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8" r:id="rId3"/>
    <p:sldId id="329" r:id="rId4"/>
    <p:sldId id="330" r:id="rId5"/>
    <p:sldId id="331" r:id="rId6"/>
    <p:sldId id="332" r:id="rId7"/>
    <p:sldId id="33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50BBB-01F3-47F6-B1DA-A31DFBD12CFF}" v="4" dt="2022-07-06T06:20:59.306"/>
    <p1510:client id="{B641C035-BD70-4CDE-B137-1E0CF46B66BD}" v="54" dt="2022-07-06T06:19:51.826"/>
    <p1510:client id="{C465B832-AB36-4D05-9443-06F19C63B00C}" v="36" dt="2022-07-06T07:13:02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C465B832-AB36-4D05-9443-06F19C63B00C}"/>
    <pc:docChg chg="custSel addSld modSld">
      <pc:chgData name="이 호진" userId="e7b51f9e24c37788" providerId="LiveId" clId="{C465B832-AB36-4D05-9443-06F19C63B00C}" dt="2022-07-06T07:13:07.305" v="370" actId="478"/>
      <pc:docMkLst>
        <pc:docMk/>
      </pc:docMkLst>
      <pc:sldChg chg="addSp modSp mod">
        <pc:chgData name="이 호진" userId="e7b51f9e24c37788" providerId="LiveId" clId="{C465B832-AB36-4D05-9443-06F19C63B00C}" dt="2022-07-06T06:53:23.879" v="40" actId="1076"/>
        <pc:sldMkLst>
          <pc:docMk/>
          <pc:sldMk cId="3386302617" sldId="328"/>
        </pc:sldMkLst>
        <pc:spChg chg="add mod">
          <ac:chgData name="이 호진" userId="e7b51f9e24c37788" providerId="LiveId" clId="{C465B832-AB36-4D05-9443-06F19C63B00C}" dt="2022-07-06T06:53:22.013" v="39" actId="1076"/>
          <ac:spMkLst>
            <pc:docMk/>
            <pc:sldMk cId="3386302617" sldId="328"/>
            <ac:spMk id="4" creationId="{96C279C1-A39D-3AFC-E7EE-4A456842D3EA}"/>
          </ac:spMkLst>
        </pc:spChg>
        <pc:picChg chg="add mod">
          <ac:chgData name="이 호진" userId="e7b51f9e24c37788" providerId="LiveId" clId="{C465B832-AB36-4D05-9443-06F19C63B00C}" dt="2022-07-06T06:53:23.879" v="40" actId="1076"/>
          <ac:picMkLst>
            <pc:docMk/>
            <pc:sldMk cId="3386302617" sldId="328"/>
            <ac:picMk id="3" creationId="{953897AC-FD9B-31A9-8828-3B7D47EA9977}"/>
          </ac:picMkLst>
        </pc:picChg>
      </pc:sldChg>
      <pc:sldChg chg="addSp delSp modSp mod">
        <pc:chgData name="이 호진" userId="e7b51f9e24c37788" providerId="LiveId" clId="{C465B832-AB36-4D05-9443-06F19C63B00C}" dt="2022-07-06T06:56:27.269" v="87" actId="1076"/>
        <pc:sldMkLst>
          <pc:docMk/>
          <pc:sldMk cId="3566905767" sldId="329"/>
        </pc:sldMkLst>
        <pc:spChg chg="add mod">
          <ac:chgData name="이 호진" userId="e7b51f9e24c37788" providerId="LiveId" clId="{C465B832-AB36-4D05-9443-06F19C63B00C}" dt="2022-07-06T06:54:55.850" v="77" actId="1076"/>
          <ac:spMkLst>
            <pc:docMk/>
            <pc:sldMk cId="3566905767" sldId="329"/>
            <ac:spMk id="2" creationId="{17DDE4E8-DDB0-18EA-A3D5-72DF01B3F438}"/>
          </ac:spMkLst>
        </pc:spChg>
        <pc:spChg chg="add mod">
          <ac:chgData name="이 호진" userId="e7b51f9e24c37788" providerId="LiveId" clId="{C465B832-AB36-4D05-9443-06F19C63B00C}" dt="2022-07-06T06:56:27.269" v="87" actId="1076"/>
          <ac:spMkLst>
            <pc:docMk/>
            <pc:sldMk cId="3566905767" sldId="329"/>
            <ac:spMk id="7" creationId="{C0BE2EA5-BBED-E1D8-2EA1-D810942CC912}"/>
          </ac:spMkLst>
        </pc:spChg>
        <pc:spChg chg="add mod">
          <ac:chgData name="이 호진" userId="e7b51f9e24c37788" providerId="LiveId" clId="{C465B832-AB36-4D05-9443-06F19C63B00C}" dt="2022-07-06T06:55:04.580" v="81" actId="14100"/>
          <ac:spMkLst>
            <pc:docMk/>
            <pc:sldMk cId="3566905767" sldId="329"/>
            <ac:spMk id="13" creationId="{11C33A8E-09B0-D710-FFAE-39200B12EAAF}"/>
          </ac:spMkLst>
        </pc:spChg>
        <pc:picChg chg="add mod ord">
          <ac:chgData name="이 호진" userId="e7b51f9e24c37788" providerId="LiveId" clId="{C465B832-AB36-4D05-9443-06F19C63B00C}" dt="2022-07-06T06:54:52.747" v="76" actId="167"/>
          <ac:picMkLst>
            <pc:docMk/>
            <pc:sldMk cId="3566905767" sldId="329"/>
            <ac:picMk id="4" creationId="{803B0F6A-E452-A28E-E658-644323FEEF82}"/>
          </ac:picMkLst>
        </pc:picChg>
        <pc:picChg chg="add del mod">
          <ac:chgData name="이 호진" userId="e7b51f9e24c37788" providerId="LiveId" clId="{C465B832-AB36-4D05-9443-06F19C63B00C}" dt="2022-07-06T06:54:38.059" v="70" actId="478"/>
          <ac:picMkLst>
            <pc:docMk/>
            <pc:sldMk cId="3566905767" sldId="329"/>
            <ac:picMk id="8" creationId="{169A941C-9FEE-850A-3E39-77A61667012E}"/>
          </ac:picMkLst>
        </pc:picChg>
        <pc:cxnChg chg="add mod">
          <ac:chgData name="이 호진" userId="e7b51f9e24c37788" providerId="LiveId" clId="{C465B832-AB36-4D05-9443-06F19C63B00C}" dt="2022-07-06T06:55:27.118" v="86" actId="693"/>
          <ac:cxnSpMkLst>
            <pc:docMk/>
            <pc:sldMk cId="3566905767" sldId="329"/>
            <ac:cxnSpMk id="9" creationId="{E4EF5306-F9B9-E399-DBC0-ABB0CDDD5219}"/>
          </ac:cxnSpMkLst>
        </pc:cxnChg>
      </pc:sldChg>
      <pc:sldChg chg="addSp modSp mod">
        <pc:chgData name="이 호진" userId="e7b51f9e24c37788" providerId="LiveId" clId="{C465B832-AB36-4D05-9443-06F19C63B00C}" dt="2022-07-06T06:58:43.136" v="130" actId="1076"/>
        <pc:sldMkLst>
          <pc:docMk/>
          <pc:sldMk cId="4258199299" sldId="330"/>
        </pc:sldMkLst>
        <pc:spChg chg="add mod">
          <ac:chgData name="이 호진" userId="e7b51f9e24c37788" providerId="LiveId" clId="{C465B832-AB36-4D05-9443-06F19C63B00C}" dt="2022-07-06T06:56:34.770" v="115" actId="6549"/>
          <ac:spMkLst>
            <pc:docMk/>
            <pc:sldMk cId="4258199299" sldId="330"/>
            <ac:spMk id="7" creationId="{5F2D1D15-A5E0-6A9C-5B9E-CA5A1C5953AB}"/>
          </ac:spMkLst>
        </pc:spChg>
        <pc:spChg chg="add mod">
          <ac:chgData name="이 호진" userId="e7b51f9e24c37788" providerId="LiveId" clId="{C465B832-AB36-4D05-9443-06F19C63B00C}" dt="2022-07-06T06:57:43.589" v="122" actId="14100"/>
          <ac:spMkLst>
            <pc:docMk/>
            <pc:sldMk cId="4258199299" sldId="330"/>
            <ac:spMk id="9" creationId="{451152A2-0E4A-60D8-A284-3E9376BB7662}"/>
          </ac:spMkLst>
        </pc:spChg>
        <pc:spChg chg="add mod">
          <ac:chgData name="이 호진" userId="e7b51f9e24c37788" providerId="LiveId" clId="{C465B832-AB36-4D05-9443-06F19C63B00C}" dt="2022-07-06T06:57:52.208" v="124" actId="14100"/>
          <ac:spMkLst>
            <pc:docMk/>
            <pc:sldMk cId="4258199299" sldId="330"/>
            <ac:spMk id="13" creationId="{E2FF1783-5826-8C07-C5AA-F6D4BF49C147}"/>
          </ac:spMkLst>
        </pc:spChg>
        <pc:spChg chg="add mod">
          <ac:chgData name="이 호진" userId="e7b51f9e24c37788" providerId="LiveId" clId="{C465B832-AB36-4D05-9443-06F19C63B00C}" dt="2022-07-06T06:58:43.136" v="130" actId="1076"/>
          <ac:spMkLst>
            <pc:docMk/>
            <pc:sldMk cId="4258199299" sldId="330"/>
            <ac:spMk id="19" creationId="{90B140C6-8AEE-CB95-3DFC-8FBE2644FFAA}"/>
          </ac:spMkLst>
        </pc:spChg>
        <pc:picChg chg="add mod">
          <ac:chgData name="이 호진" userId="e7b51f9e24c37788" providerId="LiveId" clId="{C465B832-AB36-4D05-9443-06F19C63B00C}" dt="2022-07-06T06:57:23.104" v="118" actId="14100"/>
          <ac:picMkLst>
            <pc:docMk/>
            <pc:sldMk cId="4258199299" sldId="330"/>
            <ac:picMk id="3" creationId="{2A47FDC3-DE59-D0F6-DCE6-A81DD61CF87D}"/>
          </ac:picMkLst>
        </pc:picChg>
        <pc:cxnChg chg="add mod">
          <ac:chgData name="이 호진" userId="e7b51f9e24c37788" providerId="LiveId" clId="{C465B832-AB36-4D05-9443-06F19C63B00C}" dt="2022-07-06T06:57:58.597" v="125" actId="14100"/>
          <ac:cxnSpMkLst>
            <pc:docMk/>
            <pc:sldMk cId="4258199299" sldId="330"/>
            <ac:cxnSpMk id="14" creationId="{EAC23BDB-3076-AD9A-B85B-38BF1DCC0C27}"/>
          </ac:cxnSpMkLst>
        </pc:cxnChg>
      </pc:sldChg>
      <pc:sldChg chg="addSp delSp modSp mod">
        <pc:chgData name="이 호진" userId="e7b51f9e24c37788" providerId="LiveId" clId="{C465B832-AB36-4D05-9443-06F19C63B00C}" dt="2022-07-06T07:00:21.597" v="170" actId="14100"/>
        <pc:sldMkLst>
          <pc:docMk/>
          <pc:sldMk cId="965025720" sldId="331"/>
        </pc:sldMkLst>
        <pc:spChg chg="add del mod">
          <ac:chgData name="이 호진" userId="e7b51f9e24c37788" providerId="LiveId" clId="{C465B832-AB36-4D05-9443-06F19C63B00C}" dt="2022-07-06T07:00:10.679" v="167" actId="21"/>
          <ac:spMkLst>
            <pc:docMk/>
            <pc:sldMk cId="965025720" sldId="331"/>
            <ac:spMk id="8" creationId="{5BF5CF2E-984E-0FD1-1BDC-E7318CD09406}"/>
          </ac:spMkLst>
        </pc:spChg>
        <pc:picChg chg="add mod">
          <ac:chgData name="이 호진" userId="e7b51f9e24c37788" providerId="LiveId" clId="{C465B832-AB36-4D05-9443-06F19C63B00C}" dt="2022-07-06T07:00:21.597" v="170" actId="14100"/>
          <ac:picMkLst>
            <pc:docMk/>
            <pc:sldMk cId="965025720" sldId="331"/>
            <ac:picMk id="3" creationId="{C4A0AF9E-C5D8-59CE-1C1B-5D37059FF53A}"/>
          </ac:picMkLst>
        </pc:picChg>
      </pc:sldChg>
      <pc:sldChg chg="addSp modSp mod">
        <pc:chgData name="이 호진" userId="e7b51f9e24c37788" providerId="LiveId" clId="{C465B832-AB36-4D05-9443-06F19C63B00C}" dt="2022-07-06T07:12:56.774" v="367" actId="1076"/>
        <pc:sldMkLst>
          <pc:docMk/>
          <pc:sldMk cId="2225197451" sldId="332"/>
        </pc:sldMkLst>
        <pc:spChg chg="add mod">
          <ac:chgData name="이 호진" userId="e7b51f9e24c37788" providerId="LiveId" clId="{C465B832-AB36-4D05-9443-06F19C63B00C}" dt="2022-07-06T07:06:05.868" v="364" actId="1076"/>
          <ac:spMkLst>
            <pc:docMk/>
            <pc:sldMk cId="2225197451" sldId="332"/>
            <ac:spMk id="2" creationId="{709D0350-7D2B-20B0-2DF5-343C73149E83}"/>
          </ac:spMkLst>
        </pc:spChg>
        <pc:spChg chg="add mod">
          <ac:chgData name="이 호진" userId="e7b51f9e24c37788" providerId="LiveId" clId="{C465B832-AB36-4D05-9443-06F19C63B00C}" dt="2022-07-06T07:04:49.648" v="173" actId="1076"/>
          <ac:spMkLst>
            <pc:docMk/>
            <pc:sldMk cId="2225197451" sldId="332"/>
            <ac:spMk id="7" creationId="{125D9BC0-A6E5-838C-83B7-F263D95C96E0}"/>
          </ac:spMkLst>
        </pc:spChg>
        <pc:picChg chg="add mod">
          <ac:chgData name="이 호진" userId="e7b51f9e24c37788" providerId="LiveId" clId="{C465B832-AB36-4D05-9443-06F19C63B00C}" dt="2022-07-06T07:12:56.774" v="367" actId="1076"/>
          <ac:picMkLst>
            <pc:docMk/>
            <pc:sldMk cId="2225197451" sldId="332"/>
            <ac:picMk id="4" creationId="{403E666B-D545-34F8-DD31-EF2411A3C9B5}"/>
          </ac:picMkLst>
        </pc:picChg>
      </pc:sldChg>
      <pc:sldChg chg="delSp add mod">
        <pc:chgData name="이 호진" userId="e7b51f9e24c37788" providerId="LiveId" clId="{C465B832-AB36-4D05-9443-06F19C63B00C}" dt="2022-07-06T07:13:07.305" v="370" actId="478"/>
        <pc:sldMkLst>
          <pc:docMk/>
          <pc:sldMk cId="4154703600" sldId="333"/>
        </pc:sldMkLst>
        <pc:spChg chg="del">
          <ac:chgData name="이 호진" userId="e7b51f9e24c37788" providerId="LiveId" clId="{C465B832-AB36-4D05-9443-06F19C63B00C}" dt="2022-07-06T07:13:07.305" v="370" actId="478"/>
          <ac:spMkLst>
            <pc:docMk/>
            <pc:sldMk cId="4154703600" sldId="333"/>
            <ac:spMk id="2" creationId="{709D0350-7D2B-20B0-2DF5-343C73149E83}"/>
          </ac:spMkLst>
        </pc:spChg>
        <pc:spChg chg="del">
          <ac:chgData name="이 호진" userId="e7b51f9e24c37788" providerId="LiveId" clId="{C465B832-AB36-4D05-9443-06F19C63B00C}" dt="2022-07-06T07:13:07.305" v="370" actId="478"/>
          <ac:spMkLst>
            <pc:docMk/>
            <pc:sldMk cId="4154703600" sldId="333"/>
            <ac:spMk id="7" creationId="{125D9BC0-A6E5-838C-83B7-F263D95C96E0}"/>
          </ac:spMkLst>
        </pc:spChg>
        <pc:picChg chg="del">
          <ac:chgData name="이 호진" userId="e7b51f9e24c37788" providerId="LiveId" clId="{C465B832-AB36-4D05-9443-06F19C63B00C}" dt="2022-07-06T07:13:04.441" v="369" actId="478"/>
          <ac:picMkLst>
            <pc:docMk/>
            <pc:sldMk cId="4154703600" sldId="333"/>
            <ac:picMk id="4" creationId="{403E666B-D545-34F8-DD31-EF2411A3C9B5}"/>
          </ac:picMkLst>
        </pc:picChg>
      </pc:sldChg>
    </pc:docChg>
  </pc:docChgLst>
  <pc:docChgLst>
    <pc:chgData name="이 호진" userId="e7b51f9e24c37788" providerId="LiveId" clId="{7E550BBB-01F3-47F6-B1DA-A31DFBD12CFF}"/>
    <pc:docChg chg="addSld delSld modSld">
      <pc:chgData name="이 호진" userId="e7b51f9e24c37788" providerId="LiveId" clId="{7E550BBB-01F3-47F6-B1DA-A31DFBD12CFF}" dt="2022-07-06T06:20:59.306" v="4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">
        <pc:chgData name="이 호진" userId="e7b51f9e24c37788" providerId="LiveId" clId="{7E550BBB-01F3-47F6-B1DA-A31DFBD12CFF}" dt="2022-07-06T06:20:58.505" v="1"/>
        <pc:sldMkLst>
          <pc:docMk/>
          <pc:sldMk cId="3566905767" sldId="329"/>
        </pc:sldMkLst>
      </pc:sldChg>
      <pc:sldChg chg="add">
        <pc:chgData name="이 호진" userId="e7b51f9e24c37788" providerId="LiveId" clId="{7E550BBB-01F3-47F6-B1DA-A31DFBD12CFF}" dt="2022-07-06T06:20:58.836" v="2"/>
        <pc:sldMkLst>
          <pc:docMk/>
          <pc:sldMk cId="4258199299" sldId="330"/>
        </pc:sldMkLst>
      </pc:sldChg>
      <pc:sldChg chg="add">
        <pc:chgData name="이 호진" userId="e7b51f9e24c37788" providerId="LiveId" clId="{7E550BBB-01F3-47F6-B1DA-A31DFBD12CFF}" dt="2022-07-06T06:20:59.052" v="3"/>
        <pc:sldMkLst>
          <pc:docMk/>
          <pc:sldMk cId="965025720" sldId="331"/>
        </pc:sldMkLst>
      </pc:sldChg>
      <pc:sldChg chg="add">
        <pc:chgData name="이 호진" userId="e7b51f9e24c37788" providerId="LiveId" clId="{7E550BBB-01F3-47F6-B1DA-A31DFBD12CFF}" dt="2022-07-06T06:20:59.306" v="4"/>
        <pc:sldMkLst>
          <pc:docMk/>
          <pc:sldMk cId="2225197451" sldId="332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897AC-FD9B-31A9-8828-3B7D47EA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634999"/>
            <a:ext cx="8950766" cy="182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C279C1-A39D-3AFC-E7EE-4A456842D3EA}"/>
              </a:ext>
            </a:extLst>
          </p:cNvPr>
          <p:cNvSpPr txBox="1"/>
          <p:nvPr/>
        </p:nvSpPr>
        <p:spPr>
          <a:xfrm>
            <a:off x="107578" y="739743"/>
            <a:ext cx="471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앱 </a:t>
            </a:r>
            <a:r>
              <a:rPr lang="ko-KR" altLang="en-US" sz="3600" dirty="0" err="1"/>
              <a:t>인벤터</a:t>
            </a:r>
            <a:r>
              <a:rPr lang="ko-KR" altLang="en-US" sz="3600" dirty="0"/>
              <a:t> 처음 화면</a:t>
            </a:r>
          </a:p>
        </p:txBody>
      </p:sp>
    </p:spTree>
    <p:extLst>
      <p:ext uri="{BB962C8B-B14F-4D97-AF65-F5344CB8AC3E}">
        <p14:creationId xmlns:p14="http://schemas.microsoft.com/office/powerpoint/2010/main" val="3386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3B0F6A-E452-A28E-E658-644323F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2" y="1386074"/>
            <a:ext cx="7846357" cy="35468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E2EA5-BBED-E1D8-2EA1-D810942CC912}"/>
              </a:ext>
            </a:extLst>
          </p:cNvPr>
          <p:cNvSpPr txBox="1"/>
          <p:nvPr/>
        </p:nvSpPr>
        <p:spPr>
          <a:xfrm>
            <a:off x="107578" y="679000"/>
            <a:ext cx="471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언어 설정하기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DE4E8-DDB0-18EA-A3D5-72DF01B3F438}"/>
              </a:ext>
            </a:extLst>
          </p:cNvPr>
          <p:cNvSpPr/>
          <p:nvPr/>
        </p:nvSpPr>
        <p:spPr>
          <a:xfrm>
            <a:off x="6622676" y="1386074"/>
            <a:ext cx="618564" cy="31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33A8E-09B0-D710-FFAE-39200B12EAAF}"/>
              </a:ext>
            </a:extLst>
          </p:cNvPr>
          <p:cNvSpPr/>
          <p:nvPr/>
        </p:nvSpPr>
        <p:spPr>
          <a:xfrm>
            <a:off x="6250639" y="3002096"/>
            <a:ext cx="883025" cy="211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EF5306-F9B9-E399-DBC0-ABB0CDDD5219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692152" y="1700899"/>
            <a:ext cx="239806" cy="130119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D1D15-A5E0-6A9C-5B9E-CA5A1C5953AB}"/>
              </a:ext>
            </a:extLst>
          </p:cNvPr>
          <p:cNvSpPr txBox="1"/>
          <p:nvPr/>
        </p:nvSpPr>
        <p:spPr>
          <a:xfrm>
            <a:off x="107578" y="679000"/>
            <a:ext cx="471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7FDC3-DE59-D0F6-DCE6-A81DD61C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440276"/>
            <a:ext cx="8848163" cy="29834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1152A2-0E4A-60D8-A284-3E9376BB7662}"/>
              </a:ext>
            </a:extLst>
          </p:cNvPr>
          <p:cNvSpPr/>
          <p:nvPr/>
        </p:nvSpPr>
        <p:spPr>
          <a:xfrm>
            <a:off x="107577" y="1836552"/>
            <a:ext cx="927845" cy="261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FF1783-5826-8C07-C5AA-F6D4BF49C147}"/>
              </a:ext>
            </a:extLst>
          </p:cNvPr>
          <p:cNvSpPr/>
          <p:nvPr/>
        </p:nvSpPr>
        <p:spPr>
          <a:xfrm>
            <a:off x="3272115" y="2998774"/>
            <a:ext cx="2530291" cy="14249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C23BDB-3076-AD9A-B85B-38BF1DCC0C2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1500" y="2097742"/>
            <a:ext cx="2700615" cy="168760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B140C6-8AEE-CB95-3DFC-8FBE2644FFAA}"/>
              </a:ext>
            </a:extLst>
          </p:cNvPr>
          <p:cNvSpPr txBox="1"/>
          <p:nvPr/>
        </p:nvSpPr>
        <p:spPr>
          <a:xfrm>
            <a:off x="3180230" y="4637867"/>
            <a:ext cx="262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arduino_bluetooth_led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0AF9E-C5D8-59CE-1C1B-5D37059F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598913"/>
            <a:ext cx="8881781" cy="4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D9BC0-A6E5-838C-83B7-F263D95C96E0}"/>
              </a:ext>
            </a:extLst>
          </p:cNvPr>
          <p:cNvSpPr txBox="1"/>
          <p:nvPr/>
        </p:nvSpPr>
        <p:spPr>
          <a:xfrm>
            <a:off x="248772" y="766444"/>
            <a:ext cx="471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작업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D0350-7D2B-20B0-2DF5-343C73149E83}"/>
              </a:ext>
            </a:extLst>
          </p:cNvPr>
          <p:cNvSpPr txBox="1"/>
          <p:nvPr/>
        </p:nvSpPr>
        <p:spPr>
          <a:xfrm>
            <a:off x="2803711" y="797221"/>
            <a:ext cx="590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앱인벤터의</a:t>
            </a:r>
            <a:r>
              <a:rPr lang="ko-KR" altLang="en-US" sz="1600" dirty="0"/>
              <a:t> 작업환경은 </a:t>
            </a:r>
            <a:r>
              <a:rPr lang="en-US" altLang="ko-KR" sz="1600" dirty="0"/>
              <a:t>UI</a:t>
            </a:r>
            <a:r>
              <a:rPr lang="ko-KR" altLang="en-US" sz="1600" dirty="0"/>
              <a:t>를 디자인 하는 부분과 코딩</a:t>
            </a:r>
            <a:r>
              <a:rPr lang="en-US" altLang="ko-KR" sz="1600" dirty="0"/>
              <a:t>(</a:t>
            </a:r>
            <a:r>
              <a:rPr lang="ko-KR" altLang="en-US" sz="1600" dirty="0"/>
              <a:t>블록</a:t>
            </a:r>
            <a:r>
              <a:rPr lang="en-US" altLang="ko-KR" sz="1600" dirty="0"/>
              <a:t>)</a:t>
            </a:r>
            <a:r>
              <a:rPr lang="ko-KR" altLang="en-US" sz="1600" dirty="0"/>
              <a:t>을 하는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영역으로 나누어져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E666B-D545-34F8-DD31-EF2411A3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" y="1719178"/>
            <a:ext cx="6420971" cy="31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48</Words>
  <Application>Microsoft Office PowerPoint</Application>
  <PresentationFormat>화면 슬라이드 쇼(16:9)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2022-07-06T07:13:09Z</dcterms:modified>
</cp:coreProperties>
</file>