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6" r:id="rId3"/>
    <p:sldId id="263" r:id="rId4"/>
    <p:sldId id="308" r:id="rId5"/>
    <p:sldId id="309" r:id="rId6"/>
    <p:sldId id="31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34E33-DFE3-4FBC-A21B-A2F4BCDD1302}" v="85" dt="2022-07-03T11:52:3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15T01:35:00.901" v="452" actId="2696"/>
      <pc:docMkLst>
        <pc:docMk/>
      </pc:docMkLst>
      <pc:sldChg chg="addSp delSp modSp del mod">
        <pc:chgData name="이 호진" userId="e7b51f9e24c37788" providerId="LiveId" clId="{C3934E33-DFE3-4FBC-A21B-A2F4BCDD1302}" dt="2022-07-05T09:41:30.153" v="448" actId="47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del mod">
        <pc:chgData name="이 호진" userId="e7b51f9e24c37788" providerId="LiveId" clId="{C3934E33-DFE3-4FBC-A21B-A2F4BCDD1302}" dt="2022-07-05T09:41:30.153" v="448" actId="47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del mod">
        <pc:chgData name="이 호진" userId="e7b51f9e24c37788" providerId="LiveId" clId="{C3934E33-DFE3-4FBC-A21B-A2F4BCDD1302}" dt="2022-07-06T07:21:09.483" v="451" actId="47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del mod ord">
        <pc:chgData name="이 호진" userId="e7b51f9e24c37788" providerId="LiveId" clId="{C3934E33-DFE3-4FBC-A21B-A2F4BCDD1302}" dt="2022-07-15T01:35:00.901" v="452" actId="269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del mod">
        <pc:chgData name="이 호진" userId="e7b51f9e24c37788" providerId="LiveId" clId="{C3934E33-DFE3-4FBC-A21B-A2F4BCDD1302}" dt="2022-07-06T07:21:09.483" v="451" actId="47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2050412638" sldId="303"/>
        </pc:sldMkLst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1257252403" sldId="304"/>
        </pc:sldMkLst>
      </pc:sldChg>
      <pc:sldChg chg="add del">
        <pc:chgData name="이 호진" userId="e7b51f9e24c37788" providerId="LiveId" clId="{C3934E33-DFE3-4FBC-A21B-A2F4BCDD1302}" dt="2022-07-06T07:21:04.119" v="450" actId="47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del mod">
        <pc:chgData name="이 호진" userId="e7b51f9e24c37788" providerId="LiveId" clId="{C3934E33-DFE3-4FBC-A21B-A2F4BCDD1302}" dt="2022-07-06T07:21:04.119" v="450" actId="47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del mod ord">
        <pc:chgData name="이 호진" userId="e7b51f9e24c37788" providerId="LiveId" clId="{C3934E33-DFE3-4FBC-A21B-A2F4BCDD1302}" dt="2022-07-06T07:21:04.119" v="450" actId="47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del mod">
        <pc:chgData name="이 호진" userId="e7b51f9e24c37788" providerId="LiveId" clId="{C3934E33-DFE3-4FBC-A21B-A2F4BCDD1302}" dt="2022-07-06T07:21:04.119" v="450" actId="47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del mod">
        <pc:chgData name="이 호진" userId="e7b51f9e24c37788" providerId="LiveId" clId="{C3934E33-DFE3-4FBC-A21B-A2F4BCDD1302}" dt="2022-07-06T07:21:04.119" v="450" actId="47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del mod">
        <pc:chgData name="이 호진" userId="e7b51f9e24c37788" providerId="LiveId" clId="{C3934E33-DFE3-4FBC-A21B-A2F4BCDD1302}" dt="2022-07-06T07:21:04.119" v="450" actId="47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del mod">
        <pc:chgData name="이 호진" userId="e7b51f9e24c37788" providerId="LiveId" clId="{C3934E33-DFE3-4FBC-A21B-A2F4BCDD1302}" dt="2022-07-06T07:21:04.119" v="450" actId="4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del mod">
        <pc:chgData name="이 호진" userId="e7b51f9e24c37788" providerId="LiveId" clId="{C3934E33-DFE3-4FBC-A21B-A2F4BCDD1302}" dt="2022-07-06T07:21:04.119" v="450" actId="47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B6A89-52B7-B6DA-32CC-EB9316786FC8}"/>
              </a:ext>
            </a:extLst>
          </p:cNvPr>
          <p:cNvSpPr txBox="1"/>
          <p:nvPr/>
        </p:nvSpPr>
        <p:spPr>
          <a:xfrm>
            <a:off x="329453" y="853888"/>
            <a:ext cx="356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레이아웃 설계</a:t>
            </a:r>
          </a:p>
        </p:txBody>
      </p:sp>
    </p:spTree>
    <p:extLst>
      <p:ext uri="{BB962C8B-B14F-4D97-AF65-F5344CB8AC3E}">
        <p14:creationId xmlns:p14="http://schemas.microsoft.com/office/powerpoint/2010/main" val="138231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FA067-F8A4-9871-73A3-50312F76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727946"/>
            <a:ext cx="6993889" cy="3116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DFC25-38D0-021A-731F-BBCACCF5D58F}"/>
              </a:ext>
            </a:extLst>
          </p:cNvPr>
          <p:cNvSpPr txBox="1"/>
          <p:nvPr/>
        </p:nvSpPr>
        <p:spPr>
          <a:xfrm>
            <a:off x="268940" y="649744"/>
            <a:ext cx="8471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Step3.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레이아웃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컴포넌트를 뷰어 화면에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표시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32207-BEDF-DE50-5BFB-1C19A16137A0}"/>
              </a:ext>
            </a:extLst>
          </p:cNvPr>
          <p:cNvSpPr/>
          <p:nvPr/>
        </p:nvSpPr>
        <p:spPr>
          <a:xfrm>
            <a:off x="517712" y="4007224"/>
            <a:ext cx="2158253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23100F-4E0E-35EF-5227-6225A428AE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75965" y="4205568"/>
            <a:ext cx="1089211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BD722C-6D6E-90B2-D975-E602DBEC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7" y="618333"/>
            <a:ext cx="2225489" cy="4464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11B51-D5BA-ED49-B6F4-C1CC799D3EC6}"/>
              </a:ext>
            </a:extLst>
          </p:cNvPr>
          <p:cNvSpPr txBox="1"/>
          <p:nvPr/>
        </p:nvSpPr>
        <p:spPr>
          <a:xfrm>
            <a:off x="2649071" y="81244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영역에서 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수평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가운데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너비는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부모에 맞추기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지정한다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C8BD01-65AE-C9C6-1BBE-535883F2C8E0}"/>
              </a:ext>
            </a:extLst>
          </p:cNvPr>
          <p:cNvSpPr/>
          <p:nvPr/>
        </p:nvSpPr>
        <p:spPr>
          <a:xfrm>
            <a:off x="230793" y="1411941"/>
            <a:ext cx="1423195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A6EC31-99C7-CBBA-3B4C-70454569A3A5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2389046" y="2850545"/>
            <a:ext cx="1669305" cy="66384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DE8C47-E6DB-1C17-4BC5-3183470719AC}"/>
              </a:ext>
            </a:extLst>
          </p:cNvPr>
          <p:cNvSpPr/>
          <p:nvPr/>
        </p:nvSpPr>
        <p:spPr>
          <a:xfrm>
            <a:off x="230793" y="1920573"/>
            <a:ext cx="1423195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E2951E-E4D6-EDCF-5BE5-00E26D93029C}"/>
              </a:ext>
            </a:extLst>
          </p:cNvPr>
          <p:cNvSpPr/>
          <p:nvPr/>
        </p:nvSpPr>
        <p:spPr>
          <a:xfrm>
            <a:off x="230792" y="3747132"/>
            <a:ext cx="1423195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D97B5A9-4C82-663A-EAD1-CE1FE997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51" y="2198594"/>
            <a:ext cx="4335272" cy="26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879B2-A7A9-2036-D8A0-57F454FC1821}"/>
              </a:ext>
            </a:extLst>
          </p:cNvPr>
          <p:cNvSpPr txBox="1"/>
          <p:nvPr/>
        </p:nvSpPr>
        <p:spPr>
          <a:xfrm>
            <a:off x="221876" y="768074"/>
            <a:ext cx="8411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Step4.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 인터페이스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목록선택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순서로 뷰어 화면 수직배치 안에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F55C3-4698-8E9D-C730-E9E3D145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659434"/>
            <a:ext cx="6790765" cy="304606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421C41-FD22-7CA1-E2FC-355A4EF4079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89046" y="3623982"/>
            <a:ext cx="1698860" cy="48409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14434-2BAE-F448-C2B4-E0CFCBFC24BE}"/>
              </a:ext>
            </a:extLst>
          </p:cNvPr>
          <p:cNvSpPr/>
          <p:nvPr/>
        </p:nvSpPr>
        <p:spPr>
          <a:xfrm>
            <a:off x="593864" y="3953434"/>
            <a:ext cx="179518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68150C-0EAD-6FD2-E30A-9D218F2E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94" y="4121852"/>
            <a:ext cx="2286000" cy="828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73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E9404-2D8C-2268-38F7-A84ACCA5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890027"/>
            <a:ext cx="8404412" cy="380824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589AB4-77CF-383B-6B63-6C78CE89AA1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25487" y="2164976"/>
            <a:ext cx="2796989" cy="16069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16DE20-7F0B-FABA-01BB-A0BB33AD0CC8}"/>
              </a:ext>
            </a:extLst>
          </p:cNvPr>
          <p:cNvSpPr/>
          <p:nvPr/>
        </p:nvSpPr>
        <p:spPr>
          <a:xfrm>
            <a:off x="430305" y="2010334"/>
            <a:ext cx="179518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879BD5-3CD0-0FE7-6C8D-8CA1A2F8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76" y="4140294"/>
            <a:ext cx="2362200" cy="8191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926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D6EFB3-7D4E-C084-B459-2DF01400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072"/>
            <a:ext cx="8054788" cy="364982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9C9A24-CEAF-9F5E-5D9A-F0672DBD0F4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05805" y="3375211"/>
            <a:ext cx="2734283" cy="53788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E9963E-B0F4-6F45-7B3A-470799D5C306}"/>
              </a:ext>
            </a:extLst>
          </p:cNvPr>
          <p:cNvSpPr/>
          <p:nvPr/>
        </p:nvSpPr>
        <p:spPr>
          <a:xfrm>
            <a:off x="210623" y="3220569"/>
            <a:ext cx="179518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11BD08-781E-000E-ACF9-DFB7FFA0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35" y="4243106"/>
            <a:ext cx="2619375" cy="8191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84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728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105</Words>
  <Application>Microsoft Office PowerPoint</Application>
  <PresentationFormat>화면 슬라이드 쇼(16:9)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2022-07-15T01:35:10Z</dcterms:modified>
</cp:coreProperties>
</file>