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2" r:id="rId3"/>
    <p:sldId id="302" r:id="rId4"/>
    <p:sldId id="321" r:id="rId5"/>
    <p:sldId id="32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7B74D-C880-4C46-A25B-20A3C2477168}" v="20" dt="2022-07-05T09:34:16.990"/>
    <p1510:client id="{5E0C4743-E007-4CA3-9190-C371841F11EC}" v="29" dt="2022-07-05T09:24:5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5T09:25:17.912" v="494" actId="1076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5E0C4743-E007-4CA3-9190-C371841F11EC}" dt="2022-07-05T08:14:49.519" v="212" actId="1076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mod ord">
        <pc:chgData name="이 호진" userId="e7b51f9e24c37788" providerId="LiveId" clId="{5E0C4743-E007-4CA3-9190-C371841F11EC}" dt="2022-07-05T08:01:21.937" v="136" actId="1076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8:01:21.937" v="136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mod ord">
        <pc:chgData name="이 호진" userId="e7b51f9e24c37788" providerId="LiveId" clId="{5E0C4743-E007-4CA3-9190-C371841F11EC}" dt="2022-07-05T08:10:55.416" v="187" actId="14100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mod ord">
        <pc:chgData name="이 호진" userId="e7b51f9e24c37788" providerId="LiveId" clId="{5E0C4743-E007-4CA3-9190-C371841F11EC}" dt="2022-07-05T08:23:56.952" v="271" actId="14100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mod ord">
        <pc:chgData name="이 호진" userId="e7b51f9e24c37788" providerId="LiveId" clId="{5E0C4743-E007-4CA3-9190-C371841F11EC}" dt="2022-07-05T08:35:43.460" v="324" actId="1076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mod ord">
        <pc:chgData name="이 호진" userId="e7b51f9e24c37788" providerId="LiveId" clId="{5E0C4743-E007-4CA3-9190-C371841F11EC}" dt="2022-07-05T08:04:55.622" v="154" actId="14100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mod ord">
        <pc:chgData name="이 호진" userId="e7b51f9e24c37788" providerId="LiveId" clId="{5E0C4743-E007-4CA3-9190-C371841F11EC}" dt="2022-07-05T07:48:36.807" v="115" actId="1076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mod ord">
        <pc:chgData name="이 호진" userId="e7b51f9e24c37788" providerId="LiveId" clId="{5E0C4743-E007-4CA3-9190-C371841F11EC}" dt="2022-07-05T08:06:17.221" v="163" actId="14100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mod ord">
        <pc:chgData name="이 호진" userId="e7b51f9e24c37788" providerId="LiveId" clId="{5E0C4743-E007-4CA3-9190-C371841F11EC}" dt="2022-07-05T08:19:10.339" v="241" actId="21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mod ord">
        <pc:chgData name="이 호진" userId="e7b51f9e24c37788" providerId="LiveId" clId="{5E0C4743-E007-4CA3-9190-C371841F11EC}" dt="2022-07-05T08:33:58.689" v="315" actId="14100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mod ord">
        <pc:chgData name="이 호진" userId="e7b51f9e24c37788" providerId="LiveId" clId="{5E0C4743-E007-4CA3-9190-C371841F11EC}" dt="2022-07-05T08:19:15.191" v="244" actId="1076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mod ord">
        <pc:chgData name="이 호진" userId="e7b51f9e24c37788" providerId="LiveId" clId="{5E0C4743-E007-4CA3-9190-C371841F11EC}" dt="2022-07-05T08:32:00.168" v="301" actId="1076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mod ord">
        <pc:chgData name="이 호진" userId="e7b51f9e24c37788" providerId="LiveId" clId="{5E0C4743-E007-4CA3-9190-C371841F11EC}" dt="2022-07-05T08:31:03.489" v="296" actId="14100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mod ord">
        <pc:chgData name="이 호진" userId="e7b51f9e24c37788" providerId="LiveId" clId="{5E0C4743-E007-4CA3-9190-C371841F11EC}" dt="2022-07-05T08:40:02.348" v="345" actId="14100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mod ord">
        <pc:chgData name="이 호진" userId="e7b51f9e24c37788" providerId="LiveId" clId="{5E0C4743-E007-4CA3-9190-C371841F11EC}" dt="2022-07-05T08:43:02.082" v="364" actId="14100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mod ord">
        <pc:chgData name="이 호진" userId="e7b51f9e24c37788" providerId="LiveId" clId="{5E0C4743-E007-4CA3-9190-C371841F11EC}" dt="2022-07-05T08:44:35.516" v="368" actId="1076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mod ord">
        <pc:chgData name="이 호진" userId="e7b51f9e24c37788" providerId="LiveId" clId="{5E0C4743-E007-4CA3-9190-C371841F11EC}" dt="2022-07-05T08:49:10.954" v="382" actId="1076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mod ord">
        <pc:chgData name="이 호진" userId="e7b51f9e24c37788" providerId="LiveId" clId="{5E0C4743-E007-4CA3-9190-C371841F11EC}" dt="2022-07-05T08:49:42.061" v="387" actId="14100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mod ord">
        <pc:chgData name="이 호진" userId="e7b51f9e24c37788" providerId="LiveId" clId="{5E0C4743-E007-4CA3-9190-C371841F11EC}" dt="2022-07-05T08:52:57.117" v="403" actId="22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mod ord">
        <pc:chgData name="이 호진" userId="e7b51f9e24c37788" providerId="LiveId" clId="{5E0C4743-E007-4CA3-9190-C371841F11EC}" dt="2022-07-05T08:51:54.475" v="402" actId="14100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mod ord">
        <pc:chgData name="이 호진" userId="e7b51f9e24c37788" providerId="LiveId" clId="{5E0C4743-E007-4CA3-9190-C371841F11EC}" dt="2022-07-05T08:55:45.374" v="409" actId="1076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mod ord">
        <pc:chgData name="이 호진" userId="e7b51f9e24c37788" providerId="LiveId" clId="{5E0C4743-E007-4CA3-9190-C371841F11EC}" dt="2022-07-05T09:25:17.912" v="494" actId="1076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mod">
        <pc:chgData name="이 호진" userId="e7b51f9e24c37788" providerId="LiveId" clId="{5E0C4743-E007-4CA3-9190-C371841F11EC}" dt="2022-07-05T07:59:26.117" v="131" actId="14100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modSp mod">
        <pc:chgData name="이 호진" userId="e7b51f9e24c37788" providerId="LiveId" clId="{5E0C4743-E007-4CA3-9190-C371841F11EC}" dt="2022-07-03T16:34:50.132" v="50" actId="1076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3T11:54:49.293" v="42" actId="14100"/>
          <ac:spMkLst>
            <pc:docMk/>
            <pc:sldMk cId="863791624" sldId="318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3T16:34:50.132" v="50" actId="1076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3T11:55:34.360" v="4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8:25:02.314" v="275" actId="1076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">
        <pc:chgData name="이 호진" userId="e7b51f9e24c37788" providerId="LiveId" clId="{5E0C4743-E007-4CA3-9190-C371841F11EC}" dt="2022-07-05T09:24:54.983" v="490"/>
        <pc:sldMkLst>
          <pc:docMk/>
          <pc:sldMk cId="2997440089" sldId="321"/>
        </pc:sldMkLst>
      </pc:sldChg>
    </pc:docChg>
  </pc:docChgLst>
  <pc:docChgLst>
    <pc:chgData name="이 호진" userId="e7b51f9e24c37788" providerId="LiveId" clId="{4177B74D-C880-4C46-A25B-20A3C2477168}"/>
    <pc:docChg chg="custSel addSld delSld modSld sldOrd">
      <pc:chgData name="이 호진" userId="e7b51f9e24c37788" providerId="LiveId" clId="{4177B74D-C880-4C46-A25B-20A3C2477168}" dt="2022-07-05T09:35:24.893" v="214" actId="14100"/>
      <pc:docMkLst>
        <pc:docMk/>
      </pc:docMkLst>
      <pc:sldChg chg="del">
        <pc:chgData name="이 호진" userId="e7b51f9e24c37788" providerId="LiveId" clId="{4177B74D-C880-4C46-A25B-20A3C2477168}" dt="2022-07-05T09:29:10.388" v="0" actId="47"/>
        <pc:sldMkLst>
          <pc:docMk/>
          <pc:sldMk cId="3214108175" sldId="26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044655041" sldId="265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458124132" sldId="26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753084761" sldId="26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484376790" sldId="269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266004688" sldId="27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734040408" sldId="27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281229193" sldId="272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467161313" sldId="27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052233827" sldId="277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148027052" sldId="27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211931439" sldId="28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718146240" sldId="28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858549789" sldId="283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783597995" sldId="285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513646441" sldId="28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785507568" sldId="287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748272275" sldId="28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35020067" sldId="289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187882374" sldId="29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866488031" sldId="29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405630322" sldId="292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972789663" sldId="293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108663347" sldId="294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235866109" sldId="295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045450792" sldId="29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791875433" sldId="297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38951989" sldId="29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646560044" sldId="299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82099131" sldId="300"/>
        </pc:sldMkLst>
      </pc:sldChg>
      <pc:sldChg chg="addSp delSp modSp mod">
        <pc:chgData name="이 호진" userId="e7b51f9e24c37788" providerId="LiveId" clId="{4177B74D-C880-4C46-A25B-20A3C2477168}" dt="2022-07-05T09:32:47.636" v="159" actId="21"/>
        <pc:sldMkLst>
          <pc:docMk/>
          <pc:sldMk cId="2092309374" sldId="302"/>
        </pc:sldMkLst>
        <pc:spChg chg="add mod">
          <ac:chgData name="이 호진" userId="e7b51f9e24c37788" providerId="LiveId" clId="{4177B74D-C880-4C46-A25B-20A3C2477168}" dt="2022-07-05T09:32:43.220" v="157" actId="1076"/>
          <ac:spMkLst>
            <pc:docMk/>
            <pc:sldMk cId="2092309374" sldId="302"/>
            <ac:spMk id="11" creationId="{A9EE27C2-5A23-6DE1-1176-CAF753B5CBA9}"/>
          </ac:spMkLst>
        </pc:spChg>
        <pc:picChg chg="del">
          <ac:chgData name="이 호진" userId="e7b51f9e24c37788" providerId="LiveId" clId="{4177B74D-C880-4C46-A25B-20A3C2477168}" dt="2022-07-05T09:32:47.636" v="159" actId="21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498581262" sldId="31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863791624" sldId="31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563095764" sldId="319"/>
        </pc:sldMkLst>
      </pc:sldChg>
      <pc:sldChg chg="addSp delSp modSp mod ord">
        <pc:chgData name="이 호진" userId="e7b51f9e24c37788" providerId="LiveId" clId="{4177B74D-C880-4C46-A25B-20A3C2477168}" dt="2022-07-05T09:35:24.893" v="214" actId="14100"/>
        <pc:sldMkLst>
          <pc:docMk/>
          <pc:sldMk cId="243664146" sldId="320"/>
        </pc:sldMkLst>
        <pc:spChg chg="add mod">
          <ac:chgData name="이 호진" userId="e7b51f9e24c37788" providerId="LiveId" clId="{4177B74D-C880-4C46-A25B-20A3C2477168}" dt="2022-07-05T09:35:24.893" v="214" actId="14100"/>
          <ac:spMkLst>
            <pc:docMk/>
            <pc:sldMk cId="243664146" sldId="320"/>
            <ac:spMk id="2" creationId="{91072D3E-AF8F-0C6A-1170-5C536946FAAA}"/>
          </ac:spMkLst>
        </pc:spChg>
        <pc:picChg chg="add del mod">
          <ac:chgData name="이 호진" userId="e7b51f9e24c37788" providerId="LiveId" clId="{4177B74D-C880-4C46-A25B-20A3C2477168}" dt="2022-07-05T09:31:44.902" v="61" actId="21"/>
          <ac:picMkLst>
            <pc:docMk/>
            <pc:sldMk cId="243664146" sldId="320"/>
            <ac:picMk id="5" creationId="{A24B9C73-1D61-6DDB-3F80-B12DE2B27BDF}"/>
          </ac:picMkLst>
        </pc:picChg>
      </pc:sldChg>
      <pc:sldChg chg="addSp modSp mod">
        <pc:chgData name="이 호진" userId="e7b51f9e24c37788" providerId="LiveId" clId="{4177B74D-C880-4C46-A25B-20A3C2477168}" dt="2022-07-05T09:35:10.212" v="212" actId="693"/>
        <pc:sldMkLst>
          <pc:docMk/>
          <pc:sldMk cId="2997440089" sldId="321"/>
        </pc:sldMkLst>
        <pc:spChg chg="add mod">
          <ac:chgData name="이 호진" userId="e7b51f9e24c37788" providerId="LiveId" clId="{4177B74D-C880-4C46-A25B-20A3C2477168}" dt="2022-07-05T09:34:50.029" v="208" actId="14100"/>
          <ac:spMkLst>
            <pc:docMk/>
            <pc:sldMk cId="2997440089" sldId="321"/>
            <ac:spMk id="5" creationId="{367CD5A3-AEDA-3352-8808-8F6C849F76B1}"/>
          </ac:spMkLst>
        </pc:spChg>
        <pc:spChg chg="add mod">
          <ac:chgData name="이 호진" userId="e7b51f9e24c37788" providerId="LiveId" clId="{4177B74D-C880-4C46-A25B-20A3C2477168}" dt="2022-07-05T09:33:02.613" v="194" actId="6549"/>
          <ac:spMkLst>
            <pc:docMk/>
            <pc:sldMk cId="2997440089" sldId="321"/>
            <ac:spMk id="10" creationId="{4F80491B-21EB-7FB1-C722-55EAAAE86F76}"/>
          </ac:spMkLst>
        </pc:spChg>
        <pc:picChg chg="add mod">
          <ac:chgData name="이 호진" userId="e7b51f9e24c37788" providerId="LiveId" clId="{4177B74D-C880-4C46-A25B-20A3C2477168}" dt="2022-07-05T09:34:23.145" v="200" actId="1076"/>
          <ac:picMkLst>
            <pc:docMk/>
            <pc:sldMk cId="2997440089" sldId="321"/>
            <ac:picMk id="3" creationId="{B45C7367-DA70-5C18-87FD-035701979316}"/>
          </ac:picMkLst>
        </pc:picChg>
        <pc:picChg chg="add mod">
          <ac:chgData name="이 호진" userId="e7b51f9e24c37788" providerId="LiveId" clId="{4177B74D-C880-4C46-A25B-20A3C2477168}" dt="2022-07-05T09:34:25.066" v="201" actId="1076"/>
          <ac:picMkLst>
            <pc:docMk/>
            <pc:sldMk cId="2997440089" sldId="321"/>
            <ac:picMk id="6" creationId="{C6032A77-ABC5-1434-8813-C1E279643927}"/>
          </ac:picMkLst>
        </pc:picChg>
        <pc:cxnChg chg="add mod">
          <ac:chgData name="이 호진" userId="e7b51f9e24c37788" providerId="LiveId" clId="{4177B74D-C880-4C46-A25B-20A3C2477168}" dt="2022-07-05T09:35:10.212" v="212" actId="693"/>
          <ac:cxnSpMkLst>
            <pc:docMk/>
            <pc:sldMk cId="2997440089" sldId="321"/>
            <ac:cxnSpMk id="12" creationId="{C0D78F7B-C197-7898-6EA5-20037DDEBE75}"/>
          </ac:cxnSpMkLst>
        </pc:cxnChg>
      </pc:sldChg>
      <pc:sldChg chg="addSp modSp add mod ord">
        <pc:chgData name="이 호진" userId="e7b51f9e24c37788" providerId="LiveId" clId="{4177B74D-C880-4C46-A25B-20A3C2477168}" dt="2022-07-05T09:32:26.017" v="137" actId="1076"/>
        <pc:sldMkLst>
          <pc:docMk/>
          <pc:sldMk cId="3962926381" sldId="322"/>
        </pc:sldMkLst>
        <pc:spChg chg="add mod">
          <ac:chgData name="이 호진" userId="e7b51f9e24c37788" providerId="LiveId" clId="{4177B74D-C880-4C46-A25B-20A3C2477168}" dt="2022-07-05T09:32:24.705" v="136" actId="1076"/>
          <ac:spMkLst>
            <pc:docMk/>
            <pc:sldMk cId="3962926381" sldId="322"/>
            <ac:spMk id="10" creationId="{CA7B0496-E685-6AC5-3F34-CD69C6F220D7}"/>
          </ac:spMkLst>
        </pc:spChg>
        <pc:picChg chg="add mod">
          <ac:chgData name="이 호진" userId="e7b51f9e24c37788" providerId="LiveId" clId="{4177B74D-C880-4C46-A25B-20A3C2477168}" dt="2022-07-05T09:32:26.017" v="137" actId="1076"/>
          <ac:picMkLst>
            <pc:docMk/>
            <pc:sldMk cId="3962926381" sldId="322"/>
            <ac:picMk id="6" creationId="{0AFBC875-74DC-B894-57A6-F7C961DA9ED6}"/>
          </ac:picMkLst>
        </pc:picChg>
      </pc:sldChg>
      <pc:sldChg chg="add">
        <pc:chgData name="이 호진" userId="e7b51f9e24c37788" providerId="LiveId" clId="{4177B74D-C880-4C46-A25B-20A3C2477168}" dt="2022-07-05T09:32:45.138" v="158"/>
        <pc:sldMkLst>
          <pc:docMk/>
          <pc:sldMk cId="1396467869" sldId="323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72D3E-AF8F-0C6A-1170-5C536946FAAA}"/>
              </a:ext>
            </a:extLst>
          </p:cNvPr>
          <p:cNvSpPr txBox="1"/>
          <p:nvPr/>
        </p:nvSpPr>
        <p:spPr>
          <a:xfrm>
            <a:off x="584947" y="1001806"/>
            <a:ext cx="427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스마트폰에서 </a:t>
            </a:r>
            <a:endParaRPr lang="en-US" altLang="ko-KR" sz="3600" dirty="0"/>
          </a:p>
          <a:p>
            <a:r>
              <a:rPr lang="ko-KR" altLang="en-US" sz="3600" dirty="0"/>
              <a:t>어플 실행하기</a:t>
            </a:r>
          </a:p>
        </p:txBody>
      </p:sp>
    </p:spTree>
    <p:extLst>
      <p:ext uri="{BB962C8B-B14F-4D97-AF65-F5344CB8AC3E}">
        <p14:creationId xmlns:p14="http://schemas.microsoft.com/office/powerpoint/2010/main" val="2436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FBC875-74DC-B894-57A6-F7C961DA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63" y="900953"/>
            <a:ext cx="4072952" cy="3839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B0496-E685-6AC5-3F34-CD69C6F220D7}"/>
              </a:ext>
            </a:extLst>
          </p:cNvPr>
          <p:cNvSpPr txBox="1"/>
          <p:nvPr/>
        </p:nvSpPr>
        <p:spPr>
          <a:xfrm>
            <a:off x="295835" y="968188"/>
            <a:ext cx="414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AI2</a:t>
            </a:r>
            <a:r>
              <a:rPr lang="ko-KR" altLang="en-US" sz="3600" dirty="0"/>
              <a:t> </a:t>
            </a:r>
            <a:r>
              <a:rPr lang="en-US" altLang="ko-KR" sz="3600" dirty="0"/>
              <a:t>Companion</a:t>
            </a:r>
            <a:r>
              <a:rPr lang="ko-KR" altLang="en-US" sz="3600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396292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89AE1C-2CA6-16A3-5D1F-44AC8E1D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360955"/>
            <a:ext cx="6038850" cy="3295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EE27C2-5A23-6DE1-1176-CAF753B5CBA9}"/>
              </a:ext>
            </a:extLst>
          </p:cNvPr>
          <p:cNvSpPr txBox="1"/>
          <p:nvPr/>
        </p:nvSpPr>
        <p:spPr>
          <a:xfrm>
            <a:off x="342900" y="653881"/>
            <a:ext cx="414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앱 실행하기</a:t>
            </a:r>
          </a:p>
        </p:txBody>
      </p:sp>
    </p:spTree>
    <p:extLst>
      <p:ext uri="{BB962C8B-B14F-4D97-AF65-F5344CB8AC3E}">
        <p14:creationId xmlns:p14="http://schemas.microsoft.com/office/powerpoint/2010/main" val="209230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32A77-ABC5-1434-8813-C1E27964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25" y="1721222"/>
            <a:ext cx="2964473" cy="2944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0491B-21EB-7FB1-C722-55EAAAE86F76}"/>
              </a:ext>
            </a:extLst>
          </p:cNvPr>
          <p:cNvSpPr txBox="1"/>
          <p:nvPr/>
        </p:nvSpPr>
        <p:spPr>
          <a:xfrm>
            <a:off x="342900" y="653881"/>
            <a:ext cx="414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스마트폰으로 전송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5C7367-DA70-5C18-87FD-03570197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" y="1522878"/>
            <a:ext cx="2931699" cy="33415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7CD5A3-AEDA-3352-8808-8F6C849F76B1}"/>
              </a:ext>
            </a:extLst>
          </p:cNvPr>
          <p:cNvSpPr/>
          <p:nvPr/>
        </p:nvSpPr>
        <p:spPr>
          <a:xfrm>
            <a:off x="766600" y="3381935"/>
            <a:ext cx="2306053" cy="4908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D78F7B-C197-7898-6EA5-20037DDEBE7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72653" y="3193675"/>
            <a:ext cx="2191872" cy="43366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39646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30</Words>
  <Application>Microsoft Office PowerPoint</Application>
  <PresentationFormat>화면 슬라이드 쇼(16:9)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2022-07-05T09:35:27Z</dcterms:modified>
</cp:coreProperties>
</file>