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5" r:id="rId11"/>
    <p:sldId id="303" r:id="rId12"/>
    <p:sldId id="306" r:id="rId13"/>
    <p:sldId id="30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2ABE7-3111-4AD1-948F-09E880AC7FC8}" v="115" dt="2022-05-18T13:12:33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B62ABE7-3111-4AD1-948F-09E880AC7FC8}"/>
    <pc:docChg chg="undo custSel addSld delSld modSld sldOrd">
      <pc:chgData name="이 호진" userId="e7b51f9e24c37788" providerId="LiveId" clId="{7B62ABE7-3111-4AD1-948F-09E880AC7FC8}" dt="2022-05-18T13:12:44.658" v="1182" actId="47"/>
      <pc:docMkLst>
        <pc:docMk/>
      </pc:docMkLst>
      <pc:sldChg chg="addSp modSp mod">
        <pc:chgData name="이 호진" userId="e7b51f9e24c37788" providerId="LiveId" clId="{7B62ABE7-3111-4AD1-948F-09E880AC7FC8}" dt="2022-05-14T15:27:14.491" v="412" actId="14100"/>
        <pc:sldMkLst>
          <pc:docMk/>
          <pc:sldMk cId="2184666338" sldId="256"/>
        </pc:sldMkLst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2" creationId="{88AD1D9F-4F99-B09B-A45A-ADFFB7179562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3" creationId="{F5998F82-CACE-8590-5013-CC51CE00581F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4" creationId="{925DF9F9-2C21-0CC7-496E-4502A61992CA}"/>
          </ac:spMkLst>
        </pc:spChg>
        <pc:spChg chg="add mod">
          <ac:chgData name="이 호진" userId="e7b51f9e24c37788" providerId="LiveId" clId="{7B62ABE7-3111-4AD1-948F-09E880AC7FC8}" dt="2022-05-14T13:03:46.789" v="15"/>
          <ac:spMkLst>
            <pc:docMk/>
            <pc:sldMk cId="2184666338" sldId="256"/>
            <ac:spMk id="5" creationId="{505C9731-3B12-6A67-7B5B-D3E72CF3BB5F}"/>
          </ac:spMkLst>
        </pc:spChg>
        <pc:spChg chg="add mod">
          <ac:chgData name="이 호진" userId="e7b51f9e24c37788" providerId="LiveId" clId="{7B62ABE7-3111-4AD1-948F-09E880AC7FC8}" dt="2022-05-14T15:27:11.855" v="411" actId="14100"/>
          <ac:spMkLst>
            <pc:docMk/>
            <pc:sldMk cId="2184666338" sldId="256"/>
            <ac:spMk id="6" creationId="{E9B3E92D-6946-F959-E105-D8AC8DC4AE92}"/>
          </ac:spMkLst>
        </pc:spChg>
        <pc:spChg chg="add mod">
          <ac:chgData name="이 호진" userId="e7b51f9e24c37788" providerId="LiveId" clId="{7B62ABE7-3111-4AD1-948F-09E880AC7FC8}" dt="2022-05-14T15:26:44.147" v="387" actId="14100"/>
          <ac:spMkLst>
            <pc:docMk/>
            <pc:sldMk cId="2184666338" sldId="256"/>
            <ac:spMk id="7" creationId="{F0FF4DA1-12F3-239A-0D0E-9F2C9B84EB06}"/>
          </ac:spMkLst>
        </pc:spChg>
        <pc:spChg chg="add mod">
          <ac:chgData name="이 호진" userId="e7b51f9e24c37788" providerId="LiveId" clId="{7B62ABE7-3111-4AD1-948F-09E880AC7FC8}" dt="2022-05-14T15:27:14.491" v="412" actId="14100"/>
          <ac:spMkLst>
            <pc:docMk/>
            <pc:sldMk cId="2184666338" sldId="256"/>
            <ac:spMk id="8" creationId="{3879F918-45FA-007C-93CF-D6C5F87AF84C}"/>
          </ac:spMkLst>
        </pc:spChg>
      </pc:sldChg>
      <pc:sldChg chg="modSp add mod">
        <pc:chgData name="이 호진" userId="e7b51f9e24c37788" providerId="LiveId" clId="{7B62ABE7-3111-4AD1-948F-09E880AC7FC8}" dt="2022-05-14T13:03:40.653" v="14"/>
        <pc:sldMkLst>
          <pc:docMk/>
          <pc:sldMk cId="3481153335" sldId="282"/>
        </pc:sldMkLst>
        <pc:spChg chg="mod">
          <ac:chgData name="이 호진" userId="e7b51f9e24c37788" providerId="LiveId" clId="{7B62ABE7-3111-4AD1-948F-09E880AC7FC8}" dt="2022-05-14T13:03:40.653" v="14"/>
          <ac:spMkLst>
            <pc:docMk/>
            <pc:sldMk cId="3481153335" sldId="282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7B62ABE7-3111-4AD1-948F-09E880AC7FC8}" dt="2022-05-14T15:29:01.522" v="623" actId="1076"/>
        <pc:sldMkLst>
          <pc:docMk/>
          <pc:sldMk cId="3447513632" sldId="296"/>
        </pc:sldMkLst>
        <pc:spChg chg="add del mod">
          <ac:chgData name="이 호진" userId="e7b51f9e24c37788" providerId="LiveId" clId="{7B62ABE7-3111-4AD1-948F-09E880AC7FC8}" dt="2022-05-14T15:26:05.806" v="360" actId="21"/>
          <ac:spMkLst>
            <pc:docMk/>
            <pc:sldMk cId="3447513632" sldId="296"/>
            <ac:spMk id="2" creationId="{4654942D-6A7E-2382-2831-12534AFB6C9B}"/>
          </ac:spMkLst>
        </pc:spChg>
        <pc:spChg chg="add mod">
          <ac:chgData name="이 호진" userId="e7b51f9e24c37788" providerId="LiveId" clId="{7B62ABE7-3111-4AD1-948F-09E880AC7FC8}" dt="2022-05-14T15:27:34.089" v="445" actId="6549"/>
          <ac:spMkLst>
            <pc:docMk/>
            <pc:sldMk cId="3447513632" sldId="296"/>
            <ac:spMk id="4" creationId="{A59D85CF-9733-5690-00ED-9B462C2B3BB3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5" creationId="{8325002B-6DEC-D49E-A3A2-B18F411601D1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6" creationId="{052699F9-F70B-F21B-1FAF-DC5E19E6840B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7" creationId="{D7333DD4-D586-F4FD-FA1B-798E9694C237}"/>
          </ac:spMkLst>
        </pc:spChg>
        <pc:spChg chg="add mod">
          <ac:chgData name="이 호진" userId="e7b51f9e24c37788" providerId="LiveId" clId="{7B62ABE7-3111-4AD1-948F-09E880AC7FC8}" dt="2022-05-14T15:27:39.853" v="446"/>
          <ac:spMkLst>
            <pc:docMk/>
            <pc:sldMk cId="3447513632" sldId="296"/>
            <ac:spMk id="8" creationId="{6A6A032D-C1ED-9428-029B-9AAB0684241F}"/>
          </ac:spMkLst>
        </pc:spChg>
        <pc:spChg chg="add mod">
          <ac:chgData name="이 호진" userId="e7b51f9e24c37788" providerId="LiveId" clId="{7B62ABE7-3111-4AD1-948F-09E880AC7FC8}" dt="2022-05-14T15:28:58.418" v="621" actId="14100"/>
          <ac:spMkLst>
            <pc:docMk/>
            <pc:sldMk cId="3447513632" sldId="296"/>
            <ac:spMk id="11" creationId="{231601E2-905D-1E44-2348-92C40E0EE2BC}"/>
          </ac:spMkLst>
        </pc:spChg>
        <pc:picChg chg="del mod">
          <ac:chgData name="이 호진" userId="e7b51f9e24c37788" providerId="LiveId" clId="{7B62ABE7-3111-4AD1-948F-09E880AC7FC8}" dt="2022-05-14T15:27:16.999" v="413" actId="478"/>
          <ac:picMkLst>
            <pc:docMk/>
            <pc:sldMk cId="3447513632" sldId="296"/>
            <ac:picMk id="3" creationId="{E9DC14C0-0FE0-48A1-AC4D-BEFD7C2267A3}"/>
          </ac:picMkLst>
        </pc:picChg>
        <pc:picChg chg="add mod">
          <ac:chgData name="이 호진" userId="e7b51f9e24c37788" providerId="LiveId" clId="{7B62ABE7-3111-4AD1-948F-09E880AC7FC8}" dt="2022-05-14T15:29:01.522" v="623" actId="1076"/>
          <ac:picMkLst>
            <pc:docMk/>
            <pc:sldMk cId="3447513632" sldId="296"/>
            <ac:picMk id="10" creationId="{D5205E43-8D03-4F42-E6B8-576B16F9BF3F}"/>
          </ac:picMkLst>
        </pc:picChg>
      </pc:sldChg>
      <pc:sldChg chg="addSp delSp modSp add mod">
        <pc:chgData name="이 호진" userId="e7b51f9e24c37788" providerId="LiveId" clId="{7B62ABE7-3111-4AD1-948F-09E880AC7FC8}" dt="2022-05-14T15:32:03.695" v="877" actId="1076"/>
        <pc:sldMkLst>
          <pc:docMk/>
          <pc:sldMk cId="3790323024" sldId="297"/>
        </pc:sldMkLst>
        <pc:spChg chg="add del mod">
          <ac:chgData name="이 호진" userId="e7b51f9e24c37788" providerId="LiveId" clId="{7B62ABE7-3111-4AD1-948F-09E880AC7FC8}" dt="2022-05-14T15:28:50.699" v="618" actId="21"/>
          <ac:spMkLst>
            <pc:docMk/>
            <pc:sldMk cId="3790323024" sldId="297"/>
            <ac:spMk id="2" creationId="{578043A8-A6EF-0E01-1F41-FE9149ECD087}"/>
          </ac:spMkLst>
        </pc:spChg>
        <pc:spChg chg="add mod">
          <ac:chgData name="이 호진" userId="e7b51f9e24c37788" providerId="LiveId" clId="{7B62ABE7-3111-4AD1-948F-09E880AC7FC8}" dt="2022-05-14T15:29:35.097" v="638"/>
          <ac:spMkLst>
            <pc:docMk/>
            <pc:sldMk cId="3790323024" sldId="297"/>
            <ac:spMk id="4" creationId="{8EF1C383-EAA5-8C75-A3FE-544A0003DF17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5" creationId="{9CDC04B1-A217-803C-7EC1-24D4E3BF62D5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6" creationId="{04B09E44-708C-4C12-564A-EEEC2187732F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7" creationId="{04BC047E-52F2-61CC-401C-160661ADAD89}"/>
          </ac:spMkLst>
        </pc:spChg>
        <pc:spChg chg="add mod">
          <ac:chgData name="이 호진" userId="e7b51f9e24c37788" providerId="LiveId" clId="{7B62ABE7-3111-4AD1-948F-09E880AC7FC8}" dt="2022-05-14T15:29:39.727" v="639"/>
          <ac:spMkLst>
            <pc:docMk/>
            <pc:sldMk cId="3790323024" sldId="297"/>
            <ac:spMk id="8" creationId="{891C697C-C75D-A919-FA06-C022C9C5DD70}"/>
          </ac:spMkLst>
        </pc:spChg>
        <pc:spChg chg="add mod">
          <ac:chgData name="이 호진" userId="e7b51f9e24c37788" providerId="LiveId" clId="{7B62ABE7-3111-4AD1-948F-09E880AC7FC8}" dt="2022-05-14T15:32:01.805" v="876" actId="1076"/>
          <ac:spMkLst>
            <pc:docMk/>
            <pc:sldMk cId="3790323024" sldId="297"/>
            <ac:spMk id="13" creationId="{E6D485BF-CBB6-158A-21B8-A8149A4D3862}"/>
          </ac:spMkLst>
        </pc:spChg>
        <pc:picChg chg="del mod">
          <ac:chgData name="이 호진" userId="e7b51f9e24c37788" providerId="LiveId" clId="{7B62ABE7-3111-4AD1-948F-09E880AC7FC8}" dt="2022-05-14T15:29:04.384" v="624" actId="478"/>
          <ac:picMkLst>
            <pc:docMk/>
            <pc:sldMk cId="3790323024" sldId="297"/>
            <ac:picMk id="3" creationId="{9955D022-E189-4C2C-8319-6133E49DE994}"/>
          </ac:picMkLst>
        </pc:picChg>
        <pc:picChg chg="add mod">
          <ac:chgData name="이 호진" userId="e7b51f9e24c37788" providerId="LiveId" clId="{7B62ABE7-3111-4AD1-948F-09E880AC7FC8}" dt="2022-05-14T15:32:03.695" v="877" actId="1076"/>
          <ac:picMkLst>
            <pc:docMk/>
            <pc:sldMk cId="3790323024" sldId="297"/>
            <ac:picMk id="10" creationId="{FF3FA485-DCEF-3014-9E86-AD3B4141E687}"/>
          </ac:picMkLst>
        </pc:picChg>
        <pc:picChg chg="add del mod">
          <ac:chgData name="이 호진" userId="e7b51f9e24c37788" providerId="LiveId" clId="{7B62ABE7-3111-4AD1-948F-09E880AC7FC8}" dt="2022-05-14T15:31:50.808" v="872" actId="478"/>
          <ac:picMkLst>
            <pc:docMk/>
            <pc:sldMk cId="3790323024" sldId="297"/>
            <ac:picMk id="12" creationId="{E368D1E8-FC70-1313-0165-1141A3BC2012}"/>
          </ac:picMkLst>
        </pc:picChg>
      </pc:sldChg>
      <pc:sldChg chg="addSp delSp modSp add mod">
        <pc:chgData name="이 호진" userId="e7b51f9e24c37788" providerId="LiveId" clId="{7B62ABE7-3111-4AD1-948F-09E880AC7FC8}" dt="2022-05-14T15:33:32.200" v="933" actId="1076"/>
        <pc:sldMkLst>
          <pc:docMk/>
          <pc:sldMk cId="1547239071" sldId="298"/>
        </pc:sldMkLst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4" creationId="{D09F68C4-30C2-62E7-483E-217054F7E5B2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5" creationId="{A3600757-7E98-26CD-1D78-742967608B5C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6" creationId="{5ECC0C93-6336-1AFE-7591-DA85F1BCCE3B}"/>
          </ac:spMkLst>
        </pc:spChg>
        <pc:spChg chg="add mod">
          <ac:chgData name="이 호진" userId="e7b51f9e24c37788" providerId="LiveId" clId="{7B62ABE7-3111-4AD1-948F-09E880AC7FC8}" dt="2022-05-14T15:32:12.271" v="878"/>
          <ac:spMkLst>
            <pc:docMk/>
            <pc:sldMk cId="1547239071" sldId="298"/>
            <ac:spMk id="7" creationId="{BD2A327E-A212-849F-B181-1486A8563956}"/>
          </ac:spMkLst>
        </pc:spChg>
        <pc:spChg chg="add mod">
          <ac:chgData name="이 호진" userId="e7b51f9e24c37788" providerId="LiveId" clId="{7B62ABE7-3111-4AD1-948F-09E880AC7FC8}" dt="2022-05-14T15:33:26.947" v="931" actId="1076"/>
          <ac:spMkLst>
            <pc:docMk/>
            <pc:sldMk cId="1547239071" sldId="298"/>
            <ac:spMk id="10" creationId="{93114DEF-C1D7-1A27-8D5B-34B48EB59DDE}"/>
          </ac:spMkLst>
        </pc:spChg>
        <pc:picChg chg="del">
          <ac:chgData name="이 호진" userId="e7b51f9e24c37788" providerId="LiveId" clId="{7B62ABE7-3111-4AD1-948F-09E880AC7FC8}" dt="2022-05-14T15:30:16.378" v="647" actId="478"/>
          <ac:picMkLst>
            <pc:docMk/>
            <pc:sldMk cId="1547239071" sldId="298"/>
            <ac:picMk id="3" creationId="{2A67FC75-2E02-4B51-B95B-08678079C46F}"/>
          </ac:picMkLst>
        </pc:picChg>
        <pc:picChg chg="add del mod">
          <ac:chgData name="이 호진" userId="e7b51f9e24c37788" providerId="LiveId" clId="{7B62ABE7-3111-4AD1-948F-09E880AC7FC8}" dt="2022-05-14T15:33:14.022" v="926" actId="478"/>
          <ac:picMkLst>
            <pc:docMk/>
            <pc:sldMk cId="1547239071" sldId="298"/>
            <ac:picMk id="8" creationId="{02EEC923-7D42-5A3A-ABF7-CE86AFE04D80}"/>
          </ac:picMkLst>
        </pc:picChg>
        <pc:picChg chg="add mod">
          <ac:chgData name="이 호진" userId="e7b51f9e24c37788" providerId="LiveId" clId="{7B62ABE7-3111-4AD1-948F-09E880AC7FC8}" dt="2022-05-14T15:33:32.200" v="933" actId="1076"/>
          <ac:picMkLst>
            <pc:docMk/>
            <pc:sldMk cId="1547239071" sldId="298"/>
            <ac:picMk id="9" creationId="{4D61B871-19FF-2A24-3B8B-EE719F0C7667}"/>
          </ac:picMkLst>
        </pc:picChg>
      </pc:sldChg>
      <pc:sldChg chg="addSp delSp modSp add mod">
        <pc:chgData name="이 호진" userId="e7b51f9e24c37788" providerId="LiveId" clId="{7B62ABE7-3111-4AD1-948F-09E880AC7FC8}" dt="2022-05-14T15:35:32.991" v="995" actId="1076"/>
        <pc:sldMkLst>
          <pc:docMk/>
          <pc:sldMk cId="1034291228" sldId="299"/>
        </pc:sldMkLst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4" creationId="{9BF0482B-09D2-C332-4219-38A4638E1B4B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5" creationId="{201A35B5-2BC9-845D-A0F8-4648983AD6E8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6" creationId="{32906757-3857-6585-E0CE-AC8C085C874B}"/>
          </ac:spMkLst>
        </pc:spChg>
        <pc:spChg chg="add mod">
          <ac:chgData name="이 호진" userId="e7b51f9e24c37788" providerId="LiveId" clId="{7B62ABE7-3111-4AD1-948F-09E880AC7FC8}" dt="2022-05-14T15:33:46.323" v="934"/>
          <ac:spMkLst>
            <pc:docMk/>
            <pc:sldMk cId="1034291228" sldId="299"/>
            <ac:spMk id="7" creationId="{FF16A6E1-A7F9-DBBB-2A60-48FCB7ADCDBD}"/>
          </ac:spMkLst>
        </pc:spChg>
        <pc:spChg chg="add mod">
          <ac:chgData name="이 호진" userId="e7b51f9e24c37788" providerId="LiveId" clId="{7B62ABE7-3111-4AD1-948F-09E880AC7FC8}" dt="2022-05-14T15:35:16.567" v="992"/>
          <ac:spMkLst>
            <pc:docMk/>
            <pc:sldMk cId="1034291228" sldId="299"/>
            <ac:spMk id="8" creationId="{0AAE6DA9-4CFA-5817-0447-85C20E4E320E}"/>
          </ac:spMkLst>
        </pc:spChg>
        <pc:picChg chg="del">
          <ac:chgData name="이 호진" userId="e7b51f9e24c37788" providerId="LiveId" clId="{7B62ABE7-3111-4AD1-948F-09E880AC7FC8}" dt="2022-05-14T15:32:18.668" v="879" actId="21"/>
          <ac:picMkLst>
            <pc:docMk/>
            <pc:sldMk cId="1034291228" sldId="299"/>
            <ac:picMk id="3" creationId="{D26CB377-CB1D-4FEA-95F8-5842198514EE}"/>
          </ac:picMkLst>
        </pc:picChg>
        <pc:picChg chg="add mod">
          <ac:chgData name="이 호진" userId="e7b51f9e24c37788" providerId="LiveId" clId="{7B62ABE7-3111-4AD1-948F-09E880AC7FC8}" dt="2022-05-14T15:35:32.991" v="995" actId="1076"/>
          <ac:picMkLst>
            <pc:docMk/>
            <pc:sldMk cId="1034291228" sldId="299"/>
            <ac:picMk id="9" creationId="{5761143E-76BC-4A3A-D933-F60D07ED5F09}"/>
          </ac:picMkLst>
        </pc:picChg>
      </pc:sldChg>
      <pc:sldChg chg="addSp delSp modSp add mod ord">
        <pc:chgData name="이 호진" userId="e7b51f9e24c37788" providerId="LiveId" clId="{7B62ABE7-3111-4AD1-948F-09E880AC7FC8}" dt="2022-05-14T15:35:10.364" v="991" actId="6549"/>
        <pc:sldMkLst>
          <pc:docMk/>
          <pc:sldMk cId="21022357" sldId="300"/>
        </pc:sldMkLst>
        <pc:spChg chg="add mod">
          <ac:chgData name="이 호진" userId="e7b51f9e24c37788" providerId="LiveId" clId="{7B62ABE7-3111-4AD1-948F-09E880AC7FC8}" dt="2022-05-14T15:35:10.364" v="991" actId="6549"/>
          <ac:spMkLst>
            <pc:docMk/>
            <pc:sldMk cId="21022357" sldId="300"/>
            <ac:spMk id="5" creationId="{2DA21E63-649E-D93E-BCDD-A35602FBEB65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6" creationId="{8CD564DA-2B31-B125-E4AF-94B9F011F825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7" creationId="{7475BDE0-1DE6-3533-FE43-5671C9FAD9D8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8" creationId="{0232E06D-045A-B006-A21E-7EE814DFE1AE}"/>
          </ac:spMkLst>
        </pc:spChg>
        <pc:spChg chg="add mod">
          <ac:chgData name="이 호진" userId="e7b51f9e24c37788" providerId="LiveId" clId="{7B62ABE7-3111-4AD1-948F-09E880AC7FC8}" dt="2022-05-14T15:34:44.535" v="984"/>
          <ac:spMkLst>
            <pc:docMk/>
            <pc:sldMk cId="21022357" sldId="300"/>
            <ac:spMk id="9" creationId="{F2F1C630-AD36-9B96-6D54-2427600903B4}"/>
          </ac:spMkLst>
        </pc:spChg>
        <pc:picChg chg="del">
          <ac:chgData name="이 호진" userId="e7b51f9e24c37788" providerId="LiveId" clId="{7B62ABE7-3111-4AD1-948F-09E880AC7FC8}" dt="2022-05-14T15:34:29.562" v="981" actId="478"/>
          <ac:picMkLst>
            <pc:docMk/>
            <pc:sldMk cId="21022357" sldId="300"/>
            <ac:picMk id="3" creationId="{EB8A6170-2786-4FB3-944A-B44625119299}"/>
          </ac:picMkLst>
        </pc:picChg>
        <pc:picChg chg="add mod">
          <ac:chgData name="이 호진" userId="e7b51f9e24c37788" providerId="LiveId" clId="{7B62ABE7-3111-4AD1-948F-09E880AC7FC8}" dt="2022-05-14T15:34:49.748" v="986" actId="1076"/>
          <ac:picMkLst>
            <pc:docMk/>
            <pc:sldMk cId="21022357" sldId="300"/>
            <ac:picMk id="4" creationId="{69DB0B7B-5CDD-4789-03E6-A67CEE050411}"/>
          </ac:picMkLst>
        </pc:picChg>
      </pc:sldChg>
      <pc:sldChg chg="addSp delSp modSp add mod">
        <pc:chgData name="이 호진" userId="e7b51f9e24c37788" providerId="LiveId" clId="{7B62ABE7-3111-4AD1-948F-09E880AC7FC8}" dt="2022-05-14T15:36:20.998" v="1003" actId="1076"/>
        <pc:sldMkLst>
          <pc:docMk/>
          <pc:sldMk cId="1170085375" sldId="301"/>
        </pc:sldMkLst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4" creationId="{EA4AF5F5-F3A8-1AFC-C6E4-2E1D158B846E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5" creationId="{156E21B8-0E93-D7E5-214F-4ED907C0860D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6" creationId="{E9C045D7-F135-7DA0-1844-BF8FF6CA69B5}"/>
          </ac:spMkLst>
        </pc:spChg>
        <pc:spChg chg="add mod">
          <ac:chgData name="이 호진" userId="e7b51f9e24c37788" providerId="LiveId" clId="{7B62ABE7-3111-4AD1-948F-09E880AC7FC8}" dt="2022-05-14T15:35:57.319" v="997"/>
          <ac:spMkLst>
            <pc:docMk/>
            <pc:sldMk cId="1170085375" sldId="301"/>
            <ac:spMk id="7" creationId="{7A3F4092-522A-BAB5-87DA-DEA8D3991D29}"/>
          </ac:spMkLst>
        </pc:spChg>
        <pc:spChg chg="add mod">
          <ac:chgData name="이 호진" userId="e7b51f9e24c37788" providerId="LiveId" clId="{7B62ABE7-3111-4AD1-948F-09E880AC7FC8}" dt="2022-05-14T15:36:18.925" v="1002"/>
          <ac:spMkLst>
            <pc:docMk/>
            <pc:sldMk cId="1170085375" sldId="301"/>
            <ac:spMk id="9" creationId="{7FA675D7-3979-1A65-0260-6034E0777737}"/>
          </ac:spMkLst>
        </pc:spChg>
        <pc:picChg chg="del">
          <ac:chgData name="이 호진" userId="e7b51f9e24c37788" providerId="LiveId" clId="{7B62ABE7-3111-4AD1-948F-09E880AC7FC8}" dt="2022-05-14T15:35:37.662" v="996" actId="478"/>
          <ac:picMkLst>
            <pc:docMk/>
            <pc:sldMk cId="1170085375" sldId="301"/>
            <ac:picMk id="3" creationId="{945445FF-F386-4433-BAD4-1C4D4971ED6B}"/>
          </ac:picMkLst>
        </pc:picChg>
        <pc:picChg chg="add mod">
          <ac:chgData name="이 호진" userId="e7b51f9e24c37788" providerId="LiveId" clId="{7B62ABE7-3111-4AD1-948F-09E880AC7FC8}" dt="2022-05-14T15:36:20.998" v="1003" actId="1076"/>
          <ac:picMkLst>
            <pc:docMk/>
            <pc:sldMk cId="1170085375" sldId="301"/>
            <ac:picMk id="8" creationId="{92701A47-1A41-5740-D805-9F0C08EF8740}"/>
          </ac:picMkLst>
        </pc:picChg>
      </pc:sldChg>
      <pc:sldChg chg="addSp delSp modSp add mod">
        <pc:chgData name="이 호진" userId="e7b51f9e24c37788" providerId="LiveId" clId="{7B62ABE7-3111-4AD1-948F-09E880AC7FC8}" dt="2022-05-14T15:37:32.782" v="1027" actId="14100"/>
        <pc:sldMkLst>
          <pc:docMk/>
          <pc:sldMk cId="1145485246" sldId="302"/>
        </pc:sldMkLst>
        <pc:spChg chg="add mod">
          <ac:chgData name="이 호진" userId="e7b51f9e24c37788" providerId="LiveId" clId="{7B62ABE7-3111-4AD1-948F-09E880AC7FC8}" dt="2022-05-14T15:36:39.348" v="1016" actId="6549"/>
          <ac:spMkLst>
            <pc:docMk/>
            <pc:sldMk cId="1145485246" sldId="302"/>
            <ac:spMk id="4" creationId="{2DD9DFA0-F54E-412D-DC54-86513673E40F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5" creationId="{7EE86C70-4914-8A20-EFCC-1FE28B1EF828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6" creationId="{EA154151-CC3B-C663-D46E-A68E13B6C36F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7" creationId="{DAD755E6-F443-F802-8B08-E29311A41FAB}"/>
          </ac:spMkLst>
        </pc:spChg>
        <pc:spChg chg="add mod">
          <ac:chgData name="이 호진" userId="e7b51f9e24c37788" providerId="LiveId" clId="{7B62ABE7-3111-4AD1-948F-09E880AC7FC8}" dt="2022-05-14T15:36:35.009" v="1006"/>
          <ac:spMkLst>
            <pc:docMk/>
            <pc:sldMk cId="1145485246" sldId="302"/>
            <ac:spMk id="8" creationId="{8D3150B4-65BC-D4D1-3645-017BF616DB25}"/>
          </ac:spMkLst>
        </pc:spChg>
        <pc:picChg chg="del">
          <ac:chgData name="이 호진" userId="e7b51f9e24c37788" providerId="LiveId" clId="{7B62ABE7-3111-4AD1-948F-09E880AC7FC8}" dt="2022-05-14T15:36:23.248" v="1004" actId="478"/>
          <ac:picMkLst>
            <pc:docMk/>
            <pc:sldMk cId="1145485246" sldId="302"/>
            <ac:picMk id="3" creationId="{48E7E462-19AA-4887-BE96-2FBB5B20A1C4}"/>
          </ac:picMkLst>
        </pc:picChg>
        <pc:picChg chg="add mod">
          <ac:chgData name="이 호진" userId="e7b51f9e24c37788" providerId="LiveId" clId="{7B62ABE7-3111-4AD1-948F-09E880AC7FC8}" dt="2022-05-14T15:36:57.279" v="1019" actId="1076"/>
          <ac:picMkLst>
            <pc:docMk/>
            <pc:sldMk cId="1145485246" sldId="302"/>
            <ac:picMk id="9" creationId="{E27A84E7-1CD9-A5BC-3227-78FEBC2DDC69}"/>
          </ac:picMkLst>
        </pc:picChg>
        <pc:picChg chg="add mod">
          <ac:chgData name="이 호진" userId="e7b51f9e24c37788" providerId="LiveId" clId="{7B62ABE7-3111-4AD1-948F-09E880AC7FC8}" dt="2022-05-14T15:37:14.716" v="1023" actId="14100"/>
          <ac:picMkLst>
            <pc:docMk/>
            <pc:sldMk cId="1145485246" sldId="302"/>
            <ac:picMk id="11" creationId="{D62462AC-CD1F-EFB6-C42A-14E3453DCFDE}"/>
          </ac:picMkLst>
        </pc:picChg>
        <pc:picChg chg="add mod">
          <ac:chgData name="이 호진" userId="e7b51f9e24c37788" providerId="LiveId" clId="{7B62ABE7-3111-4AD1-948F-09E880AC7FC8}" dt="2022-05-14T15:37:32.782" v="1027" actId="14100"/>
          <ac:picMkLst>
            <pc:docMk/>
            <pc:sldMk cId="1145485246" sldId="302"/>
            <ac:picMk id="13" creationId="{E406ED46-582E-363A-84AB-277EAECA91A4}"/>
          </ac:picMkLst>
        </pc:picChg>
      </pc:sldChg>
      <pc:sldChg chg="addSp delSp modSp add mod ord">
        <pc:chgData name="이 호진" userId="e7b51f9e24c37788" providerId="LiveId" clId="{7B62ABE7-3111-4AD1-948F-09E880AC7FC8}" dt="2022-05-18T13:12:33.567" v="1181" actId="20577"/>
        <pc:sldMkLst>
          <pc:docMk/>
          <pc:sldMk cId="720430079" sldId="303"/>
        </pc:sldMkLst>
        <pc:spChg chg="add del mod">
          <ac:chgData name="이 호진" userId="e7b51f9e24c37788" providerId="LiveId" clId="{7B62ABE7-3111-4AD1-948F-09E880AC7FC8}" dt="2022-05-18T12:46:48.016" v="1105" actId="21"/>
          <ac:spMkLst>
            <pc:docMk/>
            <pc:sldMk cId="720430079" sldId="303"/>
            <ac:spMk id="2" creationId="{C246AE4F-8C34-DED1-2211-D5B87CA9C94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4" creationId="{A7A7C9D7-BE83-AE66-BC44-F77A11E932DD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5" creationId="{640D48FF-2814-3368-5F85-C8105075A97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6" creationId="{D992D4AC-4E06-FDB0-E585-E290D864EAB4}"/>
          </ac:spMkLst>
        </pc:spChg>
        <pc:spChg chg="add mod">
          <ac:chgData name="이 호진" userId="e7b51f9e24c37788" providerId="LiveId" clId="{7B62ABE7-3111-4AD1-948F-09E880AC7FC8}" dt="2022-05-14T15:37:41.629" v="1029"/>
          <ac:spMkLst>
            <pc:docMk/>
            <pc:sldMk cId="720430079" sldId="303"/>
            <ac:spMk id="7" creationId="{039EA6AD-6731-D5D9-B630-4E19A756A81E}"/>
          </ac:spMkLst>
        </pc:spChg>
        <pc:spChg chg="add mod">
          <ac:chgData name="이 호진" userId="e7b51f9e24c37788" providerId="LiveId" clId="{7B62ABE7-3111-4AD1-948F-09E880AC7FC8}" dt="2022-05-18T13:11:34.709" v="1173" actId="1076"/>
          <ac:spMkLst>
            <pc:docMk/>
            <pc:sldMk cId="720430079" sldId="303"/>
            <ac:spMk id="9" creationId="{56C02332-C844-5C0B-DB7B-E834AAE01963}"/>
          </ac:spMkLst>
        </pc:spChg>
        <pc:spChg chg="add mod">
          <ac:chgData name="이 호진" userId="e7b51f9e24c37788" providerId="LiveId" clId="{7B62ABE7-3111-4AD1-948F-09E880AC7FC8}" dt="2022-05-18T13:10:43.733" v="1154"/>
          <ac:spMkLst>
            <pc:docMk/>
            <pc:sldMk cId="720430079" sldId="303"/>
            <ac:spMk id="10" creationId="{881095D8-6073-79CE-8D37-A4941415CD76}"/>
          </ac:spMkLst>
        </pc:spChg>
        <pc:spChg chg="add mod">
          <ac:chgData name="이 호진" userId="e7b51f9e24c37788" providerId="LiveId" clId="{7B62ABE7-3111-4AD1-948F-09E880AC7FC8}" dt="2022-05-18T13:11:02.950" v="1160" actId="1076"/>
          <ac:spMkLst>
            <pc:docMk/>
            <pc:sldMk cId="720430079" sldId="303"/>
            <ac:spMk id="12" creationId="{DEEEE9BF-0786-6517-E03C-B8D1B8205D7C}"/>
          </ac:spMkLst>
        </pc:spChg>
        <pc:spChg chg="add mod">
          <ac:chgData name="이 호진" userId="e7b51f9e24c37788" providerId="LiveId" clId="{7B62ABE7-3111-4AD1-948F-09E880AC7FC8}" dt="2022-05-18T13:11:32.527" v="1172" actId="1076"/>
          <ac:spMkLst>
            <pc:docMk/>
            <pc:sldMk cId="720430079" sldId="303"/>
            <ac:spMk id="14" creationId="{F81DBB2E-92B0-B80E-960D-B46155308021}"/>
          </ac:spMkLst>
        </pc:spChg>
        <pc:spChg chg="add mod">
          <ac:chgData name="이 호진" userId="e7b51f9e24c37788" providerId="LiveId" clId="{7B62ABE7-3111-4AD1-948F-09E880AC7FC8}" dt="2022-05-18T13:12:33.567" v="1181" actId="20577"/>
          <ac:spMkLst>
            <pc:docMk/>
            <pc:sldMk cId="720430079" sldId="303"/>
            <ac:spMk id="19" creationId="{B7896362-FC94-BCB0-E4F0-00DF7617957C}"/>
          </ac:spMkLst>
        </pc:spChg>
        <pc:picChg chg="del">
          <ac:chgData name="이 호진" userId="e7b51f9e24c37788" providerId="LiveId" clId="{7B62ABE7-3111-4AD1-948F-09E880AC7FC8}" dt="2022-05-14T15:37:35.585" v="1028" actId="478"/>
          <ac:picMkLst>
            <pc:docMk/>
            <pc:sldMk cId="720430079" sldId="303"/>
            <ac:picMk id="3" creationId="{89CCC432-154C-489A-9E97-C8DAC4724FA5}"/>
          </ac:picMkLst>
        </pc:picChg>
        <pc:picChg chg="add del mod">
          <ac:chgData name="이 호진" userId="e7b51f9e24c37788" providerId="LiveId" clId="{7B62ABE7-3111-4AD1-948F-09E880AC7FC8}" dt="2022-05-18T12:47:22.862" v="1136" actId="478"/>
          <ac:picMkLst>
            <pc:docMk/>
            <pc:sldMk cId="720430079" sldId="303"/>
            <ac:picMk id="8" creationId="{49910724-34AE-6398-52F4-CFD2866F3A13}"/>
          </ac:picMkLst>
        </pc:picChg>
        <pc:cxnChg chg="add mod">
          <ac:chgData name="이 호진" userId="e7b51f9e24c37788" providerId="LiveId" clId="{7B62ABE7-3111-4AD1-948F-09E880AC7FC8}" dt="2022-05-18T13:11:51.857" v="1175" actId="208"/>
          <ac:cxnSpMkLst>
            <pc:docMk/>
            <pc:sldMk cId="720430079" sldId="303"/>
            <ac:cxnSpMk id="16" creationId="{39733C7F-C3B7-4EA1-2CD4-431EBBE2462E}"/>
          </ac:cxnSpMkLst>
        </pc:cxnChg>
        <pc:cxnChg chg="add mod">
          <ac:chgData name="이 호진" userId="e7b51f9e24c37788" providerId="LiveId" clId="{7B62ABE7-3111-4AD1-948F-09E880AC7FC8}" dt="2022-05-18T13:11:59.370" v="1177" actId="1076"/>
          <ac:cxnSpMkLst>
            <pc:docMk/>
            <pc:sldMk cId="720430079" sldId="303"/>
            <ac:cxnSpMk id="17" creationId="{85CF6B89-982A-C4A5-7B2C-8B8D1810076A}"/>
          </ac:cxnSpMkLst>
        </pc:cxnChg>
      </pc:sldChg>
      <pc:sldChg chg="addSp delSp modSp add del mod">
        <pc:chgData name="이 호진" userId="e7b51f9e24c37788" providerId="LiveId" clId="{7B62ABE7-3111-4AD1-948F-09E880AC7FC8}" dt="2022-05-18T13:12:44.658" v="1182" actId="47"/>
        <pc:sldMkLst>
          <pc:docMk/>
          <pc:sldMk cId="803156031" sldId="304"/>
        </pc:sldMkLst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4" creationId="{2F466150-4A28-1102-F145-D166E72D2103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5" creationId="{58CFF3FE-302D-FC7F-D6B5-3146E63B2F7D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6" creationId="{1976C41A-3588-81B3-FA87-7E69CA532566}"/>
          </ac:spMkLst>
        </pc:spChg>
        <pc:spChg chg="add mod">
          <ac:chgData name="이 호진" userId="e7b51f9e24c37788" providerId="LiveId" clId="{7B62ABE7-3111-4AD1-948F-09E880AC7FC8}" dt="2022-05-14T15:38:22.214" v="1034"/>
          <ac:spMkLst>
            <pc:docMk/>
            <pc:sldMk cId="803156031" sldId="304"/>
            <ac:spMk id="7" creationId="{E07C5B2C-3D52-C469-3591-5C02A0363A72}"/>
          </ac:spMkLst>
        </pc:spChg>
        <pc:picChg chg="del">
          <ac:chgData name="이 호진" userId="e7b51f9e24c37788" providerId="LiveId" clId="{7B62ABE7-3111-4AD1-948F-09E880AC7FC8}" dt="2022-05-14T15:38:12.381" v="1030" actId="21"/>
          <ac:picMkLst>
            <pc:docMk/>
            <pc:sldMk cId="803156031" sldId="304"/>
            <ac:picMk id="3" creationId="{E0688577-2CF4-458B-82FA-B3291281970D}"/>
          </ac:picMkLst>
        </pc:picChg>
        <pc:picChg chg="add del mod">
          <ac:chgData name="이 호진" userId="e7b51f9e24c37788" providerId="LiveId" clId="{7B62ABE7-3111-4AD1-948F-09E880AC7FC8}" dt="2022-05-18T12:47:20.226" v="1135" actId="478"/>
          <ac:picMkLst>
            <pc:docMk/>
            <pc:sldMk cId="803156031" sldId="304"/>
            <ac:picMk id="8" creationId="{8DA1D344-19A1-B2DB-6932-40FE6A18BF76}"/>
          </ac:picMkLst>
        </pc:picChg>
      </pc:sldChg>
      <pc:sldChg chg="addSp delSp modSp add mod ord">
        <pc:chgData name="이 호진" userId="e7b51f9e24c37788" providerId="LiveId" clId="{7B62ABE7-3111-4AD1-948F-09E880AC7FC8}" dt="2022-05-18T12:47:14.791" v="1134" actId="1076"/>
        <pc:sldMkLst>
          <pc:docMk/>
          <pc:sldMk cId="1111009407" sldId="305"/>
        </pc:sldMkLst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4" creationId="{98A2F6B5-8AA6-F67D-5884-377EB198E683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5" creationId="{150421FD-B08A-67CF-F5E7-2C0A934E0164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6" creationId="{83403A6F-A19A-B34A-0611-E46F22D8E635}"/>
          </ac:spMkLst>
        </pc:spChg>
        <pc:spChg chg="add mod">
          <ac:chgData name="이 호진" userId="e7b51f9e24c37788" providerId="LiveId" clId="{7B62ABE7-3111-4AD1-948F-09E880AC7FC8}" dt="2022-05-14T15:38:23.550" v="1035"/>
          <ac:spMkLst>
            <pc:docMk/>
            <pc:sldMk cId="1111009407" sldId="305"/>
            <ac:spMk id="7" creationId="{AA76D483-BAC3-F408-2670-FB2EFF431B7E}"/>
          </ac:spMkLst>
        </pc:spChg>
        <pc:spChg chg="add mod">
          <ac:chgData name="이 호진" userId="e7b51f9e24c37788" providerId="LiveId" clId="{7B62ABE7-3111-4AD1-948F-09E880AC7FC8}" dt="2022-05-18T12:46:49.906" v="1106"/>
          <ac:spMkLst>
            <pc:docMk/>
            <pc:sldMk cId="1111009407" sldId="305"/>
            <ac:spMk id="8" creationId="{F6E58D08-B75A-0687-89FF-315FC7A9792E}"/>
          </ac:spMkLst>
        </pc:spChg>
        <pc:picChg chg="add mod">
          <ac:chgData name="이 호진" userId="e7b51f9e24c37788" providerId="LiveId" clId="{7B62ABE7-3111-4AD1-948F-09E880AC7FC8}" dt="2022-05-18T12:46:52.226" v="1107" actId="1076"/>
          <ac:picMkLst>
            <pc:docMk/>
            <pc:sldMk cId="1111009407" sldId="305"/>
            <ac:picMk id="3" creationId="{21220B16-3907-17E5-ABF6-36695787E0AC}"/>
          </ac:picMkLst>
        </pc:picChg>
        <pc:picChg chg="del">
          <ac:chgData name="이 호진" userId="e7b51f9e24c37788" providerId="LiveId" clId="{7B62ABE7-3111-4AD1-948F-09E880AC7FC8}" dt="2022-05-14T15:38:26.024" v="1036" actId="21"/>
          <ac:picMkLst>
            <pc:docMk/>
            <pc:sldMk cId="1111009407" sldId="305"/>
            <ac:picMk id="3" creationId="{E54EE606-0934-4DAD-81EC-4B60DD623C78}"/>
          </ac:picMkLst>
        </pc:picChg>
        <pc:picChg chg="add mod">
          <ac:chgData name="이 호진" userId="e7b51f9e24c37788" providerId="LiveId" clId="{7B62ABE7-3111-4AD1-948F-09E880AC7FC8}" dt="2022-05-18T12:47:14.791" v="1134" actId="1076"/>
          <ac:picMkLst>
            <pc:docMk/>
            <pc:sldMk cId="1111009407" sldId="305"/>
            <ac:picMk id="10" creationId="{ABF88545-06D6-4C7D-135B-7F783CCA88D5}"/>
          </ac:picMkLst>
        </pc:picChg>
      </pc:sldChg>
      <pc:sldChg chg="addSp delSp modSp add mod ord">
        <pc:chgData name="이 호진" userId="e7b51f9e24c37788" providerId="LiveId" clId="{7B62ABE7-3111-4AD1-948F-09E880AC7FC8}" dt="2022-05-18T12:47:01.459" v="1132" actId="6549"/>
        <pc:sldMkLst>
          <pc:docMk/>
          <pc:sldMk cId="620361268" sldId="306"/>
        </pc:sldMkLst>
        <pc:spChg chg="add mod">
          <ac:chgData name="이 호진" userId="e7b51f9e24c37788" providerId="LiveId" clId="{7B62ABE7-3111-4AD1-948F-09E880AC7FC8}" dt="2022-05-18T12:47:01.459" v="1132" actId="6549"/>
          <ac:spMkLst>
            <pc:docMk/>
            <pc:sldMk cId="620361268" sldId="306"/>
            <ac:spMk id="9" creationId="{76AEC009-49AF-FBFB-1E3B-FF986767CD81}"/>
          </ac:spMkLst>
        </pc:spChg>
        <pc:picChg chg="del">
          <ac:chgData name="이 호진" userId="e7b51f9e24c37788" providerId="LiveId" clId="{7B62ABE7-3111-4AD1-948F-09E880AC7FC8}" dt="2022-05-18T12:42:42.069" v="1044" actId="478"/>
          <ac:picMkLst>
            <pc:docMk/>
            <pc:sldMk cId="620361268" sldId="306"/>
            <ac:picMk id="3" creationId="{21220B16-3907-17E5-ABF6-36695787E0AC}"/>
          </ac:picMkLst>
        </pc:picChg>
        <pc:picChg chg="add mod">
          <ac:chgData name="이 호진" userId="e7b51f9e24c37788" providerId="LiveId" clId="{7B62ABE7-3111-4AD1-948F-09E880AC7FC8}" dt="2022-05-18T12:46:20.690" v="1052" actId="1076"/>
          <ac:picMkLst>
            <pc:docMk/>
            <pc:sldMk cId="620361268" sldId="306"/>
            <ac:picMk id="8" creationId="{4790FD52-9BA4-EF99-1230-3F7E7361277E}"/>
          </ac:picMkLst>
        </pc:picChg>
      </pc:sldChg>
      <pc:sldChg chg="add">
        <pc:chgData name="이 호진" userId="e7b51f9e24c37788" providerId="LiveId" clId="{7B62ABE7-3111-4AD1-948F-09E880AC7FC8}" dt="2022-05-18T12:45:04.619" v="1047"/>
        <pc:sldMkLst>
          <pc:docMk/>
          <pc:sldMk cId="4294314331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9GIm3zWBz9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응답회로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A2F6B5-8AA6-F67D-5884-377EB198E68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421FD-B08A-67CF-F5E7-2C0A934E016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03A6F-A19A-B34A-0611-E46F22D8E63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D483-BAC3-F408-2670-FB2EFF431B7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220B16-3907-17E5-ABF6-36695787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425388"/>
            <a:ext cx="4201757" cy="3238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E58D08-B75A-0687-89FF-315FC7A9792E}"/>
              </a:ext>
            </a:extLst>
          </p:cNvPr>
          <p:cNvSpPr txBox="1"/>
          <p:nvPr/>
        </p:nvSpPr>
        <p:spPr>
          <a:xfrm>
            <a:off x="342899" y="679076"/>
            <a:ext cx="646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가변저항을 이용한 단계응답 회로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F88545-06D6-4C7D-135B-7F783CCA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62" y="1462367"/>
            <a:ext cx="3009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0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A7C9D7-BE83-AE66-BC44-F77A11E932D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48FF-2814-3368-5F85-C8105075A97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2D4AC-4E06-FDB0-E585-E290D864EAB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EA6AD-6731-D5D9-B630-4E19A756A81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2332-C844-5C0B-DB7B-E834AAE01963}"/>
              </a:ext>
            </a:extLst>
          </p:cNvPr>
          <p:cNvSpPr txBox="1"/>
          <p:nvPr/>
        </p:nvSpPr>
        <p:spPr>
          <a:xfrm>
            <a:off x="6461313" y="1545955"/>
            <a:ext cx="23397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analog_read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discharge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charge_time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analog_read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val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95D8-6073-79CE-8D37-A4941415CD76}"/>
              </a:ext>
            </a:extLst>
          </p:cNvPr>
          <p:cNvSpPr txBox="1"/>
          <p:nvPr/>
        </p:nvSpPr>
        <p:spPr>
          <a:xfrm>
            <a:off x="342899" y="679076"/>
            <a:ext cx="646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EE9BF-0786-6517-E03C-B8D1B8205D7C}"/>
              </a:ext>
            </a:extLst>
          </p:cNvPr>
          <p:cNvSpPr txBox="1"/>
          <p:nvPr/>
        </p:nvSpPr>
        <p:spPr>
          <a:xfrm>
            <a:off x="342899" y="1545955"/>
            <a:ext cx="2339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방전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discharge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(12,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 OUTPUT);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(11,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DBB2E-92B0-B80E-960D-B46155308021}"/>
              </a:ext>
            </a:extLst>
          </p:cNvPr>
          <p:cNvSpPr txBox="1"/>
          <p:nvPr/>
        </p:nvSpPr>
        <p:spPr>
          <a:xfrm>
            <a:off x="3098706" y="1545955"/>
            <a:ext cx="294658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charge_time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(12, OUTPUT); // 입출력 반대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(11, INPUT); // 입출력 반대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(12,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(!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(11)){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733C7F-C3B7-4EA1-2CD4-431EBBE2462E}"/>
              </a:ext>
            </a:extLst>
          </p:cNvPr>
          <p:cNvCxnSpPr/>
          <p:nvPr/>
        </p:nvCxnSpPr>
        <p:spPr>
          <a:xfrm>
            <a:off x="2837329" y="1545955"/>
            <a:ext cx="0" cy="32008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CF6B89-982A-C4A5-7B2C-8B8D1810076A}"/>
              </a:ext>
            </a:extLst>
          </p:cNvPr>
          <p:cNvCxnSpPr/>
          <p:nvPr/>
        </p:nvCxnSpPr>
        <p:spPr>
          <a:xfrm>
            <a:off x="6243917" y="1469020"/>
            <a:ext cx="0" cy="32008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896362-FC94-BCB0-E4F0-00DF7617957C}"/>
              </a:ext>
            </a:extLst>
          </p:cNvPr>
          <p:cNvSpPr txBox="1"/>
          <p:nvPr/>
        </p:nvSpPr>
        <p:spPr>
          <a:xfrm>
            <a:off x="342899" y="110455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https://www.tinkercad.com/things/9GIm3zWBz9z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43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A2F6B5-8AA6-F67D-5884-377EB198E68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421FD-B08A-67CF-F5E7-2C0A934E016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03A6F-A19A-B34A-0611-E46F22D8E63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D483-BAC3-F408-2670-FB2EFF431B7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90FD52-9BA4-EF99-1230-3F7E7361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" y="1358153"/>
            <a:ext cx="4588133" cy="3471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EC009-49AF-FBFB-1E3B-FF986767CD81}"/>
              </a:ext>
            </a:extLst>
          </p:cNvPr>
          <p:cNvSpPr txBox="1"/>
          <p:nvPr/>
        </p:nvSpPr>
        <p:spPr>
          <a:xfrm>
            <a:off x="342899" y="679076"/>
            <a:ext cx="646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포토 레지스터를 이용한 단계응답 회로</a:t>
            </a:r>
          </a:p>
        </p:txBody>
      </p:sp>
    </p:spTree>
    <p:extLst>
      <p:ext uri="{BB962C8B-B14F-4D97-AF65-F5344CB8AC3E}">
        <p14:creationId xmlns:p14="http://schemas.microsoft.com/office/powerpoint/2010/main" val="62036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A2F6B5-8AA6-F67D-5884-377EB198E683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421FD-B08A-67CF-F5E7-2C0A934E016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03A6F-A19A-B34A-0611-E46F22D8E63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D483-BAC3-F408-2670-FB2EFF431B7E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42943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AD1D9F-4F99-B09B-A45A-ADFFB717956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998F82-CACE-8590-5013-CC51CE00581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DF9F9-2C21-0CC7-496E-4502A61992C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C9731-3B12-6A67-7B5B-D3E72CF3BB5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3E92D-6946-F959-E105-D8AC8DC4AE92}"/>
              </a:ext>
            </a:extLst>
          </p:cNvPr>
          <p:cNvSpPr txBox="1"/>
          <p:nvPr/>
        </p:nvSpPr>
        <p:spPr>
          <a:xfrm>
            <a:off x="363071" y="921124"/>
            <a:ext cx="381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단계응답</a:t>
            </a:r>
            <a:r>
              <a:rPr lang="en-US" altLang="ko-KR" sz="2000" dirty="0"/>
              <a:t>(Step</a:t>
            </a:r>
            <a:r>
              <a:rPr lang="ko-KR" altLang="en-US" sz="2000" dirty="0"/>
              <a:t> </a:t>
            </a:r>
            <a:r>
              <a:rPr lang="en-US" altLang="ko-KR" sz="2000" dirty="0"/>
              <a:t>Response)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F4DA1-12F3-239A-0D0E-9F2C9B84EB06}"/>
              </a:ext>
            </a:extLst>
          </p:cNvPr>
          <p:cNvSpPr txBox="1"/>
          <p:nvPr/>
        </p:nvSpPr>
        <p:spPr>
          <a:xfrm>
            <a:off x="4255994" y="974912"/>
            <a:ext cx="4087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디지털핀을</a:t>
            </a:r>
            <a:r>
              <a:rPr lang="ko-KR" altLang="en-US" sz="1400" dirty="0"/>
              <a:t> 이용하여 아날로그와 유사한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측정하는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9F918-45FA-007C-93CF-D6C5F87AF84C}"/>
              </a:ext>
            </a:extLst>
          </p:cNvPr>
          <p:cNvSpPr txBox="1"/>
          <p:nvPr/>
        </p:nvSpPr>
        <p:spPr>
          <a:xfrm>
            <a:off x="463922" y="1760060"/>
            <a:ext cx="733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 </a:t>
            </a:r>
            <a:r>
              <a:rPr lang="ko-KR" altLang="en-US" dirty="0" err="1"/>
              <a:t>입력핀이</a:t>
            </a:r>
            <a:r>
              <a:rPr lang="ko-KR" altLang="en-US" dirty="0"/>
              <a:t> 없거나</a:t>
            </a:r>
            <a:r>
              <a:rPr lang="en-US" altLang="ko-KR" dirty="0"/>
              <a:t>, </a:t>
            </a:r>
            <a:r>
              <a:rPr lang="ko-KR" altLang="en-US" dirty="0" err="1"/>
              <a:t>부족할때</a:t>
            </a:r>
            <a:r>
              <a:rPr lang="ko-KR" altLang="en-US" dirty="0"/>
              <a:t> 디지털 핀과 </a:t>
            </a:r>
            <a:r>
              <a:rPr lang="en-US" altLang="ko-KR" dirty="0"/>
              <a:t>ADC </a:t>
            </a:r>
            <a:r>
              <a:rPr lang="ko-KR" altLang="en-US" dirty="0"/>
              <a:t>대체 회로를 이용하여 </a:t>
            </a:r>
            <a:r>
              <a:rPr lang="ko-KR" altLang="en-US" b="1" dirty="0"/>
              <a:t>아날로그 값을 계산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D85CF-9733-5690-00ED-9B462C2B3BB3}"/>
              </a:ext>
            </a:extLst>
          </p:cNvPr>
          <p:cNvSpPr txBox="1"/>
          <p:nvPr/>
        </p:nvSpPr>
        <p:spPr>
          <a:xfrm>
            <a:off x="363071" y="921124"/>
            <a:ext cx="381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단계응답 원리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5002B-6DEC-D49E-A3A2-B18F411601D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699F9-F70B-F21B-1FAF-DC5E19E6840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33DD4-D586-F4FD-FA1B-798E9694C23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032D-C1ED-9428-029B-9AAB0684241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205E43-8D03-4F42-E6B8-576B16F9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1" y="2532180"/>
            <a:ext cx="4679576" cy="2087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601E2-905D-1E44-2348-92C40E0EE2BC}"/>
              </a:ext>
            </a:extLst>
          </p:cNvPr>
          <p:cNvSpPr txBox="1"/>
          <p:nvPr/>
        </p:nvSpPr>
        <p:spPr>
          <a:xfrm>
            <a:off x="363071" y="1567433"/>
            <a:ext cx="825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단계응답</a:t>
            </a:r>
            <a:r>
              <a:rPr lang="en-US" altLang="ko-KR" dirty="0"/>
              <a:t>(Step Response)</a:t>
            </a:r>
            <a:r>
              <a:rPr lang="ko-KR" altLang="en-US" dirty="0"/>
              <a:t>는 신호가 낮은 값에서 높은 값으로 </a:t>
            </a:r>
            <a:r>
              <a:rPr lang="en-US" altLang="ko-KR" dirty="0" err="1"/>
              <a:t>Resing</a:t>
            </a:r>
            <a:r>
              <a:rPr lang="en-US" altLang="ko-KR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회로의 응답 형태가 계단 모양과 같음</a:t>
            </a:r>
          </a:p>
        </p:txBody>
      </p:sp>
    </p:spTree>
    <p:extLst>
      <p:ext uri="{BB962C8B-B14F-4D97-AF65-F5344CB8AC3E}">
        <p14:creationId xmlns:p14="http://schemas.microsoft.com/office/powerpoint/2010/main" val="34475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1C383-EAA5-8C75-A3FE-544A0003DF17}"/>
              </a:ext>
            </a:extLst>
          </p:cNvPr>
          <p:cNvSpPr txBox="1"/>
          <p:nvPr/>
        </p:nvSpPr>
        <p:spPr>
          <a:xfrm>
            <a:off x="363071" y="921124"/>
            <a:ext cx="381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시간측정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DC04B1-A217-803C-7EC1-24D4E3BF62D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B09E44-708C-4C12-564A-EEEC2187732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C047E-52F2-61CC-401C-160661ADAD8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697C-C75D-A919-FA06-C022C9C5DD7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3FA485-DCEF-3014-9E86-AD3B4141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052013"/>
            <a:ext cx="4894169" cy="2170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D485BF-CBB6-158A-21B8-A8149A4D3862}"/>
              </a:ext>
            </a:extLst>
          </p:cNvPr>
          <p:cNvSpPr txBox="1"/>
          <p:nvPr/>
        </p:nvSpPr>
        <p:spPr>
          <a:xfrm>
            <a:off x="4699747" y="1807492"/>
            <a:ext cx="4397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디지털 입력은 </a:t>
            </a:r>
            <a:r>
              <a:rPr lang="en-US" altLang="ko-KR" dirty="0"/>
              <a:t>High</a:t>
            </a:r>
            <a:r>
              <a:rPr lang="ko-KR" altLang="en-US" dirty="0"/>
              <a:t>와 </a:t>
            </a:r>
            <a:r>
              <a:rPr lang="en-US" altLang="ko-KR" dirty="0"/>
              <a:t>Low </a:t>
            </a:r>
            <a:r>
              <a:rPr lang="ko-KR" altLang="en-US" dirty="0"/>
              <a:t>상태만 측정이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② High -&gt; Low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변화하는 시간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을 측정합니다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변화 시간을 기준으로 아날로그 값을 추정합니다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9F68C4-30C2-62E7-483E-217054F7E5B2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00757-7E98-26CD-1D78-742967608B5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0C93-6336-1AFE-7591-DA85F1BCCE3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A327E-A212-849F-B181-1486A856395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61B871-19FF-2A24-3B8B-EE719F0C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1667925"/>
            <a:ext cx="7947211" cy="3141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114DEF-C1D7-1A27-8D5B-34B48EB59DDE}"/>
              </a:ext>
            </a:extLst>
          </p:cNvPr>
          <p:cNvSpPr txBox="1"/>
          <p:nvPr/>
        </p:nvSpPr>
        <p:spPr>
          <a:xfrm>
            <a:off x="295835" y="892833"/>
            <a:ext cx="402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 응답 회로</a:t>
            </a:r>
          </a:p>
        </p:txBody>
      </p:sp>
    </p:spTree>
    <p:extLst>
      <p:ext uri="{BB962C8B-B14F-4D97-AF65-F5344CB8AC3E}">
        <p14:creationId xmlns:p14="http://schemas.microsoft.com/office/powerpoint/2010/main" val="15472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DB0B7B-5CDD-4789-03E6-A67CEE05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48" y="1777759"/>
            <a:ext cx="7745506" cy="3150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21E63-649E-D93E-BCDD-A35602FBEB65}"/>
              </a:ext>
            </a:extLst>
          </p:cNvPr>
          <p:cNvSpPr txBox="1"/>
          <p:nvPr/>
        </p:nvSpPr>
        <p:spPr>
          <a:xfrm>
            <a:off x="329455" y="887506"/>
            <a:ext cx="57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 응답 회로 동작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564DA-2B31-B125-E4AF-94B9F011F82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75BDE0-1DE6-3533-FE43-5671C9FAD9D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2E06D-045A-B006-A21E-7EE814DFE1A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1C630-AD36-9B96-6D54-2427600903B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</p:spTree>
    <p:extLst>
      <p:ext uri="{BB962C8B-B14F-4D97-AF65-F5344CB8AC3E}">
        <p14:creationId xmlns:p14="http://schemas.microsoft.com/office/powerpoint/2010/main" val="2102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F0482B-09D2-C332-4219-38A4638E1B4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1A35B5-2BC9-845D-A0F8-4648983AD6E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06757-3857-6585-E0CE-AC8C085C874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6A6E1-A7F9-DBBB-2A60-48FCB7ADCDB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E6DA9-4CFA-5817-0447-85C20E4E320E}"/>
              </a:ext>
            </a:extLst>
          </p:cNvPr>
          <p:cNvSpPr txBox="1"/>
          <p:nvPr/>
        </p:nvSpPr>
        <p:spPr>
          <a:xfrm>
            <a:off x="329455" y="887506"/>
            <a:ext cx="57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 응답 회로 동작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61143E-76BC-4A3A-D933-F60D07ED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638130"/>
            <a:ext cx="6468035" cy="3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9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4AF5F5-F3A8-1AFC-C6E4-2E1D158B846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E21B8-0E93-D7E5-214F-4ED907C0860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045D7-F135-7DA0-1844-BF8FF6CA69B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F4092-522A-BAB5-87DA-DEA8D3991D2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701A47-1A41-5740-D805-9F0C08EF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5" y="1705233"/>
            <a:ext cx="6649572" cy="2773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675D7-3979-1A65-0260-6034E0777737}"/>
              </a:ext>
            </a:extLst>
          </p:cNvPr>
          <p:cNvSpPr txBox="1"/>
          <p:nvPr/>
        </p:nvSpPr>
        <p:spPr>
          <a:xfrm>
            <a:off x="329455" y="887506"/>
            <a:ext cx="57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 응답 회로 동작</a:t>
            </a:r>
          </a:p>
        </p:txBody>
      </p:sp>
    </p:spTree>
    <p:extLst>
      <p:ext uri="{BB962C8B-B14F-4D97-AF65-F5344CB8AC3E}">
        <p14:creationId xmlns:p14="http://schemas.microsoft.com/office/powerpoint/2010/main" val="117008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9DFA0-F54E-412D-DC54-86513673E40F}"/>
              </a:ext>
            </a:extLst>
          </p:cNvPr>
          <p:cNvSpPr txBox="1"/>
          <p:nvPr/>
        </p:nvSpPr>
        <p:spPr>
          <a:xfrm>
            <a:off x="329455" y="887506"/>
            <a:ext cx="57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단계 응답 회로 단점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E86C70-4914-8A20-EFCC-1FE28B1EF82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154151-CC3B-C663-D46E-A68E13B6C36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755E6-F443-F802-8B08-E29311A41FA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50B4-65BC-D4D1-3645-017BF616DB2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A84E7-1CD9-A5BC-3227-78FEBC2D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30525"/>
            <a:ext cx="3350279" cy="9123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2462AC-CD1F-EFB6-C42A-14E3453D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96" y="1930526"/>
            <a:ext cx="3350279" cy="9601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06ED46-582E-363A-84AB-277EAECA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2" y="3609664"/>
            <a:ext cx="3899649" cy="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318</Words>
  <Application>Microsoft Office PowerPoint</Application>
  <PresentationFormat>화면 슬라이드 쇼(16:9)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2022-05-18T13:12:45Z</dcterms:modified>
</cp:coreProperties>
</file>