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0" r:id="rId3"/>
    <p:sldId id="256" r:id="rId4"/>
    <p:sldId id="257" r:id="rId5"/>
    <p:sldId id="261" r:id="rId6"/>
    <p:sldId id="262" r:id="rId7"/>
    <p:sldId id="268" r:id="rId8"/>
    <p:sldId id="26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D17F90-42F7-4D64-8FFC-53DF026D75AD}" v="34" dt="2022-06-25T14:51:55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DCD17F90-42F7-4D64-8FFC-53DF026D75AD}"/>
    <pc:docChg chg="custSel delSld modSld sldOrd">
      <pc:chgData name="이 호진" userId="e7b51f9e24c37788" providerId="LiveId" clId="{DCD17F90-42F7-4D64-8FFC-53DF026D75AD}" dt="2022-06-25T14:53:19.480" v="397" actId="47"/>
      <pc:docMkLst>
        <pc:docMk/>
      </pc:docMkLst>
      <pc:sldChg chg="addSp delSp modSp mod">
        <pc:chgData name="이 호진" userId="e7b51f9e24c37788" providerId="LiveId" clId="{DCD17F90-42F7-4D64-8FFC-53DF026D75AD}" dt="2022-06-25T14:36:19.980" v="226" actId="1076"/>
        <pc:sldMkLst>
          <pc:docMk/>
          <pc:sldMk cId="2184666338" sldId="256"/>
        </pc:sldMkLst>
        <pc:spChg chg="add mod">
          <ac:chgData name="이 호진" userId="e7b51f9e24c37788" providerId="LiveId" clId="{DCD17F90-42F7-4D64-8FFC-53DF026D75AD}" dt="2022-06-25T14:36:00.033" v="183" actId="1076"/>
          <ac:spMkLst>
            <pc:docMk/>
            <pc:sldMk cId="2184666338" sldId="256"/>
            <ac:spMk id="5" creationId="{C0C49789-32EF-5299-D72D-CE3EABB32049}"/>
          </ac:spMkLst>
        </pc:spChg>
        <pc:spChg chg="add mod">
          <ac:chgData name="이 호진" userId="e7b51f9e24c37788" providerId="LiveId" clId="{DCD17F90-42F7-4D64-8FFC-53DF026D75AD}" dt="2022-06-25T14:36:19.980" v="226" actId="1076"/>
          <ac:spMkLst>
            <pc:docMk/>
            <pc:sldMk cId="2184666338" sldId="256"/>
            <ac:spMk id="10" creationId="{11D31D3D-84DE-13FE-3A78-F5F8281D912C}"/>
          </ac:spMkLst>
        </pc:spChg>
        <pc:picChg chg="add mod">
          <ac:chgData name="이 호진" userId="e7b51f9e24c37788" providerId="LiveId" clId="{DCD17F90-42F7-4D64-8FFC-53DF026D75AD}" dt="2022-06-25T14:35:58.042" v="182" actId="1076"/>
          <ac:picMkLst>
            <pc:docMk/>
            <pc:sldMk cId="2184666338" sldId="256"/>
            <ac:picMk id="3" creationId="{6695C2B0-8213-9543-499B-634B0F1F2DCD}"/>
          </ac:picMkLst>
        </pc:picChg>
        <pc:picChg chg="del">
          <ac:chgData name="이 호진" userId="e7b51f9e24c37788" providerId="LiveId" clId="{DCD17F90-42F7-4D64-8FFC-53DF026D75AD}" dt="2022-06-25T14:35:50.413" v="178" actId="478"/>
          <ac:picMkLst>
            <pc:docMk/>
            <pc:sldMk cId="2184666338" sldId="256"/>
            <ac:picMk id="6" creationId="{8810206F-12D0-48A2-BBC5-0A277050AE14}"/>
          </ac:picMkLst>
        </pc:picChg>
      </pc:sldChg>
      <pc:sldChg chg="addSp delSp modSp mod">
        <pc:chgData name="이 호진" userId="e7b51f9e24c37788" providerId="LiveId" clId="{DCD17F90-42F7-4D64-8FFC-53DF026D75AD}" dt="2022-06-25T14:37:22.890" v="244" actId="1076"/>
        <pc:sldMkLst>
          <pc:docMk/>
          <pc:sldMk cId="783510813" sldId="257"/>
        </pc:sldMkLst>
        <pc:picChg chg="del mod">
          <ac:chgData name="이 호진" userId="e7b51f9e24c37788" providerId="LiveId" clId="{DCD17F90-42F7-4D64-8FFC-53DF026D75AD}" dt="2022-06-25T14:37:02.493" v="235" actId="478"/>
          <ac:picMkLst>
            <pc:docMk/>
            <pc:sldMk cId="783510813" sldId="257"/>
            <ac:picMk id="3" creationId="{C5701D44-4981-418E-9D35-55F9C8930042}"/>
          </ac:picMkLst>
        </pc:picChg>
        <pc:picChg chg="add mod">
          <ac:chgData name="이 호진" userId="e7b51f9e24c37788" providerId="LiveId" clId="{DCD17F90-42F7-4D64-8FFC-53DF026D75AD}" dt="2022-06-25T14:37:22.890" v="244" actId="1076"/>
          <ac:picMkLst>
            <pc:docMk/>
            <pc:sldMk cId="783510813" sldId="257"/>
            <ac:picMk id="5" creationId="{EA832DAE-08A4-8847-DDC0-B85B087AA8F0}"/>
          </ac:picMkLst>
        </pc:picChg>
        <pc:picChg chg="add del mod">
          <ac:chgData name="이 호진" userId="e7b51f9e24c37788" providerId="LiveId" clId="{DCD17F90-42F7-4D64-8FFC-53DF026D75AD}" dt="2022-06-25T14:36:45.449" v="230" actId="478"/>
          <ac:picMkLst>
            <pc:docMk/>
            <pc:sldMk cId="783510813" sldId="257"/>
            <ac:picMk id="10" creationId="{0A4E426E-8A01-3F30-C887-09C9C54BA45A}"/>
          </ac:picMkLst>
        </pc:picChg>
        <pc:picChg chg="add mod">
          <ac:chgData name="이 호진" userId="e7b51f9e24c37788" providerId="LiveId" clId="{DCD17F90-42F7-4D64-8FFC-53DF026D75AD}" dt="2022-06-25T14:37:21.685" v="243" actId="1076"/>
          <ac:picMkLst>
            <pc:docMk/>
            <pc:sldMk cId="783510813" sldId="257"/>
            <ac:picMk id="11" creationId="{CE992917-A781-94C6-D42B-23579A63CBD3}"/>
          </ac:picMkLst>
        </pc:picChg>
      </pc:sldChg>
      <pc:sldChg chg="del">
        <pc:chgData name="이 호진" userId="e7b51f9e24c37788" providerId="LiveId" clId="{DCD17F90-42F7-4D64-8FFC-53DF026D75AD}" dt="2022-06-25T14:53:07.421" v="388" actId="47"/>
        <pc:sldMkLst>
          <pc:docMk/>
          <pc:sldMk cId="3835004089" sldId="258"/>
        </pc:sldMkLst>
      </pc:sldChg>
      <pc:sldChg chg="del">
        <pc:chgData name="이 호진" userId="e7b51f9e24c37788" providerId="LiveId" clId="{DCD17F90-42F7-4D64-8FFC-53DF026D75AD}" dt="2022-06-25T14:53:10.429" v="389" actId="47"/>
        <pc:sldMkLst>
          <pc:docMk/>
          <pc:sldMk cId="2903567767" sldId="259"/>
        </pc:sldMkLst>
      </pc:sldChg>
      <pc:sldChg chg="del">
        <pc:chgData name="이 호진" userId="e7b51f9e24c37788" providerId="LiveId" clId="{DCD17F90-42F7-4D64-8FFC-53DF026D75AD}" dt="2022-06-25T14:53:11.463" v="390" actId="47"/>
        <pc:sldMkLst>
          <pc:docMk/>
          <pc:sldMk cId="3214108175" sldId="260"/>
        </pc:sldMkLst>
      </pc:sldChg>
      <pc:sldChg chg="addSp delSp modSp mod ord">
        <pc:chgData name="이 호진" userId="e7b51f9e24c37788" providerId="LiveId" clId="{DCD17F90-42F7-4D64-8FFC-53DF026D75AD}" dt="2022-06-25T14:44:54.219" v="352"/>
        <pc:sldMkLst>
          <pc:docMk/>
          <pc:sldMk cId="4002974339" sldId="261"/>
        </pc:sldMkLst>
        <pc:picChg chg="del">
          <ac:chgData name="이 호진" userId="e7b51f9e24c37788" providerId="LiveId" clId="{DCD17F90-42F7-4D64-8FFC-53DF026D75AD}" dt="2022-06-25T14:37:10.078" v="237" actId="21"/>
          <ac:picMkLst>
            <pc:docMk/>
            <pc:sldMk cId="4002974339" sldId="261"/>
            <ac:picMk id="3" creationId="{070E9B6D-F06D-497B-BBED-A206C004BB09}"/>
          </ac:picMkLst>
        </pc:picChg>
        <pc:picChg chg="add mod">
          <ac:chgData name="이 호진" userId="e7b51f9e24c37788" providerId="LiveId" clId="{DCD17F90-42F7-4D64-8FFC-53DF026D75AD}" dt="2022-06-25T14:44:49.175" v="350" actId="1076"/>
          <ac:picMkLst>
            <pc:docMk/>
            <pc:sldMk cId="4002974339" sldId="261"/>
            <ac:picMk id="5" creationId="{E5614867-01CB-01D9-EAB7-4F9984B54457}"/>
          </ac:picMkLst>
        </pc:picChg>
      </pc:sldChg>
      <pc:sldChg chg="addSp modSp mod ord">
        <pc:chgData name="이 호진" userId="e7b51f9e24c37788" providerId="LiveId" clId="{DCD17F90-42F7-4D64-8FFC-53DF026D75AD}" dt="2022-06-25T14:38:20.571" v="346" actId="1076"/>
        <pc:sldMkLst>
          <pc:docMk/>
          <pc:sldMk cId="1920169039" sldId="262"/>
        </pc:sldMkLst>
        <pc:spChg chg="add mod">
          <ac:chgData name="이 호진" userId="e7b51f9e24c37788" providerId="LiveId" clId="{DCD17F90-42F7-4D64-8FFC-53DF026D75AD}" dt="2022-06-25T14:37:47.181" v="267" actId="255"/>
          <ac:spMkLst>
            <pc:docMk/>
            <pc:sldMk cId="1920169039" sldId="262"/>
            <ac:spMk id="2" creationId="{EDDA96AF-CEBD-D6D7-AFDD-E4AE7E39DACE}"/>
          </ac:spMkLst>
        </pc:spChg>
        <pc:spChg chg="add mod">
          <ac:chgData name="이 호진" userId="e7b51f9e24c37788" providerId="LiveId" clId="{DCD17F90-42F7-4D64-8FFC-53DF026D75AD}" dt="2022-06-25T14:38:19.323" v="345" actId="14100"/>
          <ac:spMkLst>
            <pc:docMk/>
            <pc:sldMk cId="1920169039" sldId="262"/>
            <ac:spMk id="5" creationId="{31E4D07E-93BC-7CA5-83E8-79B7C49EA096}"/>
          </ac:spMkLst>
        </pc:spChg>
        <pc:picChg chg="mod">
          <ac:chgData name="이 호진" userId="e7b51f9e24c37788" providerId="LiveId" clId="{DCD17F90-42F7-4D64-8FFC-53DF026D75AD}" dt="2022-06-25T14:37:48.417" v="268" actId="1076"/>
          <ac:picMkLst>
            <pc:docMk/>
            <pc:sldMk cId="1920169039" sldId="262"/>
            <ac:picMk id="3" creationId="{56DB53E2-D1B2-4D57-B14F-7B48A4F2F950}"/>
          </ac:picMkLst>
        </pc:picChg>
        <pc:picChg chg="add mod">
          <ac:chgData name="이 호진" userId="e7b51f9e24c37788" providerId="LiveId" clId="{DCD17F90-42F7-4D64-8FFC-53DF026D75AD}" dt="2022-06-25T14:38:20.571" v="346" actId="1076"/>
          <ac:picMkLst>
            <pc:docMk/>
            <pc:sldMk cId="1920169039" sldId="262"/>
            <ac:picMk id="10" creationId="{BDA77484-FB4D-7683-AF42-2FBBE9205B8D}"/>
          </ac:picMkLst>
        </pc:picChg>
      </pc:sldChg>
      <pc:sldChg chg="delSp mod">
        <pc:chgData name="이 호진" userId="e7b51f9e24c37788" providerId="LiveId" clId="{DCD17F90-42F7-4D64-8FFC-53DF026D75AD}" dt="2022-06-25T14:37:55.464" v="273" actId="21"/>
        <pc:sldMkLst>
          <pc:docMk/>
          <pc:sldMk cId="1557953101" sldId="263"/>
        </pc:sldMkLst>
        <pc:picChg chg="del">
          <ac:chgData name="이 호진" userId="e7b51f9e24c37788" providerId="LiveId" clId="{DCD17F90-42F7-4D64-8FFC-53DF026D75AD}" dt="2022-06-25T14:37:55.464" v="273" actId="21"/>
          <ac:picMkLst>
            <pc:docMk/>
            <pc:sldMk cId="1557953101" sldId="263"/>
            <ac:picMk id="3" creationId="{BB41B924-3E86-44E0-A0E8-584969A7F88A}"/>
          </ac:picMkLst>
        </pc:picChg>
      </pc:sldChg>
      <pc:sldChg chg="addSp delSp modSp mod ord">
        <pc:chgData name="이 호진" userId="e7b51f9e24c37788" providerId="LiveId" clId="{DCD17F90-42F7-4D64-8FFC-53DF026D75AD}" dt="2022-06-25T14:53:00.629" v="386" actId="1076"/>
        <pc:sldMkLst>
          <pc:docMk/>
          <pc:sldMk cId="3548099622" sldId="264"/>
        </pc:sldMkLst>
        <pc:spChg chg="add mod">
          <ac:chgData name="이 호진" userId="e7b51f9e24c37788" providerId="LiveId" clId="{DCD17F90-42F7-4D64-8FFC-53DF026D75AD}" dt="2022-06-25T14:53:00.629" v="386" actId="1076"/>
          <ac:spMkLst>
            <pc:docMk/>
            <pc:sldMk cId="3548099622" sldId="264"/>
            <ac:spMk id="10" creationId="{7ED36012-6862-9F02-3C47-D9E8698F78F8}"/>
          </ac:spMkLst>
        </pc:spChg>
        <pc:picChg chg="del">
          <ac:chgData name="이 호진" userId="e7b51f9e24c37788" providerId="LiveId" clId="{DCD17F90-42F7-4D64-8FFC-53DF026D75AD}" dt="2022-06-25T14:51:46.783" v="358" actId="478"/>
          <ac:picMkLst>
            <pc:docMk/>
            <pc:sldMk cId="3548099622" sldId="264"/>
            <ac:picMk id="3" creationId="{FDA87DD1-9DE0-47B1-8AD6-C9F82F397450}"/>
          </ac:picMkLst>
        </pc:picChg>
      </pc:sldChg>
      <pc:sldChg chg="del">
        <pc:chgData name="이 호진" userId="e7b51f9e24c37788" providerId="LiveId" clId="{DCD17F90-42F7-4D64-8FFC-53DF026D75AD}" dt="2022-06-25T14:53:05.643" v="387" actId="47"/>
        <pc:sldMkLst>
          <pc:docMk/>
          <pc:sldMk cId="840280881" sldId="265"/>
        </pc:sldMkLst>
      </pc:sldChg>
      <pc:sldChg chg="del">
        <pc:chgData name="이 호진" userId="e7b51f9e24c37788" providerId="LiveId" clId="{DCD17F90-42F7-4D64-8FFC-53DF026D75AD}" dt="2022-06-25T14:53:13.001" v="391" actId="47"/>
        <pc:sldMkLst>
          <pc:docMk/>
          <pc:sldMk cId="2770394230" sldId="266"/>
        </pc:sldMkLst>
      </pc:sldChg>
      <pc:sldChg chg="addSp modSp mod ord">
        <pc:chgData name="이 호진" userId="e7b51f9e24c37788" providerId="LiveId" clId="{DCD17F90-42F7-4D64-8FFC-53DF026D75AD}" dt="2022-06-25T14:52:48.697" v="383"/>
        <pc:sldMkLst>
          <pc:docMk/>
          <pc:sldMk cId="3690765847" sldId="268"/>
        </pc:sldMkLst>
        <pc:spChg chg="add mod">
          <ac:chgData name="이 호진" userId="e7b51f9e24c37788" providerId="LiveId" clId="{DCD17F90-42F7-4D64-8FFC-53DF026D75AD}" dt="2022-06-25T14:52:46.073" v="380" actId="1076"/>
          <ac:spMkLst>
            <pc:docMk/>
            <pc:sldMk cId="3690765847" sldId="268"/>
            <ac:spMk id="5" creationId="{4B6CE81C-2A19-D585-73A4-70FD78BA848A}"/>
          </ac:spMkLst>
        </pc:spChg>
        <pc:spChg chg="add mod">
          <ac:chgData name="이 호진" userId="e7b51f9e24c37788" providerId="LiveId" clId="{DCD17F90-42F7-4D64-8FFC-53DF026D75AD}" dt="2022-06-25T14:52:43.531" v="379" actId="255"/>
          <ac:spMkLst>
            <pc:docMk/>
            <pc:sldMk cId="3690765847" sldId="268"/>
            <ac:spMk id="10" creationId="{78F0F246-DF4D-9522-50BD-F52336F71629}"/>
          </ac:spMkLst>
        </pc:spChg>
        <pc:picChg chg="add mod">
          <ac:chgData name="이 호진" userId="e7b51f9e24c37788" providerId="LiveId" clId="{DCD17F90-42F7-4D64-8FFC-53DF026D75AD}" dt="2022-06-25T14:52:46.859" v="381" actId="1076"/>
          <ac:picMkLst>
            <pc:docMk/>
            <pc:sldMk cId="3690765847" sldId="268"/>
            <ac:picMk id="3" creationId="{C75BAD3F-5B90-1C25-047D-F8690ED1F1FE}"/>
          </ac:picMkLst>
        </pc:picChg>
      </pc:sldChg>
      <pc:sldChg chg="del">
        <pc:chgData name="이 호진" userId="e7b51f9e24c37788" providerId="LiveId" clId="{DCD17F90-42F7-4D64-8FFC-53DF026D75AD}" dt="2022-06-25T14:53:14.028" v="392" actId="47"/>
        <pc:sldMkLst>
          <pc:docMk/>
          <pc:sldMk cId="932605881" sldId="269"/>
        </pc:sldMkLst>
      </pc:sldChg>
      <pc:sldChg chg="addSp modSp mod ord">
        <pc:chgData name="이 호진" userId="e7b51f9e24c37788" providerId="LiveId" clId="{DCD17F90-42F7-4D64-8FFC-53DF026D75AD}" dt="2022-06-25T14:33:52.443" v="11" actId="1076"/>
        <pc:sldMkLst>
          <pc:docMk/>
          <pc:sldMk cId="512759769" sldId="270"/>
        </pc:sldMkLst>
        <pc:picChg chg="add mod ord">
          <ac:chgData name="이 호진" userId="e7b51f9e24c37788" providerId="LiveId" clId="{DCD17F90-42F7-4D64-8FFC-53DF026D75AD}" dt="2022-06-25T14:33:51.105" v="10" actId="1076"/>
          <ac:picMkLst>
            <pc:docMk/>
            <pc:sldMk cId="512759769" sldId="270"/>
            <ac:picMk id="3" creationId="{138D9C2E-5817-011D-ACC3-46AFFB4E2AFE}"/>
          </ac:picMkLst>
        </pc:picChg>
        <pc:picChg chg="add mod">
          <ac:chgData name="이 호진" userId="e7b51f9e24c37788" providerId="LiveId" clId="{DCD17F90-42F7-4D64-8FFC-53DF026D75AD}" dt="2022-06-25T14:33:52.443" v="11" actId="1076"/>
          <ac:picMkLst>
            <pc:docMk/>
            <pc:sldMk cId="512759769" sldId="270"/>
            <ac:picMk id="6" creationId="{97C64035-EAAE-5FC5-4E65-6C6D96FA97EC}"/>
          </ac:picMkLst>
        </pc:picChg>
      </pc:sldChg>
      <pc:sldChg chg="del">
        <pc:chgData name="이 호진" userId="e7b51f9e24c37788" providerId="LiveId" clId="{DCD17F90-42F7-4D64-8FFC-53DF026D75AD}" dt="2022-06-25T14:53:14.809" v="393" actId="47"/>
        <pc:sldMkLst>
          <pc:docMk/>
          <pc:sldMk cId="714398418" sldId="271"/>
        </pc:sldMkLst>
      </pc:sldChg>
      <pc:sldChg chg="del">
        <pc:chgData name="이 호진" userId="e7b51f9e24c37788" providerId="LiveId" clId="{DCD17F90-42F7-4D64-8FFC-53DF026D75AD}" dt="2022-06-25T14:53:15.668" v="394" actId="47"/>
        <pc:sldMkLst>
          <pc:docMk/>
          <pc:sldMk cId="2488862627" sldId="272"/>
        </pc:sldMkLst>
      </pc:sldChg>
      <pc:sldChg chg="del">
        <pc:chgData name="이 호진" userId="e7b51f9e24c37788" providerId="LiveId" clId="{DCD17F90-42F7-4D64-8FFC-53DF026D75AD}" dt="2022-06-25T14:53:17.136" v="395" actId="47"/>
        <pc:sldMkLst>
          <pc:docMk/>
          <pc:sldMk cId="3361771942" sldId="273"/>
        </pc:sldMkLst>
      </pc:sldChg>
      <pc:sldChg chg="del">
        <pc:chgData name="이 호진" userId="e7b51f9e24c37788" providerId="LiveId" clId="{DCD17F90-42F7-4D64-8FFC-53DF026D75AD}" dt="2022-06-25T14:53:17.902" v="396" actId="47"/>
        <pc:sldMkLst>
          <pc:docMk/>
          <pc:sldMk cId="2778960953" sldId="274"/>
        </pc:sldMkLst>
      </pc:sldChg>
      <pc:sldChg chg="del">
        <pc:chgData name="이 호진" userId="e7b51f9e24c37788" providerId="LiveId" clId="{DCD17F90-42F7-4D64-8FFC-53DF026D75AD}" dt="2022-06-25T14:53:19.480" v="397" actId="47"/>
        <pc:sldMkLst>
          <pc:docMk/>
          <pc:sldMk cId="2861628771" sldId="275"/>
        </pc:sldMkLst>
      </pc:sldChg>
    </pc:docChg>
  </pc:docChgLst>
  <pc:docChgLst>
    <pc:chgData name="이 호진" userId="e7b51f9e24c37788" providerId="LiveId" clId="{3BECFE25-7A66-4164-A67D-6A47BAD886D0}"/>
    <pc:docChg chg="modSld sldOrd">
      <pc:chgData name="이 호진" userId="e7b51f9e24c37788" providerId="LiveId" clId="{3BECFE25-7A66-4164-A67D-6A47BAD886D0}" dt="2022-05-14T13:42:03.008" v="4" actId="1076"/>
      <pc:docMkLst>
        <pc:docMk/>
      </pc:docMkLst>
      <pc:sldChg chg="addSp modSp mod ord">
        <pc:chgData name="이 호진" userId="e7b51f9e24c37788" providerId="LiveId" clId="{3BECFE25-7A66-4164-A67D-6A47BAD886D0}" dt="2022-05-14T13:42:03.008" v="4" actId="1076"/>
        <pc:sldMkLst>
          <pc:docMk/>
          <pc:sldMk cId="903400540" sldId="267"/>
        </pc:sldMkLst>
        <pc:picChg chg="add mod">
          <ac:chgData name="이 호진" userId="e7b51f9e24c37788" providerId="LiveId" clId="{3BECFE25-7A66-4164-A67D-6A47BAD886D0}" dt="2022-05-14T13:42:03.008" v="4" actId="1076"/>
          <ac:picMkLst>
            <pc:docMk/>
            <pc:sldMk cId="903400540" sldId="267"/>
            <ac:picMk id="3" creationId="{FAB83600-EC4C-FBA4-AD1B-48FF61D565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B83600-EC4C-FBA4-AD1B-48FF61D5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6" y="677392"/>
            <a:ext cx="8216154" cy="42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C64035-EAAE-5FC5-4E65-6C6D96FA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9" y="1008529"/>
            <a:ext cx="8623162" cy="33483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8D9C2E-5817-011D-ACC3-46AFFB4E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23" y="2000531"/>
            <a:ext cx="3400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95C2B0-8213-9543-499B-634B0F1F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8" y="1626815"/>
            <a:ext cx="3386325" cy="2985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C49789-32EF-5299-D72D-CE3EABB32049}"/>
              </a:ext>
            </a:extLst>
          </p:cNvPr>
          <p:cNvSpPr txBox="1"/>
          <p:nvPr/>
        </p:nvSpPr>
        <p:spPr>
          <a:xfrm>
            <a:off x="4370294" y="1752320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적외선 인체감지 센서</a:t>
            </a:r>
            <a:r>
              <a:rPr lang="en-US" altLang="ko-KR" dirty="0"/>
              <a:t>(PIR </a:t>
            </a:r>
            <a:r>
              <a:rPr lang="ko-KR" altLang="en-US" dirty="0"/>
              <a:t>센서</a:t>
            </a:r>
            <a:r>
              <a:rPr lang="en-US" altLang="ko-KR" dirty="0"/>
              <a:t>) / Passive Infrared(</a:t>
            </a:r>
            <a:r>
              <a:rPr lang="ko-KR" altLang="en-US" dirty="0"/>
              <a:t>수동 적외선 센서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일정한 정외선을 띄며</a:t>
            </a:r>
            <a:r>
              <a:rPr lang="en-US" altLang="ko-KR" dirty="0"/>
              <a:t>, </a:t>
            </a:r>
            <a:r>
              <a:rPr lang="ko-KR" altLang="en-US" dirty="0"/>
              <a:t>움직이는 물체를 감지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31D3D-84DE-13FE-3A78-F5F8281D912C}"/>
              </a:ext>
            </a:extLst>
          </p:cNvPr>
          <p:cNvSpPr txBox="1"/>
          <p:nvPr/>
        </p:nvSpPr>
        <p:spPr>
          <a:xfrm>
            <a:off x="309281" y="919741"/>
            <a:ext cx="57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적외선을 이용한 물체 감지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832DAE-08A4-8847-DDC0-B85B087A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51" y="1299182"/>
            <a:ext cx="3022160" cy="33788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992917-A781-94C6-D42B-23579A63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6" y="1875865"/>
            <a:ext cx="4286647" cy="26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614867-01CB-01D9-EAB7-4F9984B5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873778"/>
            <a:ext cx="46577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DB53E2-D1B2-4D57-B14F-7B48A4F2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0" y="1598440"/>
            <a:ext cx="3010181" cy="3143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DA96AF-CEBD-D6D7-AFDD-E4AE7E39DACE}"/>
              </a:ext>
            </a:extLst>
          </p:cNvPr>
          <p:cNvSpPr txBox="1"/>
          <p:nvPr/>
        </p:nvSpPr>
        <p:spPr>
          <a:xfrm>
            <a:off x="531159" y="874059"/>
            <a:ext cx="277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센서 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A77484-FB4D-7683-AF42-2FBBE920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203" y="2026989"/>
            <a:ext cx="2676525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4D07E-93BC-7CA5-83E8-79B7C49EA096}"/>
              </a:ext>
            </a:extLst>
          </p:cNvPr>
          <p:cNvSpPr txBox="1"/>
          <p:nvPr/>
        </p:nvSpPr>
        <p:spPr>
          <a:xfrm>
            <a:off x="3839137" y="1520390"/>
            <a:ext cx="47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인체 감지 여부를 디지털 신호로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16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BAD3F-5B90-1C25-047D-F8690ED1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558868"/>
            <a:ext cx="5711359" cy="3523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CE81C-2A19-D585-73A4-70FD78BA848A}"/>
              </a:ext>
            </a:extLst>
          </p:cNvPr>
          <p:cNvSpPr txBox="1"/>
          <p:nvPr/>
        </p:nvSpPr>
        <p:spPr>
          <a:xfrm>
            <a:off x="427224" y="769414"/>
            <a:ext cx="246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시뮬레이션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0F246-DF4D-9522-50BD-F52336F71629}"/>
              </a:ext>
            </a:extLst>
          </p:cNvPr>
          <p:cNvSpPr txBox="1"/>
          <p:nvPr/>
        </p:nvSpPr>
        <p:spPr>
          <a:xfrm>
            <a:off x="463922" y="1094177"/>
            <a:ext cx="571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https://www.tinkercad.com/things/5hKC2e7ameS</a:t>
            </a:r>
          </a:p>
        </p:txBody>
      </p:sp>
    </p:spTree>
    <p:extLst>
      <p:ext uri="{BB962C8B-B14F-4D97-AF65-F5344CB8AC3E}">
        <p14:creationId xmlns:p14="http://schemas.microsoft.com/office/powerpoint/2010/main" val="369076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36012-6862-9F02-3C47-D9E8698F78F8}"/>
              </a:ext>
            </a:extLst>
          </p:cNvPr>
          <p:cNvSpPr txBox="1"/>
          <p:nvPr/>
        </p:nvSpPr>
        <p:spPr>
          <a:xfrm>
            <a:off x="329453" y="830026"/>
            <a:ext cx="457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SENSOR = 7;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(SENSOR, INPUT);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(115200);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(13, 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(SENSOR);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== LOW){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("NOT </a:t>
            </a:r>
            <a:r>
              <a:rPr lang="ko-KR" altLang="en-US" sz="1200" dirty="0" err="1"/>
              <a:t>Activated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(13,LOW);</a:t>
            </a:r>
          </a:p>
          <a:p>
            <a:r>
              <a:rPr lang="ko-KR" altLang="en-US" sz="1200" dirty="0"/>
              <a:t>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("*** </a:t>
            </a:r>
            <a:r>
              <a:rPr lang="ko-KR" altLang="en-US" sz="1200" dirty="0" err="1"/>
              <a:t>Activated</a:t>
            </a:r>
            <a:r>
              <a:rPr lang="ko-KR" altLang="en-US" sz="1200" dirty="0"/>
              <a:t> ***");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(13,HIGH);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09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155795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175</Words>
  <Application>Microsoft Office PowerPoint</Application>
  <PresentationFormat>화면 슬라이드 쇼(16:9)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2022-02-09T03:28:42Z</dcterms:created>
  <dcterms:modified xsi:type="dcterms:W3CDTF">2022-06-25T14:53:20Z</dcterms:modified>
</cp:coreProperties>
</file>