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7" r:id="rId3"/>
    <p:sldId id="269" r:id="rId4"/>
    <p:sldId id="256" r:id="rId5"/>
    <p:sldId id="268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D72585D7-B2A3-4683-81F0-E34016BFA2B0}"/>
    <pc:docChg chg="modSld">
      <pc:chgData name="이 호진" userId="e7b51f9e24c37788" providerId="LiveId" clId="{D72585D7-B2A3-4683-81F0-E34016BFA2B0}" dt="2022-07-22T01:33:24.027" v="2" actId="1076"/>
      <pc:docMkLst>
        <pc:docMk/>
      </pc:docMkLst>
      <pc:sldChg chg="modSp mod">
        <pc:chgData name="이 호진" userId="e7b51f9e24c37788" providerId="LiveId" clId="{D72585D7-B2A3-4683-81F0-E34016BFA2B0}" dt="2022-07-22T01:33:24.027" v="2" actId="1076"/>
        <pc:sldMkLst>
          <pc:docMk/>
          <pc:sldMk cId="2184666338" sldId="256"/>
        </pc:sldMkLst>
        <pc:spChg chg="mod">
          <ac:chgData name="이 호진" userId="e7b51f9e24c37788" providerId="LiveId" clId="{D72585D7-B2A3-4683-81F0-E34016BFA2B0}" dt="2022-07-22T01:33:24.027" v="2" actId="1076"/>
          <ac:spMkLst>
            <pc:docMk/>
            <pc:sldMk cId="2184666338" sldId="256"/>
            <ac:spMk id="10" creationId="{28D225FF-B2E5-EC31-9C02-3C0DB70D5EC0}"/>
          </ac:spMkLst>
        </pc:spChg>
      </pc:sldChg>
    </pc:docChg>
  </pc:docChgLst>
  <pc:docChgLst>
    <pc:chgData name="이 호진" userId="e7b51f9e24c37788" providerId="LiveId" clId="{90F78ACF-E133-4DF7-B77E-41DB1F5736C3}"/>
    <pc:docChg chg="custSel addSld delSld modSld sldOrd">
      <pc:chgData name="이 호진" userId="e7b51f9e24c37788" providerId="LiveId" clId="{90F78ACF-E133-4DF7-B77E-41DB1F5736C3}" dt="2022-06-26T09:05:50.938" v="101" actId="47"/>
      <pc:docMkLst>
        <pc:docMk/>
      </pc:docMkLst>
      <pc:sldChg chg="addSp delSp modSp mod ord">
        <pc:chgData name="이 호진" userId="e7b51f9e24c37788" providerId="LiveId" clId="{90F78ACF-E133-4DF7-B77E-41DB1F5736C3}" dt="2022-06-26T09:04:37.092" v="91" actId="1076"/>
        <pc:sldMkLst>
          <pc:docMk/>
          <pc:sldMk cId="2184666338" sldId="256"/>
        </pc:sldMkLst>
        <pc:spChg chg="add del mod">
          <ac:chgData name="이 호진" userId="e7b51f9e24c37788" providerId="LiveId" clId="{90F78ACF-E133-4DF7-B77E-41DB1F5736C3}" dt="2022-06-26T08:55:45.049" v="38" actId="21"/>
          <ac:spMkLst>
            <pc:docMk/>
            <pc:sldMk cId="2184666338" sldId="256"/>
            <ac:spMk id="2" creationId="{367E1EB5-5F28-2241-A945-F9CFB0E2439D}"/>
          </ac:spMkLst>
        </pc:spChg>
        <pc:spChg chg="add mod">
          <ac:chgData name="이 호진" userId="e7b51f9e24c37788" providerId="LiveId" clId="{90F78ACF-E133-4DF7-B77E-41DB1F5736C3}" dt="2022-06-26T08:58:17.810" v="88" actId="1076"/>
          <ac:spMkLst>
            <pc:docMk/>
            <pc:sldMk cId="2184666338" sldId="256"/>
            <ac:spMk id="5" creationId="{F4246E0A-E591-CFC5-2B3A-575CF4159C10}"/>
          </ac:spMkLst>
        </pc:spChg>
        <pc:spChg chg="add mod">
          <ac:chgData name="이 호진" userId="e7b51f9e24c37788" providerId="LiveId" clId="{90F78ACF-E133-4DF7-B77E-41DB1F5736C3}" dt="2022-06-26T09:04:37.092" v="91" actId="1076"/>
          <ac:spMkLst>
            <pc:docMk/>
            <pc:sldMk cId="2184666338" sldId="256"/>
            <ac:spMk id="10" creationId="{28D225FF-B2E5-EC31-9C02-3C0DB70D5EC0}"/>
          </ac:spMkLst>
        </pc:spChg>
        <pc:picChg chg="del">
          <ac:chgData name="이 호진" userId="e7b51f9e24c37788" providerId="LiveId" clId="{90F78ACF-E133-4DF7-B77E-41DB1F5736C3}" dt="2022-06-26T08:55:41.659" v="37" actId="478"/>
          <ac:picMkLst>
            <pc:docMk/>
            <pc:sldMk cId="2184666338" sldId="256"/>
            <ac:picMk id="3" creationId="{E523FD3B-1D71-43B0-BD31-2DA7D57020DB}"/>
          </ac:picMkLst>
        </pc:picChg>
      </pc:sldChg>
      <pc:sldChg chg="del">
        <pc:chgData name="이 호진" userId="e7b51f9e24c37788" providerId="LiveId" clId="{90F78ACF-E133-4DF7-B77E-41DB1F5736C3}" dt="2022-06-26T09:05:50.938" v="101" actId="47"/>
        <pc:sldMkLst>
          <pc:docMk/>
          <pc:sldMk cId="783510813" sldId="257"/>
        </pc:sldMkLst>
      </pc:sldChg>
      <pc:sldChg chg="del ord">
        <pc:chgData name="이 호진" userId="e7b51f9e24c37788" providerId="LiveId" clId="{90F78ACF-E133-4DF7-B77E-41DB1F5736C3}" dt="2022-06-26T09:05:50.938" v="101" actId="47"/>
        <pc:sldMkLst>
          <pc:docMk/>
          <pc:sldMk cId="3835004089" sldId="258"/>
        </pc:sldMkLst>
      </pc:sldChg>
      <pc:sldChg chg="del">
        <pc:chgData name="이 호진" userId="e7b51f9e24c37788" providerId="LiveId" clId="{90F78ACF-E133-4DF7-B77E-41DB1F5736C3}" dt="2022-06-26T09:05:50.938" v="101" actId="47"/>
        <pc:sldMkLst>
          <pc:docMk/>
          <pc:sldMk cId="3214108175" sldId="260"/>
        </pc:sldMkLst>
      </pc:sldChg>
      <pc:sldChg chg="del">
        <pc:chgData name="이 호진" userId="e7b51f9e24c37788" providerId="LiveId" clId="{90F78ACF-E133-4DF7-B77E-41DB1F5736C3}" dt="2022-06-26T09:05:50.938" v="101" actId="47"/>
        <pc:sldMkLst>
          <pc:docMk/>
          <pc:sldMk cId="547253111" sldId="261"/>
        </pc:sldMkLst>
      </pc:sldChg>
      <pc:sldChg chg="del">
        <pc:chgData name="이 호진" userId="e7b51f9e24c37788" providerId="LiveId" clId="{90F78ACF-E133-4DF7-B77E-41DB1F5736C3}" dt="2022-06-26T09:05:50.938" v="101" actId="47"/>
        <pc:sldMkLst>
          <pc:docMk/>
          <pc:sldMk cId="742502015" sldId="262"/>
        </pc:sldMkLst>
      </pc:sldChg>
      <pc:sldChg chg="del">
        <pc:chgData name="이 호진" userId="e7b51f9e24c37788" providerId="LiveId" clId="{90F78ACF-E133-4DF7-B77E-41DB1F5736C3}" dt="2022-06-26T09:05:50.938" v="101" actId="47"/>
        <pc:sldMkLst>
          <pc:docMk/>
          <pc:sldMk cId="1765878978" sldId="263"/>
        </pc:sldMkLst>
      </pc:sldChg>
      <pc:sldChg chg="del ord">
        <pc:chgData name="이 호진" userId="e7b51f9e24c37788" providerId="LiveId" clId="{90F78ACF-E133-4DF7-B77E-41DB1F5736C3}" dt="2022-06-26T09:05:50.938" v="101" actId="47"/>
        <pc:sldMkLst>
          <pc:docMk/>
          <pc:sldMk cId="3316956547" sldId="264"/>
        </pc:sldMkLst>
      </pc:sldChg>
      <pc:sldChg chg="del">
        <pc:chgData name="이 호진" userId="e7b51f9e24c37788" providerId="LiveId" clId="{90F78ACF-E133-4DF7-B77E-41DB1F5736C3}" dt="2022-06-26T09:05:50.938" v="101" actId="47"/>
        <pc:sldMkLst>
          <pc:docMk/>
          <pc:sldMk cId="3700222685" sldId="265"/>
        </pc:sldMkLst>
      </pc:sldChg>
      <pc:sldChg chg="del">
        <pc:chgData name="이 호진" userId="e7b51f9e24c37788" providerId="LiveId" clId="{90F78ACF-E133-4DF7-B77E-41DB1F5736C3}" dt="2022-06-26T09:05:50.938" v="101" actId="47"/>
        <pc:sldMkLst>
          <pc:docMk/>
          <pc:sldMk cId="1006333525" sldId="266"/>
        </pc:sldMkLst>
      </pc:sldChg>
      <pc:sldChg chg="addSp modSp add mod ord">
        <pc:chgData name="이 호진" userId="e7b51f9e24c37788" providerId="LiveId" clId="{90F78ACF-E133-4DF7-B77E-41DB1F5736C3}" dt="2022-06-26T08:56:19.267" v="52" actId="1076"/>
        <pc:sldMkLst>
          <pc:docMk/>
          <pc:sldMk cId="1172552706" sldId="267"/>
        </pc:sldMkLst>
        <pc:spChg chg="add mod">
          <ac:chgData name="이 호진" userId="e7b51f9e24c37788" providerId="LiveId" clId="{90F78ACF-E133-4DF7-B77E-41DB1F5736C3}" dt="2022-06-26T08:56:07.661" v="46" actId="20577"/>
          <ac:spMkLst>
            <pc:docMk/>
            <pc:sldMk cId="1172552706" sldId="267"/>
            <ac:spMk id="10" creationId="{66E0E58C-0016-0A5A-8C6B-6AD5A607D303}"/>
          </ac:spMkLst>
        </pc:spChg>
        <pc:picChg chg="add mod ord">
          <ac:chgData name="이 호진" userId="e7b51f9e24c37788" providerId="LiveId" clId="{90F78ACF-E133-4DF7-B77E-41DB1F5736C3}" dt="2022-06-26T08:56:19.267" v="52" actId="1076"/>
          <ac:picMkLst>
            <pc:docMk/>
            <pc:sldMk cId="1172552706" sldId="267"/>
            <ac:picMk id="3" creationId="{A601A9B5-1EFF-9F44-1FA5-E38E4F1E3E62}"/>
          </ac:picMkLst>
        </pc:picChg>
        <pc:picChg chg="add mod">
          <ac:chgData name="이 호진" userId="e7b51f9e24c37788" providerId="LiveId" clId="{90F78ACF-E133-4DF7-B77E-41DB1F5736C3}" dt="2022-06-26T08:56:16.747" v="51" actId="1076"/>
          <ac:picMkLst>
            <pc:docMk/>
            <pc:sldMk cId="1172552706" sldId="267"/>
            <ac:picMk id="6" creationId="{04429335-2080-7449-2051-33B32BF2D7BA}"/>
          </ac:picMkLst>
        </pc:picChg>
      </pc:sldChg>
      <pc:sldChg chg="add ord">
        <pc:chgData name="이 호진" userId="e7b51f9e24c37788" providerId="LiveId" clId="{90F78ACF-E133-4DF7-B77E-41DB1F5736C3}" dt="2022-06-26T09:04:58.344" v="97"/>
        <pc:sldMkLst>
          <pc:docMk/>
          <pc:sldMk cId="415265727" sldId="268"/>
        </pc:sldMkLst>
      </pc:sldChg>
      <pc:sldChg chg="addSp modSp add mod ord">
        <pc:chgData name="이 호진" userId="e7b51f9e24c37788" providerId="LiveId" clId="{90F78ACF-E133-4DF7-B77E-41DB1F5736C3}" dt="2022-06-26T09:05:43.588" v="100" actId="1076"/>
        <pc:sldMkLst>
          <pc:docMk/>
          <pc:sldMk cId="1830853859" sldId="269"/>
        </pc:sldMkLst>
        <pc:picChg chg="add mod">
          <ac:chgData name="이 호진" userId="e7b51f9e24c37788" providerId="LiveId" clId="{90F78ACF-E133-4DF7-B77E-41DB1F5736C3}" dt="2022-06-26T09:05:43.588" v="100" actId="1076"/>
          <ac:picMkLst>
            <pc:docMk/>
            <pc:sldMk cId="1830853859" sldId="269"/>
            <ac:picMk id="3" creationId="{F2537AE3-ED1F-6068-B37C-5D34D17B609E}"/>
          </ac:picMkLst>
        </pc:picChg>
      </pc:sldChg>
    </pc:docChg>
  </pc:docChgLst>
  <pc:docChgLst>
    <pc:chgData name="이 호진" userId="e7b51f9e24c37788" providerId="LiveId" clId="{141B0E53-0957-47F1-9945-18A027FD0504}"/>
    <pc:docChg chg="modSld sldOrd">
      <pc:chgData name="이 호진" userId="e7b51f9e24c37788" providerId="LiveId" clId="{141B0E53-0957-47F1-9945-18A027FD0504}" dt="2022-05-14T13:40:12.722" v="4" actId="1076"/>
      <pc:docMkLst>
        <pc:docMk/>
      </pc:docMkLst>
      <pc:sldChg chg="addSp modSp mod ord">
        <pc:chgData name="이 호진" userId="e7b51f9e24c37788" providerId="LiveId" clId="{141B0E53-0957-47F1-9945-18A027FD0504}" dt="2022-05-14T13:40:12.722" v="4" actId="1076"/>
        <pc:sldMkLst>
          <pc:docMk/>
          <pc:sldMk cId="2903567767" sldId="259"/>
        </pc:sldMkLst>
        <pc:picChg chg="add mod">
          <ac:chgData name="이 호진" userId="e7b51f9e24c37788" providerId="LiveId" clId="{141B0E53-0957-47F1-9945-18A027FD0504}" dt="2022-05-14T13:40:12.722" v="4" actId="1076"/>
          <ac:picMkLst>
            <pc:docMk/>
            <pc:sldMk cId="2903567767" sldId="259"/>
            <ac:picMk id="3" creationId="{6A79DEA7-929A-A757-C462-50223DD8897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79DEA7-929A-A757-C462-50223DD88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8" y="877725"/>
            <a:ext cx="8048065" cy="389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6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429335-2080-7449-2051-33B32BF2D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213226" y="2699779"/>
            <a:ext cx="2841112" cy="101616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601A9B5-1EFF-9F44-1FA5-E38E4F1E3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162" y="1848690"/>
            <a:ext cx="3467100" cy="2333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E0E58C-0016-0A5A-8C6B-6AD5A607D303}"/>
              </a:ext>
            </a:extLst>
          </p:cNvPr>
          <p:cNvSpPr txBox="1"/>
          <p:nvPr/>
        </p:nvSpPr>
        <p:spPr>
          <a:xfrm>
            <a:off x="403413" y="815896"/>
            <a:ext cx="4067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화염 불꽃 감지센서</a:t>
            </a:r>
          </a:p>
        </p:txBody>
      </p:sp>
    </p:spTree>
    <p:extLst>
      <p:ext uri="{BB962C8B-B14F-4D97-AF65-F5344CB8AC3E}">
        <p14:creationId xmlns:p14="http://schemas.microsoft.com/office/powerpoint/2010/main" val="117255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537AE3-ED1F-6068-B37C-5D34D17B6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82" y="1075766"/>
            <a:ext cx="5058580" cy="365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5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46E0A-E591-CFC5-2B3A-575CF4159C10}"/>
              </a:ext>
            </a:extLst>
          </p:cNvPr>
          <p:cNvSpPr txBox="1"/>
          <p:nvPr/>
        </p:nvSpPr>
        <p:spPr>
          <a:xfrm>
            <a:off x="282388" y="840210"/>
            <a:ext cx="219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예제코드</a:t>
            </a:r>
            <a:r>
              <a:rPr lang="en-US" altLang="ko-KR" dirty="0"/>
              <a:t>: Fire_02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D225FF-B2E5-EC31-9C02-3C0DB70D5EC0}"/>
              </a:ext>
            </a:extLst>
          </p:cNvPr>
          <p:cNvSpPr txBox="1"/>
          <p:nvPr/>
        </p:nvSpPr>
        <p:spPr>
          <a:xfrm>
            <a:off x="3301251" y="619185"/>
            <a:ext cx="321384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SENSOR = A0;</a:t>
            </a:r>
          </a:p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BEEP = 8;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(115200);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(SENSOR, INPUT);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// </a:t>
            </a:r>
            <a:r>
              <a:rPr lang="ko-KR" altLang="en-US" sz="1200" dirty="0" err="1"/>
              <a:t>부저</a:t>
            </a:r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(BEEP, OUTPUT);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value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analogRead</a:t>
            </a:r>
            <a:r>
              <a:rPr lang="ko-KR" altLang="en-US" sz="1200" dirty="0"/>
              <a:t>(SENSOR);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Sensor</a:t>
            </a:r>
            <a:r>
              <a:rPr lang="ko-KR" altLang="en-US" sz="1200" dirty="0"/>
              <a:t> = ");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value</a:t>
            </a:r>
            <a:r>
              <a:rPr lang="ko-KR" altLang="en-US" sz="1200" dirty="0"/>
              <a:t>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value</a:t>
            </a:r>
            <a:r>
              <a:rPr lang="ko-KR" altLang="en-US" sz="1200" dirty="0"/>
              <a:t>&lt;900) 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(BEEP,HIGH);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(BEEP,LOW);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  }  </a:t>
            </a:r>
          </a:p>
          <a:p>
            <a:r>
              <a:rPr lang="ko-KR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415265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132</Words>
  <Application>Microsoft Office PowerPoint</Application>
  <PresentationFormat>화면 슬라이드 쇼(16:9)</PresentationFormat>
  <Paragraphs>36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4</cp:revision>
  <dcterms:created xsi:type="dcterms:W3CDTF">2022-02-09T03:28:42Z</dcterms:created>
  <dcterms:modified xsi:type="dcterms:W3CDTF">2022-07-22T01:33:29Z</dcterms:modified>
</cp:coreProperties>
</file>