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6E3A8-2B2D-47A0-9CF7-2B29182001E6}" v="6" dt="2022-06-30T12:26:36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9B96E3A8-2B2D-47A0-9CF7-2B29182001E6}"/>
    <pc:docChg chg="custSel addSld modSld">
      <pc:chgData name="이 호진" userId="e7b51f9e24c37788" providerId="LiveId" clId="{9B96E3A8-2B2D-47A0-9CF7-2B29182001E6}" dt="2022-06-30T12:26:51.580" v="23" actId="22"/>
      <pc:docMkLst>
        <pc:docMk/>
      </pc:docMkLst>
      <pc:sldChg chg="delSp modSp mod">
        <pc:chgData name="이 호진" userId="e7b51f9e24c37788" providerId="LiveId" clId="{9B96E3A8-2B2D-47A0-9CF7-2B29182001E6}" dt="2022-06-30T12:25:15.798" v="8" actId="478"/>
        <pc:sldMkLst>
          <pc:docMk/>
          <pc:sldMk cId="2184666338" sldId="256"/>
        </pc:sldMkLst>
        <pc:spChg chg="mod">
          <ac:chgData name="이 호진" userId="e7b51f9e24c37788" providerId="LiveId" clId="{9B96E3A8-2B2D-47A0-9CF7-2B29182001E6}" dt="2022-06-30T12:25:12.788" v="7" actId="6549"/>
          <ac:spMkLst>
            <pc:docMk/>
            <pc:sldMk cId="2184666338" sldId="256"/>
            <ac:spMk id="7" creationId="{7CA2BC6A-8622-378D-781B-17A25B5A9C7C}"/>
          </ac:spMkLst>
        </pc:spChg>
        <pc:spChg chg="del">
          <ac:chgData name="이 호진" userId="e7b51f9e24c37788" providerId="LiveId" clId="{9B96E3A8-2B2D-47A0-9CF7-2B29182001E6}" dt="2022-06-30T12:25:15.798" v="8" actId="478"/>
          <ac:spMkLst>
            <pc:docMk/>
            <pc:sldMk cId="2184666338" sldId="256"/>
            <ac:spMk id="8" creationId="{A6B608FD-058E-F0A1-B35A-F530BA00B8A2}"/>
          </ac:spMkLst>
        </pc:spChg>
      </pc:sldChg>
      <pc:sldChg chg="addSp modSp mod">
        <pc:chgData name="이 호진" userId="e7b51f9e24c37788" providerId="LiveId" clId="{9B96E3A8-2B2D-47A0-9CF7-2B29182001E6}" dt="2022-06-30T12:25:30.274" v="10" actId="1076"/>
        <pc:sldMkLst>
          <pc:docMk/>
          <pc:sldMk cId="159237791" sldId="259"/>
        </pc:sldMkLst>
        <pc:picChg chg="add mod">
          <ac:chgData name="이 호진" userId="e7b51f9e24c37788" providerId="LiveId" clId="{9B96E3A8-2B2D-47A0-9CF7-2B29182001E6}" dt="2022-06-30T12:25:30.274" v="10" actId="1076"/>
          <ac:picMkLst>
            <pc:docMk/>
            <pc:sldMk cId="159237791" sldId="259"/>
            <ac:picMk id="7" creationId="{C4901648-AC92-1F14-4808-E9804EDE1375}"/>
          </ac:picMkLst>
        </pc:picChg>
      </pc:sldChg>
      <pc:sldChg chg="addSp modSp mod">
        <pc:chgData name="이 호진" userId="e7b51f9e24c37788" providerId="LiveId" clId="{9B96E3A8-2B2D-47A0-9CF7-2B29182001E6}" dt="2022-06-30T12:25:49.240" v="13" actId="1076"/>
        <pc:sldMkLst>
          <pc:docMk/>
          <pc:sldMk cId="3009393969" sldId="260"/>
        </pc:sldMkLst>
        <pc:picChg chg="add mod">
          <ac:chgData name="이 호진" userId="e7b51f9e24c37788" providerId="LiveId" clId="{9B96E3A8-2B2D-47A0-9CF7-2B29182001E6}" dt="2022-06-30T12:25:49.240" v="13" actId="1076"/>
          <ac:picMkLst>
            <pc:docMk/>
            <pc:sldMk cId="3009393969" sldId="260"/>
            <ac:picMk id="7" creationId="{8028DD4D-61AA-6BAD-198D-3D95841D80B6}"/>
          </ac:picMkLst>
        </pc:picChg>
      </pc:sldChg>
      <pc:sldChg chg="addSp mod">
        <pc:chgData name="이 호진" userId="e7b51f9e24c37788" providerId="LiveId" clId="{9B96E3A8-2B2D-47A0-9CF7-2B29182001E6}" dt="2022-06-30T12:26:02.049" v="14" actId="22"/>
        <pc:sldMkLst>
          <pc:docMk/>
          <pc:sldMk cId="3191817500" sldId="261"/>
        </pc:sldMkLst>
        <pc:picChg chg="add">
          <ac:chgData name="이 호진" userId="e7b51f9e24c37788" providerId="LiveId" clId="{9B96E3A8-2B2D-47A0-9CF7-2B29182001E6}" dt="2022-06-30T12:26:02.049" v="14" actId="22"/>
          <ac:picMkLst>
            <pc:docMk/>
            <pc:sldMk cId="3191817500" sldId="261"/>
            <ac:picMk id="7" creationId="{A94B7089-C6F7-A8D3-570B-322D6C92FF7F}"/>
          </ac:picMkLst>
        </pc:picChg>
      </pc:sldChg>
      <pc:sldChg chg="addSp modSp mod">
        <pc:chgData name="이 호진" userId="e7b51f9e24c37788" providerId="LiveId" clId="{9B96E3A8-2B2D-47A0-9CF7-2B29182001E6}" dt="2022-06-30T12:26:15.003" v="16" actId="1076"/>
        <pc:sldMkLst>
          <pc:docMk/>
          <pc:sldMk cId="4238118617" sldId="262"/>
        </pc:sldMkLst>
        <pc:picChg chg="add mod">
          <ac:chgData name="이 호진" userId="e7b51f9e24c37788" providerId="LiveId" clId="{9B96E3A8-2B2D-47A0-9CF7-2B29182001E6}" dt="2022-06-30T12:26:15.003" v="16" actId="1076"/>
          <ac:picMkLst>
            <pc:docMk/>
            <pc:sldMk cId="4238118617" sldId="262"/>
            <ac:picMk id="7" creationId="{436A945E-1630-D70D-566F-6DADD240AEAE}"/>
          </ac:picMkLst>
        </pc:picChg>
      </pc:sldChg>
      <pc:sldChg chg="addSp mod">
        <pc:chgData name="이 호진" userId="e7b51f9e24c37788" providerId="LiveId" clId="{9B96E3A8-2B2D-47A0-9CF7-2B29182001E6}" dt="2022-06-30T12:26:33.699" v="17" actId="22"/>
        <pc:sldMkLst>
          <pc:docMk/>
          <pc:sldMk cId="1297127404" sldId="263"/>
        </pc:sldMkLst>
        <pc:picChg chg="add">
          <ac:chgData name="이 호진" userId="e7b51f9e24c37788" providerId="LiveId" clId="{9B96E3A8-2B2D-47A0-9CF7-2B29182001E6}" dt="2022-06-30T12:26:33.699" v="17" actId="22"/>
          <ac:picMkLst>
            <pc:docMk/>
            <pc:sldMk cId="1297127404" sldId="263"/>
            <ac:picMk id="7" creationId="{8BA344FD-E5D1-CB8C-8FA8-551A93F4E0B2}"/>
          </ac:picMkLst>
        </pc:picChg>
      </pc:sldChg>
      <pc:sldChg chg="addSp mod">
        <pc:chgData name="이 호진" userId="e7b51f9e24c37788" providerId="LiveId" clId="{9B96E3A8-2B2D-47A0-9CF7-2B29182001E6}" dt="2022-06-30T12:26:51.580" v="23" actId="22"/>
        <pc:sldMkLst>
          <pc:docMk/>
          <pc:sldMk cId="74044086" sldId="264"/>
        </pc:sldMkLst>
        <pc:picChg chg="add">
          <ac:chgData name="이 호진" userId="e7b51f9e24c37788" providerId="LiveId" clId="{9B96E3A8-2B2D-47A0-9CF7-2B29182001E6}" dt="2022-06-30T12:26:51.580" v="23" actId="22"/>
          <ac:picMkLst>
            <pc:docMk/>
            <pc:sldMk cId="74044086" sldId="264"/>
            <ac:picMk id="7" creationId="{B0CCA349-8514-E214-F77E-53E25AA66DC2}"/>
          </ac:picMkLst>
        </pc:picChg>
      </pc:sldChg>
      <pc:sldChg chg="add">
        <pc:chgData name="이 호진" userId="e7b51f9e24c37788" providerId="LiveId" clId="{9B96E3A8-2B2D-47A0-9CF7-2B29182001E6}" dt="2022-06-30T12:26:35.637" v="18"/>
        <pc:sldMkLst>
          <pc:docMk/>
          <pc:sldMk cId="3757473742" sldId="265"/>
        </pc:sldMkLst>
      </pc:sldChg>
      <pc:sldChg chg="add">
        <pc:chgData name="이 호진" userId="e7b51f9e24c37788" providerId="LiveId" clId="{9B96E3A8-2B2D-47A0-9CF7-2B29182001E6}" dt="2022-06-30T12:26:35.905" v="19"/>
        <pc:sldMkLst>
          <pc:docMk/>
          <pc:sldMk cId="1510198778" sldId="266"/>
        </pc:sldMkLst>
      </pc:sldChg>
      <pc:sldChg chg="add">
        <pc:chgData name="이 호진" userId="e7b51f9e24c37788" providerId="LiveId" clId="{9B96E3A8-2B2D-47A0-9CF7-2B29182001E6}" dt="2022-06-30T12:26:36.128" v="20"/>
        <pc:sldMkLst>
          <pc:docMk/>
          <pc:sldMk cId="4153944382" sldId="267"/>
        </pc:sldMkLst>
      </pc:sldChg>
      <pc:sldChg chg="add">
        <pc:chgData name="이 호진" userId="e7b51f9e24c37788" providerId="LiveId" clId="{9B96E3A8-2B2D-47A0-9CF7-2B29182001E6}" dt="2022-06-30T12:26:36.319" v="21"/>
        <pc:sldMkLst>
          <pc:docMk/>
          <pc:sldMk cId="556821930" sldId="268"/>
        </pc:sldMkLst>
      </pc:sldChg>
      <pc:sldChg chg="add">
        <pc:chgData name="이 호진" userId="e7b51f9e24c37788" providerId="LiveId" clId="{9B96E3A8-2B2D-47A0-9CF7-2B29182001E6}" dt="2022-06-30T12:26:36.476" v="22"/>
        <pc:sldMkLst>
          <pc:docMk/>
          <pc:sldMk cId="146835918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종류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901648-AC92-1F14-4808-E9804EDE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946056"/>
            <a:ext cx="82200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28DD4D-61AA-6BAD-198D-3D95841D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904207"/>
            <a:ext cx="4969620" cy="40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4B7089-C6F7-A8D3-570B-322D6C92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928687"/>
            <a:ext cx="72580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1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6A945E-1630-D70D-566F-6DADD240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719697"/>
            <a:ext cx="8439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A344FD-E5D1-CB8C-8FA8-551A93F4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109662"/>
            <a:ext cx="8020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CA349-8514-E214-F77E-53E25AA6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09612"/>
            <a:ext cx="84963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375747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26</Words>
  <Application>Microsoft Office PowerPoint</Application>
  <PresentationFormat>화면 슬라이드 쇼(16:9)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2022-07-07T05:32:47Z</dcterms:modified>
</cp:coreProperties>
</file>