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58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75880-DDB9-C3DD-1D8A-37FAEEFF1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B700EA-73F2-EB6C-65DA-9DCEA6705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B9084-A504-1CD6-C594-32302F50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49E8-0733-4B5A-BDF2-5287C8B29C53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65BF0-D79C-E687-5E13-55AB047FA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08336A-6742-C4FA-A9DC-39987EA7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F923-2841-4588-BA07-BB0CB9287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63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25F9A-5138-A0BE-F9C5-87787B64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BB8924-6E5B-181E-90B6-BE5BCA132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1FDFA6-BAB0-FAE6-0153-01E80317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49E8-0733-4B5A-BDF2-5287C8B29C53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148441-14C3-968A-9A40-58B55B5E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2F3355-06C8-B2D3-BF25-CE1CC666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F923-2841-4588-BA07-BB0CB9287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5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C6A24B-0108-16EB-E4E7-DF87CB34D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10C6EA-2880-2F0D-D8B5-51CA1A3A9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F40C1-8CC8-AB31-9885-246DE79A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49E8-0733-4B5A-BDF2-5287C8B29C53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300671-39BD-0212-E569-F80B3D97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FB35E-68CF-2EA8-58E3-AB626768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F923-2841-4588-BA07-BB0CB9287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20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A3B84-87A2-1970-AEBC-49B267E6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7F31F8-7174-93CD-62C9-71C0940C8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9F9D3C-4BD6-6F3E-3CA8-2B405D75C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49E8-0733-4B5A-BDF2-5287C8B29C53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26942-089B-A7AC-1E0E-429FA07E4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E5448F-183A-02CC-37B0-0D659A08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F923-2841-4588-BA07-BB0CB9287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5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7F702-CCF8-1E1E-01F2-8D4A3BAC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C38ABE-A246-61E6-CCCC-2A3C8385E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1246E9-139F-E2C1-0DD0-30186FD0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49E8-0733-4B5A-BDF2-5287C8B29C53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94389-C781-E357-8E4A-1BABF6B9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6A253-1FDE-00F3-8629-27740D46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F923-2841-4588-BA07-BB0CB9287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15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1081D-8393-AA3D-1EF4-5DFA9F64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C32B1-5F64-FBD9-198D-60019604C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7DD150-0DA3-4CDD-B0B8-EBFEE689E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8B3DDD-8C67-A49C-B5A6-95A999FA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49E8-0733-4B5A-BDF2-5287C8B29C53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70ED2D-7046-5C14-54C4-997BA917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4D2161-B894-08AA-2DA9-B05B4613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F923-2841-4588-BA07-BB0CB9287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14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F70CA-7186-8D32-B940-D8001DA76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15DBB5-9510-BFCF-4C13-03D7FA4C5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A1CEF8-5B95-44A1-E1C9-DEC36D372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2AC18F-C067-3ADB-1643-331D27F54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6F56CB-D7E0-1039-BF52-842C0A994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A6D753-02B1-BA6A-3C4F-257C251C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49E8-0733-4B5A-BDF2-5287C8B29C53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D9B569-F932-04AA-B63C-5320A760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82560B-E933-5292-1625-14163997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F923-2841-4588-BA07-BB0CB9287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15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11E51-579B-B063-739A-F061D6C8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2D127E-097C-01E1-B657-F78A27DA1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49E8-0733-4B5A-BDF2-5287C8B29C53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E244EC-C416-41F1-3229-3042FDA4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A52723-AFCB-8CBD-5938-0DE6BDCA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F923-2841-4588-BA07-BB0CB9287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88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C39492-5FA8-99A9-D931-812BF0E9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49E8-0733-4B5A-BDF2-5287C8B29C53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29DB58-50DD-C719-F5BA-3D92EBA1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F7B59A-BCFB-BA37-1F99-09D5381E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F923-2841-4588-BA07-BB0CB9287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24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D9B72-A3AC-7856-74D6-BC42FA854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FBB1FA-F5B3-35D7-8B56-C9CDCF5E4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34C69A-F364-E639-F4AC-66846DE38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179BDA-F6A8-8AB9-DD3A-6E998D6B1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49E8-0733-4B5A-BDF2-5287C8B29C53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C43F82-67FA-8387-8303-F27EEC60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7EA06-3D90-6C53-23F2-9EA6B83D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F923-2841-4588-BA07-BB0CB9287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98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E66BF-2CDB-C9A2-074A-DB8DD025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F73AF0-D337-79D5-268C-A39098357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8BC10D-DAC6-57FC-4F0C-F30A54BA3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136B1B-AB4C-5575-6BA5-47CF690A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49E8-0733-4B5A-BDF2-5287C8B29C53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FAF893-34CC-C905-C775-B635E57D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0A16CD-DA84-A3B6-3B5F-0806D2B84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F923-2841-4588-BA07-BB0CB9287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8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435E09-A264-53A3-2F40-F635B9E2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CC7910-2FBE-70F4-75AE-CAF2E997F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CAA55-5463-99AB-B855-533080208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A49E8-0733-4B5A-BDF2-5287C8B29C53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CF19F-3BFC-AAD6-58E8-7506028FA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96403-35CD-C8A5-BA97-000D7DDDB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1F923-2841-4588-BA07-BB0CB9287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14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C471A2-C61E-CB4B-C584-53544D96C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734" y="1673623"/>
            <a:ext cx="9900816" cy="42400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BB6AEA-4152-2B91-8FB1-666552A9A3BE}"/>
              </a:ext>
            </a:extLst>
          </p:cNvPr>
          <p:cNvSpPr txBox="1"/>
          <p:nvPr/>
        </p:nvSpPr>
        <p:spPr>
          <a:xfrm>
            <a:off x="457199" y="370114"/>
            <a:ext cx="6155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아두이노</a:t>
            </a:r>
            <a:r>
              <a:rPr lang="ko-KR" altLang="en-US" sz="40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</a:t>
            </a:r>
            <a:r>
              <a:rPr lang="ko-KR" altLang="en-US" sz="40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우노</a:t>
            </a:r>
            <a:r>
              <a:rPr lang="ko-KR" altLang="en-US" sz="40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</a:t>
            </a:r>
            <a:r>
              <a:rPr lang="en-US" altLang="ko-KR" sz="40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(</a:t>
            </a:r>
            <a:r>
              <a:rPr lang="ko-KR" altLang="en-US" sz="40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기구수치</a:t>
            </a:r>
            <a:r>
              <a:rPr lang="en-US" altLang="ko-KR" sz="40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)</a:t>
            </a:r>
            <a:endParaRPr lang="ko-KR" altLang="en-US" sz="40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724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FC03C6-8419-41E9-3AB4-EEE16FB3F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508" y="966042"/>
            <a:ext cx="7592984" cy="492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65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Noto Sans KR ExtraBold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호진 이</dc:creator>
  <cp:lastModifiedBy>호진 이</cp:lastModifiedBy>
  <cp:revision>2</cp:revision>
  <dcterms:created xsi:type="dcterms:W3CDTF">2023-11-01T05:22:14Z</dcterms:created>
  <dcterms:modified xsi:type="dcterms:W3CDTF">2023-11-01T05:50:10Z</dcterms:modified>
</cp:coreProperties>
</file>