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2" r:id="rId4"/>
    <p:sldId id="256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C74026-5A15-44D4-A9E9-49ED7977ED15}" v="49" dt="2022-05-18T10:17:06.0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7C8AF86F-07A9-4755-890F-DB13F535DCF5}"/>
    <pc:docChg chg="delSld">
      <pc:chgData name="이 호진" userId="e7b51f9e24c37788" providerId="LiveId" clId="{7C8AF86F-07A9-4755-890F-DB13F535DCF5}" dt="2022-05-14T13:02:01.974" v="0" actId="47"/>
      <pc:docMkLst>
        <pc:docMk/>
      </pc:docMkLst>
      <pc:sldChg chg="del">
        <pc:chgData name="이 호진" userId="e7b51f9e24c37788" providerId="LiveId" clId="{7C8AF86F-07A9-4755-890F-DB13F535DCF5}" dt="2022-05-14T13:02:01.974" v="0" actId="47"/>
        <pc:sldMkLst>
          <pc:docMk/>
          <pc:sldMk cId="2184666338" sldId="256"/>
        </pc:sldMkLst>
      </pc:sldChg>
    </pc:docChg>
  </pc:docChgLst>
  <pc:docChgLst>
    <pc:chgData name="이 호진" userId="e7b51f9e24c37788" providerId="LiveId" clId="{02C74026-5A15-44D4-A9E9-49ED7977ED15}"/>
    <pc:docChg chg="custSel addSld delSld modSld sldOrd">
      <pc:chgData name="이 호진" userId="e7b51f9e24c37788" providerId="LiveId" clId="{02C74026-5A15-44D4-A9E9-49ED7977ED15}" dt="2022-05-18T10:17:10.724" v="282" actId="20577"/>
      <pc:docMkLst>
        <pc:docMk/>
      </pc:docMkLst>
      <pc:sldChg chg="addSp delSp modSp new mod ord">
        <pc:chgData name="이 호진" userId="e7b51f9e24c37788" providerId="LiveId" clId="{02C74026-5A15-44D4-A9E9-49ED7977ED15}" dt="2022-05-18T10:17:10.724" v="282" actId="20577"/>
        <pc:sldMkLst>
          <pc:docMk/>
          <pc:sldMk cId="3675788210" sldId="256"/>
        </pc:sldMkLst>
        <pc:spChg chg="add mod">
          <ac:chgData name="이 호진" userId="e7b51f9e24c37788" providerId="LiveId" clId="{02C74026-5A15-44D4-A9E9-49ED7977ED15}" dt="2022-05-18T10:17:10.724" v="282" actId="20577"/>
          <ac:spMkLst>
            <pc:docMk/>
            <pc:sldMk cId="3675788210" sldId="256"/>
            <ac:spMk id="2" creationId="{6BD40180-4D50-574F-802C-20AA675C7347}"/>
          </ac:spMkLst>
        </pc:spChg>
        <pc:spChg chg="del">
          <ac:chgData name="이 호진" userId="e7b51f9e24c37788" providerId="LiveId" clId="{02C74026-5A15-44D4-A9E9-49ED7977ED15}" dt="2022-05-16T09:43:18.401" v="3" actId="478"/>
          <ac:spMkLst>
            <pc:docMk/>
            <pc:sldMk cId="3675788210" sldId="256"/>
            <ac:spMk id="2" creationId="{D3717DEB-2701-10A4-FF5D-6F573A1CFEEE}"/>
          </ac:spMkLst>
        </pc:spChg>
        <pc:spChg chg="add mod">
          <ac:chgData name="이 호진" userId="e7b51f9e24c37788" providerId="LiveId" clId="{02C74026-5A15-44D4-A9E9-49ED7977ED15}" dt="2022-05-18T10:17:07.885" v="280" actId="20577"/>
          <ac:spMkLst>
            <pc:docMk/>
            <pc:sldMk cId="3675788210" sldId="256"/>
            <ac:spMk id="3" creationId="{8ABD71C7-E42C-6AA2-8A6D-1628E6C8FA91}"/>
          </ac:spMkLst>
        </pc:spChg>
        <pc:spChg chg="del">
          <ac:chgData name="이 호진" userId="e7b51f9e24c37788" providerId="LiveId" clId="{02C74026-5A15-44D4-A9E9-49ED7977ED15}" dt="2022-05-16T09:43:18.401" v="3" actId="478"/>
          <ac:spMkLst>
            <pc:docMk/>
            <pc:sldMk cId="3675788210" sldId="256"/>
            <ac:spMk id="3" creationId="{C1CAC755-04AF-DD1E-DD17-DFBD63FFEB72}"/>
          </ac:spMkLst>
        </pc:spChg>
        <pc:spChg chg="add mod">
          <ac:chgData name="이 호진" userId="e7b51f9e24c37788" providerId="LiveId" clId="{02C74026-5A15-44D4-A9E9-49ED7977ED15}" dt="2022-05-16T09:43:15.281" v="2"/>
          <ac:spMkLst>
            <pc:docMk/>
            <pc:sldMk cId="3675788210" sldId="256"/>
            <ac:spMk id="4" creationId="{43C42E4E-674E-52D6-6E7D-C60F01C1D107}"/>
          </ac:spMkLst>
        </pc:spChg>
        <pc:spChg chg="add mod">
          <ac:chgData name="이 호진" userId="e7b51f9e24c37788" providerId="LiveId" clId="{02C74026-5A15-44D4-A9E9-49ED7977ED15}" dt="2022-05-16T09:43:15.281" v="2"/>
          <ac:spMkLst>
            <pc:docMk/>
            <pc:sldMk cId="3675788210" sldId="256"/>
            <ac:spMk id="5" creationId="{B2B9A5BF-B5EF-7C25-DD44-078D5711D53A}"/>
          </ac:spMkLst>
        </pc:spChg>
        <pc:spChg chg="add mod">
          <ac:chgData name="이 호진" userId="e7b51f9e24c37788" providerId="LiveId" clId="{02C74026-5A15-44D4-A9E9-49ED7977ED15}" dt="2022-05-16T09:43:15.281" v="2"/>
          <ac:spMkLst>
            <pc:docMk/>
            <pc:sldMk cId="3675788210" sldId="256"/>
            <ac:spMk id="6" creationId="{4B5F1E2E-6E44-17A2-C26A-5A74DDF61EE3}"/>
          </ac:spMkLst>
        </pc:spChg>
        <pc:spChg chg="add mod">
          <ac:chgData name="이 호진" userId="e7b51f9e24c37788" providerId="LiveId" clId="{02C74026-5A15-44D4-A9E9-49ED7977ED15}" dt="2022-05-16T09:43:15.281" v="2"/>
          <ac:spMkLst>
            <pc:docMk/>
            <pc:sldMk cId="3675788210" sldId="256"/>
            <ac:spMk id="7" creationId="{B867A183-6B4E-B8AA-2358-58DF6A739C73}"/>
          </ac:spMkLst>
        </pc:spChg>
        <pc:spChg chg="add mod">
          <ac:chgData name="이 호진" userId="e7b51f9e24c37788" providerId="LiveId" clId="{02C74026-5A15-44D4-A9E9-49ED7977ED15}" dt="2022-05-16T14:18:03.219" v="27" actId="1076"/>
          <ac:spMkLst>
            <pc:docMk/>
            <pc:sldMk cId="3675788210" sldId="256"/>
            <ac:spMk id="8" creationId="{826679BB-70F2-0234-FB57-ADA47BF9829E}"/>
          </ac:spMkLst>
        </pc:spChg>
        <pc:picChg chg="add del mod">
          <ac:chgData name="이 호진" userId="e7b51f9e24c37788" providerId="LiveId" clId="{02C74026-5A15-44D4-A9E9-49ED7977ED15}" dt="2022-05-18T10:16:35.287" v="273" actId="478"/>
          <ac:picMkLst>
            <pc:docMk/>
            <pc:sldMk cId="3675788210" sldId="256"/>
            <ac:picMk id="9" creationId="{0A840433-DE55-7D81-6408-D21622E6D26F}"/>
          </ac:picMkLst>
        </pc:picChg>
        <pc:picChg chg="add mod">
          <ac:chgData name="이 호진" userId="e7b51f9e24c37788" providerId="LiveId" clId="{02C74026-5A15-44D4-A9E9-49ED7977ED15}" dt="2022-05-18T10:16:03.156" v="143" actId="14100"/>
          <ac:picMkLst>
            <pc:docMk/>
            <pc:sldMk cId="3675788210" sldId="256"/>
            <ac:picMk id="1026" creationId="{97F55551-A851-4230-1232-E67340A7130B}"/>
          </ac:picMkLst>
        </pc:picChg>
      </pc:sldChg>
      <pc:sldChg chg="modSp add mod">
        <pc:chgData name="이 호진" userId="e7b51f9e24c37788" providerId="LiveId" clId="{02C74026-5A15-44D4-A9E9-49ED7977ED15}" dt="2022-05-16T09:45:29.556" v="12"/>
        <pc:sldMkLst>
          <pc:docMk/>
          <pc:sldMk cId="2184666338" sldId="257"/>
        </pc:sldMkLst>
        <pc:spChg chg="mod">
          <ac:chgData name="이 호진" userId="e7b51f9e24c37788" providerId="LiveId" clId="{02C74026-5A15-44D4-A9E9-49ED7977ED15}" dt="2022-05-16T09:45:29.556" v="12"/>
          <ac:spMkLst>
            <pc:docMk/>
            <pc:sldMk cId="2184666338" sldId="257"/>
            <ac:spMk id="7" creationId="{7CA2BC6A-8622-378D-781B-17A25B5A9C7C}"/>
          </ac:spMkLst>
        </pc:spChg>
      </pc:sldChg>
      <pc:sldChg chg="add">
        <pc:chgData name="이 호진" userId="e7b51f9e24c37788" providerId="LiveId" clId="{02C74026-5A15-44D4-A9E9-49ED7977ED15}" dt="2022-05-16T09:43:10.502" v="1"/>
        <pc:sldMkLst>
          <pc:docMk/>
          <pc:sldMk cId="44552613" sldId="259"/>
        </pc:sldMkLst>
      </pc:sldChg>
      <pc:sldChg chg="addSp modSp add mod">
        <pc:chgData name="이 호진" userId="e7b51f9e24c37788" providerId="LiveId" clId="{02C74026-5A15-44D4-A9E9-49ED7977ED15}" dt="2022-05-16T14:20:50.462" v="44" actId="1076"/>
        <pc:sldMkLst>
          <pc:docMk/>
          <pc:sldMk cId="951700420" sldId="260"/>
        </pc:sldMkLst>
        <pc:spChg chg="add mod">
          <ac:chgData name="이 호진" userId="e7b51f9e24c37788" providerId="LiveId" clId="{02C74026-5A15-44D4-A9E9-49ED7977ED15}" dt="2022-05-16T14:18:43.925" v="36" actId="20577"/>
          <ac:spMkLst>
            <pc:docMk/>
            <pc:sldMk cId="951700420" sldId="260"/>
            <ac:spMk id="8" creationId="{D69600A8-B7AD-7B07-9A60-1C3D4838A752}"/>
          </ac:spMkLst>
        </pc:spChg>
        <pc:picChg chg="add mod">
          <ac:chgData name="이 호진" userId="e7b51f9e24c37788" providerId="LiveId" clId="{02C74026-5A15-44D4-A9E9-49ED7977ED15}" dt="2022-05-16T14:20:50.462" v="44" actId="1076"/>
          <ac:picMkLst>
            <pc:docMk/>
            <pc:sldMk cId="951700420" sldId="260"/>
            <ac:picMk id="2050" creationId="{1F1F765D-9F70-70B1-7F89-3181A2B2688A}"/>
          </ac:picMkLst>
        </pc:picChg>
        <pc:picChg chg="add mod">
          <ac:chgData name="이 호진" userId="e7b51f9e24c37788" providerId="LiveId" clId="{02C74026-5A15-44D4-A9E9-49ED7977ED15}" dt="2022-05-16T14:20:48.821" v="43" actId="1076"/>
          <ac:picMkLst>
            <pc:docMk/>
            <pc:sldMk cId="951700420" sldId="260"/>
            <ac:picMk id="2052" creationId="{01D71490-9B3B-47E8-EC25-20B9DC7DFC07}"/>
          </ac:picMkLst>
        </pc:picChg>
      </pc:sldChg>
      <pc:sldChg chg="add del">
        <pc:chgData name="이 호진" userId="e7b51f9e24c37788" providerId="LiveId" clId="{02C74026-5A15-44D4-A9E9-49ED7977ED15}" dt="2022-05-16T14:20:58.714" v="45" actId="47"/>
        <pc:sldMkLst>
          <pc:docMk/>
          <pc:sldMk cId="3925595413" sldId="261"/>
        </pc:sldMkLst>
      </pc:sldChg>
      <pc:sldChg chg="addSp delSp modSp add mod ord">
        <pc:chgData name="이 호진" userId="e7b51f9e24c37788" providerId="LiveId" clId="{02C74026-5A15-44D4-A9E9-49ED7977ED15}" dt="2022-05-18T10:15:31.802" v="138" actId="1076"/>
        <pc:sldMkLst>
          <pc:docMk/>
          <pc:sldMk cId="2236792688" sldId="262"/>
        </pc:sldMkLst>
        <pc:spChg chg="add mod">
          <ac:chgData name="이 호진" userId="e7b51f9e24c37788" providerId="LiveId" clId="{02C74026-5A15-44D4-A9E9-49ED7977ED15}" dt="2022-05-18T10:15:31.802" v="138" actId="1076"/>
          <ac:spMkLst>
            <pc:docMk/>
            <pc:sldMk cId="2236792688" sldId="262"/>
            <ac:spMk id="2" creationId="{471D36BE-94B2-0A96-E345-57FE2688539D}"/>
          </ac:spMkLst>
        </pc:spChg>
        <pc:spChg chg="add mod">
          <ac:chgData name="이 호진" userId="e7b51f9e24c37788" providerId="LiveId" clId="{02C74026-5A15-44D4-A9E9-49ED7977ED15}" dt="2022-05-18T10:13:41.998" v="49"/>
          <ac:spMkLst>
            <pc:docMk/>
            <pc:sldMk cId="2236792688" sldId="262"/>
            <ac:spMk id="8" creationId="{F63BC0E8-448E-C0FF-A832-938017DDC5CC}"/>
          </ac:spMkLst>
        </pc:spChg>
        <pc:spChg chg="add mod">
          <ac:chgData name="이 호진" userId="e7b51f9e24c37788" providerId="LiveId" clId="{02C74026-5A15-44D4-A9E9-49ED7977ED15}" dt="2022-05-18T10:15:31.802" v="138" actId="1076"/>
          <ac:spMkLst>
            <pc:docMk/>
            <pc:sldMk cId="2236792688" sldId="262"/>
            <ac:spMk id="10" creationId="{CB4D2DBE-31F0-41CA-18D5-FEF8348CA051}"/>
          </ac:spMkLst>
        </pc:spChg>
        <pc:spChg chg="add mod">
          <ac:chgData name="이 호진" userId="e7b51f9e24c37788" providerId="LiveId" clId="{02C74026-5A15-44D4-A9E9-49ED7977ED15}" dt="2022-05-18T10:15:31.802" v="138" actId="1076"/>
          <ac:spMkLst>
            <pc:docMk/>
            <pc:sldMk cId="2236792688" sldId="262"/>
            <ac:spMk id="12" creationId="{21F71BE9-11E1-8069-127E-47938DB02A4E}"/>
          </ac:spMkLst>
        </pc:spChg>
        <pc:spChg chg="add mod">
          <ac:chgData name="이 호진" userId="e7b51f9e24c37788" providerId="LiveId" clId="{02C74026-5A15-44D4-A9E9-49ED7977ED15}" dt="2022-05-18T10:15:31.802" v="138" actId="1076"/>
          <ac:spMkLst>
            <pc:docMk/>
            <pc:sldMk cId="2236792688" sldId="262"/>
            <ac:spMk id="14" creationId="{7AD6C7D0-2E8A-58DF-C026-976FDFCAC059}"/>
          </ac:spMkLst>
        </pc:spChg>
        <pc:spChg chg="add mod ord">
          <ac:chgData name="이 호진" userId="e7b51f9e24c37788" providerId="LiveId" clId="{02C74026-5A15-44D4-A9E9-49ED7977ED15}" dt="2022-05-18T10:15:31.802" v="138" actId="1076"/>
          <ac:spMkLst>
            <pc:docMk/>
            <pc:sldMk cId="2236792688" sldId="262"/>
            <ac:spMk id="15" creationId="{DC189D1A-0C5F-EEEA-0C4B-85B651957DBC}"/>
          </ac:spMkLst>
        </pc:spChg>
        <pc:spChg chg="add mod ord">
          <ac:chgData name="이 호진" userId="e7b51f9e24c37788" providerId="LiveId" clId="{02C74026-5A15-44D4-A9E9-49ED7977ED15}" dt="2022-05-18T10:15:31.802" v="138" actId="1076"/>
          <ac:spMkLst>
            <pc:docMk/>
            <pc:sldMk cId="2236792688" sldId="262"/>
            <ac:spMk id="16" creationId="{C23FA477-5C3C-DA11-D3DE-AFC1CE2E2B8E}"/>
          </ac:spMkLst>
        </pc:spChg>
        <pc:spChg chg="add mod ord">
          <ac:chgData name="이 호진" userId="e7b51f9e24c37788" providerId="LiveId" clId="{02C74026-5A15-44D4-A9E9-49ED7977ED15}" dt="2022-05-18T10:15:31.802" v="138" actId="1076"/>
          <ac:spMkLst>
            <pc:docMk/>
            <pc:sldMk cId="2236792688" sldId="262"/>
            <ac:spMk id="17" creationId="{31C7AF80-16F9-43E8-7DF2-6CF82A13E228}"/>
          </ac:spMkLst>
        </pc:spChg>
        <pc:spChg chg="add mod ord">
          <ac:chgData name="이 호진" userId="e7b51f9e24c37788" providerId="LiveId" clId="{02C74026-5A15-44D4-A9E9-49ED7977ED15}" dt="2022-05-18T10:15:31.802" v="138" actId="1076"/>
          <ac:spMkLst>
            <pc:docMk/>
            <pc:sldMk cId="2236792688" sldId="262"/>
            <ac:spMk id="18" creationId="{C7317ACC-9CFF-9356-6043-5DBC714A93A1}"/>
          </ac:spMkLst>
        </pc:spChg>
        <pc:picChg chg="add del mod">
          <ac:chgData name="이 호진" userId="e7b51f9e24c37788" providerId="LiveId" clId="{02C74026-5A15-44D4-A9E9-49ED7977ED15}" dt="2022-05-18T10:14:20.520" v="112" actId="478"/>
          <ac:picMkLst>
            <pc:docMk/>
            <pc:sldMk cId="2236792688" sldId="262"/>
            <ac:picMk id="9" creationId="{D25A1908-03E4-6B88-EE9E-D3B1246B7D33}"/>
          </ac:picMkLst>
        </pc:picChg>
      </pc:sldChg>
      <pc:sldChg chg="add">
        <pc:chgData name="이 호진" userId="e7b51f9e24c37788" providerId="LiveId" clId="{02C74026-5A15-44D4-A9E9-49ED7977ED15}" dt="2022-05-18T10:13:36.671" v="46"/>
        <pc:sldMkLst>
          <pc:docMk/>
          <pc:sldMk cId="798008580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모터종류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아두이노를</a:t>
            </a:r>
            <a:r>
              <a:rPr lang="ko-KR" altLang="en-US" dirty="0"/>
              <a:t> 통하여 모터를 구동하는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979E2B6-5CF6-45E8-2491-8FF8A3DD0010}"/>
              </a:ext>
            </a:extLst>
          </p:cNvPr>
          <p:cNvSpPr txBox="1"/>
          <p:nvPr/>
        </p:nvSpPr>
        <p:spPr>
          <a:xfrm>
            <a:off x="422547" y="959690"/>
            <a:ext cx="8018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46464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모터를 구동 전원의 종류에 따라 분류하면 </a:t>
            </a:r>
            <a:r>
              <a:rPr lang="en-US" altLang="ko-KR" b="0" i="0" dirty="0">
                <a:solidFill>
                  <a:srgbClr val="46464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DC </a:t>
            </a:r>
            <a:r>
              <a:rPr lang="ko-KR" altLang="en-US" b="0" i="0" dirty="0">
                <a:solidFill>
                  <a:srgbClr val="46464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모터와 </a:t>
            </a:r>
            <a:r>
              <a:rPr lang="en-US" altLang="ko-KR" b="0" i="0" dirty="0">
                <a:solidFill>
                  <a:srgbClr val="46464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AC </a:t>
            </a:r>
            <a:r>
              <a:rPr lang="ko-KR" altLang="en-US" b="0" i="0" dirty="0">
                <a:solidFill>
                  <a:srgbClr val="46464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모터로 분류됩니다</a:t>
            </a:r>
            <a:r>
              <a:rPr lang="en-US" altLang="ko-KR" b="0" i="0" dirty="0">
                <a:solidFill>
                  <a:srgbClr val="46464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15FC30A-AB26-858D-9910-D45C7AF6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57" y="1729624"/>
            <a:ext cx="3920872" cy="20848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C989CC9-87EC-5BD5-5D21-E531112E1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51008"/>
            <a:ext cx="4095469" cy="14217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24BEBB-99E9-AD56-A02B-B99676AB6F47}"/>
              </a:ext>
            </a:extLst>
          </p:cNvPr>
          <p:cNvSpPr txBox="1"/>
          <p:nvPr/>
        </p:nvSpPr>
        <p:spPr>
          <a:xfrm>
            <a:off x="375556" y="293915"/>
            <a:ext cx="3205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모터의 종류</a:t>
            </a:r>
          </a:p>
        </p:txBody>
      </p:sp>
    </p:spTree>
    <p:extLst>
      <p:ext uri="{BB962C8B-B14F-4D97-AF65-F5344CB8AC3E}">
        <p14:creationId xmlns:p14="http://schemas.microsoft.com/office/powerpoint/2010/main" val="4455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189D1A-0C5F-EEEA-0C4B-85B651957DBC}"/>
              </a:ext>
            </a:extLst>
          </p:cNvPr>
          <p:cNvSpPr/>
          <p:nvPr/>
        </p:nvSpPr>
        <p:spPr>
          <a:xfrm>
            <a:off x="812512" y="1436249"/>
            <a:ext cx="3287806" cy="8103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3FA477-5C3C-DA11-D3DE-AFC1CE2E2B8E}"/>
              </a:ext>
            </a:extLst>
          </p:cNvPr>
          <p:cNvSpPr/>
          <p:nvPr/>
        </p:nvSpPr>
        <p:spPr>
          <a:xfrm>
            <a:off x="4405118" y="1436248"/>
            <a:ext cx="3287806" cy="8103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1C7AF80-16F9-43E8-7DF2-6CF82A13E228}"/>
              </a:ext>
            </a:extLst>
          </p:cNvPr>
          <p:cNvSpPr/>
          <p:nvPr/>
        </p:nvSpPr>
        <p:spPr>
          <a:xfrm>
            <a:off x="812512" y="2474712"/>
            <a:ext cx="3287806" cy="8103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317ACC-9CFF-9356-6043-5DBC714A93A1}"/>
              </a:ext>
            </a:extLst>
          </p:cNvPr>
          <p:cNvSpPr/>
          <p:nvPr/>
        </p:nvSpPr>
        <p:spPr>
          <a:xfrm>
            <a:off x="4405118" y="2474711"/>
            <a:ext cx="3287806" cy="8103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1D36BE-94B2-0A96-E345-57FE2688539D}"/>
              </a:ext>
            </a:extLst>
          </p:cNvPr>
          <p:cNvSpPr txBox="1"/>
          <p:nvPr/>
        </p:nvSpPr>
        <p:spPr>
          <a:xfrm>
            <a:off x="1081453" y="1684557"/>
            <a:ext cx="113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DC</a:t>
            </a:r>
            <a:r>
              <a:rPr lang="ko-KR" altLang="en-US" dirty="0"/>
              <a:t>모터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D2DBE-31F0-41CA-18D5-FEF8348CA051}"/>
              </a:ext>
            </a:extLst>
          </p:cNvPr>
          <p:cNvSpPr txBox="1"/>
          <p:nvPr/>
        </p:nvSpPr>
        <p:spPr>
          <a:xfrm>
            <a:off x="4569846" y="1684557"/>
            <a:ext cx="14859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AC</a:t>
            </a:r>
            <a:r>
              <a:rPr lang="ko-KR" altLang="en-US" dirty="0"/>
              <a:t>모터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71BE9-11E1-8069-127E-47938DB02A4E}"/>
              </a:ext>
            </a:extLst>
          </p:cNvPr>
          <p:cNvSpPr txBox="1"/>
          <p:nvPr/>
        </p:nvSpPr>
        <p:spPr>
          <a:xfrm>
            <a:off x="1081453" y="2695215"/>
            <a:ext cx="14859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서보모터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D6C7D0-2E8A-58DF-C026-976FDFCAC059}"/>
              </a:ext>
            </a:extLst>
          </p:cNvPr>
          <p:cNvSpPr txBox="1"/>
          <p:nvPr/>
        </p:nvSpPr>
        <p:spPr>
          <a:xfrm>
            <a:off x="4618030" y="2647511"/>
            <a:ext cx="14859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스테퍼</a:t>
            </a:r>
            <a:r>
              <a:rPr lang="ko-KR" altLang="en-US" dirty="0"/>
              <a:t> 모터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311351-20DF-E904-146C-545DAA8902C0}"/>
              </a:ext>
            </a:extLst>
          </p:cNvPr>
          <p:cNvSpPr txBox="1"/>
          <p:nvPr/>
        </p:nvSpPr>
        <p:spPr>
          <a:xfrm>
            <a:off x="375556" y="293915"/>
            <a:ext cx="3205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모터의 종류</a:t>
            </a:r>
          </a:p>
        </p:txBody>
      </p:sp>
    </p:spTree>
    <p:extLst>
      <p:ext uri="{BB962C8B-B14F-4D97-AF65-F5344CB8AC3E}">
        <p14:creationId xmlns:p14="http://schemas.microsoft.com/office/powerpoint/2010/main" val="223679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Use DC Motors on the Raspberry Pi - Circuit Basics">
            <a:extLst>
              <a:ext uri="{FF2B5EF4-FFF2-40B4-BE49-F238E27FC236}">
                <a16:creationId xmlns:a16="http://schemas.microsoft.com/office/drawing/2014/main" id="{97F55551-A851-4230-1232-E67340A71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17" y="1414151"/>
            <a:ext cx="6490359" cy="332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D40180-4D50-574F-802C-20AA675C7347}"/>
              </a:ext>
            </a:extLst>
          </p:cNvPr>
          <p:cNvSpPr txBox="1"/>
          <p:nvPr/>
        </p:nvSpPr>
        <p:spPr>
          <a:xfrm>
            <a:off x="4734916" y="1416457"/>
            <a:ext cx="4164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→ 전원이 인가되면 한쪽 방향으로 계속 회전하는 모터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BD71C7-E42C-6AA2-8A6D-1628E6C8FA91}"/>
              </a:ext>
            </a:extLst>
          </p:cNvPr>
          <p:cNvSpPr txBox="1"/>
          <p:nvPr/>
        </p:nvSpPr>
        <p:spPr>
          <a:xfrm>
            <a:off x="4734916" y="1758981"/>
            <a:ext cx="3720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→ 단가가 낮고</a:t>
            </a:r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속도의 제어가 쉬움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C890C4-7E84-A05B-1755-36B5C905D62E}"/>
              </a:ext>
            </a:extLst>
          </p:cNvPr>
          <p:cNvSpPr txBox="1"/>
          <p:nvPr/>
        </p:nvSpPr>
        <p:spPr>
          <a:xfrm>
            <a:off x="375556" y="293915"/>
            <a:ext cx="3205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DC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모터</a:t>
            </a:r>
          </a:p>
        </p:txBody>
      </p:sp>
    </p:spTree>
    <p:extLst>
      <p:ext uri="{BB962C8B-B14F-4D97-AF65-F5344CB8AC3E}">
        <p14:creationId xmlns:p14="http://schemas.microsoft.com/office/powerpoint/2010/main" val="367578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inciple of Operation - 德昌电机">
            <a:extLst>
              <a:ext uri="{FF2B5EF4-FFF2-40B4-BE49-F238E27FC236}">
                <a16:creationId xmlns:a16="http://schemas.microsoft.com/office/drawing/2014/main" id="{1F1F765D-9F70-70B1-7F89-3181A2B26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96" y="1120277"/>
            <a:ext cx="4147985" cy="229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in motor drive unit (When AC motor is used) | 도시바 일렉트로닉스 코리아 주식회사 | 한국">
            <a:extLst>
              <a:ext uri="{FF2B5EF4-FFF2-40B4-BE49-F238E27FC236}">
                <a16:creationId xmlns:a16="http://schemas.microsoft.com/office/drawing/2014/main" id="{01D71490-9B3B-47E8-EC25-20B9DC7DF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82" y="1184882"/>
            <a:ext cx="4323229" cy="242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A16F80-85B9-E183-F20C-DE8ED3E9F952}"/>
              </a:ext>
            </a:extLst>
          </p:cNvPr>
          <p:cNvSpPr txBox="1"/>
          <p:nvPr/>
        </p:nvSpPr>
        <p:spPr>
          <a:xfrm>
            <a:off x="375556" y="293915"/>
            <a:ext cx="3205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AC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모터</a:t>
            </a:r>
          </a:p>
        </p:txBody>
      </p:sp>
    </p:spTree>
    <p:extLst>
      <p:ext uri="{BB962C8B-B14F-4D97-AF65-F5344CB8AC3E}">
        <p14:creationId xmlns:p14="http://schemas.microsoft.com/office/powerpoint/2010/main" val="951700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</TotalTime>
  <Words>52</Words>
  <Application>Microsoft Office PowerPoint</Application>
  <PresentationFormat>화면 슬라이드 쇼(16:9)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Noto Sans KR ExtraBold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6</cp:revision>
  <dcterms:created xsi:type="dcterms:W3CDTF">2022-02-09T03:28:42Z</dcterms:created>
  <dcterms:modified xsi:type="dcterms:W3CDTF">2024-04-16T08:05:18Z</dcterms:modified>
</cp:coreProperties>
</file>