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60" r:id="rId3"/>
    <p:sldId id="261" r:id="rId4"/>
    <p:sldId id="264" r:id="rId5"/>
    <p:sldId id="265" r:id="rId6"/>
    <p:sldId id="266" r:id="rId7"/>
    <p:sldId id="280" r:id="rId8"/>
    <p:sldId id="275" r:id="rId9"/>
    <p:sldId id="292" r:id="rId10"/>
    <p:sldId id="284" r:id="rId11"/>
    <p:sldId id="291" r:id="rId12"/>
    <p:sldId id="285" r:id="rId13"/>
    <p:sldId id="269" r:id="rId14"/>
    <p:sldId id="274" r:id="rId15"/>
    <p:sldId id="286" r:id="rId16"/>
    <p:sldId id="267" r:id="rId17"/>
    <p:sldId id="268" r:id="rId18"/>
    <p:sldId id="270" r:id="rId19"/>
    <p:sldId id="271"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03E70-FB5A-4C05-9B6A-2C1A123E94C7}" v="70" dt="2022-06-07T10:41:32.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319"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 호진" userId="e7b51f9e24c37788" providerId="LiveId" clId="{1BE8039B-E17B-476B-BA8D-351F077FF839}"/>
    <pc:docChg chg="addSld modSld sldOrd">
      <pc:chgData name="이 호진" userId="e7b51f9e24c37788" providerId="LiveId" clId="{1BE8039B-E17B-476B-BA8D-351F077FF839}" dt="2022-05-13T08:55:15.231" v="1016" actId="20577"/>
      <pc:docMkLst>
        <pc:docMk/>
      </pc:docMkLst>
      <pc:sldChg chg="addSp modSp mod">
        <pc:chgData name="이 호진" userId="e7b51f9e24c37788" providerId="LiveId" clId="{1BE8039B-E17B-476B-BA8D-351F077FF839}" dt="2022-05-13T08:42:22.531" v="140" actId="14100"/>
        <pc:sldMkLst>
          <pc:docMk/>
          <pc:sldMk cId="2184666338" sldId="256"/>
        </pc:sldMkLst>
        <pc:spChg chg="add mod">
          <ac:chgData name="이 호진" userId="e7b51f9e24c37788" providerId="LiveId" clId="{1BE8039B-E17B-476B-BA8D-351F077FF839}" dt="2022-05-13T08:41:08.779" v="0"/>
          <ac:spMkLst>
            <pc:docMk/>
            <pc:sldMk cId="2184666338" sldId="256"/>
            <ac:spMk id="2" creationId="{0B533503-591B-CE08-2CF8-93764F16A9F7}"/>
          </ac:spMkLst>
        </pc:spChg>
        <pc:spChg chg="add mod">
          <ac:chgData name="이 호진" userId="e7b51f9e24c37788" providerId="LiveId" clId="{1BE8039B-E17B-476B-BA8D-351F077FF839}" dt="2022-05-13T08:41:08.779" v="0"/>
          <ac:spMkLst>
            <pc:docMk/>
            <pc:sldMk cId="2184666338" sldId="256"/>
            <ac:spMk id="3" creationId="{FE882596-B4CC-6555-680D-A712BC42322B}"/>
          </ac:spMkLst>
        </pc:spChg>
        <pc:spChg chg="add mod">
          <ac:chgData name="이 호진" userId="e7b51f9e24c37788" providerId="LiveId" clId="{1BE8039B-E17B-476B-BA8D-351F077FF839}" dt="2022-05-13T08:41:18.864" v="8" actId="14100"/>
          <ac:spMkLst>
            <pc:docMk/>
            <pc:sldMk cId="2184666338" sldId="256"/>
            <ac:spMk id="4" creationId="{D2CC6BDF-AAA2-19E3-670F-80797817C1DE}"/>
          </ac:spMkLst>
        </pc:spChg>
        <pc:spChg chg="add mod">
          <ac:chgData name="이 호진" userId="e7b51f9e24c37788" providerId="LiveId" clId="{1BE8039B-E17B-476B-BA8D-351F077FF839}" dt="2022-05-13T08:41:25.357" v="27"/>
          <ac:spMkLst>
            <pc:docMk/>
            <pc:sldMk cId="2184666338" sldId="256"/>
            <ac:spMk id="5" creationId="{0281D26A-912F-DA87-0C31-047DBADFDD89}"/>
          </ac:spMkLst>
        </pc:spChg>
        <pc:spChg chg="add mod">
          <ac:chgData name="이 호진" userId="e7b51f9e24c37788" providerId="LiveId" clId="{1BE8039B-E17B-476B-BA8D-351F077FF839}" dt="2022-05-13T08:41:56.923" v="36" actId="6549"/>
          <ac:spMkLst>
            <pc:docMk/>
            <pc:sldMk cId="2184666338" sldId="256"/>
            <ac:spMk id="7" creationId="{7CA2BC6A-8622-378D-781B-17A25B5A9C7C}"/>
          </ac:spMkLst>
        </pc:spChg>
        <pc:spChg chg="add mod">
          <ac:chgData name="이 호진" userId="e7b51f9e24c37788" providerId="LiveId" clId="{1BE8039B-E17B-476B-BA8D-351F077FF839}" dt="2022-05-13T08:42:22.531" v="140" actId="14100"/>
          <ac:spMkLst>
            <pc:docMk/>
            <pc:sldMk cId="2184666338" sldId="256"/>
            <ac:spMk id="8" creationId="{A6B608FD-058E-F0A1-B35A-F530BA00B8A2}"/>
          </ac:spMkLst>
        </pc:spChg>
        <pc:picChg chg="add mod">
          <ac:chgData name="이 호진" userId="e7b51f9e24c37788" providerId="LiveId" clId="{1BE8039B-E17B-476B-BA8D-351F077FF839}" dt="2022-05-13T08:41:52.815" v="28"/>
          <ac:picMkLst>
            <pc:docMk/>
            <pc:sldMk cId="2184666338" sldId="256"/>
            <ac:picMk id="6" creationId="{6B207170-BEC9-E541-CA02-0EA64C68F948}"/>
          </ac:picMkLst>
        </pc:picChg>
      </pc:sldChg>
      <pc:sldChg chg="addSp delSp modSp add mod">
        <pc:chgData name="이 호진" userId="e7b51f9e24c37788" providerId="LiveId" clId="{1BE8039B-E17B-476B-BA8D-351F077FF839}" dt="2022-05-13T08:53:18.629" v="866" actId="1076"/>
        <pc:sldMkLst>
          <pc:docMk/>
          <pc:sldMk cId="467707571" sldId="257"/>
        </pc:sldMkLst>
        <pc:spChg chg="del">
          <ac:chgData name="이 호진" userId="e7b51f9e24c37788" providerId="LiveId" clId="{1BE8039B-E17B-476B-BA8D-351F077FF839}" dt="2022-05-13T08:42:28.519" v="142" actId="478"/>
          <ac:spMkLst>
            <pc:docMk/>
            <pc:sldMk cId="467707571" sldId="257"/>
            <ac:spMk id="7" creationId="{7CA2BC6A-8622-378D-781B-17A25B5A9C7C}"/>
          </ac:spMkLst>
        </pc:spChg>
        <pc:spChg chg="del">
          <ac:chgData name="이 호진" userId="e7b51f9e24c37788" providerId="LiveId" clId="{1BE8039B-E17B-476B-BA8D-351F077FF839}" dt="2022-05-13T08:42:28.519" v="142" actId="478"/>
          <ac:spMkLst>
            <pc:docMk/>
            <pc:sldMk cId="467707571" sldId="257"/>
            <ac:spMk id="8" creationId="{A6B608FD-058E-F0A1-B35A-F530BA00B8A2}"/>
          </ac:spMkLst>
        </pc:spChg>
        <pc:spChg chg="add mod">
          <ac:chgData name="이 호진" userId="e7b51f9e24c37788" providerId="LiveId" clId="{1BE8039B-E17B-476B-BA8D-351F077FF839}" dt="2022-05-13T08:48:52.011" v="339" actId="6549"/>
          <ac:spMkLst>
            <pc:docMk/>
            <pc:sldMk cId="467707571" sldId="257"/>
            <ac:spMk id="9" creationId="{3B7C5CE0-39D3-E97E-F8CA-675E71837D68}"/>
          </ac:spMkLst>
        </pc:spChg>
        <pc:spChg chg="add mod">
          <ac:chgData name="이 호진" userId="e7b51f9e24c37788" providerId="LiveId" clId="{1BE8039B-E17B-476B-BA8D-351F077FF839}" dt="2022-05-13T08:49:55.857" v="506" actId="14100"/>
          <ac:spMkLst>
            <pc:docMk/>
            <pc:sldMk cId="467707571" sldId="257"/>
            <ac:spMk id="10" creationId="{CD2462E7-D613-5CAB-E20A-8CB0FB4444D6}"/>
          </ac:spMkLst>
        </pc:spChg>
        <pc:spChg chg="add mod">
          <ac:chgData name="이 호진" userId="e7b51f9e24c37788" providerId="LiveId" clId="{1BE8039B-E17B-476B-BA8D-351F077FF839}" dt="2022-05-13T08:53:15.559" v="865" actId="1076"/>
          <ac:spMkLst>
            <pc:docMk/>
            <pc:sldMk cId="467707571" sldId="257"/>
            <ac:spMk id="11" creationId="{B932DCF6-99C0-BA87-AFA0-7FE15E8D1945}"/>
          </ac:spMkLst>
        </pc:spChg>
        <pc:spChg chg="add mod">
          <ac:chgData name="이 호진" userId="e7b51f9e24c37788" providerId="LiveId" clId="{1BE8039B-E17B-476B-BA8D-351F077FF839}" dt="2022-05-13T08:53:15.559" v="865" actId="1076"/>
          <ac:spMkLst>
            <pc:docMk/>
            <pc:sldMk cId="467707571" sldId="257"/>
            <ac:spMk id="12" creationId="{0C4C77E1-D471-9C7D-02E9-5C614C9DC7AD}"/>
          </ac:spMkLst>
        </pc:spChg>
        <pc:spChg chg="add mod">
          <ac:chgData name="이 호진" userId="e7b51f9e24c37788" providerId="LiveId" clId="{1BE8039B-E17B-476B-BA8D-351F077FF839}" dt="2022-05-13T08:53:15.559" v="865" actId="1076"/>
          <ac:spMkLst>
            <pc:docMk/>
            <pc:sldMk cId="467707571" sldId="257"/>
            <ac:spMk id="13" creationId="{B432CA64-0483-CB76-171B-B2E313799F61}"/>
          </ac:spMkLst>
        </pc:spChg>
        <pc:spChg chg="add mod">
          <ac:chgData name="이 호진" userId="e7b51f9e24c37788" providerId="LiveId" clId="{1BE8039B-E17B-476B-BA8D-351F077FF839}" dt="2022-05-13T08:53:15.559" v="865" actId="1076"/>
          <ac:spMkLst>
            <pc:docMk/>
            <pc:sldMk cId="467707571" sldId="257"/>
            <ac:spMk id="14" creationId="{38AC16EA-DD7E-7ABE-9D83-234AAFBDCED6}"/>
          </ac:spMkLst>
        </pc:spChg>
        <pc:picChg chg="del">
          <ac:chgData name="이 호진" userId="e7b51f9e24c37788" providerId="LiveId" clId="{1BE8039B-E17B-476B-BA8D-351F077FF839}" dt="2022-05-13T08:42:28.519" v="142" actId="478"/>
          <ac:picMkLst>
            <pc:docMk/>
            <pc:sldMk cId="467707571" sldId="257"/>
            <ac:picMk id="6" creationId="{6B207170-BEC9-E541-CA02-0EA64C68F948}"/>
          </ac:picMkLst>
        </pc:picChg>
        <pc:picChg chg="add mod">
          <ac:chgData name="이 호진" userId="e7b51f9e24c37788" providerId="LiveId" clId="{1BE8039B-E17B-476B-BA8D-351F077FF839}" dt="2022-05-13T08:53:18.629" v="866" actId="1076"/>
          <ac:picMkLst>
            <pc:docMk/>
            <pc:sldMk cId="467707571" sldId="257"/>
            <ac:picMk id="15" creationId="{4563B6CB-8D74-80AD-1C6C-053E33F5DC1F}"/>
          </ac:picMkLst>
        </pc:picChg>
      </pc:sldChg>
      <pc:sldChg chg="addSp modSp add mod">
        <pc:chgData name="이 호진" userId="e7b51f9e24c37788" providerId="LiveId" clId="{1BE8039B-E17B-476B-BA8D-351F077FF839}" dt="2022-05-13T08:55:15.231" v="1016" actId="20577"/>
        <pc:sldMkLst>
          <pc:docMk/>
          <pc:sldMk cId="1430158876" sldId="258"/>
        </pc:sldMkLst>
        <pc:spChg chg="add mod">
          <ac:chgData name="이 호진" userId="e7b51f9e24c37788" providerId="LiveId" clId="{1BE8039B-E17B-476B-BA8D-351F077FF839}" dt="2022-05-13T08:54:32.722" v="886" actId="1076"/>
          <ac:spMkLst>
            <pc:docMk/>
            <pc:sldMk cId="1430158876" sldId="258"/>
            <ac:spMk id="6" creationId="{8906B5DE-7B85-48B9-DA59-18CB78281936}"/>
          </ac:spMkLst>
        </pc:spChg>
        <pc:spChg chg="add mod">
          <ac:chgData name="이 호진" userId="e7b51f9e24c37788" providerId="LiveId" clId="{1BE8039B-E17B-476B-BA8D-351F077FF839}" dt="2022-05-13T08:55:15.231" v="1016" actId="20577"/>
          <ac:spMkLst>
            <pc:docMk/>
            <pc:sldMk cId="1430158876" sldId="258"/>
            <ac:spMk id="7" creationId="{C4E16F04-D83D-9EC8-4A3B-1B3834B047F7}"/>
          </ac:spMkLst>
        </pc:spChg>
        <pc:spChg chg="add mod">
          <ac:chgData name="이 호진" userId="e7b51f9e24c37788" providerId="LiveId" clId="{1BE8039B-E17B-476B-BA8D-351F077FF839}" dt="2022-05-13T08:55:01.826" v="1011" actId="1076"/>
          <ac:spMkLst>
            <pc:docMk/>
            <pc:sldMk cId="1430158876" sldId="258"/>
            <ac:spMk id="9" creationId="{BB3183D7-0202-842A-8DBA-8056BC6C64B4}"/>
          </ac:spMkLst>
        </pc:spChg>
        <pc:picChg chg="add mod">
          <ac:chgData name="이 호진" userId="e7b51f9e24c37788" providerId="LiveId" clId="{1BE8039B-E17B-476B-BA8D-351F077FF839}" dt="2022-05-13T08:55:11.277" v="1015" actId="1076"/>
          <ac:picMkLst>
            <pc:docMk/>
            <pc:sldMk cId="1430158876" sldId="258"/>
            <ac:picMk id="8" creationId="{346674CF-A5F3-2243-C1E3-1EA686087EB3}"/>
          </ac:picMkLst>
        </pc:picChg>
      </pc:sldChg>
      <pc:sldChg chg="add">
        <pc:chgData name="이 호진" userId="e7b51f9e24c37788" providerId="LiveId" clId="{1BE8039B-E17B-476B-BA8D-351F077FF839}" dt="2022-05-13T08:42:31.235" v="144"/>
        <pc:sldMkLst>
          <pc:docMk/>
          <pc:sldMk cId="159237791" sldId="259"/>
        </pc:sldMkLst>
      </pc:sldChg>
      <pc:sldChg chg="add">
        <pc:chgData name="이 호진" userId="e7b51f9e24c37788" providerId="LiveId" clId="{1BE8039B-E17B-476B-BA8D-351F077FF839}" dt="2022-05-13T08:42:31.448" v="145"/>
        <pc:sldMkLst>
          <pc:docMk/>
          <pc:sldMk cId="3009393969" sldId="260"/>
        </pc:sldMkLst>
      </pc:sldChg>
      <pc:sldChg chg="add">
        <pc:chgData name="이 호진" userId="e7b51f9e24c37788" providerId="LiveId" clId="{1BE8039B-E17B-476B-BA8D-351F077FF839}" dt="2022-05-13T08:42:31.640" v="146"/>
        <pc:sldMkLst>
          <pc:docMk/>
          <pc:sldMk cId="3191817500" sldId="261"/>
        </pc:sldMkLst>
      </pc:sldChg>
      <pc:sldChg chg="add">
        <pc:chgData name="이 호진" userId="e7b51f9e24c37788" providerId="LiveId" clId="{1BE8039B-E17B-476B-BA8D-351F077FF839}" dt="2022-05-13T08:42:31.842" v="147"/>
        <pc:sldMkLst>
          <pc:docMk/>
          <pc:sldMk cId="4238118617" sldId="262"/>
        </pc:sldMkLst>
      </pc:sldChg>
      <pc:sldChg chg="add">
        <pc:chgData name="이 호진" userId="e7b51f9e24c37788" providerId="LiveId" clId="{1BE8039B-E17B-476B-BA8D-351F077FF839}" dt="2022-05-13T08:42:32.044" v="148"/>
        <pc:sldMkLst>
          <pc:docMk/>
          <pc:sldMk cId="1297127404" sldId="263"/>
        </pc:sldMkLst>
      </pc:sldChg>
      <pc:sldChg chg="add">
        <pc:chgData name="이 호진" userId="e7b51f9e24c37788" providerId="LiveId" clId="{1BE8039B-E17B-476B-BA8D-351F077FF839}" dt="2022-05-13T08:42:32.260" v="149"/>
        <pc:sldMkLst>
          <pc:docMk/>
          <pc:sldMk cId="74044086" sldId="264"/>
        </pc:sldMkLst>
      </pc:sldChg>
      <pc:sldChg chg="addSp delSp modSp add mod ord">
        <pc:chgData name="이 호진" userId="e7b51f9e24c37788" providerId="LiveId" clId="{1BE8039B-E17B-476B-BA8D-351F077FF839}" dt="2022-05-13T08:48:33.722" v="313"/>
        <pc:sldMkLst>
          <pc:docMk/>
          <pc:sldMk cId="3771562344" sldId="265"/>
        </pc:sldMkLst>
        <pc:spChg chg="add mod">
          <ac:chgData name="이 호진" userId="e7b51f9e24c37788" providerId="LiveId" clId="{1BE8039B-E17B-476B-BA8D-351F077FF839}" dt="2022-05-13T08:46:46.302" v="175" actId="1076"/>
          <ac:spMkLst>
            <pc:docMk/>
            <pc:sldMk cId="3771562344" sldId="265"/>
            <ac:spMk id="6" creationId="{E92F7995-15AA-A852-7110-FC9F6A1A20E5}"/>
          </ac:spMkLst>
        </pc:spChg>
        <pc:spChg chg="add mod">
          <ac:chgData name="이 호진" userId="e7b51f9e24c37788" providerId="LiveId" clId="{1BE8039B-E17B-476B-BA8D-351F077FF839}" dt="2022-05-13T08:47:21.515" v="299" actId="1076"/>
          <ac:spMkLst>
            <pc:docMk/>
            <pc:sldMk cId="3771562344" sldId="265"/>
            <ac:spMk id="7" creationId="{252AD492-ED04-6C20-F16C-0561BC544635}"/>
          </ac:spMkLst>
        </pc:spChg>
        <pc:picChg chg="add del mod">
          <ac:chgData name="이 호진" userId="e7b51f9e24c37788" providerId="LiveId" clId="{1BE8039B-E17B-476B-BA8D-351F077FF839}" dt="2022-05-13T08:47:23.465" v="300" actId="478"/>
          <ac:picMkLst>
            <pc:docMk/>
            <pc:sldMk cId="3771562344" sldId="265"/>
            <ac:picMk id="1026" creationId="{5372C8DD-AD49-4512-DBA6-D1B2EB686B9C}"/>
          </ac:picMkLst>
        </pc:picChg>
        <pc:picChg chg="add del mod">
          <ac:chgData name="이 호진" userId="e7b51f9e24c37788" providerId="LiveId" clId="{1BE8039B-E17B-476B-BA8D-351F077FF839}" dt="2022-05-13T08:47:38.949" v="303" actId="478"/>
          <ac:picMkLst>
            <pc:docMk/>
            <pc:sldMk cId="3771562344" sldId="265"/>
            <ac:picMk id="1028" creationId="{DAD8D6A8-4CAF-0B2E-784A-06A1CB3DF1B5}"/>
          </ac:picMkLst>
        </pc:picChg>
        <pc:picChg chg="add del mod">
          <ac:chgData name="이 호진" userId="e7b51f9e24c37788" providerId="LiveId" clId="{1BE8039B-E17B-476B-BA8D-351F077FF839}" dt="2022-05-13T08:48:15.174" v="308" actId="478"/>
          <ac:picMkLst>
            <pc:docMk/>
            <pc:sldMk cId="3771562344" sldId="265"/>
            <ac:picMk id="1030" creationId="{ABA2D8C1-7C3D-947D-90AB-FDDB2F27EB88}"/>
          </ac:picMkLst>
        </pc:picChg>
        <pc:picChg chg="add mod">
          <ac:chgData name="이 호진" userId="e7b51f9e24c37788" providerId="LiveId" clId="{1BE8039B-E17B-476B-BA8D-351F077FF839}" dt="2022-05-13T08:48:26.821" v="311" actId="1076"/>
          <ac:picMkLst>
            <pc:docMk/>
            <pc:sldMk cId="3771562344" sldId="265"/>
            <ac:picMk id="1032" creationId="{97586A39-50D5-3DAE-D20C-6E35E51C0DF2}"/>
          </ac:picMkLst>
        </pc:picChg>
      </pc:sldChg>
    </pc:docChg>
  </pc:docChgLst>
  <pc:docChgLst>
    <pc:chgData name="이 호진" userId="e7b51f9e24c37788" providerId="LiveId" clId="{F5903E70-FB5A-4C05-9B6A-2C1A123E94C7}"/>
    <pc:docChg chg="undo custSel addSld delSld modSld sldOrd">
      <pc:chgData name="이 호진" userId="e7b51f9e24c37788" providerId="LiveId" clId="{F5903E70-FB5A-4C05-9B6A-2C1A123E94C7}" dt="2022-06-07T10:41:33.952" v="860"/>
      <pc:docMkLst>
        <pc:docMk/>
      </pc:docMkLst>
      <pc:sldChg chg="del">
        <pc:chgData name="이 호진" userId="e7b51f9e24c37788" providerId="LiveId" clId="{F5903E70-FB5A-4C05-9B6A-2C1A123E94C7}" dt="2022-05-15T16:12:57.035" v="7" actId="47"/>
        <pc:sldMkLst>
          <pc:docMk/>
          <pc:sldMk cId="2184666338" sldId="256"/>
        </pc:sldMkLst>
      </pc:sldChg>
      <pc:sldChg chg="del">
        <pc:chgData name="이 호진" userId="e7b51f9e24c37788" providerId="LiveId" clId="{F5903E70-FB5A-4C05-9B6A-2C1A123E94C7}" dt="2022-05-13T09:42:01.679" v="0" actId="47"/>
        <pc:sldMkLst>
          <pc:docMk/>
          <pc:sldMk cId="467707571" sldId="257"/>
        </pc:sldMkLst>
      </pc:sldChg>
      <pc:sldChg chg="add del ord">
        <pc:chgData name="이 호진" userId="e7b51f9e24c37788" providerId="LiveId" clId="{F5903E70-FB5A-4C05-9B6A-2C1A123E94C7}" dt="2022-05-15T16:11:53.491" v="4" actId="2696"/>
        <pc:sldMkLst>
          <pc:docMk/>
          <pc:sldMk cId="783510813" sldId="257"/>
        </pc:sldMkLst>
      </pc:sldChg>
      <pc:sldChg chg="del">
        <pc:chgData name="이 호진" userId="e7b51f9e24c37788" providerId="LiveId" clId="{F5903E70-FB5A-4C05-9B6A-2C1A123E94C7}" dt="2022-05-13T09:42:01.679" v="0" actId="47"/>
        <pc:sldMkLst>
          <pc:docMk/>
          <pc:sldMk cId="1430158876" sldId="258"/>
        </pc:sldMkLst>
      </pc:sldChg>
      <pc:sldChg chg="add del ord">
        <pc:chgData name="이 호진" userId="e7b51f9e24c37788" providerId="LiveId" clId="{F5903E70-FB5A-4C05-9B6A-2C1A123E94C7}" dt="2022-05-15T16:11:53.491" v="4" actId="2696"/>
        <pc:sldMkLst>
          <pc:docMk/>
          <pc:sldMk cId="3835004089" sldId="258"/>
        </pc:sldMkLst>
      </pc:sldChg>
      <pc:sldChg chg="add del">
        <pc:chgData name="이 호진" userId="e7b51f9e24c37788" providerId="LiveId" clId="{F5903E70-FB5A-4C05-9B6A-2C1A123E94C7}" dt="2022-05-16T13:39:01.740" v="15"/>
        <pc:sldMkLst>
          <pc:docMk/>
          <pc:sldMk cId="3009393969" sldId="260"/>
        </pc:sldMkLst>
      </pc:sldChg>
      <pc:sldChg chg="add del">
        <pc:chgData name="이 호진" userId="e7b51f9e24c37788" providerId="LiveId" clId="{F5903E70-FB5A-4C05-9B6A-2C1A123E94C7}" dt="2022-05-16T13:39:01.740" v="15"/>
        <pc:sldMkLst>
          <pc:docMk/>
          <pc:sldMk cId="3191817500" sldId="261"/>
        </pc:sldMkLst>
      </pc:sldChg>
      <pc:sldChg chg="del">
        <pc:chgData name="이 호진" userId="e7b51f9e24c37788" providerId="LiveId" clId="{F5903E70-FB5A-4C05-9B6A-2C1A123E94C7}" dt="2022-05-15T16:13:00.102" v="8" actId="47"/>
        <pc:sldMkLst>
          <pc:docMk/>
          <pc:sldMk cId="4238118617" sldId="262"/>
        </pc:sldMkLst>
      </pc:sldChg>
      <pc:sldChg chg="del">
        <pc:chgData name="이 호진" userId="e7b51f9e24c37788" providerId="LiveId" clId="{F5903E70-FB5A-4C05-9B6A-2C1A123E94C7}" dt="2022-05-15T16:13:00.102" v="8" actId="47"/>
        <pc:sldMkLst>
          <pc:docMk/>
          <pc:sldMk cId="1297127404" sldId="263"/>
        </pc:sldMkLst>
      </pc:sldChg>
      <pc:sldChg chg="add del">
        <pc:chgData name="이 호진" userId="e7b51f9e24c37788" providerId="LiveId" clId="{F5903E70-FB5A-4C05-9B6A-2C1A123E94C7}" dt="2022-05-16T13:39:01.740" v="15"/>
        <pc:sldMkLst>
          <pc:docMk/>
          <pc:sldMk cId="74044086" sldId="264"/>
        </pc:sldMkLst>
      </pc:sldChg>
      <pc:sldChg chg="add">
        <pc:chgData name="이 호진" userId="e7b51f9e24c37788" providerId="LiveId" clId="{F5903E70-FB5A-4C05-9B6A-2C1A123E94C7}" dt="2022-05-16T13:39:01.740" v="15"/>
        <pc:sldMkLst>
          <pc:docMk/>
          <pc:sldMk cId="2718482996" sldId="265"/>
        </pc:sldMkLst>
      </pc:sldChg>
      <pc:sldChg chg="del">
        <pc:chgData name="이 호진" userId="e7b51f9e24c37788" providerId="LiveId" clId="{F5903E70-FB5A-4C05-9B6A-2C1A123E94C7}" dt="2022-05-13T09:42:01.679" v="0" actId="47"/>
        <pc:sldMkLst>
          <pc:docMk/>
          <pc:sldMk cId="3771562344" sldId="265"/>
        </pc:sldMkLst>
      </pc:sldChg>
      <pc:sldChg chg="add">
        <pc:chgData name="이 호진" userId="e7b51f9e24c37788" providerId="LiveId" clId="{F5903E70-FB5A-4C05-9B6A-2C1A123E94C7}" dt="2022-05-16T13:39:01.740" v="15"/>
        <pc:sldMkLst>
          <pc:docMk/>
          <pc:sldMk cId="113891480" sldId="266"/>
        </pc:sldMkLst>
      </pc:sldChg>
      <pc:sldChg chg="add del">
        <pc:chgData name="이 호진" userId="e7b51f9e24c37788" providerId="LiveId" clId="{F5903E70-FB5A-4C05-9B6A-2C1A123E94C7}" dt="2022-05-16T13:37:19.946" v="9" actId="2696"/>
        <pc:sldMkLst>
          <pc:docMk/>
          <pc:sldMk cId="3576209697" sldId="266"/>
        </pc:sldMkLst>
      </pc:sldChg>
      <pc:sldChg chg="modSp add mod">
        <pc:chgData name="이 호진" userId="e7b51f9e24c37788" providerId="LiveId" clId="{F5903E70-FB5A-4C05-9B6A-2C1A123E94C7}" dt="2022-05-16T15:13:52.912" v="327" actId="1076"/>
        <pc:sldMkLst>
          <pc:docMk/>
          <pc:sldMk cId="2692116543" sldId="267"/>
        </pc:sldMkLst>
        <pc:spChg chg="mod">
          <ac:chgData name="이 호진" userId="e7b51f9e24c37788" providerId="LiveId" clId="{F5903E70-FB5A-4C05-9B6A-2C1A123E94C7}" dt="2022-05-16T15:13:50.933" v="326" actId="14100"/>
          <ac:spMkLst>
            <pc:docMk/>
            <pc:sldMk cId="2692116543" sldId="267"/>
            <ac:spMk id="2" creationId="{8A2B625A-258D-4B3B-A445-2CF85AA727A4}"/>
          </ac:spMkLst>
        </pc:spChg>
        <pc:picChg chg="mod">
          <ac:chgData name="이 호진" userId="e7b51f9e24c37788" providerId="LiveId" clId="{F5903E70-FB5A-4C05-9B6A-2C1A123E94C7}" dt="2022-05-16T15:13:52.912" v="327" actId="1076"/>
          <ac:picMkLst>
            <pc:docMk/>
            <pc:sldMk cId="2692116543" sldId="267"/>
            <ac:picMk id="6" creationId="{65A4BF67-8800-4D12-BFEC-DC218253A9E1}"/>
          </ac:picMkLst>
        </pc:picChg>
      </pc:sldChg>
      <pc:sldChg chg="addSp modSp add mod">
        <pc:chgData name="이 호진" userId="e7b51f9e24c37788" providerId="LiveId" clId="{F5903E70-FB5A-4C05-9B6A-2C1A123E94C7}" dt="2022-05-16T15:15:08.029" v="346" actId="1076"/>
        <pc:sldMkLst>
          <pc:docMk/>
          <pc:sldMk cId="2013483757" sldId="268"/>
        </pc:sldMkLst>
        <pc:picChg chg="mod">
          <ac:chgData name="이 호진" userId="e7b51f9e24c37788" providerId="LiveId" clId="{F5903E70-FB5A-4C05-9B6A-2C1A123E94C7}" dt="2022-05-16T15:14:59.975" v="343" actId="14100"/>
          <ac:picMkLst>
            <pc:docMk/>
            <pc:sldMk cId="2013483757" sldId="268"/>
            <ac:picMk id="3" creationId="{EC68CD2E-0AD5-421F-A920-253D616E3795}"/>
          </ac:picMkLst>
        </pc:picChg>
        <pc:picChg chg="add mod">
          <ac:chgData name="이 호진" userId="e7b51f9e24c37788" providerId="LiveId" clId="{F5903E70-FB5A-4C05-9B6A-2C1A123E94C7}" dt="2022-05-16T15:15:08.029" v="346" actId="1076"/>
          <ac:picMkLst>
            <pc:docMk/>
            <pc:sldMk cId="2013483757" sldId="268"/>
            <ac:picMk id="10" creationId="{33C14E44-4C8C-CD20-E0B9-42A3940FFE38}"/>
          </ac:picMkLst>
        </pc:picChg>
      </pc:sldChg>
      <pc:sldChg chg="addSp delSp modSp add mod ord">
        <pc:chgData name="이 호진" userId="e7b51f9e24c37788" providerId="LiveId" clId="{F5903E70-FB5A-4C05-9B6A-2C1A123E94C7}" dt="2022-05-17T08:11:18.407" v="824" actId="20577"/>
        <pc:sldMkLst>
          <pc:docMk/>
          <pc:sldMk cId="3116204411" sldId="269"/>
        </pc:sldMkLst>
        <pc:spChg chg="add mod">
          <ac:chgData name="이 호진" userId="e7b51f9e24c37788" providerId="LiveId" clId="{F5903E70-FB5A-4C05-9B6A-2C1A123E94C7}" dt="2022-05-17T08:08:52.812" v="818" actId="14100"/>
          <ac:spMkLst>
            <pc:docMk/>
            <pc:sldMk cId="3116204411" sldId="269"/>
            <ac:spMk id="10" creationId="{B6166BB7-67D4-942F-F30B-D174CDEF4331}"/>
          </ac:spMkLst>
        </pc:spChg>
        <pc:spChg chg="add mod">
          <ac:chgData name="이 호진" userId="e7b51f9e24c37788" providerId="LiveId" clId="{F5903E70-FB5A-4C05-9B6A-2C1A123E94C7}" dt="2022-05-17T08:11:18.407" v="824" actId="20577"/>
          <ac:spMkLst>
            <pc:docMk/>
            <pc:sldMk cId="3116204411" sldId="269"/>
            <ac:spMk id="11" creationId="{7753C9C9-50F1-DC07-DAD2-95E9DBC4D86D}"/>
          </ac:spMkLst>
        </pc:spChg>
        <pc:picChg chg="del">
          <ac:chgData name="이 호진" userId="e7b51f9e24c37788" providerId="LiveId" clId="{F5903E70-FB5A-4C05-9B6A-2C1A123E94C7}" dt="2022-05-16T15:15:03.160" v="344" actId="21"/>
          <ac:picMkLst>
            <pc:docMk/>
            <pc:sldMk cId="3116204411" sldId="269"/>
            <ac:picMk id="3" creationId="{34AC8106-5CAE-46BA-981B-B7FD7A221469}"/>
          </ac:picMkLst>
        </pc:picChg>
        <pc:picChg chg="add mod">
          <ac:chgData name="이 호진" userId="e7b51f9e24c37788" providerId="LiveId" clId="{F5903E70-FB5A-4C05-9B6A-2C1A123E94C7}" dt="2022-05-17T08:08:56.468" v="819" actId="1076"/>
          <ac:picMkLst>
            <pc:docMk/>
            <pc:sldMk cId="3116204411" sldId="269"/>
            <ac:picMk id="3" creationId="{85E76CFA-8906-0A77-AD22-C44FAE043676}"/>
          </ac:picMkLst>
        </pc:picChg>
      </pc:sldChg>
      <pc:sldChg chg="add">
        <pc:chgData name="이 호진" userId="e7b51f9e24c37788" providerId="LiveId" clId="{F5903E70-FB5A-4C05-9B6A-2C1A123E94C7}" dt="2022-05-16T13:39:01.740" v="15"/>
        <pc:sldMkLst>
          <pc:docMk/>
          <pc:sldMk cId="4240310931" sldId="270"/>
        </pc:sldMkLst>
      </pc:sldChg>
      <pc:sldChg chg="addSp modSp add mod">
        <pc:chgData name="이 호진" userId="e7b51f9e24c37788" providerId="LiveId" clId="{F5903E70-FB5A-4C05-9B6A-2C1A123E94C7}" dt="2022-05-16T15:14:43.233" v="341" actId="1076"/>
        <pc:sldMkLst>
          <pc:docMk/>
          <pc:sldMk cId="2529723833" sldId="271"/>
        </pc:sldMkLst>
        <pc:picChg chg="mod">
          <ac:chgData name="이 호진" userId="e7b51f9e24c37788" providerId="LiveId" clId="{F5903E70-FB5A-4C05-9B6A-2C1A123E94C7}" dt="2022-05-16T15:14:21.477" v="331" actId="14100"/>
          <ac:picMkLst>
            <pc:docMk/>
            <pc:sldMk cId="2529723833" sldId="271"/>
            <ac:picMk id="3" creationId="{F3F12DB5-7C92-4FE7-910D-335A8FE636DE}"/>
          </ac:picMkLst>
        </pc:picChg>
        <pc:picChg chg="add mod">
          <ac:chgData name="이 호진" userId="e7b51f9e24c37788" providerId="LiveId" clId="{F5903E70-FB5A-4C05-9B6A-2C1A123E94C7}" dt="2022-05-16T15:14:31.353" v="336" actId="1076"/>
          <ac:picMkLst>
            <pc:docMk/>
            <pc:sldMk cId="2529723833" sldId="271"/>
            <ac:picMk id="10" creationId="{44EC374D-3E98-149F-8383-7296256AB2B9}"/>
          </ac:picMkLst>
        </pc:picChg>
        <pc:picChg chg="add mod">
          <ac:chgData name="이 호진" userId="e7b51f9e24c37788" providerId="LiveId" clId="{F5903E70-FB5A-4C05-9B6A-2C1A123E94C7}" dt="2022-05-16T15:14:43.233" v="341" actId="1076"/>
          <ac:picMkLst>
            <pc:docMk/>
            <pc:sldMk cId="2529723833" sldId="271"/>
            <ac:picMk id="11" creationId="{56523D72-B009-39CD-BB01-503E3F7B8075}"/>
          </ac:picMkLst>
        </pc:picChg>
      </pc:sldChg>
      <pc:sldChg chg="addSp delSp add mod ord">
        <pc:chgData name="이 호진" userId="e7b51f9e24c37788" providerId="LiveId" clId="{F5903E70-FB5A-4C05-9B6A-2C1A123E94C7}" dt="2022-05-17T08:12:17.478" v="827"/>
        <pc:sldMkLst>
          <pc:docMk/>
          <pc:sldMk cId="1497357420" sldId="274"/>
        </pc:sldMkLst>
        <pc:picChg chg="add">
          <ac:chgData name="이 호진" userId="e7b51f9e24c37788" providerId="LiveId" clId="{F5903E70-FB5A-4C05-9B6A-2C1A123E94C7}" dt="2022-05-17T08:12:14.815" v="825" actId="22"/>
          <ac:picMkLst>
            <pc:docMk/>
            <pc:sldMk cId="1497357420" sldId="274"/>
            <ac:picMk id="3" creationId="{47A5BD85-9EFE-2088-562C-CF564FE6C56E}"/>
          </ac:picMkLst>
        </pc:picChg>
        <pc:picChg chg="del">
          <ac:chgData name="이 호진" userId="e7b51f9e24c37788" providerId="LiveId" clId="{F5903E70-FB5A-4C05-9B6A-2C1A123E94C7}" dt="2022-05-16T15:14:24.121" v="332" actId="21"/>
          <ac:picMkLst>
            <pc:docMk/>
            <pc:sldMk cId="1497357420" sldId="274"/>
            <ac:picMk id="3" creationId="{6C141C0B-4EC0-4352-87B4-24FAB4D652E5}"/>
          </ac:picMkLst>
        </pc:picChg>
      </pc:sldChg>
      <pc:sldChg chg="addSp delSp modSp add mod ord">
        <pc:chgData name="이 호진" userId="e7b51f9e24c37788" providerId="LiveId" clId="{F5903E70-FB5A-4C05-9B6A-2C1A123E94C7}" dt="2022-05-18T10:21:51.956" v="850" actId="1076"/>
        <pc:sldMkLst>
          <pc:docMk/>
          <pc:sldMk cId="3756697752" sldId="275"/>
        </pc:sldMkLst>
        <pc:picChg chg="del">
          <ac:chgData name="이 호진" userId="e7b51f9e24c37788" providerId="LiveId" clId="{F5903E70-FB5A-4C05-9B6A-2C1A123E94C7}" dt="2022-05-16T15:14:33.701" v="337" actId="21"/>
          <ac:picMkLst>
            <pc:docMk/>
            <pc:sldMk cId="3756697752" sldId="275"/>
            <ac:picMk id="3" creationId="{0B42117E-5412-4D6E-B9ED-0815363CA93A}"/>
          </ac:picMkLst>
        </pc:picChg>
        <pc:picChg chg="add mod">
          <ac:chgData name="이 호진" userId="e7b51f9e24c37788" providerId="LiveId" clId="{F5903E70-FB5A-4C05-9B6A-2C1A123E94C7}" dt="2022-05-18T10:21:51.956" v="850" actId="1076"/>
          <ac:picMkLst>
            <pc:docMk/>
            <pc:sldMk cId="3756697752" sldId="275"/>
            <ac:picMk id="3" creationId="{42FA5634-A16A-DDF6-9D12-E9902AE5C52E}"/>
          </ac:picMkLst>
        </pc:picChg>
        <pc:picChg chg="add del mod">
          <ac:chgData name="이 호진" userId="e7b51f9e24c37788" providerId="LiveId" clId="{F5903E70-FB5A-4C05-9B6A-2C1A123E94C7}" dt="2022-05-18T10:21:49.157" v="849" actId="478"/>
          <ac:picMkLst>
            <pc:docMk/>
            <pc:sldMk cId="3756697752" sldId="275"/>
            <ac:picMk id="6" creationId="{C517A47D-B1E1-6F82-282B-6744EE2FECF8}"/>
          </ac:picMkLst>
        </pc:picChg>
      </pc:sldChg>
      <pc:sldChg chg="modSp add mod">
        <pc:chgData name="이 호진" userId="e7b51f9e24c37788" providerId="LiveId" clId="{F5903E70-FB5A-4C05-9B6A-2C1A123E94C7}" dt="2022-05-16T13:38:41.014" v="14" actId="20577"/>
        <pc:sldMkLst>
          <pc:docMk/>
          <pc:sldMk cId="622223390" sldId="279"/>
        </pc:sldMkLst>
        <pc:spChg chg="mod">
          <ac:chgData name="이 호진" userId="e7b51f9e24c37788" providerId="LiveId" clId="{F5903E70-FB5A-4C05-9B6A-2C1A123E94C7}" dt="2022-05-16T13:38:41.014" v="14" actId="20577"/>
          <ac:spMkLst>
            <pc:docMk/>
            <pc:sldMk cId="622223390" sldId="279"/>
            <ac:spMk id="7" creationId="{7CA2BC6A-8622-378D-781B-17A25B5A9C7C}"/>
          </ac:spMkLst>
        </pc:spChg>
      </pc:sldChg>
      <pc:sldChg chg="add">
        <pc:chgData name="이 호진" userId="e7b51f9e24c37788" providerId="LiveId" clId="{F5903E70-FB5A-4C05-9B6A-2C1A123E94C7}" dt="2022-05-16T13:39:01.740" v="15"/>
        <pc:sldMkLst>
          <pc:docMk/>
          <pc:sldMk cId="148811035" sldId="280"/>
        </pc:sldMkLst>
      </pc:sldChg>
      <pc:sldChg chg="add del">
        <pc:chgData name="이 호진" userId="e7b51f9e24c37788" providerId="LiveId" clId="{F5903E70-FB5A-4C05-9B6A-2C1A123E94C7}" dt="2022-05-16T13:37:19.946" v="9" actId="2696"/>
        <pc:sldMkLst>
          <pc:docMk/>
          <pc:sldMk cId="4132143219" sldId="280"/>
        </pc:sldMkLst>
      </pc:sldChg>
      <pc:sldChg chg="addSp delSp modSp add del mod">
        <pc:chgData name="이 호진" userId="e7b51f9e24c37788" providerId="LiveId" clId="{F5903E70-FB5A-4C05-9B6A-2C1A123E94C7}" dt="2022-05-17T08:30:52.543" v="840" actId="47"/>
        <pc:sldMkLst>
          <pc:docMk/>
          <pc:sldMk cId="1802177795" sldId="281"/>
        </pc:sldMkLst>
        <pc:spChg chg="add del mod">
          <ac:chgData name="이 호진" userId="e7b51f9e24c37788" providerId="LiveId" clId="{F5903E70-FB5A-4C05-9B6A-2C1A123E94C7}" dt="2022-05-17T08:05:08.739" v="685" actId="21"/>
          <ac:spMkLst>
            <pc:docMk/>
            <pc:sldMk cId="1802177795" sldId="281"/>
            <ac:spMk id="11" creationId="{E3CC2346-43D3-635D-24D6-A71FC8478AFD}"/>
          </ac:spMkLst>
        </pc:spChg>
        <pc:picChg chg="del mod">
          <ac:chgData name="이 호진" userId="e7b51f9e24c37788" providerId="LiveId" clId="{F5903E70-FB5A-4C05-9B6A-2C1A123E94C7}" dt="2022-05-17T08:05:08.739" v="685" actId="21"/>
          <ac:picMkLst>
            <pc:docMk/>
            <pc:sldMk cId="1802177795" sldId="281"/>
            <ac:picMk id="3" creationId="{9102ACE2-8A27-4531-9FEE-A5F5F1DBBCF3}"/>
          </ac:picMkLst>
        </pc:picChg>
        <pc:picChg chg="del mod">
          <ac:chgData name="이 호진" userId="e7b51f9e24c37788" providerId="LiveId" clId="{F5903E70-FB5A-4C05-9B6A-2C1A123E94C7}" dt="2022-05-17T08:05:08.739" v="685" actId="21"/>
          <ac:picMkLst>
            <pc:docMk/>
            <pc:sldMk cId="1802177795" sldId="281"/>
            <ac:picMk id="10" creationId="{DAF1AA08-8FC1-5948-8C2C-AAEAE610FCAB}"/>
          </ac:picMkLst>
        </pc:picChg>
      </pc:sldChg>
      <pc:sldChg chg="add del">
        <pc:chgData name="이 호진" userId="e7b51f9e24c37788" providerId="LiveId" clId="{F5903E70-FB5A-4C05-9B6A-2C1A123E94C7}" dt="2022-05-17T07:21:20.987" v="475" actId="47"/>
        <pc:sldMkLst>
          <pc:docMk/>
          <pc:sldMk cId="2903567767" sldId="282"/>
        </pc:sldMkLst>
      </pc:sldChg>
      <pc:sldChg chg="add del">
        <pc:chgData name="이 호진" userId="e7b51f9e24c37788" providerId="LiveId" clId="{F5903E70-FB5A-4C05-9B6A-2C1A123E94C7}" dt="2022-05-17T07:21:22.812" v="476" actId="47"/>
        <pc:sldMkLst>
          <pc:docMk/>
          <pc:sldMk cId="3214108175" sldId="283"/>
        </pc:sldMkLst>
      </pc:sldChg>
      <pc:sldChg chg="addSp modSp add del mod">
        <pc:chgData name="이 호진" userId="e7b51f9e24c37788" providerId="LiveId" clId="{F5903E70-FB5A-4C05-9B6A-2C1A123E94C7}" dt="2022-05-16T15:11:50.291" v="91" actId="255"/>
        <pc:sldMkLst>
          <pc:docMk/>
          <pc:sldMk cId="2128316877" sldId="284"/>
        </pc:sldMkLst>
        <pc:spChg chg="mod">
          <ac:chgData name="이 호진" userId="e7b51f9e24c37788" providerId="LiveId" clId="{F5903E70-FB5A-4C05-9B6A-2C1A123E94C7}" dt="2022-05-16T15:11:21.056" v="16" actId="14100"/>
          <ac:spMkLst>
            <pc:docMk/>
            <pc:sldMk cId="2128316877" sldId="284"/>
            <ac:spMk id="7" creationId="{8DFC83D1-4F74-57ED-EBD9-48D2A7502A03}"/>
          </ac:spMkLst>
        </pc:spChg>
        <pc:spChg chg="add mod">
          <ac:chgData name="이 호진" userId="e7b51f9e24c37788" providerId="LiveId" clId="{F5903E70-FB5A-4C05-9B6A-2C1A123E94C7}" dt="2022-05-16T15:11:50.291" v="91" actId="255"/>
          <ac:spMkLst>
            <pc:docMk/>
            <pc:sldMk cId="2128316877" sldId="284"/>
            <ac:spMk id="8" creationId="{5BB8165D-6472-9EDA-A682-4179BC44B363}"/>
          </ac:spMkLst>
        </pc:spChg>
      </pc:sldChg>
      <pc:sldChg chg="addSp delSp modSp add mod ord">
        <pc:chgData name="이 호진" userId="e7b51f9e24c37788" providerId="LiveId" clId="{F5903E70-FB5A-4C05-9B6A-2C1A123E94C7}" dt="2022-05-17T08:05:26.484" v="693" actId="1076"/>
        <pc:sldMkLst>
          <pc:docMk/>
          <pc:sldMk cId="4132143219" sldId="285"/>
        </pc:sldMkLst>
        <pc:spChg chg="mod">
          <ac:chgData name="이 호진" userId="e7b51f9e24c37788" providerId="LiveId" clId="{F5903E70-FB5A-4C05-9B6A-2C1A123E94C7}" dt="2022-05-16T15:12:33.778" v="223" actId="1076"/>
          <ac:spMkLst>
            <pc:docMk/>
            <pc:sldMk cId="4132143219" sldId="285"/>
            <ac:spMk id="5" creationId="{BCB5DFC6-1E56-46DC-BB62-2303ACE0F1D9}"/>
          </ac:spMkLst>
        </pc:spChg>
        <pc:spChg chg="add mod">
          <ac:chgData name="이 호진" userId="e7b51f9e24c37788" providerId="LiveId" clId="{F5903E70-FB5A-4C05-9B6A-2C1A123E94C7}" dt="2022-05-17T08:04:56.084" v="684" actId="1076"/>
          <ac:spMkLst>
            <pc:docMk/>
            <pc:sldMk cId="4132143219" sldId="285"/>
            <ac:spMk id="6" creationId="{D58D4FF8-E85D-9854-208A-0682E9B6D623}"/>
          </ac:spMkLst>
        </pc:spChg>
        <pc:spChg chg="add mod">
          <ac:chgData name="이 호진" userId="e7b51f9e24c37788" providerId="LiveId" clId="{F5903E70-FB5A-4C05-9B6A-2C1A123E94C7}" dt="2022-05-17T08:05:17.553" v="688" actId="255"/>
          <ac:spMkLst>
            <pc:docMk/>
            <pc:sldMk cId="4132143219" sldId="285"/>
            <ac:spMk id="12" creationId="{076E346A-126C-B3DA-B9B4-DF97B83B49BC}"/>
          </ac:spMkLst>
        </pc:spChg>
        <pc:picChg chg="del mod">
          <ac:chgData name="이 호진" userId="e7b51f9e24c37788" providerId="LiveId" clId="{F5903E70-FB5A-4C05-9B6A-2C1A123E94C7}" dt="2022-05-17T08:04:50.418" v="683" actId="478"/>
          <ac:picMkLst>
            <pc:docMk/>
            <pc:sldMk cId="4132143219" sldId="285"/>
            <ac:picMk id="3" creationId="{8A0FC2A7-89A2-4D19-82FB-97A321AFC8C5}"/>
          </ac:picMkLst>
        </pc:picChg>
        <pc:picChg chg="add mod">
          <ac:chgData name="이 호진" userId="e7b51f9e24c37788" providerId="LiveId" clId="{F5903E70-FB5A-4C05-9B6A-2C1A123E94C7}" dt="2022-05-17T08:05:21.737" v="690" actId="14100"/>
          <ac:picMkLst>
            <pc:docMk/>
            <pc:sldMk cId="4132143219" sldId="285"/>
            <ac:picMk id="10" creationId="{5A35930D-73C3-EA2D-78AE-3BAFA47CAA12}"/>
          </ac:picMkLst>
        </pc:picChg>
        <pc:picChg chg="add mod">
          <ac:chgData name="이 호진" userId="e7b51f9e24c37788" providerId="LiveId" clId="{F5903E70-FB5A-4C05-9B6A-2C1A123E94C7}" dt="2022-05-17T08:05:26.484" v="693" actId="1076"/>
          <ac:picMkLst>
            <pc:docMk/>
            <pc:sldMk cId="4132143219" sldId="285"/>
            <ac:picMk id="11" creationId="{59984897-084A-C686-039D-D0064919BB24}"/>
          </ac:picMkLst>
        </pc:picChg>
      </pc:sldChg>
      <pc:sldChg chg="addSp delSp modSp add mod ord">
        <pc:chgData name="이 호진" userId="e7b51f9e24c37788" providerId="LiveId" clId="{F5903E70-FB5A-4C05-9B6A-2C1A123E94C7}" dt="2022-05-17T08:30:13.827" v="835" actId="20577"/>
        <pc:sldMkLst>
          <pc:docMk/>
          <pc:sldMk cId="3576209697" sldId="286"/>
        </pc:sldMkLst>
        <pc:spChg chg="add del mod">
          <ac:chgData name="이 호진" userId="e7b51f9e24c37788" providerId="LiveId" clId="{F5903E70-FB5A-4C05-9B6A-2C1A123E94C7}" dt="2022-05-17T08:06:33.325" v="796" actId="478"/>
          <ac:spMkLst>
            <pc:docMk/>
            <pc:sldMk cId="3576209697" sldId="286"/>
            <ac:spMk id="10" creationId="{E177E59E-2C6B-92D7-FE61-E9FBCC00882A}"/>
          </ac:spMkLst>
        </pc:spChg>
        <pc:spChg chg="add mod">
          <ac:chgData name="이 호진" userId="e7b51f9e24c37788" providerId="LiveId" clId="{F5903E70-FB5A-4C05-9B6A-2C1A123E94C7}" dt="2022-05-17T07:21:36.968" v="481" actId="20577"/>
          <ac:spMkLst>
            <pc:docMk/>
            <pc:sldMk cId="3576209697" sldId="286"/>
            <ac:spMk id="11" creationId="{528781C3-9E5E-D267-B56D-ECB2A155DDFD}"/>
          </ac:spMkLst>
        </pc:spChg>
        <pc:spChg chg="add del mod">
          <ac:chgData name="이 호진" userId="e7b51f9e24c37788" providerId="LiveId" clId="{F5903E70-FB5A-4C05-9B6A-2C1A123E94C7}" dt="2022-05-17T08:06:46.885" v="801" actId="478"/>
          <ac:spMkLst>
            <pc:docMk/>
            <pc:sldMk cId="3576209697" sldId="286"/>
            <ac:spMk id="12" creationId="{BFFE7F23-9548-8C45-CFB4-652CEA90F5E6}"/>
          </ac:spMkLst>
        </pc:spChg>
        <pc:spChg chg="add del mod">
          <ac:chgData name="이 호진" userId="e7b51f9e24c37788" providerId="LiveId" clId="{F5903E70-FB5A-4C05-9B6A-2C1A123E94C7}" dt="2022-05-17T08:06:50.055" v="803" actId="478"/>
          <ac:spMkLst>
            <pc:docMk/>
            <pc:sldMk cId="3576209697" sldId="286"/>
            <ac:spMk id="21" creationId="{600D607E-C102-B299-A0F6-ECB52B3D247B}"/>
          </ac:spMkLst>
        </pc:spChg>
        <pc:spChg chg="add mod">
          <ac:chgData name="이 호진" userId="e7b51f9e24c37788" providerId="LiveId" clId="{F5903E70-FB5A-4C05-9B6A-2C1A123E94C7}" dt="2022-05-17T08:05:34.616" v="697" actId="20577"/>
          <ac:spMkLst>
            <pc:docMk/>
            <pc:sldMk cId="3576209697" sldId="286"/>
            <ac:spMk id="23" creationId="{40E33DB0-D6A1-80E8-7B3C-BF5E6608F834}"/>
          </ac:spMkLst>
        </pc:spChg>
        <pc:spChg chg="add mod">
          <ac:chgData name="이 호진" userId="e7b51f9e24c37788" providerId="LiveId" clId="{F5903E70-FB5A-4C05-9B6A-2C1A123E94C7}" dt="2022-05-17T08:06:22.413" v="795" actId="14100"/>
          <ac:spMkLst>
            <pc:docMk/>
            <pc:sldMk cId="3576209697" sldId="286"/>
            <ac:spMk id="24" creationId="{C149C04F-4DE7-4EFB-BAAA-9A8DE2DBD85D}"/>
          </ac:spMkLst>
        </pc:spChg>
        <pc:spChg chg="add mod">
          <ac:chgData name="이 호진" userId="e7b51f9e24c37788" providerId="LiveId" clId="{F5903E70-FB5A-4C05-9B6A-2C1A123E94C7}" dt="2022-05-17T08:30:13.827" v="835" actId="20577"/>
          <ac:spMkLst>
            <pc:docMk/>
            <pc:sldMk cId="3576209697" sldId="286"/>
            <ac:spMk id="26" creationId="{989A6803-1DD4-C0C9-E796-DFE8C4F71646}"/>
          </ac:spMkLst>
        </pc:spChg>
        <pc:spChg chg="add mod">
          <ac:chgData name="이 호진" userId="e7b51f9e24c37788" providerId="LiveId" clId="{F5903E70-FB5A-4C05-9B6A-2C1A123E94C7}" dt="2022-05-17T08:07:32.800" v="809" actId="1076"/>
          <ac:spMkLst>
            <pc:docMk/>
            <pc:sldMk cId="3576209697" sldId="286"/>
            <ac:spMk id="28" creationId="{EC64A70C-6E4B-54EB-6B7F-4D6B9264BF21}"/>
          </ac:spMkLst>
        </pc:spChg>
        <pc:picChg chg="del mod">
          <ac:chgData name="이 호진" userId="e7b51f9e24c37788" providerId="LiveId" clId="{F5903E70-FB5A-4C05-9B6A-2C1A123E94C7}" dt="2022-05-17T07:10:57.427" v="354" actId="478"/>
          <ac:picMkLst>
            <pc:docMk/>
            <pc:sldMk cId="3576209697" sldId="286"/>
            <ac:picMk id="3" creationId="{CAB10BCC-6DD3-49A9-BAD7-84167A122231}"/>
          </ac:picMkLst>
        </pc:picChg>
        <pc:cxnChg chg="add mod">
          <ac:chgData name="이 호진" userId="e7b51f9e24c37788" providerId="LiveId" clId="{F5903E70-FB5A-4C05-9B6A-2C1A123E94C7}" dt="2022-05-17T08:06:53.156" v="804" actId="1076"/>
          <ac:cxnSpMkLst>
            <pc:docMk/>
            <pc:sldMk cId="3576209697" sldId="286"/>
            <ac:cxnSpMk id="13" creationId="{BB5B9410-43D1-2225-8891-E4891C061C85}"/>
          </ac:cxnSpMkLst>
        </pc:cxnChg>
        <pc:cxnChg chg="add del mod">
          <ac:chgData name="이 호진" userId="e7b51f9e24c37788" providerId="LiveId" clId="{F5903E70-FB5A-4C05-9B6A-2C1A123E94C7}" dt="2022-05-17T08:06:48.726" v="802" actId="478"/>
          <ac:cxnSpMkLst>
            <pc:docMk/>
            <pc:sldMk cId="3576209697" sldId="286"/>
            <ac:cxnSpMk id="14" creationId="{17E29003-D39A-6BD9-97E9-CA4094E4AA03}"/>
          </ac:cxnSpMkLst>
        </pc:cxnChg>
        <pc:cxnChg chg="add del mod">
          <ac:chgData name="이 호진" userId="e7b51f9e24c37788" providerId="LiveId" clId="{F5903E70-FB5A-4C05-9B6A-2C1A123E94C7}" dt="2022-05-17T07:16:33.362" v="400" actId="478"/>
          <ac:cxnSpMkLst>
            <pc:docMk/>
            <pc:sldMk cId="3576209697" sldId="286"/>
            <ac:cxnSpMk id="15" creationId="{7EF64F77-D880-75F6-4E97-33AC66CACB60}"/>
          </ac:cxnSpMkLst>
        </pc:cxnChg>
      </pc:sldChg>
      <pc:sldChg chg="addSp delSp modSp add del mod">
        <pc:chgData name="이 호진" userId="e7b51f9e24c37788" providerId="LiveId" clId="{F5903E70-FB5A-4C05-9B6A-2C1A123E94C7}" dt="2022-05-17T08:30:26.321" v="836" actId="47"/>
        <pc:sldMkLst>
          <pc:docMk/>
          <pc:sldMk cId="2190019306" sldId="287"/>
        </pc:sldMkLst>
        <pc:spChg chg="del">
          <ac:chgData name="이 호진" userId="e7b51f9e24c37788" providerId="LiveId" clId="{F5903E70-FB5A-4C05-9B6A-2C1A123E94C7}" dt="2022-05-17T07:23:14.110" v="499" actId="478"/>
          <ac:spMkLst>
            <pc:docMk/>
            <pc:sldMk cId="2190019306" sldId="287"/>
            <ac:spMk id="10" creationId="{E177E59E-2C6B-92D7-FE61-E9FBCC00882A}"/>
          </ac:spMkLst>
        </pc:spChg>
        <pc:spChg chg="mod">
          <ac:chgData name="이 호진" userId="e7b51f9e24c37788" providerId="LiveId" clId="{F5903E70-FB5A-4C05-9B6A-2C1A123E94C7}" dt="2022-05-17T07:21:46.629" v="496" actId="20577"/>
          <ac:spMkLst>
            <pc:docMk/>
            <pc:sldMk cId="2190019306" sldId="287"/>
            <ac:spMk id="11" creationId="{528781C3-9E5E-D267-B56D-ECB2A155DDFD}"/>
          </ac:spMkLst>
        </pc:spChg>
        <pc:spChg chg="del">
          <ac:chgData name="이 호진" userId="e7b51f9e24c37788" providerId="LiveId" clId="{F5903E70-FB5A-4C05-9B6A-2C1A123E94C7}" dt="2022-05-17T07:23:14.110" v="499" actId="478"/>
          <ac:spMkLst>
            <pc:docMk/>
            <pc:sldMk cId="2190019306" sldId="287"/>
            <ac:spMk id="12" creationId="{BFFE7F23-9548-8C45-CFB4-652CEA90F5E6}"/>
          </ac:spMkLst>
        </pc:spChg>
        <pc:spChg chg="add mod">
          <ac:chgData name="이 호진" userId="e7b51f9e24c37788" providerId="LiveId" clId="{F5903E70-FB5A-4C05-9B6A-2C1A123E94C7}" dt="2022-05-17T07:25:59.307" v="504" actId="14100"/>
          <ac:spMkLst>
            <pc:docMk/>
            <pc:sldMk cId="2190019306" sldId="287"/>
            <ac:spMk id="15" creationId="{5CD831D8-70C4-39BB-3305-3639EFDF08F0}"/>
          </ac:spMkLst>
        </pc:spChg>
        <pc:spChg chg="del">
          <ac:chgData name="이 호진" userId="e7b51f9e24c37788" providerId="LiveId" clId="{F5903E70-FB5A-4C05-9B6A-2C1A123E94C7}" dt="2022-05-17T07:23:14.110" v="499" actId="478"/>
          <ac:spMkLst>
            <pc:docMk/>
            <pc:sldMk cId="2190019306" sldId="287"/>
            <ac:spMk id="21" creationId="{600D607E-C102-B299-A0F6-ECB52B3D247B}"/>
          </ac:spMkLst>
        </pc:spChg>
        <pc:spChg chg="mod">
          <ac:chgData name="이 호진" userId="e7b51f9e24c37788" providerId="LiveId" clId="{F5903E70-FB5A-4C05-9B6A-2C1A123E94C7}" dt="2022-05-17T07:23:06.044" v="498" actId="20577"/>
          <ac:spMkLst>
            <pc:docMk/>
            <pc:sldMk cId="2190019306" sldId="287"/>
            <ac:spMk id="23" creationId="{40E33DB0-D6A1-80E8-7B3C-BF5E6608F834}"/>
          </ac:spMkLst>
        </pc:spChg>
        <pc:cxnChg chg="del">
          <ac:chgData name="이 호진" userId="e7b51f9e24c37788" providerId="LiveId" clId="{F5903E70-FB5A-4C05-9B6A-2C1A123E94C7}" dt="2022-05-17T07:23:14.110" v="499" actId="478"/>
          <ac:cxnSpMkLst>
            <pc:docMk/>
            <pc:sldMk cId="2190019306" sldId="287"/>
            <ac:cxnSpMk id="13" creationId="{BB5B9410-43D1-2225-8891-E4891C061C85}"/>
          </ac:cxnSpMkLst>
        </pc:cxnChg>
        <pc:cxnChg chg="del">
          <ac:chgData name="이 호진" userId="e7b51f9e24c37788" providerId="LiveId" clId="{F5903E70-FB5A-4C05-9B6A-2C1A123E94C7}" dt="2022-05-17T07:23:14.110" v="499" actId="478"/>
          <ac:cxnSpMkLst>
            <pc:docMk/>
            <pc:sldMk cId="2190019306" sldId="287"/>
            <ac:cxnSpMk id="14" creationId="{17E29003-D39A-6BD9-97E9-CA4094E4AA03}"/>
          </ac:cxnSpMkLst>
        </pc:cxnChg>
      </pc:sldChg>
      <pc:sldChg chg="add del">
        <pc:chgData name="이 호진" userId="e7b51f9e24c37788" providerId="LiveId" clId="{F5903E70-FB5A-4C05-9B6A-2C1A123E94C7}" dt="2022-05-17T08:30:33.410" v="837" actId="47"/>
        <pc:sldMkLst>
          <pc:docMk/>
          <pc:sldMk cId="832954970" sldId="288"/>
        </pc:sldMkLst>
      </pc:sldChg>
      <pc:sldChg chg="modSp add del mod">
        <pc:chgData name="이 호진" userId="e7b51f9e24c37788" providerId="LiveId" clId="{F5903E70-FB5A-4C05-9B6A-2C1A123E94C7}" dt="2022-05-17T08:30:35.305" v="838" actId="47"/>
        <pc:sldMkLst>
          <pc:docMk/>
          <pc:sldMk cId="230360795" sldId="289"/>
        </pc:sldMkLst>
        <pc:spChg chg="mod">
          <ac:chgData name="이 호진" userId="e7b51f9e24c37788" providerId="LiveId" clId="{F5903E70-FB5A-4C05-9B6A-2C1A123E94C7}" dt="2022-05-17T07:28:10.044" v="543" actId="14100"/>
          <ac:spMkLst>
            <pc:docMk/>
            <pc:sldMk cId="230360795" sldId="289"/>
            <ac:spMk id="11" creationId="{528781C3-9E5E-D267-B56D-ECB2A155DDFD}"/>
          </ac:spMkLst>
        </pc:spChg>
        <pc:spChg chg="mod">
          <ac:chgData name="이 호진" userId="e7b51f9e24c37788" providerId="LiveId" clId="{F5903E70-FB5A-4C05-9B6A-2C1A123E94C7}" dt="2022-05-17T07:27:56.037" v="509"/>
          <ac:spMkLst>
            <pc:docMk/>
            <pc:sldMk cId="230360795" sldId="289"/>
            <ac:spMk id="15" creationId="{5CD831D8-70C4-39BB-3305-3639EFDF08F0}"/>
          </ac:spMkLst>
        </pc:spChg>
        <pc:spChg chg="mod">
          <ac:chgData name="이 호진" userId="e7b51f9e24c37788" providerId="LiveId" clId="{F5903E70-FB5A-4C05-9B6A-2C1A123E94C7}" dt="2022-05-17T07:27:43.811" v="508" actId="20577"/>
          <ac:spMkLst>
            <pc:docMk/>
            <pc:sldMk cId="230360795" sldId="289"/>
            <ac:spMk id="23" creationId="{40E33DB0-D6A1-80E8-7B3C-BF5E6608F834}"/>
          </ac:spMkLst>
        </pc:spChg>
      </pc:sldChg>
      <pc:sldChg chg="modSp add del mod">
        <pc:chgData name="이 호진" userId="e7b51f9e24c37788" providerId="LiveId" clId="{F5903E70-FB5A-4C05-9B6A-2C1A123E94C7}" dt="2022-05-17T08:30:37.269" v="839" actId="47"/>
        <pc:sldMkLst>
          <pc:docMk/>
          <pc:sldMk cId="279653467" sldId="290"/>
        </pc:sldMkLst>
        <pc:spChg chg="mod">
          <ac:chgData name="이 호진" userId="e7b51f9e24c37788" providerId="LiveId" clId="{F5903E70-FB5A-4C05-9B6A-2C1A123E94C7}" dt="2022-05-17T07:30:50.498" v="581" actId="6549"/>
          <ac:spMkLst>
            <pc:docMk/>
            <pc:sldMk cId="279653467" sldId="290"/>
            <ac:spMk id="11" creationId="{528781C3-9E5E-D267-B56D-ECB2A155DDFD}"/>
          </ac:spMkLst>
        </pc:spChg>
        <pc:spChg chg="mod">
          <ac:chgData name="이 호진" userId="e7b51f9e24c37788" providerId="LiveId" clId="{F5903E70-FB5A-4C05-9B6A-2C1A123E94C7}" dt="2022-05-17T07:30:29.222" v="545"/>
          <ac:spMkLst>
            <pc:docMk/>
            <pc:sldMk cId="279653467" sldId="290"/>
            <ac:spMk id="15" creationId="{5CD831D8-70C4-39BB-3305-3639EFDF08F0}"/>
          </ac:spMkLst>
        </pc:spChg>
        <pc:spChg chg="mod">
          <ac:chgData name="이 호진" userId="e7b51f9e24c37788" providerId="LiveId" clId="{F5903E70-FB5A-4C05-9B6A-2C1A123E94C7}" dt="2022-05-17T07:30:33.170" v="547" actId="20577"/>
          <ac:spMkLst>
            <pc:docMk/>
            <pc:sldMk cId="279653467" sldId="290"/>
            <ac:spMk id="23" creationId="{40E33DB0-D6A1-80E8-7B3C-BF5E6608F834}"/>
          </ac:spMkLst>
        </pc:spChg>
      </pc:sldChg>
      <pc:sldChg chg="addSp delSp modSp add mod">
        <pc:chgData name="이 호진" userId="e7b51f9e24c37788" providerId="LiveId" clId="{F5903E70-FB5A-4C05-9B6A-2C1A123E94C7}" dt="2022-06-03T04:42:23.128" v="857" actId="1076"/>
        <pc:sldMkLst>
          <pc:docMk/>
          <pc:sldMk cId="3510528739" sldId="291"/>
        </pc:sldMkLst>
        <pc:spChg chg="add mod">
          <ac:chgData name="이 호진" userId="e7b51f9e24c37788" providerId="LiveId" clId="{F5903E70-FB5A-4C05-9B6A-2C1A123E94C7}" dt="2022-05-17T07:57:17.760" v="648" actId="20577"/>
          <ac:spMkLst>
            <pc:docMk/>
            <pc:sldMk cId="3510528739" sldId="291"/>
            <ac:spMk id="2" creationId="{9CC516B3-6909-9D6F-5656-56EF2F10BF15}"/>
          </ac:spMkLst>
        </pc:spChg>
        <pc:spChg chg="del">
          <ac:chgData name="이 호진" userId="e7b51f9e24c37788" providerId="LiveId" clId="{F5903E70-FB5A-4C05-9B6A-2C1A123E94C7}" dt="2022-05-17T07:57:21.371" v="649" actId="478"/>
          <ac:spMkLst>
            <pc:docMk/>
            <pc:sldMk cId="3510528739" sldId="291"/>
            <ac:spMk id="10" creationId="{E177E59E-2C6B-92D7-FE61-E9FBCC00882A}"/>
          </ac:spMkLst>
        </pc:spChg>
        <pc:spChg chg="mod">
          <ac:chgData name="이 호진" userId="e7b51f9e24c37788" providerId="LiveId" clId="{F5903E70-FB5A-4C05-9B6A-2C1A123E94C7}" dt="2022-05-17T07:56:54.926" v="584" actId="20577"/>
          <ac:spMkLst>
            <pc:docMk/>
            <pc:sldMk cId="3510528739" sldId="291"/>
            <ac:spMk id="11" creationId="{528781C3-9E5E-D267-B56D-ECB2A155DDFD}"/>
          </ac:spMkLst>
        </pc:spChg>
        <pc:spChg chg="del">
          <ac:chgData name="이 호진" userId="e7b51f9e24c37788" providerId="LiveId" clId="{F5903E70-FB5A-4C05-9B6A-2C1A123E94C7}" dt="2022-05-17T07:57:50.929" v="656" actId="478"/>
          <ac:spMkLst>
            <pc:docMk/>
            <pc:sldMk cId="3510528739" sldId="291"/>
            <ac:spMk id="12" creationId="{BFFE7F23-9548-8C45-CFB4-652CEA90F5E6}"/>
          </ac:spMkLst>
        </pc:spChg>
        <pc:spChg chg="add mod">
          <ac:chgData name="이 호진" userId="e7b51f9e24c37788" providerId="LiveId" clId="{F5903E70-FB5A-4C05-9B6A-2C1A123E94C7}" dt="2022-06-03T04:42:23.128" v="857" actId="1076"/>
          <ac:spMkLst>
            <pc:docMk/>
            <pc:sldMk cId="3510528739" sldId="291"/>
            <ac:spMk id="15" creationId="{F12DAAFC-A0C4-446D-7CE6-4313AFD33EE3}"/>
          </ac:spMkLst>
        </pc:spChg>
        <pc:spChg chg="add mod">
          <ac:chgData name="이 호진" userId="e7b51f9e24c37788" providerId="LiveId" clId="{F5903E70-FB5A-4C05-9B6A-2C1A123E94C7}" dt="2022-05-17T07:58:18.236" v="660" actId="1076"/>
          <ac:spMkLst>
            <pc:docMk/>
            <pc:sldMk cId="3510528739" sldId="291"/>
            <ac:spMk id="17" creationId="{3D239EFB-98AE-26A2-E3B0-FDA12C4AF8C5}"/>
          </ac:spMkLst>
        </pc:spChg>
        <pc:spChg chg="add mod">
          <ac:chgData name="이 호진" userId="e7b51f9e24c37788" providerId="LiveId" clId="{F5903E70-FB5A-4C05-9B6A-2C1A123E94C7}" dt="2022-05-17T07:59:51.408" v="676" actId="1076"/>
          <ac:spMkLst>
            <pc:docMk/>
            <pc:sldMk cId="3510528739" sldId="291"/>
            <ac:spMk id="19" creationId="{5164B65D-6ABC-4BA6-5F8D-E7BBE90E88C3}"/>
          </ac:spMkLst>
        </pc:spChg>
        <pc:spChg chg="del">
          <ac:chgData name="이 호진" userId="e7b51f9e24c37788" providerId="LiveId" clId="{F5903E70-FB5A-4C05-9B6A-2C1A123E94C7}" dt="2022-05-17T07:58:50.900" v="665" actId="478"/>
          <ac:spMkLst>
            <pc:docMk/>
            <pc:sldMk cId="3510528739" sldId="291"/>
            <ac:spMk id="21" creationId="{600D607E-C102-B299-A0F6-ECB52B3D247B}"/>
          </ac:spMkLst>
        </pc:spChg>
        <pc:spChg chg="add mod">
          <ac:chgData name="이 호진" userId="e7b51f9e24c37788" providerId="LiveId" clId="{F5903E70-FB5A-4C05-9B6A-2C1A123E94C7}" dt="2022-05-17T07:59:35.826" v="672" actId="1076"/>
          <ac:spMkLst>
            <pc:docMk/>
            <pc:sldMk cId="3510528739" sldId="291"/>
            <ac:spMk id="22" creationId="{70CCA7B2-4387-184B-80F5-87AF7E28A150}"/>
          </ac:spMkLst>
        </pc:spChg>
        <pc:spChg chg="mod">
          <ac:chgData name="이 호진" userId="e7b51f9e24c37788" providerId="LiveId" clId="{F5903E70-FB5A-4C05-9B6A-2C1A123E94C7}" dt="2022-05-17T07:57:02.832" v="586" actId="20577"/>
          <ac:spMkLst>
            <pc:docMk/>
            <pc:sldMk cId="3510528739" sldId="291"/>
            <ac:spMk id="23" creationId="{40E33DB0-D6A1-80E8-7B3C-BF5E6608F834}"/>
          </ac:spMkLst>
        </pc:spChg>
        <pc:cxnChg chg="mod">
          <ac:chgData name="이 호진" userId="e7b51f9e24c37788" providerId="LiveId" clId="{F5903E70-FB5A-4C05-9B6A-2C1A123E94C7}" dt="2022-05-17T07:57:48.806" v="655" actId="1076"/>
          <ac:cxnSpMkLst>
            <pc:docMk/>
            <pc:sldMk cId="3510528739" sldId="291"/>
            <ac:cxnSpMk id="13" creationId="{BB5B9410-43D1-2225-8891-E4891C061C85}"/>
          </ac:cxnSpMkLst>
        </pc:cxnChg>
        <pc:cxnChg chg="mod">
          <ac:chgData name="이 호진" userId="e7b51f9e24c37788" providerId="LiveId" clId="{F5903E70-FB5A-4C05-9B6A-2C1A123E94C7}" dt="2022-05-17T07:59:44.770" v="674" actId="1076"/>
          <ac:cxnSpMkLst>
            <pc:docMk/>
            <pc:sldMk cId="3510528739" sldId="291"/>
            <ac:cxnSpMk id="14" creationId="{17E29003-D39A-6BD9-97E9-CA4094E4AA03}"/>
          </ac:cxnSpMkLst>
        </pc:cxnChg>
      </pc:sldChg>
      <pc:sldChg chg="addSp modSp add mod ord">
        <pc:chgData name="이 호진" userId="e7b51f9e24c37788" providerId="LiveId" clId="{F5903E70-FB5A-4C05-9B6A-2C1A123E94C7}" dt="2022-05-18T10:22:46.337" v="856" actId="1076"/>
        <pc:sldMkLst>
          <pc:docMk/>
          <pc:sldMk cId="843760570" sldId="292"/>
        </pc:sldMkLst>
        <pc:picChg chg="add mod">
          <ac:chgData name="이 호진" userId="e7b51f9e24c37788" providerId="LiveId" clId="{F5903E70-FB5A-4C05-9B6A-2C1A123E94C7}" dt="2022-05-18T10:22:46.337" v="856" actId="1076"/>
          <ac:picMkLst>
            <pc:docMk/>
            <pc:sldMk cId="843760570" sldId="292"/>
            <ac:picMk id="7" creationId="{C66D93EA-2021-AC8A-0A4E-E0FEA89FD614}"/>
          </ac:picMkLst>
        </pc:picChg>
      </pc:sldChg>
      <pc:sldChg chg="add ord">
        <pc:chgData name="이 호진" userId="e7b51f9e24c37788" providerId="LiveId" clId="{F5903E70-FB5A-4C05-9B6A-2C1A123E94C7}" dt="2022-06-07T10:41:33.952" v="860"/>
        <pc:sldMkLst>
          <pc:docMk/>
          <pc:sldMk cId="19383574"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22105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2491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5106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45975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24043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86661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1878806"/>
            <a:ext cx="3868340"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1878806"/>
            <a:ext cx="3887391" cy="276344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14713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355224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335100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55211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8121651B-41DE-415E-9C77-57EF66C07FBE}"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33850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121651B-41DE-415E-9C77-57EF66C07FBE}" type="datetimeFigureOut">
              <a:rPr lang="ko-KR" altLang="en-US" smtClean="0"/>
              <a:t>2024-04-16</a:t>
            </a:fld>
            <a:endParaRPr lang="ko-KR"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AE24A54-6F16-4651-8642-329F426D1E7C}" type="slidenum">
              <a:rPr lang="ko-KR" altLang="en-US" smtClean="0"/>
              <a:t>‹#›</a:t>
            </a:fld>
            <a:endParaRPr lang="ko-KR" altLang="en-US"/>
          </a:p>
        </p:txBody>
      </p:sp>
    </p:spTree>
    <p:extLst>
      <p:ext uri="{BB962C8B-B14F-4D97-AF65-F5344CB8AC3E}">
        <p14:creationId xmlns:p14="http://schemas.microsoft.com/office/powerpoint/2010/main" val="155108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아두이노 - 위키백과, 우리 모두의 백과사전">
            <a:extLst>
              <a:ext uri="{FF2B5EF4-FFF2-40B4-BE49-F238E27FC236}">
                <a16:creationId xmlns:a16="http://schemas.microsoft.com/office/drawing/2014/main" id="{6B207170-BEC9-E541-CA02-0EA64C68F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994" y="1223684"/>
            <a:ext cx="1671917" cy="11369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A2BC6A-8622-378D-781B-17A25B5A9C7C}"/>
              </a:ext>
            </a:extLst>
          </p:cNvPr>
          <p:cNvSpPr txBox="1"/>
          <p:nvPr/>
        </p:nvSpPr>
        <p:spPr>
          <a:xfrm>
            <a:off x="3523130" y="1223684"/>
            <a:ext cx="4222376" cy="646331"/>
          </a:xfrm>
          <a:prstGeom prst="rect">
            <a:avLst/>
          </a:prstGeom>
          <a:noFill/>
        </p:spPr>
        <p:txBody>
          <a:bodyPr wrap="square" rtlCol="0">
            <a:spAutoFit/>
          </a:bodyPr>
          <a:lstStyle/>
          <a:p>
            <a:r>
              <a:rPr lang="en-US" altLang="ko-KR" sz="3600" dirty="0"/>
              <a:t>SG90 </a:t>
            </a:r>
            <a:r>
              <a:rPr lang="ko-KR" altLang="en-US" sz="3600" dirty="0"/>
              <a:t>서버모터</a:t>
            </a:r>
          </a:p>
        </p:txBody>
      </p:sp>
      <p:sp>
        <p:nvSpPr>
          <p:cNvPr id="8" name="TextBox 7">
            <a:extLst>
              <a:ext uri="{FF2B5EF4-FFF2-40B4-BE49-F238E27FC236}">
                <a16:creationId xmlns:a16="http://schemas.microsoft.com/office/drawing/2014/main" id="{A6B608FD-058E-F0A1-B35A-F530BA00B8A2}"/>
              </a:ext>
            </a:extLst>
          </p:cNvPr>
          <p:cNvSpPr txBox="1"/>
          <p:nvPr/>
        </p:nvSpPr>
        <p:spPr>
          <a:xfrm>
            <a:off x="3576916" y="1925419"/>
            <a:ext cx="4336678" cy="646331"/>
          </a:xfrm>
          <a:prstGeom prst="rect">
            <a:avLst/>
          </a:prstGeom>
          <a:noFill/>
        </p:spPr>
        <p:txBody>
          <a:bodyPr wrap="square" rtlCol="0">
            <a:spAutoFit/>
          </a:bodyPr>
          <a:lstStyle/>
          <a:p>
            <a:r>
              <a:rPr lang="ko-KR" altLang="en-US" dirty="0" err="1"/>
              <a:t>아두이노</a:t>
            </a:r>
            <a:r>
              <a:rPr lang="ko-KR" altLang="en-US" dirty="0"/>
              <a:t> 포트를 통하여 신호를 입력해 하는 방법에 대해서 알아 봅니다</a:t>
            </a:r>
            <a:r>
              <a:rPr lang="en-US" altLang="ko-KR" dirty="0"/>
              <a:t>.</a:t>
            </a:r>
            <a:endParaRPr lang="ko-KR" altLang="en-US" dirty="0"/>
          </a:p>
        </p:txBody>
      </p:sp>
    </p:spTree>
    <p:extLst>
      <p:ext uri="{BB962C8B-B14F-4D97-AF65-F5344CB8AC3E}">
        <p14:creationId xmlns:p14="http://schemas.microsoft.com/office/powerpoint/2010/main" val="62222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ABFAF36E-0369-F57E-669A-997881110548}"/>
              </a:ext>
            </a:extLst>
          </p:cNvPr>
          <p:cNvPicPr>
            <a:picLocks noChangeAspect="1"/>
          </p:cNvPicPr>
          <p:nvPr/>
        </p:nvPicPr>
        <p:blipFill>
          <a:blip r:embed="rId2"/>
          <a:stretch>
            <a:fillRect/>
          </a:stretch>
        </p:blipFill>
        <p:spPr>
          <a:xfrm>
            <a:off x="490107" y="1491071"/>
            <a:ext cx="4081893" cy="3284037"/>
          </a:xfrm>
          <a:prstGeom prst="rect">
            <a:avLst/>
          </a:prstGeom>
        </p:spPr>
      </p:pic>
      <p:sp>
        <p:nvSpPr>
          <p:cNvPr id="8" name="TextBox 7">
            <a:extLst>
              <a:ext uri="{FF2B5EF4-FFF2-40B4-BE49-F238E27FC236}">
                <a16:creationId xmlns:a16="http://schemas.microsoft.com/office/drawing/2014/main" id="{5BB8165D-6472-9EDA-A682-4179BC44B363}"/>
              </a:ext>
            </a:extLst>
          </p:cNvPr>
          <p:cNvSpPr txBox="1"/>
          <p:nvPr/>
        </p:nvSpPr>
        <p:spPr>
          <a:xfrm>
            <a:off x="414790" y="948535"/>
            <a:ext cx="6921097" cy="369332"/>
          </a:xfrm>
          <a:prstGeom prst="rect">
            <a:avLst/>
          </a:prstGeom>
          <a:noFill/>
        </p:spPr>
        <p:txBody>
          <a:bodyPr wrap="square" rtlCol="0">
            <a:spAutoFit/>
          </a:bodyPr>
          <a:lstStyle/>
          <a:p>
            <a:r>
              <a:rPr lang="ko-KR" altLang="en-US" dirty="0" err="1">
                <a:latin typeface="Noto Sans KR Medium" panose="020B0200000000000000" pitchFamily="50" charset="-127"/>
                <a:ea typeface="Noto Sans KR Medium" panose="020B0200000000000000" pitchFamily="50" charset="-127"/>
              </a:rPr>
              <a:t>아두이노와</a:t>
            </a:r>
            <a:r>
              <a:rPr lang="ko-KR" altLang="en-US" dirty="0">
                <a:latin typeface="Noto Sans KR Medium" panose="020B0200000000000000" pitchFamily="50" charset="-127"/>
                <a:ea typeface="Noto Sans KR Medium" panose="020B0200000000000000" pitchFamily="50" charset="-127"/>
              </a:rPr>
              <a:t> </a:t>
            </a:r>
            <a:r>
              <a:rPr lang="en-US" altLang="ko-KR" dirty="0">
                <a:latin typeface="Noto Sans KR Medium" panose="020B0200000000000000" pitchFamily="50" charset="-127"/>
                <a:ea typeface="Noto Sans KR Medium" panose="020B0200000000000000" pitchFamily="50" charset="-127"/>
              </a:rPr>
              <a:t>SG90 </a:t>
            </a:r>
            <a:r>
              <a:rPr lang="ko-KR" altLang="en-US" dirty="0">
                <a:latin typeface="Noto Sans KR Medium" panose="020B0200000000000000" pitchFamily="50" charset="-127"/>
                <a:ea typeface="Noto Sans KR Medium" panose="020B0200000000000000" pitchFamily="50" charset="-127"/>
              </a:rPr>
              <a:t>모터를 </a:t>
            </a:r>
            <a:r>
              <a:rPr lang="en-US" altLang="ko-KR" dirty="0">
                <a:latin typeface="Noto Sans KR Medium" panose="020B0200000000000000" pitchFamily="50" charset="-127"/>
                <a:ea typeface="Noto Sans KR Medium" panose="020B0200000000000000" pitchFamily="50" charset="-127"/>
              </a:rPr>
              <a:t>PWM </a:t>
            </a:r>
            <a:r>
              <a:rPr lang="ko-KR" altLang="en-US" dirty="0">
                <a:latin typeface="Noto Sans KR Medium" panose="020B0200000000000000" pitchFamily="50" charset="-127"/>
                <a:ea typeface="Noto Sans KR Medium" panose="020B0200000000000000" pitchFamily="50" charset="-127"/>
              </a:rPr>
              <a:t>포트에 연결합니다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sp>
        <p:nvSpPr>
          <p:cNvPr id="9" name="TextBox 8">
            <a:extLst>
              <a:ext uri="{FF2B5EF4-FFF2-40B4-BE49-F238E27FC236}">
                <a16:creationId xmlns:a16="http://schemas.microsoft.com/office/drawing/2014/main" id="{A7E36EE5-6386-121D-A25A-23541325EEE1}"/>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회로구성</a:t>
            </a:r>
          </a:p>
        </p:txBody>
      </p:sp>
    </p:spTree>
    <p:extLst>
      <p:ext uri="{BB962C8B-B14F-4D97-AF65-F5344CB8AC3E}">
        <p14:creationId xmlns:p14="http://schemas.microsoft.com/office/powerpoint/2010/main" val="212831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직선 연결선 12">
            <a:extLst>
              <a:ext uri="{FF2B5EF4-FFF2-40B4-BE49-F238E27FC236}">
                <a16:creationId xmlns:a16="http://schemas.microsoft.com/office/drawing/2014/main" id="{BB5B9410-43D1-2225-8891-E4891C061C85}"/>
              </a:ext>
            </a:extLst>
          </p:cNvPr>
          <p:cNvCxnSpPr/>
          <p:nvPr/>
        </p:nvCxnSpPr>
        <p:spPr>
          <a:xfrm>
            <a:off x="3260913" y="1785276"/>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17E29003-D39A-6BD9-97E9-CA4094E4AA03}"/>
              </a:ext>
            </a:extLst>
          </p:cNvPr>
          <p:cNvCxnSpPr/>
          <p:nvPr/>
        </p:nvCxnSpPr>
        <p:spPr>
          <a:xfrm>
            <a:off x="7151594" y="1664132"/>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33DB0-D6A1-80E8-7B3C-BF5E6608F834}"/>
              </a:ext>
            </a:extLst>
          </p:cNvPr>
          <p:cNvSpPr txBox="1"/>
          <p:nvPr/>
        </p:nvSpPr>
        <p:spPr>
          <a:xfrm>
            <a:off x="4295148" y="963473"/>
            <a:ext cx="2474258" cy="276999"/>
          </a:xfrm>
          <a:prstGeom prst="rect">
            <a:avLst/>
          </a:prstGeom>
          <a:noFill/>
        </p:spPr>
        <p:txBody>
          <a:bodyPr wrap="square">
            <a:spAutoFit/>
          </a:bodyPr>
          <a:lstStyle/>
          <a:p>
            <a:r>
              <a:rPr lang="ko-KR" altLang="en-US" sz="1200" b="1" i="1" dirty="0">
                <a:solidFill>
                  <a:srgbClr val="002060"/>
                </a:solidFill>
              </a:rPr>
              <a:t>코드</a:t>
            </a:r>
            <a:r>
              <a:rPr lang="en-US" altLang="ko-KR" sz="1200" b="1" i="1" dirty="0">
                <a:solidFill>
                  <a:srgbClr val="002060"/>
                </a:solidFill>
              </a:rPr>
              <a:t>: </a:t>
            </a:r>
            <a:r>
              <a:rPr lang="ko-KR" altLang="en-US" sz="1200" b="1" i="1" dirty="0">
                <a:solidFill>
                  <a:srgbClr val="002060"/>
                </a:solidFill>
              </a:rPr>
              <a:t>06.3_sg90</a:t>
            </a:r>
            <a:r>
              <a:rPr lang="en-US" altLang="ko-KR" sz="1200" b="1" i="1" dirty="0">
                <a:solidFill>
                  <a:srgbClr val="002060"/>
                </a:solidFill>
              </a:rPr>
              <a:t>_5</a:t>
            </a:r>
            <a:endParaRPr lang="ko-KR" altLang="en-US" sz="1200" b="1" i="1" dirty="0">
              <a:solidFill>
                <a:srgbClr val="002060"/>
              </a:solidFill>
            </a:endParaRPr>
          </a:p>
        </p:txBody>
      </p:sp>
      <p:sp>
        <p:nvSpPr>
          <p:cNvPr id="2" name="TextBox 1">
            <a:extLst>
              <a:ext uri="{FF2B5EF4-FFF2-40B4-BE49-F238E27FC236}">
                <a16:creationId xmlns:a16="http://schemas.microsoft.com/office/drawing/2014/main" id="{9CC516B3-6909-9D6F-5656-56EF2F10BF15}"/>
              </a:ext>
            </a:extLst>
          </p:cNvPr>
          <p:cNvSpPr txBox="1"/>
          <p:nvPr/>
        </p:nvSpPr>
        <p:spPr>
          <a:xfrm>
            <a:off x="375555" y="871140"/>
            <a:ext cx="4955240" cy="369332"/>
          </a:xfrm>
          <a:prstGeom prst="rect">
            <a:avLst/>
          </a:prstGeom>
          <a:noFill/>
        </p:spPr>
        <p:txBody>
          <a:bodyPr wrap="square" rtlCol="0">
            <a:spAutoFit/>
          </a:bodyPr>
          <a:lstStyle/>
          <a:p>
            <a:r>
              <a:rPr lang="ko-KR" altLang="en-US" dirty="0">
                <a:latin typeface="Noto Sans KR Medium" panose="020B0200000000000000" pitchFamily="50" charset="-127"/>
                <a:ea typeface="Noto Sans KR Medium" panose="020B0200000000000000" pitchFamily="50" charset="-127"/>
              </a:rPr>
              <a:t>수동으로 </a:t>
            </a:r>
            <a:r>
              <a:rPr lang="en-US" altLang="ko-KR" dirty="0">
                <a:latin typeface="Noto Sans KR Medium" panose="020B0200000000000000" pitchFamily="50" charset="-127"/>
                <a:ea typeface="Noto Sans KR Medium" panose="020B0200000000000000" pitchFamily="50" charset="-127"/>
              </a:rPr>
              <a:t>PWM </a:t>
            </a:r>
            <a:r>
              <a:rPr lang="ko-KR" altLang="en-US" dirty="0">
                <a:latin typeface="Noto Sans KR Medium" panose="020B0200000000000000" pitchFamily="50" charset="-127"/>
                <a:ea typeface="Noto Sans KR Medium" panose="020B0200000000000000" pitchFamily="50" charset="-127"/>
              </a:rPr>
              <a:t>주파수를 생성해 봅니다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sp>
        <p:nvSpPr>
          <p:cNvPr id="15" name="TextBox 14">
            <a:extLst>
              <a:ext uri="{FF2B5EF4-FFF2-40B4-BE49-F238E27FC236}">
                <a16:creationId xmlns:a16="http://schemas.microsoft.com/office/drawing/2014/main" id="{F12DAAFC-A0C4-446D-7CE6-4313AFD33EE3}"/>
              </a:ext>
            </a:extLst>
          </p:cNvPr>
          <p:cNvSpPr txBox="1"/>
          <p:nvPr/>
        </p:nvSpPr>
        <p:spPr>
          <a:xfrm>
            <a:off x="268938" y="1602254"/>
            <a:ext cx="2844051" cy="1938992"/>
          </a:xfrm>
          <a:prstGeom prst="rect">
            <a:avLst/>
          </a:prstGeom>
          <a:noFill/>
        </p:spPr>
        <p:txBody>
          <a:bodyPr wrap="square">
            <a:spAutoFit/>
          </a:bodyPr>
          <a:lstStyle/>
          <a:p>
            <a:r>
              <a:rPr lang="ko-KR" altLang="en-US" sz="1200" dirty="0"/>
              <a:t>// 서버 </a:t>
            </a:r>
            <a:r>
              <a:rPr lang="ko-KR" altLang="en-US" sz="1200" dirty="0" err="1"/>
              <a:t>연결핀</a:t>
            </a:r>
            <a:endParaRPr lang="ko-KR" altLang="en-US" sz="1200" dirty="0"/>
          </a:p>
          <a:p>
            <a:r>
              <a:rPr lang="ko-KR" altLang="en-US" sz="1200" dirty="0" err="1"/>
              <a:t>const</a:t>
            </a:r>
            <a:r>
              <a:rPr lang="ko-KR" altLang="en-US" sz="1200" dirty="0"/>
              <a:t> </a:t>
            </a:r>
            <a:r>
              <a:rPr lang="ko-KR" altLang="en-US" sz="1200" dirty="0" err="1"/>
              <a:t>int</a:t>
            </a:r>
            <a:r>
              <a:rPr lang="ko-KR" altLang="en-US" sz="1200" dirty="0"/>
              <a:t> </a:t>
            </a:r>
            <a:r>
              <a:rPr lang="ko-KR" altLang="en-US" sz="1200" dirty="0" err="1"/>
              <a:t>servoPin</a:t>
            </a:r>
            <a:r>
              <a:rPr lang="ko-KR" altLang="en-US" sz="1200" dirty="0"/>
              <a:t> = 3;</a:t>
            </a:r>
          </a:p>
          <a:p>
            <a:r>
              <a:rPr lang="ko-KR" altLang="en-US" sz="1200" dirty="0" err="1"/>
              <a:t>int</a:t>
            </a:r>
            <a:r>
              <a:rPr lang="ko-KR" altLang="en-US" sz="1200" dirty="0"/>
              <a:t> </a:t>
            </a:r>
            <a:r>
              <a:rPr lang="ko-KR" altLang="en-US" sz="1200" dirty="0" err="1"/>
              <a:t>freq</a:t>
            </a:r>
            <a:r>
              <a:rPr lang="ko-KR" altLang="en-US" sz="1200" dirty="0"/>
              <a:t> = 20000; // 20 </a:t>
            </a:r>
            <a:r>
              <a:rPr lang="ko-KR" altLang="en-US" sz="1200" dirty="0" err="1"/>
              <a:t>milliseconds</a:t>
            </a:r>
            <a:r>
              <a:rPr lang="ko-KR" altLang="en-US" sz="1200" dirty="0"/>
              <a:t> (50Hz)</a:t>
            </a:r>
          </a:p>
          <a:p>
            <a:r>
              <a:rPr lang="ko-KR" altLang="en-US" sz="1200" dirty="0" err="1"/>
              <a:t>int</a:t>
            </a:r>
            <a:r>
              <a:rPr lang="ko-KR" altLang="en-US" sz="1200" dirty="0"/>
              <a:t> </a:t>
            </a:r>
            <a:r>
              <a:rPr lang="ko-KR" altLang="en-US" sz="1200" dirty="0" err="1"/>
              <a:t>minPulse</a:t>
            </a:r>
            <a:r>
              <a:rPr lang="ko-KR" altLang="en-US" sz="1200" dirty="0"/>
              <a:t> = 600; // 60 </a:t>
            </a:r>
            <a:r>
              <a:rPr lang="ko-KR" altLang="en-US" sz="1200" dirty="0" err="1"/>
              <a:t>micro</a:t>
            </a:r>
            <a:r>
              <a:rPr lang="ko-KR" altLang="en-US" sz="1200" dirty="0"/>
              <a:t> </a:t>
            </a:r>
            <a:r>
              <a:rPr lang="ko-KR" altLang="en-US" sz="1200" dirty="0" err="1"/>
              <a:t>seconds</a:t>
            </a:r>
            <a:endParaRPr lang="ko-KR" altLang="en-US" sz="1200" dirty="0"/>
          </a:p>
          <a:p>
            <a:r>
              <a:rPr lang="ko-KR" altLang="en-US" sz="1200" dirty="0" err="1"/>
              <a:t>int</a:t>
            </a:r>
            <a:r>
              <a:rPr lang="ko-KR" altLang="en-US" sz="1200" dirty="0"/>
              <a:t> </a:t>
            </a:r>
            <a:r>
              <a:rPr lang="ko-KR" altLang="en-US" sz="1200" dirty="0" err="1"/>
              <a:t>maxPulse</a:t>
            </a:r>
            <a:r>
              <a:rPr lang="ko-KR" altLang="en-US" sz="1200" dirty="0"/>
              <a:t> = 2</a:t>
            </a:r>
            <a:r>
              <a:rPr lang="en-US" altLang="ko-KR" sz="1200" dirty="0"/>
              <a:t>5</a:t>
            </a:r>
            <a:r>
              <a:rPr lang="ko-KR" altLang="en-US" sz="1200" dirty="0"/>
              <a:t>00; // 2</a:t>
            </a:r>
            <a:r>
              <a:rPr lang="en-US" altLang="ko-KR" sz="1200" dirty="0"/>
              <a:t>5</a:t>
            </a:r>
            <a:r>
              <a:rPr lang="ko-KR" altLang="en-US" sz="1200" dirty="0"/>
              <a:t>00 </a:t>
            </a:r>
            <a:r>
              <a:rPr lang="ko-KR" altLang="en-US" sz="1200" dirty="0" err="1"/>
              <a:t>micro</a:t>
            </a:r>
            <a:r>
              <a:rPr lang="ko-KR" altLang="en-US" sz="1200" dirty="0"/>
              <a:t> </a:t>
            </a:r>
            <a:r>
              <a:rPr lang="ko-KR" altLang="en-US" sz="1200" dirty="0" err="1"/>
              <a:t>second</a:t>
            </a:r>
            <a:endParaRPr lang="ko-KR" altLang="en-US" sz="1200" dirty="0"/>
          </a:p>
          <a:p>
            <a:endParaRPr lang="ko-KR" altLang="en-US" sz="1200" dirty="0"/>
          </a:p>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pinMode</a:t>
            </a:r>
            <a:r>
              <a:rPr lang="ko-KR" altLang="en-US" sz="1200" dirty="0"/>
              <a:t>(</a:t>
            </a:r>
            <a:r>
              <a:rPr lang="ko-KR" altLang="en-US" sz="1200" dirty="0" err="1"/>
              <a:t>servoPin</a:t>
            </a:r>
            <a:r>
              <a:rPr lang="ko-KR" altLang="en-US" sz="1200" dirty="0"/>
              <a:t>, OUTPUT);</a:t>
            </a:r>
          </a:p>
          <a:p>
            <a:r>
              <a:rPr lang="ko-KR" altLang="en-US" sz="1200" dirty="0"/>
              <a:t>  </a:t>
            </a:r>
            <a:r>
              <a:rPr lang="ko-KR" altLang="en-US" sz="1200" dirty="0" err="1"/>
              <a:t>digitalWrite</a:t>
            </a:r>
            <a:r>
              <a:rPr lang="ko-KR" altLang="en-US" sz="1200" dirty="0"/>
              <a:t>(</a:t>
            </a:r>
            <a:r>
              <a:rPr lang="ko-KR" altLang="en-US" sz="1200" dirty="0" err="1"/>
              <a:t>servoPin</a:t>
            </a:r>
            <a:r>
              <a:rPr lang="ko-KR" altLang="en-US" sz="1200" dirty="0"/>
              <a:t>, LOW);</a:t>
            </a:r>
          </a:p>
          <a:p>
            <a:r>
              <a:rPr lang="ko-KR" altLang="en-US" sz="1200" dirty="0"/>
              <a:t>}</a:t>
            </a:r>
          </a:p>
        </p:txBody>
      </p:sp>
      <p:sp>
        <p:nvSpPr>
          <p:cNvPr id="17" name="TextBox 16">
            <a:extLst>
              <a:ext uri="{FF2B5EF4-FFF2-40B4-BE49-F238E27FC236}">
                <a16:creationId xmlns:a16="http://schemas.microsoft.com/office/drawing/2014/main" id="{3D239EFB-98AE-26A2-E3B0-FDA12C4AF8C5}"/>
              </a:ext>
            </a:extLst>
          </p:cNvPr>
          <p:cNvSpPr txBox="1"/>
          <p:nvPr/>
        </p:nvSpPr>
        <p:spPr>
          <a:xfrm>
            <a:off x="215155" y="3936567"/>
            <a:ext cx="2844048" cy="830997"/>
          </a:xfrm>
          <a:prstGeom prst="rect">
            <a:avLst/>
          </a:prstGeom>
          <a:noFill/>
        </p:spPr>
        <p:txBody>
          <a:bodyPr wrap="square">
            <a:spAutoFit/>
          </a:bodyPr>
          <a:lstStyle/>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pinMode</a:t>
            </a:r>
            <a:r>
              <a:rPr lang="ko-KR" altLang="en-US" sz="1200" dirty="0"/>
              <a:t>(</a:t>
            </a:r>
            <a:r>
              <a:rPr lang="ko-KR" altLang="en-US" sz="1200" dirty="0" err="1"/>
              <a:t>servoPin</a:t>
            </a:r>
            <a:r>
              <a:rPr lang="ko-KR" altLang="en-US" sz="1200" dirty="0"/>
              <a:t>, OUTPUT);</a:t>
            </a:r>
          </a:p>
          <a:p>
            <a:r>
              <a:rPr lang="ko-KR" altLang="en-US" sz="1200" dirty="0"/>
              <a:t>  </a:t>
            </a:r>
            <a:r>
              <a:rPr lang="ko-KR" altLang="en-US" sz="1200" dirty="0" err="1"/>
              <a:t>digitalWrite</a:t>
            </a:r>
            <a:r>
              <a:rPr lang="ko-KR" altLang="en-US" sz="1200" dirty="0"/>
              <a:t>(</a:t>
            </a:r>
            <a:r>
              <a:rPr lang="ko-KR" altLang="en-US" sz="1200" dirty="0" err="1"/>
              <a:t>servoPin</a:t>
            </a:r>
            <a:r>
              <a:rPr lang="ko-KR" altLang="en-US" sz="1200" dirty="0"/>
              <a:t>, LOW);</a:t>
            </a:r>
          </a:p>
          <a:p>
            <a:r>
              <a:rPr lang="ko-KR" altLang="en-US" sz="1200" dirty="0"/>
              <a:t>}</a:t>
            </a:r>
          </a:p>
        </p:txBody>
      </p:sp>
      <p:sp>
        <p:nvSpPr>
          <p:cNvPr id="19" name="TextBox 18">
            <a:extLst>
              <a:ext uri="{FF2B5EF4-FFF2-40B4-BE49-F238E27FC236}">
                <a16:creationId xmlns:a16="http://schemas.microsoft.com/office/drawing/2014/main" id="{5164B65D-6ABC-4BA6-5F8D-E7BBE90E88C3}"/>
              </a:ext>
            </a:extLst>
          </p:cNvPr>
          <p:cNvSpPr txBox="1"/>
          <p:nvPr/>
        </p:nvSpPr>
        <p:spPr>
          <a:xfrm>
            <a:off x="3408838" y="1384808"/>
            <a:ext cx="3541045" cy="3600986"/>
          </a:xfrm>
          <a:prstGeom prst="rect">
            <a:avLst/>
          </a:prstGeom>
          <a:noFill/>
        </p:spPr>
        <p:txBody>
          <a:bodyPr wrap="square">
            <a:spAutoFit/>
          </a:bodyPr>
          <a:lstStyle/>
          <a:p>
            <a:r>
              <a:rPr lang="ko-KR" altLang="en-US" sz="1200" dirty="0" err="1"/>
              <a:t>void</a:t>
            </a:r>
            <a:r>
              <a:rPr lang="ko-KR" altLang="en-US" sz="1200" dirty="0"/>
              <a:t> </a:t>
            </a:r>
            <a:r>
              <a:rPr lang="ko-KR" altLang="en-US" sz="1200" dirty="0" err="1"/>
              <a:t>setServo</a:t>
            </a:r>
            <a:r>
              <a:rPr lang="ko-KR" altLang="en-US" sz="1200" dirty="0"/>
              <a:t>(</a:t>
            </a:r>
            <a:r>
              <a:rPr lang="ko-KR" altLang="en-US" sz="1200" dirty="0" err="1"/>
              <a:t>int</a:t>
            </a:r>
            <a:r>
              <a:rPr lang="ko-KR" altLang="en-US" sz="1200" dirty="0"/>
              <a:t> </a:t>
            </a:r>
            <a:r>
              <a:rPr lang="ko-KR" altLang="en-US" sz="1200" dirty="0" err="1"/>
              <a:t>degree</a:t>
            </a:r>
            <a:r>
              <a:rPr lang="ko-KR" altLang="en-US" sz="1200" dirty="0"/>
              <a:t>){</a:t>
            </a:r>
          </a:p>
          <a:p>
            <a:r>
              <a:rPr lang="ko-KR" altLang="en-US" sz="1200" dirty="0"/>
              <a:t>  </a:t>
            </a:r>
            <a:r>
              <a:rPr lang="ko-KR" altLang="en-US" sz="1200" dirty="0" err="1"/>
              <a:t>int</a:t>
            </a:r>
            <a:r>
              <a:rPr lang="ko-KR" altLang="en-US" sz="1200" dirty="0"/>
              <a:t> </a:t>
            </a:r>
            <a:r>
              <a:rPr lang="ko-KR" altLang="en-US" sz="1200" dirty="0" err="1"/>
              <a:t>hTime</a:t>
            </a:r>
            <a:r>
              <a:rPr lang="ko-KR" altLang="en-US" sz="1200" dirty="0"/>
              <a:t> = 0;</a:t>
            </a:r>
          </a:p>
          <a:p>
            <a:r>
              <a:rPr lang="ko-KR" altLang="en-US" sz="1200" dirty="0"/>
              <a:t>  </a:t>
            </a:r>
            <a:r>
              <a:rPr lang="ko-KR" altLang="en-US" sz="1200" dirty="0" err="1"/>
              <a:t>int</a:t>
            </a:r>
            <a:r>
              <a:rPr lang="ko-KR" altLang="en-US" sz="1200" dirty="0"/>
              <a:t> </a:t>
            </a:r>
            <a:r>
              <a:rPr lang="ko-KR" altLang="en-US" sz="1200" dirty="0" err="1"/>
              <a:t>lTime</a:t>
            </a:r>
            <a:r>
              <a:rPr lang="ko-KR" altLang="en-US" sz="1200" dirty="0"/>
              <a:t> = 0;</a:t>
            </a:r>
          </a:p>
          <a:p>
            <a:endParaRPr lang="ko-KR" altLang="en-US" sz="1200" dirty="0"/>
          </a:p>
          <a:p>
            <a:r>
              <a:rPr lang="ko-KR" altLang="en-US" sz="1200" dirty="0"/>
              <a:t>  </a:t>
            </a:r>
            <a:r>
              <a:rPr lang="ko-KR" altLang="en-US" sz="1200" dirty="0" err="1"/>
              <a:t>if</a:t>
            </a:r>
            <a:r>
              <a:rPr lang="ko-KR" altLang="en-US" sz="1200" dirty="0"/>
              <a:t>(</a:t>
            </a:r>
            <a:r>
              <a:rPr lang="ko-KR" altLang="en-US" sz="1200" dirty="0" err="1"/>
              <a:t>degree</a:t>
            </a:r>
            <a:r>
              <a:rPr lang="ko-KR" altLang="en-US" sz="1200" dirty="0"/>
              <a:t> &lt;0) {</a:t>
            </a:r>
          </a:p>
          <a:p>
            <a:r>
              <a:rPr lang="ko-KR" altLang="en-US" sz="1200" dirty="0"/>
              <a:t>    </a:t>
            </a:r>
            <a:r>
              <a:rPr lang="ko-KR" altLang="en-US" sz="1200" dirty="0" err="1"/>
              <a:t>degree</a:t>
            </a:r>
            <a:r>
              <a:rPr lang="ko-KR" altLang="en-US" sz="1200" dirty="0"/>
              <a:t> = 0;</a:t>
            </a:r>
          </a:p>
          <a:p>
            <a:r>
              <a:rPr lang="ko-KR" altLang="en-US" sz="1200" dirty="0"/>
              <a:t>  } </a:t>
            </a:r>
            <a:r>
              <a:rPr lang="ko-KR" altLang="en-US" sz="1200" dirty="0" err="1"/>
              <a:t>else</a:t>
            </a:r>
            <a:r>
              <a:rPr lang="ko-KR" altLang="en-US" sz="1200" dirty="0"/>
              <a:t> </a:t>
            </a:r>
            <a:r>
              <a:rPr lang="ko-KR" altLang="en-US" sz="1200" dirty="0" err="1"/>
              <a:t>if</a:t>
            </a:r>
            <a:r>
              <a:rPr lang="ko-KR" altLang="en-US" sz="1200" dirty="0"/>
              <a:t>(</a:t>
            </a:r>
            <a:r>
              <a:rPr lang="ko-KR" altLang="en-US" sz="1200" dirty="0" err="1"/>
              <a:t>degree</a:t>
            </a:r>
            <a:r>
              <a:rPr lang="ko-KR" altLang="en-US" sz="1200" dirty="0"/>
              <a:t>&gt;180){</a:t>
            </a:r>
          </a:p>
          <a:p>
            <a:r>
              <a:rPr lang="ko-KR" altLang="en-US" sz="1200" dirty="0"/>
              <a:t>    </a:t>
            </a:r>
            <a:r>
              <a:rPr lang="ko-KR" altLang="en-US" sz="1200" dirty="0" err="1"/>
              <a:t>degree</a:t>
            </a:r>
            <a:r>
              <a:rPr lang="ko-KR" altLang="en-US" sz="1200" dirty="0"/>
              <a:t> = 180;</a:t>
            </a:r>
          </a:p>
          <a:p>
            <a:r>
              <a:rPr lang="ko-KR" altLang="en-US" sz="1200" dirty="0"/>
              <a:t>  }</a:t>
            </a:r>
          </a:p>
          <a:p>
            <a:endParaRPr lang="ko-KR" altLang="en-US" sz="1200" dirty="0"/>
          </a:p>
          <a:p>
            <a:r>
              <a:rPr lang="ko-KR" altLang="en-US" sz="1200" dirty="0"/>
              <a:t>  </a:t>
            </a:r>
            <a:r>
              <a:rPr lang="ko-KR" altLang="en-US" sz="1200" dirty="0" err="1"/>
              <a:t>hTime</a:t>
            </a:r>
            <a:r>
              <a:rPr lang="ko-KR" altLang="en-US" sz="1200" dirty="0"/>
              <a:t> = (</a:t>
            </a:r>
            <a:r>
              <a:rPr lang="ko-KR" altLang="en-US" sz="1200" dirty="0" err="1"/>
              <a:t>int</a:t>
            </a:r>
            <a:r>
              <a:rPr lang="ko-KR" altLang="en-US" sz="1200" dirty="0"/>
              <a:t>)(</a:t>
            </a:r>
            <a:r>
              <a:rPr lang="ko-KR" altLang="en-US" sz="1200" dirty="0" err="1"/>
              <a:t>minPulse</a:t>
            </a:r>
            <a:r>
              <a:rPr lang="ko-KR" altLang="en-US" sz="1200" dirty="0"/>
              <a:t> + ((</a:t>
            </a:r>
            <a:r>
              <a:rPr lang="ko-KR" altLang="en-US" sz="1200" dirty="0" err="1"/>
              <a:t>maxPulse-minPulse</a:t>
            </a:r>
            <a:r>
              <a:rPr lang="ko-KR" altLang="en-US" sz="1200" dirty="0"/>
              <a:t>)/180.0 * </a:t>
            </a:r>
            <a:r>
              <a:rPr lang="ko-KR" altLang="en-US" sz="1200" dirty="0" err="1"/>
              <a:t>degree</a:t>
            </a:r>
            <a:r>
              <a:rPr lang="ko-KR" altLang="en-US" sz="1200" dirty="0"/>
              <a:t>));</a:t>
            </a:r>
          </a:p>
          <a:p>
            <a:r>
              <a:rPr lang="ko-KR" altLang="en-US" sz="1200" dirty="0"/>
              <a:t>  </a:t>
            </a:r>
            <a:r>
              <a:rPr lang="ko-KR" altLang="en-US" sz="1200" dirty="0" err="1"/>
              <a:t>lTime</a:t>
            </a:r>
            <a:r>
              <a:rPr lang="ko-KR" altLang="en-US" sz="1200" dirty="0"/>
              <a:t> = </a:t>
            </a:r>
            <a:r>
              <a:rPr lang="ko-KR" altLang="en-US" sz="1200" dirty="0" err="1"/>
              <a:t>freq</a:t>
            </a:r>
            <a:r>
              <a:rPr lang="ko-KR" altLang="en-US" sz="1200" dirty="0"/>
              <a:t> - </a:t>
            </a:r>
            <a:r>
              <a:rPr lang="ko-KR" altLang="en-US" sz="1200" dirty="0" err="1"/>
              <a:t>hTime</a:t>
            </a:r>
            <a:r>
              <a:rPr lang="ko-KR" altLang="en-US" sz="1200" dirty="0"/>
              <a:t>;</a:t>
            </a:r>
          </a:p>
          <a:p>
            <a:endParaRPr lang="ko-KR" altLang="en-US" sz="1200" dirty="0"/>
          </a:p>
          <a:p>
            <a:r>
              <a:rPr lang="ko-KR" altLang="en-US" sz="1200" dirty="0"/>
              <a:t>  </a:t>
            </a:r>
            <a:r>
              <a:rPr lang="ko-KR" altLang="en-US" sz="1200" dirty="0" err="1"/>
              <a:t>digitalWrite</a:t>
            </a:r>
            <a:r>
              <a:rPr lang="ko-KR" altLang="en-US" sz="1200" dirty="0"/>
              <a:t>(</a:t>
            </a:r>
            <a:r>
              <a:rPr lang="ko-KR" altLang="en-US" sz="1200" dirty="0" err="1"/>
              <a:t>servoPin,HIGH</a:t>
            </a:r>
            <a:r>
              <a:rPr lang="ko-KR" altLang="en-US" sz="1200" dirty="0"/>
              <a:t>);</a:t>
            </a:r>
          </a:p>
          <a:p>
            <a:r>
              <a:rPr lang="ko-KR" altLang="en-US" sz="1200" dirty="0"/>
              <a:t>  </a:t>
            </a:r>
            <a:r>
              <a:rPr lang="ko-KR" altLang="en-US" sz="1200" dirty="0" err="1"/>
              <a:t>delayMicroseconds</a:t>
            </a:r>
            <a:r>
              <a:rPr lang="ko-KR" altLang="en-US" sz="1200" dirty="0"/>
              <a:t>(</a:t>
            </a:r>
            <a:r>
              <a:rPr lang="ko-KR" altLang="en-US" sz="1200" dirty="0" err="1"/>
              <a:t>hTime</a:t>
            </a:r>
            <a:r>
              <a:rPr lang="ko-KR" altLang="en-US" sz="1200" dirty="0"/>
              <a:t>);</a:t>
            </a:r>
          </a:p>
          <a:p>
            <a:r>
              <a:rPr lang="ko-KR" altLang="en-US" sz="1200" dirty="0"/>
              <a:t>  </a:t>
            </a:r>
            <a:r>
              <a:rPr lang="ko-KR" altLang="en-US" sz="1200" dirty="0" err="1"/>
              <a:t>digitalWrite</a:t>
            </a:r>
            <a:r>
              <a:rPr lang="ko-KR" altLang="en-US" sz="1200" dirty="0"/>
              <a:t>(</a:t>
            </a:r>
            <a:r>
              <a:rPr lang="ko-KR" altLang="en-US" sz="1200" dirty="0" err="1"/>
              <a:t>servoPin,LOW</a:t>
            </a:r>
            <a:r>
              <a:rPr lang="ko-KR" altLang="en-US" sz="1200" dirty="0"/>
              <a:t>);</a:t>
            </a:r>
          </a:p>
          <a:p>
            <a:r>
              <a:rPr lang="ko-KR" altLang="en-US" sz="1200" dirty="0"/>
              <a:t>  </a:t>
            </a:r>
            <a:r>
              <a:rPr lang="ko-KR" altLang="en-US" sz="1200" dirty="0" err="1"/>
              <a:t>delayMicroseconds</a:t>
            </a:r>
            <a:r>
              <a:rPr lang="ko-KR" altLang="en-US" sz="1200" dirty="0"/>
              <a:t>(</a:t>
            </a:r>
            <a:r>
              <a:rPr lang="ko-KR" altLang="en-US" sz="1200" dirty="0" err="1"/>
              <a:t>lTime</a:t>
            </a:r>
            <a:r>
              <a:rPr lang="ko-KR" altLang="en-US" sz="1200" dirty="0"/>
              <a:t>);</a:t>
            </a:r>
          </a:p>
          <a:p>
            <a:r>
              <a:rPr lang="ko-KR" altLang="en-US" sz="1200" dirty="0"/>
              <a:t>}</a:t>
            </a:r>
          </a:p>
        </p:txBody>
      </p:sp>
      <p:sp>
        <p:nvSpPr>
          <p:cNvPr id="22" name="TextBox 21">
            <a:extLst>
              <a:ext uri="{FF2B5EF4-FFF2-40B4-BE49-F238E27FC236}">
                <a16:creationId xmlns:a16="http://schemas.microsoft.com/office/drawing/2014/main" id="{70CCA7B2-4387-184B-80F5-87AF7E28A150}"/>
              </a:ext>
            </a:extLst>
          </p:cNvPr>
          <p:cNvSpPr txBox="1"/>
          <p:nvPr/>
        </p:nvSpPr>
        <p:spPr>
          <a:xfrm>
            <a:off x="7218827" y="1558722"/>
            <a:ext cx="1761566" cy="1754326"/>
          </a:xfrm>
          <a:prstGeom prst="rect">
            <a:avLst/>
          </a:prstGeom>
          <a:noFill/>
        </p:spPr>
        <p:txBody>
          <a:bodyPr wrap="square">
            <a:spAutoFit/>
          </a:bodyPr>
          <a:lstStyle/>
          <a:p>
            <a:r>
              <a:rPr lang="ko-KR" altLang="en-US" sz="1200" dirty="0" err="1"/>
              <a:t>void</a:t>
            </a:r>
            <a:r>
              <a:rPr lang="ko-KR" altLang="en-US" sz="1200" dirty="0"/>
              <a:t> </a:t>
            </a:r>
            <a:r>
              <a:rPr lang="ko-KR" altLang="en-US" sz="1200" dirty="0" err="1"/>
              <a:t>loop</a:t>
            </a:r>
            <a:r>
              <a:rPr lang="ko-KR" altLang="en-US" sz="1200" dirty="0"/>
              <a:t>() {</a:t>
            </a:r>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=0; </a:t>
            </a:r>
            <a:r>
              <a:rPr lang="ko-KR" altLang="en-US" sz="1200" dirty="0" err="1"/>
              <a:t>i</a:t>
            </a:r>
            <a:r>
              <a:rPr lang="ko-KR" altLang="en-US" sz="1200" dirty="0"/>
              <a:t>&lt;180;i++){</a:t>
            </a:r>
          </a:p>
          <a:p>
            <a:r>
              <a:rPr lang="ko-KR" altLang="en-US" sz="1200" dirty="0"/>
              <a:t>    </a:t>
            </a:r>
            <a:r>
              <a:rPr lang="ko-KR" altLang="en-US" sz="1200" dirty="0" err="1"/>
              <a:t>setServo</a:t>
            </a:r>
            <a:r>
              <a:rPr lang="ko-KR" altLang="en-US" sz="1200" dirty="0"/>
              <a:t>(</a:t>
            </a:r>
            <a:r>
              <a:rPr lang="ko-KR" altLang="en-US" sz="1200" dirty="0" err="1"/>
              <a:t>i</a:t>
            </a:r>
            <a:r>
              <a:rPr lang="ko-KR" altLang="en-US" sz="1200" dirty="0"/>
              <a:t>);</a:t>
            </a:r>
          </a:p>
          <a:p>
            <a:r>
              <a:rPr lang="ko-KR" altLang="en-US" sz="1200" dirty="0"/>
              <a:t>  }  </a:t>
            </a:r>
          </a:p>
          <a:p>
            <a:endParaRPr lang="ko-KR" altLang="en-US" sz="1200" dirty="0"/>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=180;i&gt;0;i--){</a:t>
            </a:r>
          </a:p>
          <a:p>
            <a:r>
              <a:rPr lang="ko-KR" altLang="en-US" sz="1200" dirty="0"/>
              <a:t>    </a:t>
            </a:r>
            <a:r>
              <a:rPr lang="ko-KR" altLang="en-US" sz="1200" dirty="0" err="1"/>
              <a:t>setServo</a:t>
            </a:r>
            <a:r>
              <a:rPr lang="ko-KR" altLang="en-US" sz="1200" dirty="0"/>
              <a:t>(</a:t>
            </a:r>
            <a:r>
              <a:rPr lang="ko-KR" altLang="en-US" sz="1200" dirty="0" err="1"/>
              <a:t>i</a:t>
            </a:r>
            <a:r>
              <a:rPr lang="ko-KR" altLang="en-US" sz="1200" dirty="0"/>
              <a:t>);</a:t>
            </a:r>
          </a:p>
          <a:p>
            <a:r>
              <a:rPr lang="ko-KR" altLang="en-US" sz="1200" dirty="0"/>
              <a:t>  } </a:t>
            </a:r>
          </a:p>
          <a:p>
            <a:r>
              <a:rPr lang="ko-KR" altLang="en-US" sz="1200" dirty="0"/>
              <a:t>}</a:t>
            </a:r>
          </a:p>
        </p:txBody>
      </p:sp>
      <p:sp>
        <p:nvSpPr>
          <p:cNvPr id="3" name="TextBox 2">
            <a:extLst>
              <a:ext uri="{FF2B5EF4-FFF2-40B4-BE49-F238E27FC236}">
                <a16:creationId xmlns:a16="http://schemas.microsoft.com/office/drawing/2014/main" id="{3F4EF713-F775-60C4-D1B7-425401C9FD40}"/>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예제</a:t>
            </a:r>
            <a:r>
              <a:rPr lang="en-US" altLang="ko-KR" sz="3200" dirty="0">
                <a:latin typeface="Noto Sans KR ExtraBold" panose="020B0200000000000000" pitchFamily="50" charset="-127"/>
                <a:ea typeface="Noto Sans KR ExtraBold" panose="020B0200000000000000" pitchFamily="50" charset="-127"/>
              </a:rPr>
              <a:t>: 180</a:t>
            </a:r>
            <a:r>
              <a:rPr lang="ko-KR" altLang="en-US" sz="3200" dirty="0">
                <a:latin typeface="Noto Sans KR ExtraBold" panose="020B0200000000000000" pitchFamily="50" charset="-127"/>
                <a:ea typeface="Noto Sans KR ExtraBold" panose="020B0200000000000000" pitchFamily="50" charset="-127"/>
              </a:rPr>
              <a:t>도 돌리기</a:t>
            </a:r>
          </a:p>
        </p:txBody>
      </p:sp>
    </p:spTree>
    <p:extLst>
      <p:ext uri="{BB962C8B-B14F-4D97-AF65-F5344CB8AC3E}">
        <p14:creationId xmlns:p14="http://schemas.microsoft.com/office/powerpoint/2010/main" val="3510528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5DFC6-1E56-46DC-BB62-2303ACE0F1D9}"/>
              </a:ext>
            </a:extLst>
          </p:cNvPr>
          <p:cNvSpPr txBox="1"/>
          <p:nvPr/>
        </p:nvSpPr>
        <p:spPr>
          <a:xfrm>
            <a:off x="403413" y="919927"/>
            <a:ext cx="8392890" cy="369332"/>
          </a:xfrm>
          <a:prstGeom prst="rect">
            <a:avLst/>
          </a:prstGeom>
          <a:noFill/>
        </p:spPr>
        <p:txBody>
          <a:bodyPr wrap="square" rtlCol="0">
            <a:spAutoFit/>
          </a:bodyPr>
          <a:lstStyle/>
          <a:p>
            <a:r>
              <a:rPr lang="ko-KR" altLang="en-US" dirty="0" err="1">
                <a:latin typeface="Noto Sans KR Medium" panose="020B0200000000000000" pitchFamily="50" charset="-127"/>
                <a:ea typeface="Noto Sans KR Medium" panose="020B0200000000000000" pitchFamily="50" charset="-127"/>
              </a:rPr>
              <a:t>아두이노</a:t>
            </a:r>
            <a:r>
              <a:rPr lang="ko-KR" altLang="en-US" dirty="0">
                <a:latin typeface="Noto Sans KR Medium" panose="020B0200000000000000" pitchFamily="50" charset="-127"/>
                <a:ea typeface="Noto Sans KR Medium" panose="020B0200000000000000" pitchFamily="50" charset="-127"/>
              </a:rPr>
              <a:t> </a:t>
            </a:r>
            <a:r>
              <a:rPr lang="en-US" altLang="ko-KR" dirty="0">
                <a:latin typeface="Noto Sans KR Medium" panose="020B0200000000000000" pitchFamily="50" charset="-127"/>
                <a:ea typeface="Noto Sans KR Medium" panose="020B0200000000000000" pitchFamily="50" charset="-127"/>
              </a:rPr>
              <a:t>IDE </a:t>
            </a:r>
            <a:r>
              <a:rPr lang="ko-KR" altLang="en-US" dirty="0">
                <a:latin typeface="Noto Sans KR Medium" panose="020B0200000000000000" pitchFamily="50" charset="-127"/>
                <a:ea typeface="Noto Sans KR Medium" panose="020B0200000000000000" pitchFamily="50" charset="-127"/>
              </a:rPr>
              <a:t>는 </a:t>
            </a:r>
            <a:r>
              <a:rPr lang="ko-KR" altLang="en-US" dirty="0" err="1">
                <a:latin typeface="Noto Sans KR Medium" panose="020B0200000000000000" pitchFamily="50" charset="-127"/>
                <a:ea typeface="Noto Sans KR Medium" panose="020B0200000000000000" pitchFamily="50" charset="-127"/>
              </a:rPr>
              <a:t>서보모터를</a:t>
            </a:r>
            <a:r>
              <a:rPr lang="ko-KR" altLang="en-US" dirty="0">
                <a:latin typeface="Noto Sans KR Medium" panose="020B0200000000000000" pitchFamily="50" charset="-127"/>
                <a:ea typeface="Noto Sans KR Medium" panose="020B0200000000000000" pitchFamily="50" charset="-127"/>
              </a:rPr>
              <a:t> 제어 할 수 있도록 라이브러리를 기본 탑제하고 있습니다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sp>
        <p:nvSpPr>
          <p:cNvPr id="6" name="TextBox 5">
            <a:extLst>
              <a:ext uri="{FF2B5EF4-FFF2-40B4-BE49-F238E27FC236}">
                <a16:creationId xmlns:a16="http://schemas.microsoft.com/office/drawing/2014/main" id="{D58D4FF8-E85D-9854-208A-0682E9B6D623}"/>
              </a:ext>
            </a:extLst>
          </p:cNvPr>
          <p:cNvSpPr txBox="1"/>
          <p:nvPr/>
        </p:nvSpPr>
        <p:spPr>
          <a:xfrm>
            <a:off x="403413" y="1858013"/>
            <a:ext cx="6111688" cy="369332"/>
          </a:xfrm>
          <a:prstGeom prst="rect">
            <a:avLst/>
          </a:prstGeom>
          <a:noFill/>
        </p:spPr>
        <p:txBody>
          <a:bodyPr wrap="square" rtlCol="0">
            <a:spAutoFit/>
          </a:bodyPr>
          <a:lstStyle/>
          <a:p>
            <a:r>
              <a:rPr lang="ko-KR" altLang="en-US" dirty="0">
                <a:latin typeface="Noto Sans KR Medium" panose="020B0200000000000000" pitchFamily="50" charset="-127"/>
                <a:ea typeface="Noto Sans KR Medium" panose="020B0200000000000000" pitchFamily="50" charset="-127"/>
              </a:rPr>
              <a:t>전처리기 </a:t>
            </a:r>
            <a:r>
              <a:rPr lang="en-US" altLang="ko-KR" dirty="0">
                <a:latin typeface="Noto Sans KR Medium" panose="020B0200000000000000" pitchFamily="50" charset="-127"/>
                <a:ea typeface="Noto Sans KR Medium" panose="020B0200000000000000" pitchFamily="50" charset="-127"/>
              </a:rPr>
              <a:t>include </a:t>
            </a:r>
            <a:r>
              <a:rPr lang="ko-KR" altLang="en-US" dirty="0">
                <a:latin typeface="Noto Sans KR Medium" panose="020B0200000000000000" pitchFamily="50" charset="-127"/>
                <a:ea typeface="Noto Sans KR Medium" panose="020B0200000000000000" pitchFamily="50" charset="-127"/>
              </a:rPr>
              <a:t>를 통하여 </a:t>
            </a:r>
            <a:r>
              <a:rPr lang="en-US" altLang="ko-KR" dirty="0" err="1">
                <a:latin typeface="Noto Sans KR Medium" panose="020B0200000000000000" pitchFamily="50" charset="-127"/>
                <a:ea typeface="Noto Sans KR Medium" panose="020B0200000000000000" pitchFamily="50" charset="-127"/>
              </a:rPr>
              <a:t>Servo.h</a:t>
            </a:r>
            <a:r>
              <a:rPr lang="en-US" altLang="ko-KR" dirty="0">
                <a:latin typeface="Noto Sans KR Medium" panose="020B0200000000000000" pitchFamily="50" charset="-127"/>
                <a:ea typeface="Noto Sans KR Medium" panose="020B0200000000000000" pitchFamily="50" charset="-127"/>
              </a:rPr>
              <a:t> </a:t>
            </a:r>
            <a:r>
              <a:rPr lang="ko-KR" altLang="en-US" dirty="0" err="1">
                <a:latin typeface="Noto Sans KR Medium" panose="020B0200000000000000" pitchFamily="50" charset="-127"/>
                <a:ea typeface="Noto Sans KR Medium" panose="020B0200000000000000" pitchFamily="50" charset="-127"/>
              </a:rPr>
              <a:t>해더</a:t>
            </a:r>
            <a:r>
              <a:rPr lang="ko-KR" altLang="en-US" dirty="0">
                <a:latin typeface="Noto Sans KR Medium" panose="020B0200000000000000" pitchFamily="50" charset="-127"/>
                <a:ea typeface="Noto Sans KR Medium" panose="020B0200000000000000" pitchFamily="50" charset="-127"/>
              </a:rPr>
              <a:t> 파일을 삽입합니다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pic>
        <p:nvPicPr>
          <p:cNvPr id="10" name="그림 9">
            <a:extLst>
              <a:ext uri="{FF2B5EF4-FFF2-40B4-BE49-F238E27FC236}">
                <a16:creationId xmlns:a16="http://schemas.microsoft.com/office/drawing/2014/main" id="{5A35930D-73C3-EA2D-78AE-3BAFA47CAA12}"/>
              </a:ext>
            </a:extLst>
          </p:cNvPr>
          <p:cNvPicPr>
            <a:picLocks noChangeAspect="1"/>
          </p:cNvPicPr>
          <p:nvPr/>
        </p:nvPicPr>
        <p:blipFill>
          <a:blip r:embed="rId2"/>
          <a:stretch>
            <a:fillRect/>
          </a:stretch>
        </p:blipFill>
        <p:spPr>
          <a:xfrm>
            <a:off x="403413" y="3098431"/>
            <a:ext cx="2796988" cy="1172267"/>
          </a:xfrm>
          <a:prstGeom prst="rect">
            <a:avLst/>
          </a:prstGeom>
        </p:spPr>
      </p:pic>
      <p:pic>
        <p:nvPicPr>
          <p:cNvPr id="11" name="그림 10">
            <a:extLst>
              <a:ext uri="{FF2B5EF4-FFF2-40B4-BE49-F238E27FC236}">
                <a16:creationId xmlns:a16="http://schemas.microsoft.com/office/drawing/2014/main" id="{59984897-084A-C686-039D-D0064919BB24}"/>
              </a:ext>
            </a:extLst>
          </p:cNvPr>
          <p:cNvPicPr>
            <a:picLocks noChangeAspect="1"/>
          </p:cNvPicPr>
          <p:nvPr/>
        </p:nvPicPr>
        <p:blipFill>
          <a:blip r:embed="rId3"/>
          <a:stretch>
            <a:fillRect/>
          </a:stretch>
        </p:blipFill>
        <p:spPr>
          <a:xfrm>
            <a:off x="3355041" y="3131843"/>
            <a:ext cx="3738284" cy="996405"/>
          </a:xfrm>
          <a:prstGeom prst="rect">
            <a:avLst/>
          </a:prstGeom>
        </p:spPr>
      </p:pic>
      <p:sp>
        <p:nvSpPr>
          <p:cNvPr id="12" name="TextBox 11">
            <a:extLst>
              <a:ext uri="{FF2B5EF4-FFF2-40B4-BE49-F238E27FC236}">
                <a16:creationId xmlns:a16="http://schemas.microsoft.com/office/drawing/2014/main" id="{076E346A-126C-B3DA-B9B4-DF97B83B49BC}"/>
              </a:ext>
            </a:extLst>
          </p:cNvPr>
          <p:cNvSpPr txBox="1"/>
          <p:nvPr/>
        </p:nvSpPr>
        <p:spPr>
          <a:xfrm>
            <a:off x="463923" y="2637914"/>
            <a:ext cx="2938184" cy="369332"/>
          </a:xfrm>
          <a:prstGeom prst="rect">
            <a:avLst/>
          </a:prstGeom>
          <a:noFill/>
        </p:spPr>
        <p:txBody>
          <a:bodyPr wrap="square" rtlCol="0">
            <a:spAutoFit/>
          </a:bodyPr>
          <a:lstStyle/>
          <a:p>
            <a:r>
              <a:rPr lang="ko-KR" altLang="en-US" dirty="0">
                <a:latin typeface="Noto Sans KR Medium" panose="020B0200000000000000" pitchFamily="50" charset="-127"/>
                <a:ea typeface="Noto Sans KR Medium" panose="020B0200000000000000" pitchFamily="50" charset="-127"/>
              </a:rPr>
              <a:t>관련함수</a:t>
            </a:r>
          </a:p>
        </p:txBody>
      </p:sp>
      <p:sp>
        <p:nvSpPr>
          <p:cNvPr id="3" name="TextBox 2">
            <a:extLst>
              <a:ext uri="{FF2B5EF4-FFF2-40B4-BE49-F238E27FC236}">
                <a16:creationId xmlns:a16="http://schemas.microsoft.com/office/drawing/2014/main" id="{1173F024-D502-36FA-8948-2A5F57F4F8B0}"/>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라이브러리</a:t>
            </a:r>
          </a:p>
        </p:txBody>
      </p:sp>
    </p:spTree>
    <p:extLst>
      <p:ext uri="{BB962C8B-B14F-4D97-AF65-F5344CB8AC3E}">
        <p14:creationId xmlns:p14="http://schemas.microsoft.com/office/powerpoint/2010/main" val="413214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691B9BD7-D0EF-3EA9-3F00-CB9F8A571264}"/>
              </a:ext>
            </a:extLst>
          </p:cNvPr>
          <p:cNvSpPr/>
          <p:nvPr/>
        </p:nvSpPr>
        <p:spPr>
          <a:xfrm>
            <a:off x="463921" y="455131"/>
            <a:ext cx="8245636" cy="75303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85E76CFA-8906-0A77-AD22-C44FAE043676}"/>
              </a:ext>
            </a:extLst>
          </p:cNvPr>
          <p:cNvPicPr>
            <a:picLocks noChangeAspect="1"/>
          </p:cNvPicPr>
          <p:nvPr/>
        </p:nvPicPr>
        <p:blipFill>
          <a:blip r:embed="rId2"/>
          <a:stretch>
            <a:fillRect/>
          </a:stretch>
        </p:blipFill>
        <p:spPr>
          <a:xfrm>
            <a:off x="1395131" y="1560905"/>
            <a:ext cx="6457950" cy="1895475"/>
          </a:xfrm>
          <a:prstGeom prst="rect">
            <a:avLst/>
          </a:prstGeom>
        </p:spPr>
      </p:pic>
      <p:sp>
        <p:nvSpPr>
          <p:cNvPr id="10" name="TextBox 9">
            <a:extLst>
              <a:ext uri="{FF2B5EF4-FFF2-40B4-BE49-F238E27FC236}">
                <a16:creationId xmlns:a16="http://schemas.microsoft.com/office/drawing/2014/main" id="{B6166BB7-67D4-942F-F30B-D174CDEF4331}"/>
              </a:ext>
            </a:extLst>
          </p:cNvPr>
          <p:cNvSpPr txBox="1"/>
          <p:nvPr/>
        </p:nvSpPr>
        <p:spPr>
          <a:xfrm>
            <a:off x="1395131" y="631594"/>
            <a:ext cx="6353737" cy="400110"/>
          </a:xfrm>
          <a:prstGeom prst="rect">
            <a:avLst/>
          </a:prstGeom>
          <a:noFill/>
        </p:spPr>
        <p:txBody>
          <a:bodyPr wrap="square">
            <a:spAutoFit/>
          </a:bodyPr>
          <a:lstStyle/>
          <a:p>
            <a:r>
              <a:rPr lang="ko-KR" altLang="en-US" sz="2000" dirty="0" err="1">
                <a:latin typeface="Noto Sans KR Medium" panose="020B0200000000000000" pitchFamily="50" charset="-127"/>
                <a:ea typeface="Noto Sans KR Medium" panose="020B0200000000000000" pitchFamily="50" charset="-127"/>
              </a:rPr>
              <a:t>myservo.attach</a:t>
            </a:r>
            <a:r>
              <a:rPr lang="ko-KR" altLang="en-US" sz="2000" dirty="0">
                <a:latin typeface="Noto Sans KR Medium" panose="020B0200000000000000" pitchFamily="50" charset="-127"/>
                <a:ea typeface="Noto Sans KR Medium" panose="020B0200000000000000" pitchFamily="50" charset="-127"/>
              </a:rPr>
              <a:t>(</a:t>
            </a:r>
            <a:r>
              <a:rPr lang="ko-KR" altLang="en-US" sz="2000" dirty="0" err="1">
                <a:latin typeface="Noto Sans KR Medium" panose="020B0200000000000000" pitchFamily="50" charset="-127"/>
                <a:ea typeface="Noto Sans KR Medium" panose="020B0200000000000000" pitchFamily="50" charset="-127"/>
              </a:rPr>
              <a:t>servoPin</a:t>
            </a:r>
            <a:r>
              <a:rPr lang="ko-KR" altLang="en-US" sz="2000" dirty="0">
                <a:latin typeface="Noto Sans KR Medium" panose="020B0200000000000000" pitchFamily="50" charset="-127"/>
                <a:ea typeface="Noto Sans KR Medium" panose="020B0200000000000000" pitchFamily="50" charset="-127"/>
              </a:rPr>
              <a:t>, </a:t>
            </a:r>
            <a:r>
              <a:rPr lang="ko-KR" altLang="en-US" sz="2000" dirty="0" err="1">
                <a:latin typeface="Noto Sans KR Medium" panose="020B0200000000000000" pitchFamily="50" charset="-127"/>
                <a:ea typeface="Noto Sans KR Medium" panose="020B0200000000000000" pitchFamily="50" charset="-127"/>
              </a:rPr>
              <a:t>minPulse</a:t>
            </a:r>
            <a:r>
              <a:rPr lang="ko-KR" altLang="en-US" sz="2000" dirty="0">
                <a:latin typeface="Noto Sans KR Medium" panose="020B0200000000000000" pitchFamily="50" charset="-127"/>
                <a:ea typeface="Noto Sans KR Medium" panose="020B0200000000000000" pitchFamily="50" charset="-127"/>
              </a:rPr>
              <a:t>, </a:t>
            </a:r>
            <a:r>
              <a:rPr lang="ko-KR" altLang="en-US" sz="2000" dirty="0" err="1">
                <a:latin typeface="Noto Sans KR Medium" panose="020B0200000000000000" pitchFamily="50" charset="-127"/>
                <a:ea typeface="Noto Sans KR Medium" panose="020B0200000000000000" pitchFamily="50" charset="-127"/>
              </a:rPr>
              <a:t>maxPulse</a:t>
            </a:r>
            <a:r>
              <a:rPr lang="ko-KR" altLang="en-US" sz="2000" dirty="0">
                <a:latin typeface="Noto Sans KR Medium" panose="020B0200000000000000" pitchFamily="50" charset="-127"/>
                <a:ea typeface="Noto Sans KR Medium" panose="020B0200000000000000" pitchFamily="50" charset="-127"/>
              </a:rPr>
              <a:t>);</a:t>
            </a:r>
          </a:p>
        </p:txBody>
      </p:sp>
      <p:sp>
        <p:nvSpPr>
          <p:cNvPr id="11" name="TextBox 10">
            <a:extLst>
              <a:ext uri="{FF2B5EF4-FFF2-40B4-BE49-F238E27FC236}">
                <a16:creationId xmlns:a16="http://schemas.microsoft.com/office/drawing/2014/main" id="{7753C9C9-50F1-DC07-DAD2-95E9DBC4D86D}"/>
              </a:ext>
            </a:extLst>
          </p:cNvPr>
          <p:cNvSpPr txBox="1"/>
          <p:nvPr/>
        </p:nvSpPr>
        <p:spPr>
          <a:xfrm>
            <a:off x="1341083" y="3809118"/>
            <a:ext cx="6511998" cy="461665"/>
          </a:xfrm>
          <a:prstGeom prst="rect">
            <a:avLst/>
          </a:prstGeom>
          <a:noFill/>
        </p:spPr>
        <p:txBody>
          <a:bodyPr wrap="square">
            <a:spAutoFit/>
          </a:bodyPr>
          <a:lstStyle/>
          <a:p>
            <a:r>
              <a:rPr lang="ko-KR" altLang="en-US" sz="1200" dirty="0">
                <a:latin typeface="Noto Sans KR Medium" panose="020B0200000000000000" pitchFamily="50" charset="-127"/>
                <a:ea typeface="Noto Sans KR Medium" panose="020B0200000000000000" pitchFamily="50" charset="-127"/>
              </a:rPr>
              <a:t>→ </a:t>
            </a:r>
            <a:r>
              <a:rPr lang="ko-KR" altLang="en-US" sz="1200" dirty="0" err="1">
                <a:latin typeface="Noto Sans KR Medium" panose="020B0200000000000000" pitchFamily="50" charset="-127"/>
                <a:ea typeface="Noto Sans KR Medium" panose="020B0200000000000000" pitchFamily="50" charset="-127"/>
              </a:rPr>
              <a:t>아두이노</a:t>
            </a:r>
            <a:r>
              <a:rPr lang="ko-KR" altLang="en-US" sz="1200" dirty="0">
                <a:latin typeface="Noto Sans KR Medium" panose="020B0200000000000000" pitchFamily="50" charset="-127"/>
                <a:ea typeface="Noto Sans KR Medium" panose="020B0200000000000000" pitchFamily="50" charset="-127"/>
              </a:rPr>
              <a:t> </a:t>
            </a:r>
            <a:r>
              <a:rPr lang="ko-KR" altLang="en-US" sz="1200" dirty="0" err="1">
                <a:latin typeface="Noto Sans KR Medium" panose="020B0200000000000000" pitchFamily="50" charset="-127"/>
                <a:ea typeface="Noto Sans KR Medium" panose="020B0200000000000000" pitchFamily="50" charset="-127"/>
              </a:rPr>
              <a:t>우노</a:t>
            </a:r>
            <a:r>
              <a:rPr lang="ko-KR" altLang="en-US" sz="1200" dirty="0">
                <a:latin typeface="Noto Sans KR Medium" panose="020B0200000000000000" pitchFamily="50" charset="-127"/>
                <a:ea typeface="Noto Sans KR Medium" panose="020B0200000000000000" pitchFamily="50" charset="-127"/>
              </a:rPr>
              <a:t>(</a:t>
            </a:r>
            <a:r>
              <a:rPr lang="ko-KR" altLang="en-US" sz="1200" dirty="0" err="1">
                <a:latin typeface="Noto Sans KR Medium" panose="020B0200000000000000" pitchFamily="50" charset="-127"/>
                <a:ea typeface="Noto Sans KR Medium" panose="020B0200000000000000" pitchFamily="50" charset="-127"/>
              </a:rPr>
              <a:t>Uno</a:t>
            </a:r>
            <a:r>
              <a:rPr lang="ko-KR" altLang="en-US" sz="1200" dirty="0">
                <a:latin typeface="Noto Sans KR Medium" panose="020B0200000000000000" pitchFamily="50" charset="-127"/>
                <a:ea typeface="Noto Sans KR Medium" panose="020B0200000000000000" pitchFamily="50" charset="-127"/>
              </a:rPr>
              <a:t>) 보드에서 </a:t>
            </a:r>
            <a:r>
              <a:rPr lang="ko-KR" altLang="en-US" sz="1200" dirty="0" err="1">
                <a:latin typeface="Noto Sans KR Medium" panose="020B0200000000000000" pitchFamily="50" charset="-127"/>
                <a:ea typeface="Noto Sans KR Medium" panose="020B0200000000000000" pitchFamily="50" charset="-127"/>
              </a:rPr>
              <a:t>서보라이브러리를</a:t>
            </a:r>
            <a:r>
              <a:rPr lang="ko-KR" altLang="en-US" sz="1200" dirty="0">
                <a:latin typeface="Noto Sans KR Medium" panose="020B0200000000000000" pitchFamily="50" charset="-127"/>
                <a:ea typeface="Noto Sans KR Medium" panose="020B0200000000000000" pitchFamily="50" charset="-127"/>
              </a:rPr>
              <a:t> 사용할 경우 9번핀과 10번핀은 PWM 코드를 지원하지 않는다.</a:t>
            </a:r>
          </a:p>
        </p:txBody>
      </p:sp>
    </p:spTree>
    <p:extLst>
      <p:ext uri="{BB962C8B-B14F-4D97-AF65-F5344CB8AC3E}">
        <p14:creationId xmlns:p14="http://schemas.microsoft.com/office/powerpoint/2010/main" val="31162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7A5BD85-9EFE-2088-562C-CF564FE6C56E}"/>
              </a:ext>
            </a:extLst>
          </p:cNvPr>
          <p:cNvPicPr>
            <a:picLocks noChangeAspect="1"/>
          </p:cNvPicPr>
          <p:nvPr/>
        </p:nvPicPr>
        <p:blipFill>
          <a:blip r:embed="rId2"/>
          <a:stretch>
            <a:fillRect/>
          </a:stretch>
        </p:blipFill>
        <p:spPr>
          <a:xfrm>
            <a:off x="676275" y="1266825"/>
            <a:ext cx="7791450" cy="2609850"/>
          </a:xfrm>
          <a:prstGeom prst="rect">
            <a:avLst/>
          </a:prstGeom>
        </p:spPr>
      </p:pic>
      <p:sp>
        <p:nvSpPr>
          <p:cNvPr id="2" name="TextBox 1">
            <a:extLst>
              <a:ext uri="{FF2B5EF4-FFF2-40B4-BE49-F238E27FC236}">
                <a16:creationId xmlns:a16="http://schemas.microsoft.com/office/drawing/2014/main" id="{70465042-8B71-8E72-3379-69879ED73B0E}"/>
              </a:ext>
            </a:extLst>
          </p:cNvPr>
          <p:cNvSpPr txBox="1"/>
          <p:nvPr/>
        </p:nvSpPr>
        <p:spPr>
          <a:xfrm>
            <a:off x="375555" y="293915"/>
            <a:ext cx="5379785" cy="584775"/>
          </a:xfrm>
          <a:prstGeom prst="rect">
            <a:avLst/>
          </a:prstGeom>
          <a:noFill/>
        </p:spPr>
        <p:txBody>
          <a:bodyPr wrap="square" rtlCol="0">
            <a:spAutoFit/>
          </a:bodyPr>
          <a:lstStyle/>
          <a:p>
            <a:r>
              <a:rPr lang="en-US" altLang="ko-KR" sz="3200" dirty="0" err="1">
                <a:latin typeface="Noto Sans KR ExtraBold" panose="020B0200000000000000" pitchFamily="50" charset="-127"/>
                <a:ea typeface="Noto Sans KR ExtraBold" panose="020B0200000000000000" pitchFamily="50" charset="-127"/>
              </a:rPr>
              <a:t>Servo.detach</a:t>
            </a:r>
            <a:r>
              <a:rPr lang="en-US" altLang="ko-KR" sz="3200" dirty="0">
                <a:latin typeface="Noto Sans KR ExtraBold" panose="020B0200000000000000" pitchFamily="50" charset="-127"/>
                <a:ea typeface="Noto Sans KR ExtraBold" panose="020B0200000000000000" pitchFamily="50" charset="-127"/>
              </a:rPr>
              <a:t>()</a:t>
            </a:r>
            <a:endParaRPr lang="ko-KR" altLang="en-US" sz="3200" dirty="0">
              <a:latin typeface="Noto Sans KR ExtraBold" panose="020B0200000000000000" pitchFamily="50" charset="-127"/>
              <a:ea typeface="Noto Sans KR ExtraBold" panose="020B0200000000000000" pitchFamily="50" charset="-127"/>
            </a:endParaRPr>
          </a:p>
        </p:txBody>
      </p:sp>
    </p:spTree>
    <p:extLst>
      <p:ext uri="{BB962C8B-B14F-4D97-AF65-F5344CB8AC3E}">
        <p14:creationId xmlns:p14="http://schemas.microsoft.com/office/powerpoint/2010/main" val="149735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직선 연결선 12">
            <a:extLst>
              <a:ext uri="{FF2B5EF4-FFF2-40B4-BE49-F238E27FC236}">
                <a16:creationId xmlns:a16="http://schemas.microsoft.com/office/drawing/2014/main" id="{BB5B9410-43D1-2225-8891-E4891C061C85}"/>
              </a:ext>
            </a:extLst>
          </p:cNvPr>
          <p:cNvCxnSpPr/>
          <p:nvPr/>
        </p:nvCxnSpPr>
        <p:spPr>
          <a:xfrm>
            <a:off x="4323229" y="1731488"/>
            <a:ext cx="0" cy="30423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E33DB0-D6A1-80E8-7B3C-BF5E6608F834}"/>
              </a:ext>
            </a:extLst>
          </p:cNvPr>
          <p:cNvSpPr txBox="1"/>
          <p:nvPr/>
        </p:nvSpPr>
        <p:spPr>
          <a:xfrm>
            <a:off x="6252811" y="994706"/>
            <a:ext cx="2474258" cy="276999"/>
          </a:xfrm>
          <a:prstGeom prst="rect">
            <a:avLst/>
          </a:prstGeom>
          <a:noFill/>
        </p:spPr>
        <p:txBody>
          <a:bodyPr wrap="square">
            <a:spAutoFit/>
          </a:bodyPr>
          <a:lstStyle/>
          <a:p>
            <a:r>
              <a:rPr lang="ko-KR" altLang="en-US" sz="1200" b="1" i="1" dirty="0">
                <a:solidFill>
                  <a:srgbClr val="002060"/>
                </a:solidFill>
              </a:rPr>
              <a:t>코드</a:t>
            </a:r>
            <a:r>
              <a:rPr lang="en-US" altLang="ko-KR" sz="1200" b="1" i="1" dirty="0">
                <a:solidFill>
                  <a:srgbClr val="002060"/>
                </a:solidFill>
              </a:rPr>
              <a:t>: </a:t>
            </a:r>
            <a:r>
              <a:rPr lang="ko-KR" altLang="en-US" sz="1200" b="1" i="1" dirty="0">
                <a:solidFill>
                  <a:srgbClr val="002060"/>
                </a:solidFill>
              </a:rPr>
              <a:t>06.3_sg90</a:t>
            </a:r>
            <a:r>
              <a:rPr lang="en-US" altLang="ko-KR" sz="1200" b="1" i="1" dirty="0">
                <a:solidFill>
                  <a:srgbClr val="002060"/>
                </a:solidFill>
              </a:rPr>
              <a:t>_1</a:t>
            </a:r>
            <a:endParaRPr lang="ko-KR" altLang="en-US" sz="1200" b="1" i="1" dirty="0">
              <a:solidFill>
                <a:srgbClr val="002060"/>
              </a:solidFill>
            </a:endParaRPr>
          </a:p>
        </p:txBody>
      </p:sp>
      <p:sp>
        <p:nvSpPr>
          <p:cNvPr id="24" name="TextBox 23">
            <a:extLst>
              <a:ext uri="{FF2B5EF4-FFF2-40B4-BE49-F238E27FC236}">
                <a16:creationId xmlns:a16="http://schemas.microsoft.com/office/drawing/2014/main" id="{C149C04F-4DE7-4EFB-BAAA-9A8DE2DBD85D}"/>
              </a:ext>
            </a:extLst>
          </p:cNvPr>
          <p:cNvSpPr txBox="1"/>
          <p:nvPr/>
        </p:nvSpPr>
        <p:spPr>
          <a:xfrm>
            <a:off x="375555" y="948539"/>
            <a:ext cx="6098167" cy="369332"/>
          </a:xfrm>
          <a:prstGeom prst="rect">
            <a:avLst/>
          </a:prstGeom>
          <a:noFill/>
        </p:spPr>
        <p:txBody>
          <a:bodyPr wrap="square" rtlCol="0">
            <a:spAutoFit/>
          </a:bodyPr>
          <a:lstStyle/>
          <a:p>
            <a:r>
              <a:rPr lang="ko-KR" altLang="en-US" dirty="0">
                <a:latin typeface="Noto Sans KR Medium" panose="020B0200000000000000" pitchFamily="50" charset="-127"/>
                <a:ea typeface="Noto Sans KR Medium" panose="020B0200000000000000" pitchFamily="50" charset="-127"/>
              </a:rPr>
              <a:t>이전 예제를 </a:t>
            </a:r>
            <a:r>
              <a:rPr lang="ko-KR" altLang="en-US" dirty="0" err="1">
                <a:latin typeface="Noto Sans KR Medium" panose="020B0200000000000000" pitchFamily="50" charset="-127"/>
                <a:ea typeface="Noto Sans KR Medium" panose="020B0200000000000000" pitchFamily="50" charset="-127"/>
              </a:rPr>
              <a:t>서보라이브러리를</a:t>
            </a:r>
            <a:r>
              <a:rPr lang="ko-KR" altLang="en-US" dirty="0">
                <a:latin typeface="Noto Sans KR Medium" panose="020B0200000000000000" pitchFamily="50" charset="-127"/>
                <a:ea typeface="Noto Sans KR Medium" panose="020B0200000000000000" pitchFamily="50" charset="-127"/>
              </a:rPr>
              <a:t> 이용하여 다시 구현해 봅니다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sp>
        <p:nvSpPr>
          <p:cNvPr id="26" name="TextBox 25">
            <a:extLst>
              <a:ext uri="{FF2B5EF4-FFF2-40B4-BE49-F238E27FC236}">
                <a16:creationId xmlns:a16="http://schemas.microsoft.com/office/drawing/2014/main" id="{989A6803-1DD4-C0C9-E796-DFE8C4F71646}"/>
              </a:ext>
            </a:extLst>
          </p:cNvPr>
          <p:cNvSpPr txBox="1"/>
          <p:nvPr/>
        </p:nvSpPr>
        <p:spPr>
          <a:xfrm>
            <a:off x="840444" y="1731488"/>
            <a:ext cx="3375209" cy="2677656"/>
          </a:xfrm>
          <a:prstGeom prst="rect">
            <a:avLst/>
          </a:prstGeom>
          <a:noFill/>
        </p:spPr>
        <p:txBody>
          <a:bodyPr wrap="square">
            <a:spAutoFit/>
          </a:bodyPr>
          <a:lstStyle/>
          <a:p>
            <a:r>
              <a:rPr lang="ko-KR" altLang="en-US" sz="1200" dirty="0"/>
              <a:t>// 라이브러리 사용</a:t>
            </a:r>
          </a:p>
          <a:p>
            <a:r>
              <a:rPr lang="ko-KR" altLang="en-US" sz="1200" dirty="0"/>
              <a:t>#include &lt;</a:t>
            </a:r>
            <a:r>
              <a:rPr lang="ko-KR" altLang="en-US" sz="1200" dirty="0" err="1"/>
              <a:t>Servo.h</a:t>
            </a:r>
            <a:r>
              <a:rPr lang="ko-KR" altLang="en-US" sz="1200" dirty="0"/>
              <a:t>&gt;</a:t>
            </a:r>
          </a:p>
          <a:p>
            <a:endParaRPr lang="ko-KR" altLang="en-US" sz="1200" dirty="0"/>
          </a:p>
          <a:p>
            <a:r>
              <a:rPr lang="ko-KR" altLang="en-US" sz="1200" dirty="0"/>
              <a:t>// </a:t>
            </a:r>
            <a:r>
              <a:rPr lang="ko-KR" altLang="en-US" sz="1200" dirty="0" err="1"/>
              <a:t>서보객체</a:t>
            </a:r>
            <a:r>
              <a:rPr lang="ko-KR" altLang="en-US" sz="1200" dirty="0"/>
              <a:t> 생성</a:t>
            </a:r>
          </a:p>
          <a:p>
            <a:r>
              <a:rPr lang="ko-KR" altLang="en-US" sz="1200" dirty="0" err="1"/>
              <a:t>Servo</a:t>
            </a:r>
            <a:r>
              <a:rPr lang="ko-KR" altLang="en-US" sz="1200" dirty="0"/>
              <a:t> </a:t>
            </a:r>
            <a:r>
              <a:rPr lang="ko-KR" altLang="en-US" sz="1200" dirty="0" err="1"/>
              <a:t>myservo</a:t>
            </a:r>
            <a:r>
              <a:rPr lang="ko-KR" altLang="en-US" sz="1200" dirty="0"/>
              <a:t>;</a:t>
            </a:r>
          </a:p>
          <a:p>
            <a:endParaRPr lang="ko-KR" altLang="en-US" sz="1200" dirty="0"/>
          </a:p>
          <a:p>
            <a:r>
              <a:rPr lang="ko-KR" altLang="en-US" sz="1200" dirty="0"/>
              <a:t>// 서버 </a:t>
            </a:r>
            <a:r>
              <a:rPr lang="ko-KR" altLang="en-US" sz="1200" dirty="0" err="1"/>
              <a:t>연결핀</a:t>
            </a:r>
            <a:endParaRPr lang="ko-KR" altLang="en-US" sz="1200" dirty="0"/>
          </a:p>
          <a:p>
            <a:r>
              <a:rPr lang="ko-KR" altLang="en-US" sz="1200" dirty="0" err="1"/>
              <a:t>const</a:t>
            </a:r>
            <a:r>
              <a:rPr lang="ko-KR" altLang="en-US" sz="1200" dirty="0"/>
              <a:t> </a:t>
            </a:r>
            <a:r>
              <a:rPr lang="ko-KR" altLang="en-US" sz="1200" dirty="0" err="1"/>
              <a:t>int</a:t>
            </a:r>
            <a:r>
              <a:rPr lang="ko-KR" altLang="en-US" sz="1200" dirty="0"/>
              <a:t> </a:t>
            </a:r>
            <a:r>
              <a:rPr lang="ko-KR" altLang="en-US" sz="1200" dirty="0" err="1"/>
              <a:t>servoPin</a:t>
            </a:r>
            <a:r>
              <a:rPr lang="ko-KR" altLang="en-US" sz="1200" dirty="0"/>
              <a:t> = 3;</a:t>
            </a:r>
          </a:p>
          <a:p>
            <a:r>
              <a:rPr lang="ko-KR" altLang="en-US" sz="1200" dirty="0" err="1"/>
              <a:t>int</a:t>
            </a:r>
            <a:r>
              <a:rPr lang="ko-KR" altLang="en-US" sz="1200" dirty="0"/>
              <a:t> </a:t>
            </a:r>
            <a:r>
              <a:rPr lang="ko-KR" altLang="en-US" sz="1200" dirty="0" err="1"/>
              <a:t>minPulse</a:t>
            </a:r>
            <a:r>
              <a:rPr lang="ko-KR" altLang="en-US" sz="1200" dirty="0"/>
              <a:t> = 600; // 60 </a:t>
            </a:r>
            <a:r>
              <a:rPr lang="ko-KR" altLang="en-US" sz="1200" dirty="0" err="1"/>
              <a:t>micro</a:t>
            </a:r>
            <a:r>
              <a:rPr lang="ko-KR" altLang="en-US" sz="1200" dirty="0"/>
              <a:t> </a:t>
            </a:r>
            <a:r>
              <a:rPr lang="ko-KR" altLang="en-US" sz="1200" dirty="0" err="1"/>
              <a:t>seconds</a:t>
            </a:r>
            <a:endParaRPr lang="ko-KR" altLang="en-US" sz="1200" dirty="0"/>
          </a:p>
          <a:p>
            <a:r>
              <a:rPr lang="ko-KR" altLang="en-US" sz="1200" dirty="0" err="1"/>
              <a:t>int</a:t>
            </a:r>
            <a:r>
              <a:rPr lang="ko-KR" altLang="en-US" sz="1200" dirty="0"/>
              <a:t> </a:t>
            </a:r>
            <a:r>
              <a:rPr lang="ko-KR" altLang="en-US" sz="1200" dirty="0" err="1"/>
              <a:t>maxPulse</a:t>
            </a:r>
            <a:r>
              <a:rPr lang="ko-KR" altLang="en-US" sz="1200" dirty="0"/>
              <a:t> = 2</a:t>
            </a:r>
            <a:r>
              <a:rPr lang="en-US" altLang="ko-KR" sz="1200" dirty="0"/>
              <a:t>5</a:t>
            </a:r>
            <a:r>
              <a:rPr lang="ko-KR" altLang="en-US" sz="1200" dirty="0"/>
              <a:t>00; // 2</a:t>
            </a:r>
            <a:r>
              <a:rPr lang="en-US" altLang="ko-KR" sz="1200" dirty="0"/>
              <a:t>5</a:t>
            </a:r>
            <a:r>
              <a:rPr lang="ko-KR" altLang="en-US" sz="1200" dirty="0"/>
              <a:t>00 </a:t>
            </a:r>
            <a:r>
              <a:rPr lang="ko-KR" altLang="en-US" sz="1200" dirty="0" err="1"/>
              <a:t>micro</a:t>
            </a:r>
            <a:r>
              <a:rPr lang="ko-KR" altLang="en-US" sz="1200" dirty="0"/>
              <a:t> </a:t>
            </a:r>
            <a:r>
              <a:rPr lang="ko-KR" altLang="en-US" sz="1200" dirty="0" err="1"/>
              <a:t>second</a:t>
            </a:r>
            <a:endParaRPr lang="ko-KR" altLang="en-US" sz="1200" dirty="0"/>
          </a:p>
          <a:p>
            <a:endParaRPr lang="ko-KR" altLang="en-US" sz="1200" dirty="0"/>
          </a:p>
          <a:p>
            <a:r>
              <a:rPr lang="ko-KR" altLang="en-US" sz="1200" dirty="0" err="1"/>
              <a:t>void</a:t>
            </a:r>
            <a:r>
              <a:rPr lang="ko-KR" altLang="en-US" sz="1200" dirty="0"/>
              <a:t> </a:t>
            </a:r>
            <a:r>
              <a:rPr lang="ko-KR" altLang="en-US" sz="1200" dirty="0" err="1"/>
              <a:t>setup</a:t>
            </a:r>
            <a:r>
              <a:rPr lang="ko-KR" altLang="en-US" sz="1200" dirty="0"/>
              <a:t>(){</a:t>
            </a:r>
          </a:p>
          <a:p>
            <a:r>
              <a:rPr lang="ko-KR" altLang="en-US" sz="1200" dirty="0"/>
              <a:t>  </a:t>
            </a:r>
            <a:r>
              <a:rPr lang="ko-KR" altLang="en-US" sz="1200" dirty="0" err="1"/>
              <a:t>myservo.attach</a:t>
            </a:r>
            <a:r>
              <a:rPr lang="ko-KR" altLang="en-US" sz="1200" dirty="0"/>
              <a:t>(</a:t>
            </a:r>
            <a:r>
              <a:rPr lang="ko-KR" altLang="en-US" sz="1200" dirty="0" err="1"/>
              <a:t>servoPin</a:t>
            </a:r>
            <a:r>
              <a:rPr lang="ko-KR" altLang="en-US" sz="1200" dirty="0"/>
              <a:t>, </a:t>
            </a:r>
            <a:r>
              <a:rPr lang="ko-KR" altLang="en-US" sz="1200" dirty="0" err="1"/>
              <a:t>minPulse</a:t>
            </a:r>
            <a:r>
              <a:rPr lang="ko-KR" altLang="en-US" sz="1200" dirty="0"/>
              <a:t>, </a:t>
            </a:r>
            <a:r>
              <a:rPr lang="ko-KR" altLang="en-US" sz="1200" dirty="0" err="1"/>
              <a:t>maxPulse</a:t>
            </a:r>
            <a:r>
              <a:rPr lang="ko-KR" altLang="en-US" sz="1200" dirty="0"/>
              <a:t>);</a:t>
            </a:r>
          </a:p>
          <a:p>
            <a:r>
              <a:rPr lang="ko-KR" altLang="en-US" sz="1200" dirty="0"/>
              <a:t>}</a:t>
            </a:r>
          </a:p>
        </p:txBody>
      </p:sp>
      <p:sp>
        <p:nvSpPr>
          <p:cNvPr id="28" name="TextBox 27">
            <a:extLst>
              <a:ext uri="{FF2B5EF4-FFF2-40B4-BE49-F238E27FC236}">
                <a16:creationId xmlns:a16="http://schemas.microsoft.com/office/drawing/2014/main" id="{EC64A70C-6E4B-54EB-6B7F-4D6B9264BF21}"/>
              </a:ext>
            </a:extLst>
          </p:cNvPr>
          <p:cNvSpPr txBox="1"/>
          <p:nvPr/>
        </p:nvSpPr>
        <p:spPr>
          <a:xfrm>
            <a:off x="4632513" y="1731488"/>
            <a:ext cx="2420469" cy="2492990"/>
          </a:xfrm>
          <a:prstGeom prst="rect">
            <a:avLst/>
          </a:prstGeom>
          <a:noFill/>
        </p:spPr>
        <p:txBody>
          <a:bodyPr wrap="square">
            <a:spAutoFit/>
          </a:bodyPr>
          <a:lstStyle/>
          <a:p>
            <a:r>
              <a:rPr lang="ko-KR" altLang="en-US" sz="1200" dirty="0" err="1"/>
              <a:t>void</a:t>
            </a:r>
            <a:r>
              <a:rPr lang="ko-KR" altLang="en-US" sz="1200" dirty="0"/>
              <a:t> </a:t>
            </a:r>
            <a:r>
              <a:rPr lang="ko-KR" altLang="en-US" sz="1200" dirty="0" err="1"/>
              <a:t>loop</a:t>
            </a:r>
            <a:r>
              <a:rPr lang="ko-KR" altLang="en-US" sz="1200" dirty="0"/>
              <a:t>() {</a:t>
            </a:r>
          </a:p>
          <a:p>
            <a:r>
              <a:rPr lang="ko-KR" altLang="en-US" sz="1200" dirty="0"/>
              <a:t>  // </a:t>
            </a:r>
            <a:r>
              <a:rPr lang="ko-KR" altLang="en-US" sz="1200" dirty="0" err="1"/>
              <a:t>정방향</a:t>
            </a:r>
            <a:endParaRPr lang="ko-KR" altLang="en-US" sz="1200" dirty="0"/>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=0;i&lt;=180;i++){</a:t>
            </a:r>
          </a:p>
          <a:p>
            <a:r>
              <a:rPr lang="ko-KR" altLang="en-US" sz="1200" dirty="0"/>
              <a:t>    </a:t>
            </a:r>
            <a:r>
              <a:rPr lang="ko-KR" altLang="en-US" sz="1200" dirty="0" err="1"/>
              <a:t>myservo.write</a:t>
            </a:r>
            <a:r>
              <a:rPr lang="ko-KR" altLang="en-US" sz="1200" dirty="0"/>
              <a:t>(</a:t>
            </a:r>
            <a:r>
              <a:rPr lang="ko-KR" altLang="en-US" sz="1200" dirty="0" err="1"/>
              <a:t>i</a:t>
            </a:r>
            <a:r>
              <a:rPr lang="ko-KR" altLang="en-US" sz="1200" dirty="0"/>
              <a:t>);</a:t>
            </a:r>
          </a:p>
          <a:p>
            <a:r>
              <a:rPr lang="ko-KR" altLang="en-US" sz="1200" dirty="0"/>
              <a:t>    </a:t>
            </a:r>
            <a:r>
              <a:rPr lang="ko-KR" altLang="en-US" sz="1200" dirty="0" err="1"/>
              <a:t>delay</a:t>
            </a:r>
            <a:r>
              <a:rPr lang="ko-KR" altLang="en-US" sz="1200" dirty="0"/>
              <a:t>(15);</a:t>
            </a:r>
          </a:p>
          <a:p>
            <a:r>
              <a:rPr lang="ko-KR" altLang="en-US" sz="1200" dirty="0"/>
              <a:t>  }</a:t>
            </a:r>
          </a:p>
          <a:p>
            <a:endParaRPr lang="ko-KR" altLang="en-US" sz="1200" dirty="0"/>
          </a:p>
          <a:p>
            <a:r>
              <a:rPr lang="ko-KR" altLang="en-US" sz="1200" dirty="0"/>
              <a:t>  // 역방향</a:t>
            </a:r>
          </a:p>
          <a:p>
            <a:r>
              <a:rPr lang="ko-KR" altLang="en-US" sz="1200" dirty="0"/>
              <a:t>  </a:t>
            </a:r>
            <a:r>
              <a:rPr lang="ko-KR" altLang="en-US" sz="1200" dirty="0" err="1"/>
              <a:t>for</a:t>
            </a:r>
            <a:r>
              <a:rPr lang="ko-KR" altLang="en-US" sz="1200" dirty="0"/>
              <a:t>(</a:t>
            </a:r>
            <a:r>
              <a:rPr lang="ko-KR" altLang="en-US" sz="1200" dirty="0" err="1"/>
              <a:t>int</a:t>
            </a:r>
            <a:r>
              <a:rPr lang="ko-KR" altLang="en-US" sz="1200" dirty="0"/>
              <a:t> </a:t>
            </a:r>
            <a:r>
              <a:rPr lang="ko-KR" altLang="en-US" sz="1200" dirty="0" err="1"/>
              <a:t>i</a:t>
            </a:r>
            <a:r>
              <a:rPr lang="ko-KR" altLang="en-US" sz="1200" dirty="0"/>
              <a:t>=180;i&gt;0;i--){</a:t>
            </a:r>
          </a:p>
          <a:p>
            <a:r>
              <a:rPr lang="ko-KR" altLang="en-US" sz="1200" dirty="0"/>
              <a:t>    </a:t>
            </a:r>
            <a:r>
              <a:rPr lang="ko-KR" altLang="en-US" sz="1200" dirty="0" err="1"/>
              <a:t>myservo.write</a:t>
            </a:r>
            <a:r>
              <a:rPr lang="ko-KR" altLang="en-US" sz="1200" dirty="0"/>
              <a:t>(</a:t>
            </a:r>
            <a:r>
              <a:rPr lang="ko-KR" altLang="en-US" sz="1200" dirty="0" err="1"/>
              <a:t>i</a:t>
            </a:r>
            <a:r>
              <a:rPr lang="ko-KR" altLang="en-US" sz="1200" dirty="0"/>
              <a:t>);</a:t>
            </a:r>
          </a:p>
          <a:p>
            <a:r>
              <a:rPr lang="ko-KR" altLang="en-US" sz="1200" dirty="0"/>
              <a:t>    </a:t>
            </a:r>
            <a:r>
              <a:rPr lang="ko-KR" altLang="en-US" sz="1200" dirty="0" err="1"/>
              <a:t>delay</a:t>
            </a:r>
            <a:r>
              <a:rPr lang="ko-KR" altLang="en-US" sz="1200" dirty="0"/>
              <a:t>(15);</a:t>
            </a:r>
          </a:p>
          <a:p>
            <a:r>
              <a:rPr lang="ko-KR" altLang="en-US" sz="1200" dirty="0"/>
              <a:t>  }</a:t>
            </a:r>
          </a:p>
          <a:p>
            <a:r>
              <a:rPr lang="ko-KR" altLang="en-US" sz="1200" dirty="0"/>
              <a:t>}</a:t>
            </a:r>
          </a:p>
        </p:txBody>
      </p:sp>
      <p:sp>
        <p:nvSpPr>
          <p:cNvPr id="2" name="TextBox 1">
            <a:extLst>
              <a:ext uri="{FF2B5EF4-FFF2-40B4-BE49-F238E27FC236}">
                <a16:creationId xmlns:a16="http://schemas.microsoft.com/office/drawing/2014/main" id="{44660D70-4E14-5F12-1EBC-DC8BAD3ACF64}"/>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예제</a:t>
            </a:r>
            <a:r>
              <a:rPr lang="en-US" altLang="ko-KR" sz="3200" dirty="0">
                <a:latin typeface="Noto Sans KR ExtraBold" panose="020B0200000000000000" pitchFamily="50" charset="-127"/>
                <a:ea typeface="Noto Sans KR ExtraBold" panose="020B0200000000000000" pitchFamily="50" charset="-127"/>
              </a:rPr>
              <a:t>: 180</a:t>
            </a:r>
            <a:r>
              <a:rPr lang="ko-KR" altLang="en-US" sz="3200" dirty="0">
                <a:latin typeface="Noto Sans KR ExtraBold" panose="020B0200000000000000" pitchFamily="50" charset="-127"/>
                <a:ea typeface="Noto Sans KR ExtraBold" panose="020B0200000000000000" pitchFamily="50" charset="-127"/>
              </a:rPr>
              <a:t>도 돌리기</a:t>
            </a:r>
          </a:p>
        </p:txBody>
      </p:sp>
    </p:spTree>
    <p:extLst>
      <p:ext uri="{BB962C8B-B14F-4D97-AF65-F5344CB8AC3E}">
        <p14:creationId xmlns:p14="http://schemas.microsoft.com/office/powerpoint/2010/main" val="357620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65A4BF67-8800-4D12-BFEC-DC218253A9E1}"/>
              </a:ext>
            </a:extLst>
          </p:cNvPr>
          <p:cNvPicPr>
            <a:picLocks noChangeAspect="1"/>
          </p:cNvPicPr>
          <p:nvPr/>
        </p:nvPicPr>
        <p:blipFill>
          <a:blip r:embed="rId2"/>
          <a:stretch>
            <a:fillRect/>
          </a:stretch>
        </p:blipFill>
        <p:spPr>
          <a:xfrm>
            <a:off x="333502" y="1069163"/>
            <a:ext cx="5301850" cy="3831700"/>
          </a:xfrm>
          <a:prstGeom prst="rect">
            <a:avLst/>
          </a:prstGeom>
        </p:spPr>
      </p:pic>
      <p:sp>
        <p:nvSpPr>
          <p:cNvPr id="3" name="TextBox 2">
            <a:extLst>
              <a:ext uri="{FF2B5EF4-FFF2-40B4-BE49-F238E27FC236}">
                <a16:creationId xmlns:a16="http://schemas.microsoft.com/office/drawing/2014/main" id="{D9555DA3-3C35-1ABC-8A5D-5957A35216C0}"/>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실습</a:t>
            </a:r>
            <a:r>
              <a:rPr lang="en-US" altLang="ko-KR" sz="3200" dirty="0">
                <a:latin typeface="Noto Sans KR ExtraBold" panose="020B0200000000000000" pitchFamily="50" charset="-127"/>
                <a:ea typeface="Noto Sans KR ExtraBold" panose="020B0200000000000000" pitchFamily="50" charset="-127"/>
              </a:rPr>
              <a:t>: </a:t>
            </a:r>
            <a:r>
              <a:rPr lang="ko-KR" altLang="en-US" sz="3200" dirty="0">
                <a:latin typeface="Noto Sans KR ExtraBold" panose="020B0200000000000000" pitchFamily="50" charset="-127"/>
                <a:ea typeface="Noto Sans KR ExtraBold" panose="020B0200000000000000" pitchFamily="50" charset="-127"/>
              </a:rPr>
              <a:t>버튼으로 모터 제어하기</a:t>
            </a:r>
          </a:p>
        </p:txBody>
      </p:sp>
    </p:spTree>
    <p:extLst>
      <p:ext uri="{BB962C8B-B14F-4D97-AF65-F5344CB8AC3E}">
        <p14:creationId xmlns:p14="http://schemas.microsoft.com/office/powerpoint/2010/main" val="269211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68CD2E-0AD5-421F-A920-253D616E3795}"/>
              </a:ext>
            </a:extLst>
          </p:cNvPr>
          <p:cNvPicPr>
            <a:picLocks noChangeAspect="1"/>
          </p:cNvPicPr>
          <p:nvPr/>
        </p:nvPicPr>
        <p:blipFill>
          <a:blip r:embed="rId2"/>
          <a:stretch>
            <a:fillRect/>
          </a:stretch>
        </p:blipFill>
        <p:spPr>
          <a:xfrm>
            <a:off x="463923" y="1627654"/>
            <a:ext cx="2991972" cy="1739776"/>
          </a:xfrm>
          <a:prstGeom prst="rect">
            <a:avLst/>
          </a:prstGeom>
        </p:spPr>
      </p:pic>
      <p:pic>
        <p:nvPicPr>
          <p:cNvPr id="10" name="그림 9">
            <a:extLst>
              <a:ext uri="{FF2B5EF4-FFF2-40B4-BE49-F238E27FC236}">
                <a16:creationId xmlns:a16="http://schemas.microsoft.com/office/drawing/2014/main" id="{33C14E44-4C8C-CD20-E0B9-42A3940FFE38}"/>
              </a:ext>
            </a:extLst>
          </p:cNvPr>
          <p:cNvPicPr>
            <a:picLocks noChangeAspect="1"/>
          </p:cNvPicPr>
          <p:nvPr/>
        </p:nvPicPr>
        <p:blipFill>
          <a:blip r:embed="rId3"/>
          <a:stretch>
            <a:fillRect/>
          </a:stretch>
        </p:blipFill>
        <p:spPr>
          <a:xfrm>
            <a:off x="403413" y="3880597"/>
            <a:ext cx="2914650" cy="381000"/>
          </a:xfrm>
          <a:prstGeom prst="rect">
            <a:avLst/>
          </a:prstGeom>
        </p:spPr>
      </p:pic>
      <p:sp>
        <p:nvSpPr>
          <p:cNvPr id="2" name="TextBox 1">
            <a:extLst>
              <a:ext uri="{FF2B5EF4-FFF2-40B4-BE49-F238E27FC236}">
                <a16:creationId xmlns:a16="http://schemas.microsoft.com/office/drawing/2014/main" id="{FD00ADB0-7F80-BD46-3701-7451F1EEBF18}"/>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실습</a:t>
            </a:r>
            <a:r>
              <a:rPr lang="en-US" altLang="ko-KR" sz="3200" dirty="0">
                <a:latin typeface="Noto Sans KR ExtraBold" panose="020B0200000000000000" pitchFamily="50" charset="-127"/>
                <a:ea typeface="Noto Sans KR ExtraBold" panose="020B0200000000000000" pitchFamily="50" charset="-127"/>
              </a:rPr>
              <a:t>: </a:t>
            </a:r>
            <a:r>
              <a:rPr lang="ko-KR" altLang="en-US" sz="3200" dirty="0">
                <a:latin typeface="Noto Sans KR ExtraBold" panose="020B0200000000000000" pitchFamily="50" charset="-127"/>
                <a:ea typeface="Noto Sans KR ExtraBold" panose="020B0200000000000000" pitchFamily="50" charset="-127"/>
              </a:rPr>
              <a:t>버튼으로 모터 제어하기</a:t>
            </a:r>
          </a:p>
        </p:txBody>
      </p:sp>
    </p:spTree>
    <p:extLst>
      <p:ext uri="{BB962C8B-B14F-4D97-AF65-F5344CB8AC3E}">
        <p14:creationId xmlns:p14="http://schemas.microsoft.com/office/powerpoint/2010/main" val="201348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6B758E1-1C3A-4525-A863-B818A39D1E30}"/>
              </a:ext>
            </a:extLst>
          </p:cNvPr>
          <p:cNvPicPr>
            <a:picLocks noChangeAspect="1"/>
          </p:cNvPicPr>
          <p:nvPr/>
        </p:nvPicPr>
        <p:blipFill>
          <a:blip r:embed="rId2"/>
          <a:stretch>
            <a:fillRect/>
          </a:stretch>
        </p:blipFill>
        <p:spPr>
          <a:xfrm>
            <a:off x="571500" y="1042987"/>
            <a:ext cx="8001000" cy="3057525"/>
          </a:xfrm>
          <a:prstGeom prst="rect">
            <a:avLst/>
          </a:prstGeom>
        </p:spPr>
      </p:pic>
      <p:pic>
        <p:nvPicPr>
          <p:cNvPr id="6" name="그림 5">
            <a:extLst>
              <a:ext uri="{FF2B5EF4-FFF2-40B4-BE49-F238E27FC236}">
                <a16:creationId xmlns:a16="http://schemas.microsoft.com/office/drawing/2014/main" id="{DB14326C-1BD5-4FAC-A646-4E893A0632B3}"/>
              </a:ext>
            </a:extLst>
          </p:cNvPr>
          <p:cNvPicPr>
            <a:picLocks noChangeAspect="1"/>
          </p:cNvPicPr>
          <p:nvPr/>
        </p:nvPicPr>
        <p:blipFill>
          <a:blip r:embed="rId3"/>
          <a:stretch>
            <a:fillRect/>
          </a:stretch>
        </p:blipFill>
        <p:spPr>
          <a:xfrm>
            <a:off x="927846" y="3138206"/>
            <a:ext cx="5172075" cy="1514475"/>
          </a:xfrm>
          <a:prstGeom prst="rect">
            <a:avLst/>
          </a:prstGeom>
        </p:spPr>
      </p:pic>
      <p:sp>
        <p:nvSpPr>
          <p:cNvPr id="2" name="TextBox 1">
            <a:extLst>
              <a:ext uri="{FF2B5EF4-FFF2-40B4-BE49-F238E27FC236}">
                <a16:creationId xmlns:a16="http://schemas.microsoft.com/office/drawing/2014/main" id="{939EBDF8-4C9C-3104-9AD1-DEAC792554A4}"/>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실습</a:t>
            </a:r>
            <a:r>
              <a:rPr lang="en-US" altLang="ko-KR" sz="3200" dirty="0">
                <a:latin typeface="Noto Sans KR ExtraBold" panose="020B0200000000000000" pitchFamily="50" charset="-127"/>
                <a:ea typeface="Noto Sans KR ExtraBold" panose="020B0200000000000000" pitchFamily="50" charset="-127"/>
              </a:rPr>
              <a:t>: </a:t>
            </a:r>
            <a:r>
              <a:rPr lang="ko-KR" altLang="en-US" sz="3200" dirty="0">
                <a:latin typeface="Noto Sans KR ExtraBold" panose="020B0200000000000000" pitchFamily="50" charset="-127"/>
                <a:ea typeface="Noto Sans KR ExtraBold" panose="020B0200000000000000" pitchFamily="50" charset="-127"/>
              </a:rPr>
              <a:t>버튼으로 모터 제어하기</a:t>
            </a:r>
          </a:p>
        </p:txBody>
      </p:sp>
    </p:spTree>
    <p:extLst>
      <p:ext uri="{BB962C8B-B14F-4D97-AF65-F5344CB8AC3E}">
        <p14:creationId xmlns:p14="http://schemas.microsoft.com/office/powerpoint/2010/main" val="424031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3F12DB5-7C92-4FE7-910D-335A8FE636DE}"/>
              </a:ext>
            </a:extLst>
          </p:cNvPr>
          <p:cNvPicPr>
            <a:picLocks noChangeAspect="1"/>
          </p:cNvPicPr>
          <p:nvPr/>
        </p:nvPicPr>
        <p:blipFill>
          <a:blip r:embed="rId2"/>
          <a:stretch>
            <a:fillRect/>
          </a:stretch>
        </p:blipFill>
        <p:spPr>
          <a:xfrm>
            <a:off x="375555" y="1043066"/>
            <a:ext cx="5071503" cy="1604311"/>
          </a:xfrm>
          <a:prstGeom prst="rect">
            <a:avLst/>
          </a:prstGeom>
        </p:spPr>
      </p:pic>
      <p:pic>
        <p:nvPicPr>
          <p:cNvPr id="10" name="그림 9">
            <a:extLst>
              <a:ext uri="{FF2B5EF4-FFF2-40B4-BE49-F238E27FC236}">
                <a16:creationId xmlns:a16="http://schemas.microsoft.com/office/drawing/2014/main" id="{44EC374D-3E98-149F-8383-7296256AB2B9}"/>
              </a:ext>
            </a:extLst>
          </p:cNvPr>
          <p:cNvPicPr>
            <a:picLocks noChangeAspect="1"/>
          </p:cNvPicPr>
          <p:nvPr/>
        </p:nvPicPr>
        <p:blipFill>
          <a:blip r:embed="rId3"/>
          <a:stretch>
            <a:fillRect/>
          </a:stretch>
        </p:blipFill>
        <p:spPr>
          <a:xfrm>
            <a:off x="581844" y="2691751"/>
            <a:ext cx="3792072" cy="841632"/>
          </a:xfrm>
          <a:prstGeom prst="rect">
            <a:avLst/>
          </a:prstGeom>
        </p:spPr>
      </p:pic>
      <p:pic>
        <p:nvPicPr>
          <p:cNvPr id="11" name="그림 10">
            <a:extLst>
              <a:ext uri="{FF2B5EF4-FFF2-40B4-BE49-F238E27FC236}">
                <a16:creationId xmlns:a16="http://schemas.microsoft.com/office/drawing/2014/main" id="{56523D72-B009-39CD-BB01-503E3F7B8075}"/>
              </a:ext>
            </a:extLst>
          </p:cNvPr>
          <p:cNvPicPr>
            <a:picLocks noChangeAspect="1"/>
          </p:cNvPicPr>
          <p:nvPr/>
        </p:nvPicPr>
        <p:blipFill>
          <a:blip r:embed="rId4"/>
          <a:stretch>
            <a:fillRect/>
          </a:stretch>
        </p:blipFill>
        <p:spPr>
          <a:xfrm>
            <a:off x="581844" y="3743260"/>
            <a:ext cx="4116762" cy="957958"/>
          </a:xfrm>
          <a:prstGeom prst="rect">
            <a:avLst/>
          </a:prstGeom>
        </p:spPr>
      </p:pic>
      <p:sp>
        <p:nvSpPr>
          <p:cNvPr id="2" name="TextBox 1">
            <a:extLst>
              <a:ext uri="{FF2B5EF4-FFF2-40B4-BE49-F238E27FC236}">
                <a16:creationId xmlns:a16="http://schemas.microsoft.com/office/drawing/2014/main" id="{542F699C-BAEA-20F5-323A-3279AA10416F}"/>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실습</a:t>
            </a:r>
            <a:r>
              <a:rPr lang="en-US" altLang="ko-KR" sz="3200" dirty="0">
                <a:latin typeface="Noto Sans KR ExtraBold" panose="020B0200000000000000" pitchFamily="50" charset="-127"/>
                <a:ea typeface="Noto Sans KR ExtraBold" panose="020B0200000000000000" pitchFamily="50" charset="-127"/>
              </a:rPr>
              <a:t>: </a:t>
            </a:r>
            <a:r>
              <a:rPr lang="ko-KR" altLang="en-US" sz="3200" dirty="0">
                <a:latin typeface="Noto Sans KR ExtraBold" panose="020B0200000000000000" pitchFamily="50" charset="-127"/>
                <a:ea typeface="Noto Sans KR ExtraBold" panose="020B0200000000000000" pitchFamily="50" charset="-127"/>
              </a:rPr>
              <a:t>버튼으로 모터 제어하기</a:t>
            </a:r>
          </a:p>
        </p:txBody>
      </p:sp>
    </p:spTree>
    <p:extLst>
      <p:ext uri="{BB962C8B-B14F-4D97-AF65-F5344CB8AC3E}">
        <p14:creationId xmlns:p14="http://schemas.microsoft.com/office/powerpoint/2010/main" val="252972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0CBF3B6F-3CF0-3207-42E5-7085B38C86B2}"/>
              </a:ext>
            </a:extLst>
          </p:cNvPr>
          <p:cNvPicPr>
            <a:picLocks noChangeAspect="1"/>
          </p:cNvPicPr>
          <p:nvPr/>
        </p:nvPicPr>
        <p:blipFill>
          <a:blip r:embed="rId2"/>
          <a:stretch>
            <a:fillRect/>
          </a:stretch>
        </p:blipFill>
        <p:spPr>
          <a:xfrm>
            <a:off x="285750" y="451631"/>
            <a:ext cx="8572500" cy="4240238"/>
          </a:xfrm>
          <a:prstGeom prst="rect">
            <a:avLst/>
          </a:prstGeom>
        </p:spPr>
      </p:pic>
    </p:spTree>
    <p:extLst>
      <p:ext uri="{BB962C8B-B14F-4D97-AF65-F5344CB8AC3E}">
        <p14:creationId xmlns:p14="http://schemas.microsoft.com/office/powerpoint/2010/main" val="30093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5372A47B-802C-8F0D-8B4F-BA4ED7AB7278}"/>
              </a:ext>
            </a:extLst>
          </p:cNvPr>
          <p:cNvPicPr>
            <a:picLocks noChangeAspect="1"/>
          </p:cNvPicPr>
          <p:nvPr/>
        </p:nvPicPr>
        <p:blipFill>
          <a:blip r:embed="rId2"/>
          <a:stretch>
            <a:fillRect/>
          </a:stretch>
        </p:blipFill>
        <p:spPr>
          <a:xfrm>
            <a:off x="367088" y="1330324"/>
            <a:ext cx="3909236" cy="3370030"/>
          </a:xfrm>
          <a:prstGeom prst="rect">
            <a:avLst/>
          </a:prstGeom>
        </p:spPr>
      </p:pic>
      <p:sp>
        <p:nvSpPr>
          <p:cNvPr id="9" name="TextBox 8">
            <a:extLst>
              <a:ext uri="{FF2B5EF4-FFF2-40B4-BE49-F238E27FC236}">
                <a16:creationId xmlns:a16="http://schemas.microsoft.com/office/drawing/2014/main" id="{BAAD75CE-5063-D395-1CEA-CC7FEB318B27}"/>
              </a:ext>
            </a:extLst>
          </p:cNvPr>
          <p:cNvSpPr txBox="1"/>
          <p:nvPr/>
        </p:nvSpPr>
        <p:spPr>
          <a:xfrm>
            <a:off x="4572000" y="1330324"/>
            <a:ext cx="2286000" cy="646331"/>
          </a:xfrm>
          <a:prstGeom prst="rect">
            <a:avLst/>
          </a:prstGeom>
          <a:noFill/>
        </p:spPr>
        <p:txBody>
          <a:bodyPr wrap="square" rtlCol="0">
            <a:spAutoFit/>
          </a:bodyPr>
          <a:lstStyle/>
          <a:p>
            <a:r>
              <a:rPr lang="ko-KR" altLang="en-US" dirty="0">
                <a:latin typeface="Noto Sans KR Medium" panose="020B0200000000000000" pitchFamily="50" charset="-127"/>
                <a:ea typeface="Noto Sans KR Medium" panose="020B0200000000000000" pitchFamily="50" charset="-127"/>
              </a:rPr>
              <a:t>모델 </a:t>
            </a:r>
            <a:r>
              <a:rPr lang="en-US" altLang="ko-KR" dirty="0">
                <a:latin typeface="Noto Sans KR Medium" panose="020B0200000000000000" pitchFamily="50" charset="-127"/>
                <a:ea typeface="Noto Sans KR Medium" panose="020B0200000000000000" pitchFamily="50" charset="-127"/>
              </a:rPr>
              <a:t>: SG90</a:t>
            </a:r>
          </a:p>
          <a:p>
            <a:r>
              <a:rPr lang="en-US" altLang="ko-KR" dirty="0">
                <a:latin typeface="Noto Sans KR Medium" panose="020B0200000000000000" pitchFamily="50" charset="-127"/>
                <a:ea typeface="Noto Sans KR Medium" panose="020B0200000000000000" pitchFamily="50" charset="-127"/>
              </a:rPr>
              <a:t>0~180</a:t>
            </a:r>
            <a:r>
              <a:rPr lang="ko-KR" altLang="en-US" dirty="0">
                <a:latin typeface="Noto Sans KR Medium" panose="020B0200000000000000" pitchFamily="50" charset="-127"/>
                <a:ea typeface="Noto Sans KR Medium" panose="020B0200000000000000" pitchFamily="50" charset="-127"/>
              </a:rPr>
              <a:t>도 회전</a:t>
            </a:r>
          </a:p>
        </p:txBody>
      </p:sp>
      <p:sp>
        <p:nvSpPr>
          <p:cNvPr id="5" name="TextBox 4">
            <a:extLst>
              <a:ext uri="{FF2B5EF4-FFF2-40B4-BE49-F238E27FC236}">
                <a16:creationId xmlns:a16="http://schemas.microsoft.com/office/drawing/2014/main" id="{51CA7C9D-0D47-7180-DA89-37A1D845A254}"/>
              </a:ext>
            </a:extLst>
          </p:cNvPr>
          <p:cNvSpPr txBox="1"/>
          <p:nvPr/>
        </p:nvSpPr>
        <p:spPr>
          <a:xfrm>
            <a:off x="375555" y="293915"/>
            <a:ext cx="5379785" cy="584775"/>
          </a:xfrm>
          <a:prstGeom prst="rect">
            <a:avLst/>
          </a:prstGeom>
          <a:noFill/>
        </p:spPr>
        <p:txBody>
          <a:bodyPr wrap="square" rtlCol="0">
            <a:spAutoFit/>
          </a:bodyPr>
          <a:lstStyle/>
          <a:p>
            <a:r>
              <a:rPr lang="en-US" altLang="ko-KR" sz="3200" dirty="0">
                <a:latin typeface="Noto Sans KR ExtraBold" panose="020B0200000000000000" pitchFamily="50" charset="-127"/>
                <a:ea typeface="Noto Sans KR ExtraBold" panose="020B0200000000000000" pitchFamily="50" charset="-127"/>
              </a:rPr>
              <a:t>RC</a:t>
            </a:r>
            <a:r>
              <a:rPr lang="ko-KR" altLang="en-US" sz="3200" dirty="0">
                <a:latin typeface="Noto Sans KR ExtraBold" panose="020B0200000000000000" pitchFamily="50" charset="-127"/>
                <a:ea typeface="Noto Sans KR ExtraBold" panose="020B0200000000000000" pitchFamily="50" charset="-127"/>
              </a:rPr>
              <a:t>서버 모터</a:t>
            </a:r>
          </a:p>
        </p:txBody>
      </p:sp>
    </p:spTree>
    <p:extLst>
      <p:ext uri="{BB962C8B-B14F-4D97-AF65-F5344CB8AC3E}">
        <p14:creationId xmlns:p14="http://schemas.microsoft.com/office/powerpoint/2010/main" val="3191817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31FF0A-DECC-0FE0-7484-50420CF4BBB2}"/>
              </a:ext>
            </a:extLst>
          </p:cNvPr>
          <p:cNvSpPr txBox="1"/>
          <p:nvPr/>
        </p:nvSpPr>
        <p:spPr>
          <a:xfrm>
            <a:off x="608479" y="4078772"/>
            <a:ext cx="7927042" cy="553998"/>
          </a:xfrm>
          <a:prstGeom prst="rect">
            <a:avLst/>
          </a:prstGeom>
          <a:noFill/>
        </p:spPr>
        <p:txBody>
          <a:bodyPr wrap="square">
            <a:spAutoFit/>
          </a:bodyPr>
          <a:lstStyle/>
          <a:p>
            <a:r>
              <a:rPr lang="en-US" altLang="ko-KR" sz="1000" dirty="0"/>
              <a:t>Tiny and lightweight with high output power. Servo can rotate approximately 180 degrees (90 in each direction), and works just like the standard kinds but smaller. You can use any servo code, hardware or library to control these servos. Good for beginners who want to make stuff move without building a motor controller with feedback &amp; gear box, especially since it will fit in small places. It comes with a 3 horns (arms) and hardware. </a:t>
            </a:r>
            <a:endParaRPr lang="ko-KR" altLang="en-US" sz="1000" dirty="0"/>
          </a:p>
        </p:txBody>
      </p:sp>
      <p:pic>
        <p:nvPicPr>
          <p:cNvPr id="11" name="그림 10">
            <a:extLst>
              <a:ext uri="{FF2B5EF4-FFF2-40B4-BE49-F238E27FC236}">
                <a16:creationId xmlns:a16="http://schemas.microsoft.com/office/drawing/2014/main" id="{2543BE3E-1AEB-573A-DB4C-1BCE94E488E9}"/>
              </a:ext>
            </a:extLst>
          </p:cNvPr>
          <p:cNvPicPr>
            <a:picLocks noChangeAspect="1"/>
          </p:cNvPicPr>
          <p:nvPr/>
        </p:nvPicPr>
        <p:blipFill>
          <a:blip r:embed="rId2"/>
          <a:stretch>
            <a:fillRect/>
          </a:stretch>
        </p:blipFill>
        <p:spPr>
          <a:xfrm>
            <a:off x="675714" y="618993"/>
            <a:ext cx="7500097" cy="3459779"/>
          </a:xfrm>
          <a:prstGeom prst="rect">
            <a:avLst/>
          </a:prstGeom>
        </p:spPr>
      </p:pic>
    </p:spTree>
    <p:extLst>
      <p:ext uri="{BB962C8B-B14F-4D97-AF65-F5344CB8AC3E}">
        <p14:creationId xmlns:p14="http://schemas.microsoft.com/office/powerpoint/2010/main" val="7404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EA625C65-6172-AEA5-4347-6275BB3EA5E5}"/>
              </a:ext>
            </a:extLst>
          </p:cNvPr>
          <p:cNvPicPr>
            <a:picLocks noChangeAspect="1"/>
          </p:cNvPicPr>
          <p:nvPr/>
        </p:nvPicPr>
        <p:blipFill>
          <a:blip r:embed="rId2"/>
          <a:stretch>
            <a:fillRect/>
          </a:stretch>
        </p:blipFill>
        <p:spPr>
          <a:xfrm>
            <a:off x="365312" y="1311087"/>
            <a:ext cx="3881239" cy="3279401"/>
          </a:xfrm>
          <a:prstGeom prst="rect">
            <a:avLst/>
          </a:prstGeom>
        </p:spPr>
      </p:pic>
      <p:pic>
        <p:nvPicPr>
          <p:cNvPr id="9" name="그림 8">
            <a:extLst>
              <a:ext uri="{FF2B5EF4-FFF2-40B4-BE49-F238E27FC236}">
                <a16:creationId xmlns:a16="http://schemas.microsoft.com/office/drawing/2014/main" id="{21E404E8-AD15-2E0F-02A4-E83FF93205EA}"/>
              </a:ext>
            </a:extLst>
          </p:cNvPr>
          <p:cNvPicPr>
            <a:picLocks noChangeAspect="1"/>
          </p:cNvPicPr>
          <p:nvPr/>
        </p:nvPicPr>
        <p:blipFill>
          <a:blip r:embed="rId3"/>
          <a:stretch>
            <a:fillRect/>
          </a:stretch>
        </p:blipFill>
        <p:spPr>
          <a:xfrm>
            <a:off x="4705355" y="1311087"/>
            <a:ext cx="3900482" cy="3077975"/>
          </a:xfrm>
          <a:prstGeom prst="rect">
            <a:avLst/>
          </a:prstGeom>
        </p:spPr>
      </p:pic>
      <p:sp>
        <p:nvSpPr>
          <p:cNvPr id="6" name="TextBox 5">
            <a:extLst>
              <a:ext uri="{FF2B5EF4-FFF2-40B4-BE49-F238E27FC236}">
                <a16:creationId xmlns:a16="http://schemas.microsoft.com/office/drawing/2014/main" id="{EC5E9020-5854-1F50-2235-DD36C81B2996}"/>
              </a:ext>
            </a:extLst>
          </p:cNvPr>
          <p:cNvSpPr txBox="1"/>
          <p:nvPr/>
        </p:nvSpPr>
        <p:spPr>
          <a:xfrm>
            <a:off x="375555" y="293915"/>
            <a:ext cx="5379785" cy="584775"/>
          </a:xfrm>
          <a:prstGeom prst="rect">
            <a:avLst/>
          </a:prstGeom>
          <a:noFill/>
        </p:spPr>
        <p:txBody>
          <a:bodyPr wrap="square" rtlCol="0">
            <a:spAutoFit/>
          </a:bodyPr>
          <a:lstStyle/>
          <a:p>
            <a:r>
              <a:rPr lang="en-US" altLang="ko-KR" sz="3200" dirty="0">
                <a:latin typeface="Noto Sans KR ExtraBold" panose="020B0200000000000000" pitchFamily="50" charset="-127"/>
                <a:ea typeface="Noto Sans KR ExtraBold" panose="020B0200000000000000" pitchFamily="50" charset="-127"/>
              </a:rPr>
              <a:t>SG90</a:t>
            </a:r>
            <a:endParaRPr lang="ko-KR" altLang="en-US" sz="3200" dirty="0">
              <a:latin typeface="Noto Sans KR ExtraBold" panose="020B0200000000000000" pitchFamily="50" charset="-127"/>
              <a:ea typeface="Noto Sans KR ExtraBold" panose="020B0200000000000000" pitchFamily="50" charset="-127"/>
            </a:endParaRPr>
          </a:p>
        </p:txBody>
      </p:sp>
    </p:spTree>
    <p:extLst>
      <p:ext uri="{BB962C8B-B14F-4D97-AF65-F5344CB8AC3E}">
        <p14:creationId xmlns:p14="http://schemas.microsoft.com/office/powerpoint/2010/main" val="271848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E6822BCC-4D49-E9D7-A3F6-B798C2BB77C6}"/>
              </a:ext>
            </a:extLst>
          </p:cNvPr>
          <p:cNvPicPr>
            <a:picLocks noChangeAspect="1"/>
          </p:cNvPicPr>
          <p:nvPr/>
        </p:nvPicPr>
        <p:blipFill>
          <a:blip r:embed="rId2"/>
          <a:stretch>
            <a:fillRect/>
          </a:stretch>
        </p:blipFill>
        <p:spPr>
          <a:xfrm>
            <a:off x="4518940" y="1484166"/>
            <a:ext cx="4328728" cy="1087584"/>
          </a:xfrm>
          <a:prstGeom prst="rect">
            <a:avLst/>
          </a:prstGeom>
        </p:spPr>
      </p:pic>
      <p:pic>
        <p:nvPicPr>
          <p:cNvPr id="12" name="그림 11">
            <a:extLst>
              <a:ext uri="{FF2B5EF4-FFF2-40B4-BE49-F238E27FC236}">
                <a16:creationId xmlns:a16="http://schemas.microsoft.com/office/drawing/2014/main" id="{02D79F57-55A6-8CA2-B6F6-29C1B1EB2652}"/>
              </a:ext>
            </a:extLst>
          </p:cNvPr>
          <p:cNvPicPr>
            <a:picLocks noChangeAspect="1"/>
          </p:cNvPicPr>
          <p:nvPr/>
        </p:nvPicPr>
        <p:blipFill>
          <a:blip r:embed="rId3"/>
          <a:stretch>
            <a:fillRect/>
          </a:stretch>
        </p:blipFill>
        <p:spPr>
          <a:xfrm>
            <a:off x="375555" y="1484166"/>
            <a:ext cx="3992045" cy="3035048"/>
          </a:xfrm>
          <a:prstGeom prst="rect">
            <a:avLst/>
          </a:prstGeom>
        </p:spPr>
      </p:pic>
      <p:sp>
        <p:nvSpPr>
          <p:cNvPr id="6" name="TextBox 5">
            <a:extLst>
              <a:ext uri="{FF2B5EF4-FFF2-40B4-BE49-F238E27FC236}">
                <a16:creationId xmlns:a16="http://schemas.microsoft.com/office/drawing/2014/main" id="{C0539183-4C70-A227-049C-36E152EC87E0}"/>
              </a:ext>
            </a:extLst>
          </p:cNvPr>
          <p:cNvSpPr txBox="1"/>
          <p:nvPr/>
        </p:nvSpPr>
        <p:spPr>
          <a:xfrm>
            <a:off x="375555" y="293915"/>
            <a:ext cx="5379785" cy="584775"/>
          </a:xfrm>
          <a:prstGeom prst="rect">
            <a:avLst/>
          </a:prstGeom>
          <a:noFill/>
        </p:spPr>
        <p:txBody>
          <a:bodyPr wrap="square" rtlCol="0">
            <a:spAutoFit/>
          </a:bodyPr>
          <a:lstStyle/>
          <a:p>
            <a:r>
              <a:rPr lang="en-US" altLang="ko-KR" sz="3200" dirty="0">
                <a:latin typeface="Noto Sans KR ExtraBold" panose="020B0200000000000000" pitchFamily="50" charset="-127"/>
                <a:ea typeface="Noto Sans KR ExtraBold" panose="020B0200000000000000" pitchFamily="50" charset="-127"/>
              </a:rPr>
              <a:t>PWM</a:t>
            </a:r>
            <a:r>
              <a:rPr lang="ko-KR" altLang="en-US" sz="3200" dirty="0">
                <a:latin typeface="Noto Sans KR ExtraBold" panose="020B0200000000000000" pitchFamily="50" charset="-127"/>
                <a:ea typeface="Noto Sans KR ExtraBold" panose="020B0200000000000000" pitchFamily="50" charset="-127"/>
              </a:rPr>
              <a:t> 조절</a:t>
            </a:r>
          </a:p>
        </p:txBody>
      </p:sp>
    </p:spTree>
    <p:extLst>
      <p:ext uri="{BB962C8B-B14F-4D97-AF65-F5344CB8AC3E}">
        <p14:creationId xmlns:p14="http://schemas.microsoft.com/office/powerpoint/2010/main" val="11389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4E34DA6-FEBA-D7D4-9727-FC1E75359BDF}"/>
              </a:ext>
            </a:extLst>
          </p:cNvPr>
          <p:cNvSpPr txBox="1"/>
          <p:nvPr/>
        </p:nvSpPr>
        <p:spPr>
          <a:xfrm>
            <a:off x="418925" y="914251"/>
            <a:ext cx="4901453" cy="369332"/>
          </a:xfrm>
          <a:prstGeom prst="rect">
            <a:avLst/>
          </a:prstGeom>
          <a:noFill/>
        </p:spPr>
        <p:txBody>
          <a:bodyPr wrap="square" rtlCol="0">
            <a:spAutoFit/>
          </a:bodyPr>
          <a:lstStyle/>
          <a:p>
            <a:r>
              <a:rPr lang="en-US" altLang="ko-KR" dirty="0">
                <a:latin typeface="Noto Sans KR Medium" panose="020B0200000000000000" pitchFamily="50" charset="-127"/>
                <a:ea typeface="Noto Sans KR Medium" panose="020B0200000000000000" pitchFamily="50" charset="-127"/>
              </a:rPr>
              <a:t>PWM </a:t>
            </a:r>
            <a:r>
              <a:rPr lang="ko-KR" altLang="en-US" dirty="0">
                <a:latin typeface="Noto Sans KR Medium" panose="020B0200000000000000" pitchFamily="50" charset="-127"/>
                <a:ea typeface="Noto Sans KR Medium" panose="020B0200000000000000" pitchFamily="50" charset="-127"/>
              </a:rPr>
              <a:t>신호를 이용하여 각도를 조절합니다</a:t>
            </a:r>
            <a:r>
              <a:rPr lang="en-US" altLang="ko-KR" dirty="0">
                <a:latin typeface="Noto Sans KR Medium" panose="020B0200000000000000" pitchFamily="50" charset="-127"/>
                <a:ea typeface="Noto Sans KR Medium" panose="020B0200000000000000" pitchFamily="50" charset="-127"/>
              </a:rPr>
              <a:t>.</a:t>
            </a:r>
            <a:endParaRPr lang="ko-KR" altLang="en-US" dirty="0">
              <a:latin typeface="Noto Sans KR Medium" panose="020B0200000000000000" pitchFamily="50" charset="-127"/>
              <a:ea typeface="Noto Sans KR Medium" panose="020B0200000000000000" pitchFamily="50" charset="-127"/>
            </a:endParaRPr>
          </a:p>
        </p:txBody>
      </p:sp>
      <p:sp>
        <p:nvSpPr>
          <p:cNvPr id="6" name="TextBox 5">
            <a:extLst>
              <a:ext uri="{FF2B5EF4-FFF2-40B4-BE49-F238E27FC236}">
                <a16:creationId xmlns:a16="http://schemas.microsoft.com/office/drawing/2014/main" id="{F4256C75-6B16-FAF3-C94B-EFFFBC46E6B0}"/>
              </a:ext>
            </a:extLst>
          </p:cNvPr>
          <p:cNvSpPr txBox="1"/>
          <p:nvPr/>
        </p:nvSpPr>
        <p:spPr>
          <a:xfrm>
            <a:off x="459789" y="1575173"/>
            <a:ext cx="4202206" cy="461665"/>
          </a:xfrm>
          <a:prstGeom prst="rect">
            <a:avLst/>
          </a:prstGeom>
          <a:noFill/>
        </p:spPr>
        <p:txBody>
          <a:bodyPr wrap="square" rtlCol="0">
            <a:spAutoFit/>
          </a:bodyPr>
          <a:lstStyle/>
          <a:p>
            <a:pPr marL="285750" indent="-285750">
              <a:buFontTx/>
              <a:buChar char="-"/>
            </a:pPr>
            <a:r>
              <a:rPr lang="en-US" altLang="ko-KR" sz="1200" dirty="0" err="1">
                <a:latin typeface="Noto Sans KR Medium" panose="020B0200000000000000" pitchFamily="50" charset="-127"/>
                <a:ea typeface="Noto Sans KR Medium" panose="020B0200000000000000" pitchFamily="50" charset="-127"/>
              </a:rPr>
              <a:t>Pwm</a:t>
            </a:r>
            <a:r>
              <a:rPr lang="ko-KR" altLang="en-US" sz="1200" dirty="0">
                <a:latin typeface="Noto Sans KR Medium" panose="020B0200000000000000" pitchFamily="50" charset="-127"/>
                <a:ea typeface="Noto Sans KR Medium" panose="020B0200000000000000" pitchFamily="50" charset="-127"/>
              </a:rPr>
              <a:t>입력 사용</a:t>
            </a:r>
            <a:r>
              <a:rPr lang="en-US" altLang="ko-KR" sz="1200" dirty="0">
                <a:latin typeface="Noto Sans KR Medium" panose="020B0200000000000000" pitchFamily="50" charset="-127"/>
                <a:ea typeface="Noto Sans KR Medium" panose="020B0200000000000000" pitchFamily="50" charset="-127"/>
              </a:rPr>
              <a:t>(</a:t>
            </a:r>
            <a:r>
              <a:rPr lang="en-US" altLang="ko-KR" sz="1200" dirty="0" err="1">
                <a:latin typeface="Noto Sans KR Medium" panose="020B0200000000000000" pitchFamily="50" charset="-127"/>
                <a:ea typeface="Noto Sans KR Medium" panose="020B0200000000000000" pitchFamily="50" charset="-127"/>
              </a:rPr>
              <a:t>pluse</a:t>
            </a:r>
            <a:r>
              <a:rPr lang="en-US" altLang="ko-KR" sz="1200" dirty="0">
                <a:latin typeface="Noto Sans KR Medium" panose="020B0200000000000000" pitchFamily="50" charset="-127"/>
                <a:ea typeface="Noto Sans KR Medium" panose="020B0200000000000000" pitchFamily="50" charset="-127"/>
              </a:rPr>
              <a:t>)</a:t>
            </a:r>
          </a:p>
          <a:p>
            <a:pPr marL="285750" indent="-285750">
              <a:buFontTx/>
              <a:buChar char="-"/>
            </a:pPr>
            <a:r>
              <a:rPr lang="en-US" altLang="ko-KR" sz="1200" dirty="0">
                <a:latin typeface="Noto Sans KR Medium" panose="020B0200000000000000" pitchFamily="50" charset="-127"/>
                <a:ea typeface="Noto Sans KR Medium" panose="020B0200000000000000" pitchFamily="50" charset="-127"/>
              </a:rPr>
              <a:t>PWM</a:t>
            </a:r>
            <a:r>
              <a:rPr lang="ko-KR" altLang="en-US" sz="1200" dirty="0">
                <a:latin typeface="Noto Sans KR Medium" panose="020B0200000000000000" pitchFamily="50" charset="-127"/>
                <a:ea typeface="Noto Sans KR Medium" panose="020B0200000000000000" pitchFamily="50" charset="-127"/>
              </a:rPr>
              <a:t>핀 아니어도 디지털 핀 아무 곳이나 사용 가능</a:t>
            </a:r>
            <a:endParaRPr lang="en-US" altLang="ko-KR" sz="1200" dirty="0">
              <a:latin typeface="Noto Sans KR Medium" panose="020B0200000000000000" pitchFamily="50" charset="-127"/>
              <a:ea typeface="Noto Sans KR Medium" panose="020B0200000000000000" pitchFamily="50" charset="-127"/>
            </a:endParaRPr>
          </a:p>
        </p:txBody>
      </p:sp>
      <p:pic>
        <p:nvPicPr>
          <p:cNvPr id="12" name="그림 11">
            <a:extLst>
              <a:ext uri="{FF2B5EF4-FFF2-40B4-BE49-F238E27FC236}">
                <a16:creationId xmlns:a16="http://schemas.microsoft.com/office/drawing/2014/main" id="{389C7466-E89A-5A8F-A9C6-E5E7956B4188}"/>
              </a:ext>
            </a:extLst>
          </p:cNvPr>
          <p:cNvPicPr>
            <a:picLocks noChangeAspect="1"/>
          </p:cNvPicPr>
          <p:nvPr/>
        </p:nvPicPr>
        <p:blipFill>
          <a:blip r:embed="rId2"/>
          <a:stretch>
            <a:fillRect/>
          </a:stretch>
        </p:blipFill>
        <p:spPr>
          <a:xfrm>
            <a:off x="459789" y="2469449"/>
            <a:ext cx="4000501" cy="1820741"/>
          </a:xfrm>
          <a:prstGeom prst="rect">
            <a:avLst/>
          </a:prstGeom>
        </p:spPr>
      </p:pic>
      <p:pic>
        <p:nvPicPr>
          <p:cNvPr id="13" name="그림 12">
            <a:extLst>
              <a:ext uri="{FF2B5EF4-FFF2-40B4-BE49-F238E27FC236}">
                <a16:creationId xmlns:a16="http://schemas.microsoft.com/office/drawing/2014/main" id="{C10A3654-44B9-3C92-C4BE-520D35CF8F71}"/>
              </a:ext>
            </a:extLst>
          </p:cNvPr>
          <p:cNvPicPr>
            <a:picLocks noChangeAspect="1"/>
          </p:cNvPicPr>
          <p:nvPr/>
        </p:nvPicPr>
        <p:blipFill>
          <a:blip r:embed="rId3"/>
          <a:stretch>
            <a:fillRect/>
          </a:stretch>
        </p:blipFill>
        <p:spPr>
          <a:xfrm>
            <a:off x="4803536" y="2126466"/>
            <a:ext cx="3826376" cy="2102783"/>
          </a:xfrm>
          <a:prstGeom prst="rect">
            <a:avLst/>
          </a:prstGeom>
        </p:spPr>
      </p:pic>
      <p:sp>
        <p:nvSpPr>
          <p:cNvPr id="5" name="TextBox 4">
            <a:extLst>
              <a:ext uri="{FF2B5EF4-FFF2-40B4-BE49-F238E27FC236}">
                <a16:creationId xmlns:a16="http://schemas.microsoft.com/office/drawing/2014/main" id="{E63F1C22-789E-A7CE-4D8A-CF4DA0EA1EC4}"/>
              </a:ext>
            </a:extLst>
          </p:cNvPr>
          <p:cNvSpPr txBox="1"/>
          <p:nvPr/>
        </p:nvSpPr>
        <p:spPr>
          <a:xfrm>
            <a:off x="375555" y="293915"/>
            <a:ext cx="5379785" cy="584775"/>
          </a:xfrm>
          <a:prstGeom prst="rect">
            <a:avLst/>
          </a:prstGeom>
          <a:noFill/>
        </p:spPr>
        <p:txBody>
          <a:bodyPr wrap="square" rtlCol="0">
            <a:spAutoFit/>
          </a:bodyPr>
          <a:lstStyle/>
          <a:p>
            <a:r>
              <a:rPr lang="ko-KR" altLang="en-US" sz="3200" dirty="0">
                <a:latin typeface="Noto Sans KR ExtraBold" panose="020B0200000000000000" pitchFamily="50" charset="-127"/>
                <a:ea typeface="Noto Sans KR ExtraBold" panose="020B0200000000000000" pitchFamily="50" charset="-127"/>
              </a:rPr>
              <a:t>각도조절</a:t>
            </a:r>
          </a:p>
        </p:txBody>
      </p:sp>
    </p:spTree>
    <p:extLst>
      <p:ext uri="{BB962C8B-B14F-4D97-AF65-F5344CB8AC3E}">
        <p14:creationId xmlns:p14="http://schemas.microsoft.com/office/powerpoint/2010/main" val="14881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42FA5634-A16A-DDF6-9D12-E9902AE5C52E}"/>
              </a:ext>
            </a:extLst>
          </p:cNvPr>
          <p:cNvPicPr>
            <a:picLocks noChangeAspect="1"/>
          </p:cNvPicPr>
          <p:nvPr/>
        </p:nvPicPr>
        <p:blipFill>
          <a:blip r:embed="rId2"/>
          <a:stretch>
            <a:fillRect/>
          </a:stretch>
        </p:blipFill>
        <p:spPr>
          <a:xfrm>
            <a:off x="699248" y="886380"/>
            <a:ext cx="7301753" cy="3887169"/>
          </a:xfrm>
          <a:prstGeom prst="rect">
            <a:avLst/>
          </a:prstGeom>
        </p:spPr>
      </p:pic>
    </p:spTree>
    <p:extLst>
      <p:ext uri="{BB962C8B-B14F-4D97-AF65-F5344CB8AC3E}">
        <p14:creationId xmlns:p14="http://schemas.microsoft.com/office/powerpoint/2010/main" val="375669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C66D93EA-2021-AC8A-0A4E-E0FEA89FD614}"/>
              </a:ext>
            </a:extLst>
          </p:cNvPr>
          <p:cNvPicPr>
            <a:picLocks noChangeAspect="1"/>
          </p:cNvPicPr>
          <p:nvPr/>
        </p:nvPicPr>
        <p:blipFill>
          <a:blip r:embed="rId2"/>
          <a:stretch>
            <a:fillRect/>
          </a:stretch>
        </p:blipFill>
        <p:spPr>
          <a:xfrm>
            <a:off x="632012" y="955132"/>
            <a:ext cx="7731108" cy="3233235"/>
          </a:xfrm>
          <a:prstGeom prst="rect">
            <a:avLst/>
          </a:prstGeom>
        </p:spPr>
      </p:pic>
    </p:spTree>
    <p:extLst>
      <p:ext uri="{BB962C8B-B14F-4D97-AF65-F5344CB8AC3E}">
        <p14:creationId xmlns:p14="http://schemas.microsoft.com/office/powerpoint/2010/main" val="84376057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604</Words>
  <Application>Microsoft Office PowerPoint</Application>
  <PresentationFormat>화면 슬라이드 쇼(16:9)</PresentationFormat>
  <Paragraphs>99</Paragraphs>
  <Slides>19</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19</vt:i4>
      </vt:variant>
    </vt:vector>
  </HeadingPairs>
  <TitlesOfParts>
    <vt:vector size="25" baseType="lpstr">
      <vt:lpstr>Noto Sans KR ExtraBold</vt:lpstr>
      <vt:lpstr>Noto Sans KR Medium</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호진</dc:creator>
  <cp:lastModifiedBy>호진 이</cp:lastModifiedBy>
  <cp:revision>16</cp:revision>
  <dcterms:created xsi:type="dcterms:W3CDTF">2022-02-09T03:28:42Z</dcterms:created>
  <dcterms:modified xsi:type="dcterms:W3CDTF">2024-04-16T08:39:48Z</dcterms:modified>
</cp:coreProperties>
</file>