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8039B-E17B-476B-BA8D-351F077FF839}" v="116" dt="2022-05-13T08:54:51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300939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319181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42381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129712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7404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34</Words>
  <Application>Microsoft Office PowerPoint</Application>
  <PresentationFormat>화면 슬라이드 쇼(16:9)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2022-05-13T09:42:02Z</dcterms:modified>
</cp:coreProperties>
</file>