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20</Words>
  <Application>Microsoft Office PowerPoint</Application>
  <PresentationFormat>화면 슬라이드 쇼(16:9)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2022-02-18T14:05:33Z</dcterms:modified>
</cp:coreProperties>
</file>