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스텝모터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개 연동하기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E438D3-8753-40B8-AC05-693610C7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907536"/>
            <a:ext cx="6589059" cy="35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21</Words>
  <Application>Microsoft Office PowerPoint</Application>
  <PresentationFormat>화면 슬라이드 쇼(16:9)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2022-02-25T08:59:15Z</dcterms:modified>
</cp:coreProperties>
</file>