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4" r:id="rId3"/>
    <p:sldId id="287" r:id="rId4"/>
    <p:sldId id="256" r:id="rId5"/>
    <p:sldId id="280" r:id="rId6"/>
    <p:sldId id="286" r:id="rId7"/>
    <p:sldId id="281" r:id="rId8"/>
    <p:sldId id="282" r:id="rId9"/>
    <p:sldId id="283" r:id="rId10"/>
    <p:sldId id="28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742F0-9BB3-43FF-99EA-729E7CEDA17C}" v="89" dt="2022-06-23T07:48:2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FF4DFF4-32E2-4D2B-8299-7DFD3D51C6EB}"/>
    <pc:docChg chg="custSel modSld">
      <pc:chgData name="이 호진" userId="e7b51f9e24c37788" providerId="LiveId" clId="{7FF4DFF4-32E2-4D2B-8299-7DFD3D51C6EB}" dt="2022-05-18T10:08:56.144" v="0" actId="478"/>
      <pc:docMkLst>
        <pc:docMk/>
      </pc:docMkLst>
      <pc:sldChg chg="delSp mod">
        <pc:chgData name="이 호진" userId="e7b51f9e24c37788" providerId="LiveId" clId="{7FF4DFF4-32E2-4D2B-8299-7DFD3D51C6EB}" dt="2022-05-18T10:08:56.144" v="0" actId="478"/>
        <pc:sldMkLst>
          <pc:docMk/>
          <pc:sldMk cId="2184666338" sldId="256"/>
        </pc:sldMkLst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6" creationId="{0A34A85E-A8AA-47D0-AA1E-C7ECAB2CC847}"/>
          </ac:spMkLst>
        </pc:spChg>
      </pc:sldChg>
    </pc:docChg>
  </pc:docChgLst>
  <pc:docChgLst>
    <pc:chgData name="이 호진" userId="e7b51f9e24c37788" providerId="LiveId" clId="{744742F0-9BB3-43FF-99EA-729E7CEDA17C}"/>
    <pc:docChg chg="custSel addSld delSld modSld sldOrd">
      <pc:chgData name="이 호진" userId="e7b51f9e24c37788" providerId="LiveId" clId="{744742F0-9BB3-43FF-99EA-729E7CEDA17C}" dt="2022-06-24T00:28:48.822" v="940" actId="207"/>
      <pc:docMkLst>
        <pc:docMk/>
      </pc:docMkLst>
      <pc:sldChg chg="addSp delSp modSp mod">
        <pc:chgData name="이 호진" userId="e7b51f9e24c37788" providerId="LiveId" clId="{744742F0-9BB3-43FF-99EA-729E7CEDA17C}" dt="2022-06-23T07:38:44.480" v="815"/>
        <pc:sldMkLst>
          <pc:docMk/>
          <pc:sldMk cId="2184666338" sldId="256"/>
        </pc:sldMkLst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3" creationId="{0F02DB2E-3E82-8324-65AB-5C2F19048B6B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4" creationId="{D2191C6A-0E54-04DD-7BF0-7035CF64BBB9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5" creationId="{273F0B89-3617-DD1A-0960-E07529939600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6" creationId="{CBF1BFC2-30BC-511F-056B-AA810BFE49C7}"/>
          </ac:spMkLst>
        </pc:spChg>
        <pc:spChg chg="add mod">
          <ac:chgData name="이 호진" userId="e7b51f9e24c37788" providerId="LiveId" clId="{744742F0-9BB3-43FF-99EA-729E7CEDA17C}" dt="2022-06-23T07:38:44.480" v="815"/>
          <ac:spMkLst>
            <pc:docMk/>
            <pc:sldMk cId="2184666338" sldId="256"/>
            <ac:spMk id="9" creationId="{8AD1A342-BE98-829E-A7D4-E396AF3E429A}"/>
          </ac:spMkLst>
        </pc:spChg>
        <pc:graphicFrameChg chg="add del mod">
          <ac:chgData name="이 호진" userId="e7b51f9e24c37788" providerId="LiveId" clId="{744742F0-9BB3-43FF-99EA-729E7CEDA17C}" dt="2022-06-22T10:56:47.968" v="1" actId="478"/>
          <ac:graphicFrameMkLst>
            <pc:docMk/>
            <pc:sldMk cId="2184666338" sldId="256"/>
            <ac:graphicFrameMk id="2" creationId="{74B70DF1-17B7-C215-E045-857A36D9A580}"/>
          </ac:graphicFrameMkLst>
        </pc:graphicFrameChg>
        <pc:picChg chg="add mod">
          <ac:chgData name="이 호진" userId="e7b51f9e24c37788" providerId="LiveId" clId="{744742F0-9BB3-43FF-99EA-729E7CEDA17C}" dt="2022-06-23T07:37:05.923" v="796" actId="1076"/>
          <ac:picMkLst>
            <pc:docMk/>
            <pc:sldMk cId="2184666338" sldId="256"/>
            <ac:picMk id="7" creationId="{C233F218-2700-36A7-4B77-90308105F898}"/>
          </ac:picMkLst>
        </pc:picChg>
        <pc:picChg chg="add del mod">
          <ac:chgData name="이 호진" userId="e7b51f9e24c37788" providerId="LiveId" clId="{744742F0-9BB3-43FF-99EA-729E7CEDA17C}" dt="2022-06-23T07:36:37.690" v="794" actId="478"/>
          <ac:picMkLst>
            <pc:docMk/>
            <pc:sldMk cId="2184666338" sldId="256"/>
            <ac:picMk id="8" creationId="{4D802285-753C-52C5-4778-F8422EAA6755}"/>
          </ac:picMkLst>
        </pc:picChg>
      </pc:sldChg>
      <pc:sldChg chg="modSp add mod">
        <pc:chgData name="이 호진" userId="e7b51f9e24c37788" providerId="LiveId" clId="{744742F0-9BB3-43FF-99EA-729E7CEDA17C}" dt="2022-06-22T10:57:47.643" v="181" actId="6549"/>
        <pc:sldMkLst>
          <pc:docMk/>
          <pc:sldMk cId="622223390" sldId="279"/>
        </pc:sldMkLst>
        <pc:spChg chg="mod">
          <ac:chgData name="이 호진" userId="e7b51f9e24c37788" providerId="LiveId" clId="{744742F0-9BB3-43FF-99EA-729E7CEDA17C}" dt="2022-06-22T10:57:04.482" v="1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744742F0-9BB3-43FF-99EA-729E7CEDA17C}" dt="2022-06-22T10:57:19.945" v="44" actId="6549"/>
          <ac:spMkLst>
            <pc:docMk/>
            <pc:sldMk cId="622223390" sldId="279"/>
            <ac:spMk id="7" creationId="{7CA2BC6A-8622-378D-781B-17A25B5A9C7C}"/>
          </ac:spMkLst>
        </pc:spChg>
        <pc:spChg chg="mod">
          <ac:chgData name="이 호진" userId="e7b51f9e24c37788" providerId="LiveId" clId="{744742F0-9BB3-43FF-99EA-729E7CEDA17C}" dt="2022-06-22T10:57:47.643" v="181" actId="6549"/>
          <ac:spMkLst>
            <pc:docMk/>
            <pc:sldMk cId="622223390" sldId="279"/>
            <ac:spMk id="8" creationId="{A6B608FD-058E-F0A1-B35A-F530BA00B8A2}"/>
          </ac:spMkLst>
        </pc:spChg>
      </pc:sldChg>
      <pc:sldChg chg="addSp delSp modSp add mod">
        <pc:chgData name="이 호진" userId="e7b51f9e24c37788" providerId="LiveId" clId="{744742F0-9BB3-43FF-99EA-729E7CEDA17C}" dt="2022-06-24T00:28:48.822" v="940" actId="207"/>
        <pc:sldMkLst>
          <pc:docMk/>
          <pc:sldMk cId="4168041175" sldId="280"/>
        </pc:sldMkLst>
        <pc:spChg chg="add mod">
          <ac:chgData name="이 호진" userId="e7b51f9e24c37788" providerId="LiveId" clId="{744742F0-9BB3-43FF-99EA-729E7CEDA17C}" dt="2022-06-24T00:28:48.822" v="940" actId="207"/>
          <ac:spMkLst>
            <pc:docMk/>
            <pc:sldMk cId="4168041175" sldId="280"/>
            <ac:spMk id="9" creationId="{E874900E-937A-5DA2-E6B0-B1E6E2B8ABF9}"/>
          </ac:spMkLst>
        </pc:spChg>
        <pc:spChg chg="add mod">
          <ac:chgData name="이 호진" userId="e7b51f9e24c37788" providerId="LiveId" clId="{744742F0-9BB3-43FF-99EA-729E7CEDA17C}" dt="2022-06-22T11:04:25.436" v="557" actId="1076"/>
          <ac:spMkLst>
            <pc:docMk/>
            <pc:sldMk cId="4168041175" sldId="280"/>
            <ac:spMk id="10" creationId="{A895E789-0D6C-D7FA-B750-B3105C1926A2}"/>
          </ac:spMkLst>
        </pc:spChg>
        <pc:spChg chg="add mod">
          <ac:chgData name="이 호진" userId="e7b51f9e24c37788" providerId="LiveId" clId="{744742F0-9BB3-43FF-99EA-729E7CEDA17C}" dt="2022-06-22T11:04:22.713" v="556" actId="1076"/>
          <ac:spMkLst>
            <pc:docMk/>
            <pc:sldMk cId="4168041175" sldId="280"/>
            <ac:spMk id="11" creationId="{627FD0E9-045C-EEC0-34BF-5A26BAE1054C}"/>
          </ac:spMkLst>
        </pc:spChg>
        <pc:picChg chg="add del mod">
          <ac:chgData name="이 호진" userId="e7b51f9e24c37788" providerId="LiveId" clId="{744742F0-9BB3-43FF-99EA-729E7CEDA17C}" dt="2022-06-22T11:03:30.414" v="542" actId="478"/>
          <ac:picMkLst>
            <pc:docMk/>
            <pc:sldMk cId="4168041175" sldId="280"/>
            <ac:picMk id="7" creationId="{20889F28-4BCA-5ACF-F6C9-D46DCEBEF5B4}"/>
          </ac:picMkLst>
        </pc:picChg>
        <pc:picChg chg="del">
          <ac:chgData name="이 호진" userId="e7b51f9e24c37788" providerId="LiveId" clId="{744742F0-9BB3-43FF-99EA-729E7CEDA17C}" dt="2022-06-22T10:59:58.380" v="186" actId="478"/>
          <ac:picMkLst>
            <pc:docMk/>
            <pc:sldMk cId="4168041175" sldId="280"/>
            <ac:picMk id="8" creationId="{4D802285-753C-52C5-4778-F8422EAA6755}"/>
          </ac:picMkLst>
        </pc:picChg>
        <pc:picChg chg="add del mod">
          <ac:chgData name="이 호진" userId="e7b51f9e24c37788" providerId="LiveId" clId="{744742F0-9BB3-43FF-99EA-729E7CEDA17C}" dt="2022-06-23T07:37:11.238" v="797" actId="478"/>
          <ac:picMkLst>
            <pc:docMk/>
            <pc:sldMk cId="4168041175" sldId="280"/>
            <ac:picMk id="13" creationId="{4E398FC4-241A-65F1-F445-97B818A231D6}"/>
          </ac:picMkLst>
        </pc:picChg>
      </pc:sldChg>
      <pc:sldChg chg="addSp modSp add mod">
        <pc:chgData name="이 호진" userId="e7b51f9e24c37788" providerId="LiveId" clId="{744742F0-9BB3-43FF-99EA-729E7CEDA17C}" dt="2022-06-23T07:39:17.810" v="908" actId="1076"/>
        <pc:sldMkLst>
          <pc:docMk/>
          <pc:sldMk cId="2155882121" sldId="281"/>
        </pc:sldMkLst>
        <pc:spChg chg="add mod">
          <ac:chgData name="이 호진" userId="e7b51f9e24c37788" providerId="LiveId" clId="{744742F0-9BB3-43FF-99EA-729E7CEDA17C}" dt="2022-06-23T07:39:16.527" v="907" actId="14100"/>
          <ac:spMkLst>
            <pc:docMk/>
            <pc:sldMk cId="2155882121" sldId="281"/>
            <ac:spMk id="2" creationId="{FAAAE7CE-6DCE-80B9-E9B8-B10F3DB4B180}"/>
          </ac:spMkLst>
        </pc:spChg>
        <pc:picChg chg="add mod">
          <ac:chgData name="이 호진" userId="e7b51f9e24c37788" providerId="LiveId" clId="{744742F0-9BB3-43FF-99EA-729E7CEDA17C}" dt="2022-06-23T07:39:17.810" v="908" actId="1076"/>
          <ac:picMkLst>
            <pc:docMk/>
            <pc:sldMk cId="2155882121" sldId="281"/>
            <ac:picMk id="7" creationId="{1C6BDA0E-E554-A66F-77AB-8BD6F07A1000}"/>
          </ac:picMkLst>
        </pc:picChg>
      </pc:sldChg>
      <pc:sldChg chg="addSp modSp add mod">
        <pc:chgData name="이 호진" userId="e7b51f9e24c37788" providerId="LiveId" clId="{744742F0-9BB3-43FF-99EA-729E7CEDA17C}" dt="2022-06-22T11:06:34.420" v="565" actId="1076"/>
        <pc:sldMkLst>
          <pc:docMk/>
          <pc:sldMk cId="2550485098" sldId="282"/>
        </pc:sldMkLst>
        <pc:picChg chg="add mod">
          <ac:chgData name="이 호진" userId="e7b51f9e24c37788" providerId="LiveId" clId="{744742F0-9BB3-43FF-99EA-729E7CEDA17C}" dt="2022-06-22T11:06:14.021" v="563" actId="1076"/>
          <ac:picMkLst>
            <pc:docMk/>
            <pc:sldMk cId="2550485098" sldId="282"/>
            <ac:picMk id="7" creationId="{9D6E0BFE-8B78-1A02-655D-4D1B5486D9A7}"/>
          </ac:picMkLst>
        </pc:picChg>
        <pc:picChg chg="add mod">
          <ac:chgData name="이 호진" userId="e7b51f9e24c37788" providerId="LiveId" clId="{744742F0-9BB3-43FF-99EA-729E7CEDA17C}" dt="2022-06-22T11:06:34.420" v="565" actId="1076"/>
          <ac:picMkLst>
            <pc:docMk/>
            <pc:sldMk cId="2550485098" sldId="282"/>
            <ac:picMk id="9" creationId="{ADBD76AC-C859-D283-7156-71A94794CFA6}"/>
          </ac:picMkLst>
        </pc:picChg>
      </pc:sldChg>
      <pc:sldChg chg="addSp modSp add mod">
        <pc:chgData name="이 호진" userId="e7b51f9e24c37788" providerId="LiveId" clId="{744742F0-9BB3-43FF-99EA-729E7CEDA17C}" dt="2022-06-22T11:07:22.671" v="569" actId="1076"/>
        <pc:sldMkLst>
          <pc:docMk/>
          <pc:sldMk cId="262104061" sldId="283"/>
        </pc:sldMkLst>
        <pc:picChg chg="add mod">
          <ac:chgData name="이 호진" userId="e7b51f9e24c37788" providerId="LiveId" clId="{744742F0-9BB3-43FF-99EA-729E7CEDA17C}" dt="2022-06-22T11:07:02.837" v="567" actId="1076"/>
          <ac:picMkLst>
            <pc:docMk/>
            <pc:sldMk cId="262104061" sldId="283"/>
            <ac:picMk id="7" creationId="{EADEB28D-6FA7-E82F-B3D9-F3674F89EEC0}"/>
          </ac:picMkLst>
        </pc:picChg>
        <pc:picChg chg="add mod">
          <ac:chgData name="이 호진" userId="e7b51f9e24c37788" providerId="LiveId" clId="{744742F0-9BB3-43FF-99EA-729E7CEDA17C}" dt="2022-06-22T11:07:22.671" v="569" actId="1076"/>
          <ac:picMkLst>
            <pc:docMk/>
            <pc:sldMk cId="262104061" sldId="283"/>
            <ac:picMk id="9" creationId="{E3588271-736A-A415-0588-5D23FEE95DC8}"/>
          </ac:picMkLst>
        </pc:picChg>
      </pc:sldChg>
      <pc:sldChg chg="addSp modSp add mod ord">
        <pc:chgData name="이 호진" userId="e7b51f9e24c37788" providerId="LiveId" clId="{744742F0-9BB3-43FF-99EA-729E7CEDA17C}" dt="2022-06-23T07:20:45.025" v="576"/>
        <pc:sldMkLst>
          <pc:docMk/>
          <pc:sldMk cId="1336932478" sldId="284"/>
        </pc:sldMkLst>
        <pc:picChg chg="add mod">
          <ac:chgData name="이 호진" userId="e7b51f9e24c37788" providerId="LiveId" clId="{744742F0-9BB3-43FF-99EA-729E7CEDA17C}" dt="2022-06-23T07:20:38.335" v="574" actId="1076"/>
          <ac:picMkLst>
            <pc:docMk/>
            <pc:sldMk cId="1336932478" sldId="284"/>
            <ac:picMk id="7" creationId="{0680B133-3696-50EF-A143-37963B804CC7}"/>
          </ac:picMkLst>
        </pc:picChg>
      </pc:sldChg>
      <pc:sldChg chg="addSp modSp add mod">
        <pc:chgData name="이 호진" userId="e7b51f9e24c37788" providerId="LiveId" clId="{744742F0-9BB3-43FF-99EA-729E7CEDA17C}" dt="2022-06-23T07:49:08.855" v="937" actId="1076"/>
        <pc:sldMkLst>
          <pc:docMk/>
          <pc:sldMk cId="2259827297" sldId="285"/>
        </pc:sldMkLst>
        <pc:spChg chg="add mod">
          <ac:chgData name="이 호진" userId="e7b51f9e24c37788" providerId="LiveId" clId="{744742F0-9BB3-43FF-99EA-729E7CEDA17C}" dt="2022-06-23T07:48:21.717" v="935" actId="20577"/>
          <ac:spMkLst>
            <pc:docMk/>
            <pc:sldMk cId="2259827297" sldId="285"/>
            <ac:spMk id="2" creationId="{5E41D19F-B128-B205-4F02-4D4C44873F8D}"/>
          </ac:spMkLst>
        </pc:spChg>
        <pc:spChg chg="add mod">
          <ac:chgData name="이 호진" userId="e7b51f9e24c37788" providerId="LiveId" clId="{744742F0-9BB3-43FF-99EA-729E7CEDA17C}" dt="2022-06-23T07:49:08.855" v="937" actId="1076"/>
          <ac:spMkLst>
            <pc:docMk/>
            <pc:sldMk cId="2259827297" sldId="285"/>
            <ac:spMk id="8" creationId="{C294EC9B-5A9E-4AD7-1353-D4EB5879E10A}"/>
          </ac:spMkLst>
        </pc:spChg>
      </pc:sldChg>
      <pc:sldChg chg="addSp delSp modSp add mod ord">
        <pc:chgData name="이 호진" userId="e7b51f9e24c37788" providerId="LiveId" clId="{744742F0-9BB3-43FF-99EA-729E7CEDA17C}" dt="2022-06-23T07:32:51.291" v="742"/>
        <pc:sldMkLst>
          <pc:docMk/>
          <pc:sldMk cId="602205457" sldId="286"/>
        </pc:sldMkLst>
        <pc:spChg chg="add mod">
          <ac:chgData name="이 호진" userId="e7b51f9e24c37788" providerId="LiveId" clId="{744742F0-9BB3-43FF-99EA-729E7CEDA17C}" dt="2022-06-23T07:25:53.352" v="613" actId="14100"/>
          <ac:spMkLst>
            <pc:docMk/>
            <pc:sldMk cId="602205457" sldId="286"/>
            <ac:spMk id="2" creationId="{66204270-89D1-EE9D-B8D6-BAA100E8AF42}"/>
          </ac:spMkLst>
        </pc:spChg>
        <pc:spChg chg="add mod">
          <ac:chgData name="이 호진" userId="e7b51f9e24c37788" providerId="LiveId" clId="{744742F0-9BB3-43FF-99EA-729E7CEDA17C}" dt="2022-06-23T07:26:33.325" v="725" actId="1076"/>
          <ac:spMkLst>
            <pc:docMk/>
            <pc:sldMk cId="602205457" sldId="286"/>
            <ac:spMk id="7" creationId="{3F5DFC58-AC6F-BCD6-31E2-3345458E868C}"/>
          </ac:spMkLst>
        </pc:spChg>
        <pc:spChg chg="add mod">
          <ac:chgData name="이 호진" userId="e7b51f9e24c37788" providerId="LiveId" clId="{744742F0-9BB3-43FF-99EA-729E7CEDA17C}" dt="2022-06-23T07:30:35.340" v="740" actId="1076"/>
          <ac:spMkLst>
            <pc:docMk/>
            <pc:sldMk cId="602205457" sldId="286"/>
            <ac:spMk id="9" creationId="{AF905528-E271-66D8-811E-F5A5E5A8CB20}"/>
          </ac:spMkLst>
        </pc:spChg>
        <pc:spChg chg="add del">
          <ac:chgData name="이 호진" userId="e7b51f9e24c37788" providerId="LiveId" clId="{744742F0-9BB3-43FF-99EA-729E7CEDA17C}" dt="2022-06-23T07:29:32.912" v="733" actId="478"/>
          <ac:spMkLst>
            <pc:docMk/>
            <pc:sldMk cId="602205457" sldId="286"/>
            <ac:spMk id="11" creationId="{C9B9B33B-78BA-8334-A510-150FD98B8561}"/>
          </ac:spMkLst>
        </pc:spChg>
        <pc:picChg chg="add mod">
          <ac:chgData name="이 호진" userId="e7b51f9e24c37788" providerId="LiveId" clId="{744742F0-9BB3-43FF-99EA-729E7CEDA17C}" dt="2022-06-23T07:30:32.741" v="739" actId="14100"/>
          <ac:picMkLst>
            <pc:docMk/>
            <pc:sldMk cId="602205457" sldId="286"/>
            <ac:picMk id="13" creationId="{873DB2DE-9179-811F-F539-A0F64439077B}"/>
          </ac:picMkLst>
        </pc:picChg>
      </pc:sldChg>
      <pc:sldChg chg="addSp modSp add mod ord">
        <pc:chgData name="이 호진" userId="e7b51f9e24c37788" providerId="LiveId" clId="{744742F0-9BB3-43FF-99EA-729E7CEDA17C}" dt="2022-06-23T07:36:13.488" v="792" actId="1076"/>
        <pc:sldMkLst>
          <pc:docMk/>
          <pc:sldMk cId="1948700373" sldId="287"/>
        </pc:sldMkLst>
        <pc:spChg chg="add mod">
          <ac:chgData name="이 호진" userId="e7b51f9e24c37788" providerId="LiveId" clId="{744742F0-9BB3-43FF-99EA-729E7CEDA17C}" dt="2022-06-23T07:34:02.610" v="775"/>
          <ac:spMkLst>
            <pc:docMk/>
            <pc:sldMk cId="1948700373" sldId="287"/>
            <ac:spMk id="2" creationId="{FBE0F523-F725-664C-29D1-800D86B9AC7C}"/>
          </ac:spMkLst>
        </pc:spChg>
        <pc:spChg chg="add mod">
          <ac:chgData name="이 호진" userId="e7b51f9e24c37788" providerId="LiveId" clId="{744742F0-9BB3-43FF-99EA-729E7CEDA17C}" dt="2022-06-23T07:35:00.459" v="786" actId="14100"/>
          <ac:spMkLst>
            <pc:docMk/>
            <pc:sldMk cId="1948700373" sldId="287"/>
            <ac:spMk id="8" creationId="{638264CA-7BD5-CABD-AC05-15D9EF989FFB}"/>
          </ac:spMkLst>
        </pc:spChg>
        <pc:picChg chg="add mod">
          <ac:chgData name="이 호진" userId="e7b51f9e24c37788" providerId="LiveId" clId="{744742F0-9BB3-43FF-99EA-729E7CEDA17C}" dt="2022-06-23T07:36:08.806" v="790" actId="1076"/>
          <ac:picMkLst>
            <pc:docMk/>
            <pc:sldMk cId="1948700373" sldId="287"/>
            <ac:picMk id="10" creationId="{3C0F42CE-BA0E-8A72-A38F-C43D7AA3C915}"/>
          </ac:picMkLst>
        </pc:picChg>
        <pc:picChg chg="add mod">
          <ac:chgData name="이 호진" userId="e7b51f9e24c37788" providerId="LiveId" clId="{744742F0-9BB3-43FF-99EA-729E7CEDA17C}" dt="2022-06-23T07:36:13.488" v="792" actId="1076"/>
          <ac:picMkLst>
            <pc:docMk/>
            <pc:sldMk cId="1948700373" sldId="287"/>
            <ac:picMk id="1026" creationId="{C29DAB7E-F4BF-CB42-C35A-95418CBA2FFE}"/>
          </ac:picMkLst>
        </pc:picChg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068342752" sldId="288"/>
        </pc:sldMkLst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56813224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5AA191-7D8E-1E61-FE8F-D3ED83394231}"/>
              </a:ext>
            </a:extLst>
          </p:cNvPr>
          <p:cNvSpPr txBox="1"/>
          <p:nvPr/>
        </p:nvSpPr>
        <p:spPr>
          <a:xfrm>
            <a:off x="2404714" y="992482"/>
            <a:ext cx="524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3EEE-25A6-700E-2009-94D7868CC717}"/>
              </a:ext>
            </a:extLst>
          </p:cNvPr>
          <p:cNvSpPr txBox="1"/>
          <p:nvPr/>
        </p:nvSpPr>
        <p:spPr>
          <a:xfrm>
            <a:off x="868406" y="2253089"/>
            <a:ext cx="74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통하여 다양한 전압의 전자기기를 제어할 수 있습니다</a:t>
            </a:r>
            <a:r>
              <a:rPr lang="en-US" altLang="ko-KR" dirty="0"/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6C0E779-DEB8-64C2-8958-2B67954D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6" y="1189385"/>
            <a:ext cx="1186064" cy="8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1D19F-B128-B205-4F02-4D4C44873F8D}"/>
              </a:ext>
            </a:extLst>
          </p:cNvPr>
          <p:cNvSpPr txBox="1"/>
          <p:nvPr/>
        </p:nvSpPr>
        <p:spPr>
          <a:xfrm>
            <a:off x="438581" y="1009398"/>
            <a:ext cx="31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 전원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4EC9B-5A9E-4AD7-1353-D4EB5879E10A}"/>
              </a:ext>
            </a:extLst>
          </p:cNvPr>
          <p:cNvSpPr txBox="1"/>
          <p:nvPr/>
        </p:nvSpPr>
        <p:spPr>
          <a:xfrm>
            <a:off x="438581" y="1460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relay_02.mp4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ABA89-12FA-042D-BA0F-8D93C195E30E}"/>
              </a:ext>
            </a:extLst>
          </p:cNvPr>
          <p:cNvSpPr txBox="1"/>
          <p:nvPr/>
        </p:nvSpPr>
        <p:spPr>
          <a:xfrm>
            <a:off x="375556" y="293915"/>
            <a:ext cx="506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en-US" altLang="ko-KR" sz="2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replay_02.ino</a:t>
            </a:r>
            <a:endParaRPr lang="ko-KR" altLang="en-US" sz="2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8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80B133-3696-50EF-A143-37963B80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562319"/>
            <a:ext cx="8854888" cy="42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8264CA-7BD5-CABD-AC05-15D9EF989FFB}"/>
              </a:ext>
            </a:extLst>
          </p:cNvPr>
          <p:cNvSpPr txBox="1"/>
          <p:nvPr/>
        </p:nvSpPr>
        <p:spPr>
          <a:xfrm>
            <a:off x="845896" y="2050423"/>
            <a:ext cx="7588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전원을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공급하게되면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ko-KR" altLang="en-US" sz="1200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릴레이 내부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전자석이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자석이되어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옆에 있던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철편을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끌어당겨 스위치가 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ON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되는것입니다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6" name="Picture 2" descr="릴레이란? (릴레이 구조, 릴레이 원리, 릴레이 종류, 릴레이 작동원리, 릴레이 스위치, 아두이노 릴레이, 무접점 릴레이, 릴레이  접점) : 네이버 블로그">
            <a:extLst>
              <a:ext uri="{FF2B5EF4-FFF2-40B4-BE49-F238E27FC236}">
                <a16:creationId xmlns:a16="http://schemas.microsoft.com/office/drawing/2014/main" id="{C29DAB7E-F4BF-CB42-C35A-95418CBA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0" y="2892743"/>
            <a:ext cx="3148471" cy="17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0F42CE-BA0E-8A72-A38F-C43D7AA3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571750"/>
            <a:ext cx="5103719" cy="2091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766D8-9A5C-AD51-EDDF-B582E1E0F8CA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 내부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6AF09-B7F9-7827-615F-E77D2E159F15}"/>
              </a:ext>
            </a:extLst>
          </p:cNvPr>
          <p:cNvSpPr txBox="1"/>
          <p:nvPr/>
        </p:nvSpPr>
        <p:spPr>
          <a:xfrm>
            <a:off x="375556" y="924933"/>
            <a:ext cx="85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릴레이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 </a:t>
            </a:r>
            <a:r>
              <a:rPr lang="ko-KR" altLang="en-US" sz="1800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내부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전자석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'(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코일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포함하고 있습니다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전자석은 전류가 </a:t>
            </a:r>
            <a:r>
              <a:rPr lang="ko-KR" altLang="en-US" sz="18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통하게되면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800" b="0" i="0" dirty="0" err="1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자석이되는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성질을 갖고 있습니다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5" name="그래픽 14" descr="왼쪽 화살표가 있는 원 윤곽선">
            <a:extLst>
              <a:ext uri="{FF2B5EF4-FFF2-40B4-BE49-F238E27FC236}">
                <a16:creationId xmlns:a16="http://schemas.microsoft.com/office/drawing/2014/main" id="{A5BEB570-D7B4-8337-2DE4-5573E529A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68" y="2061669"/>
            <a:ext cx="277000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0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3F218-2700-36A7-4B77-90308105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250576"/>
            <a:ext cx="5781675" cy="3086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BF689-BC17-5133-6FE7-29F2BAEC6021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 모듈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74900E-937A-5DA2-E6B0-B1E6E2B8ABF9}"/>
              </a:ext>
            </a:extLst>
          </p:cNvPr>
          <p:cNvSpPr txBox="1"/>
          <p:nvPr/>
        </p:nvSpPr>
        <p:spPr>
          <a:xfrm>
            <a:off x="375556" y="993457"/>
            <a:ext cx="73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릴레이를 이용하면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낮은 전압으로  높은 전압을 제어할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5E789-0D6C-D7FA-B750-B3105C1926A2}"/>
              </a:ext>
            </a:extLst>
          </p:cNvPr>
          <p:cNvSpPr txBox="1"/>
          <p:nvPr/>
        </p:nvSpPr>
        <p:spPr>
          <a:xfrm>
            <a:off x="3537783" y="2005972"/>
            <a:ext cx="5370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아두이노와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연결할 수 있는 </a:t>
            </a:r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저전압의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연결핀을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제공합니다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FD0E9-045C-EEC0-34BF-5A26BAE1054C}"/>
              </a:ext>
            </a:extLst>
          </p:cNvPr>
          <p:cNvSpPr txBox="1"/>
          <p:nvPr/>
        </p:nvSpPr>
        <p:spPr>
          <a:xfrm>
            <a:off x="3581400" y="2468311"/>
            <a:ext cx="4531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GND :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VCC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연결을 제어할 수 있는 디지털핀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47FB-447A-A809-AE92-6A05357A3E6C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E64DB9-0556-B04A-26BF-174DDC4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18" y="1938122"/>
            <a:ext cx="2854741" cy="1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5DFC58-AC6F-BCD6-31E2-3345458E868C}"/>
              </a:ext>
            </a:extLst>
          </p:cNvPr>
          <p:cNvSpPr txBox="1"/>
          <p:nvPr/>
        </p:nvSpPr>
        <p:spPr>
          <a:xfrm>
            <a:off x="423065" y="956951"/>
            <a:ext cx="73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포트에 릴레이 모듈을 이용하여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on/off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테스트해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5528-E271-66D8-811E-F5A5E5A8CB20}"/>
              </a:ext>
            </a:extLst>
          </p:cNvPr>
          <p:cNvSpPr txBox="1"/>
          <p:nvPr/>
        </p:nvSpPr>
        <p:spPr>
          <a:xfrm>
            <a:off x="4925761" y="1669099"/>
            <a:ext cx="3734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RELAY = 10;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릴레이 신호 10번핀 연결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(RELAY,OUTPUT);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릴레이 신호 깜빡임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(RELAY,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(RELAY,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73DB2DE-9179-811F-F539-A0F64439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727024"/>
            <a:ext cx="3953436" cy="2223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9EF53-374B-35EB-097F-DF49EC9C8B91}"/>
              </a:ext>
            </a:extLst>
          </p:cNvPr>
          <p:cNvSpPr txBox="1"/>
          <p:nvPr/>
        </p:nvSpPr>
        <p:spPr>
          <a:xfrm>
            <a:off x="375556" y="293915"/>
            <a:ext cx="506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en-US" altLang="ko-KR" sz="2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replay_01.ino</a:t>
            </a:r>
            <a:endParaRPr lang="ko-KR" altLang="en-US" sz="2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2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6BDA0E-E554-A66F-77AB-8BD6F07A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68" y="394479"/>
            <a:ext cx="4810238" cy="4405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AE7CE-6DCE-80B9-E9B8-B10F3DB4B180}"/>
              </a:ext>
            </a:extLst>
          </p:cNvPr>
          <p:cNvSpPr txBox="1"/>
          <p:nvPr/>
        </p:nvSpPr>
        <p:spPr>
          <a:xfrm>
            <a:off x="421069" y="947174"/>
            <a:ext cx="656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릴레이를 이용하면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큰전력을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68932-9EA3-0866-94D8-BDB1D6BD3A83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</a:t>
            </a:r>
          </a:p>
        </p:txBody>
      </p:sp>
    </p:spTree>
    <p:extLst>
      <p:ext uri="{BB962C8B-B14F-4D97-AF65-F5344CB8AC3E}">
        <p14:creationId xmlns:p14="http://schemas.microsoft.com/office/powerpoint/2010/main" val="21558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6E0BFE-8B78-1A02-655D-4D1B5486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928880"/>
            <a:ext cx="762000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D76AC-C859-D283-7156-71A94794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51" y="2531645"/>
            <a:ext cx="6734175" cy="2447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BFCAB-84F2-8195-5E3A-725ABBDEFC92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</a:t>
            </a:r>
          </a:p>
        </p:txBody>
      </p:sp>
    </p:spTree>
    <p:extLst>
      <p:ext uri="{BB962C8B-B14F-4D97-AF65-F5344CB8AC3E}">
        <p14:creationId xmlns:p14="http://schemas.microsoft.com/office/powerpoint/2010/main" val="25504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DEB28D-6FA7-E82F-B3D9-F3674F89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" y="1009713"/>
            <a:ext cx="7677150" cy="1381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88271-736A-A415-0588-5D23FEE9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27" y="2423552"/>
            <a:ext cx="6543675" cy="2447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5CB778-4FD3-C13B-4DE6-68C4FD948EFC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릴레이</a:t>
            </a:r>
          </a:p>
        </p:txBody>
      </p:sp>
    </p:spTree>
    <p:extLst>
      <p:ext uri="{BB962C8B-B14F-4D97-AF65-F5344CB8AC3E}">
        <p14:creationId xmlns:p14="http://schemas.microsoft.com/office/powerpoint/2010/main" val="26210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187</Words>
  <Application>Microsoft Office PowerPoint</Application>
  <PresentationFormat>화면 슬라이드 쇼(16:9)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2024-04-16T06:01:55Z</dcterms:modified>
</cp:coreProperties>
</file>