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88" r:id="rId3"/>
    <p:sldId id="290" r:id="rId4"/>
    <p:sldId id="29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D2B9E-B655-4249-A036-84C32EA3B064}" v="3" dt="2022-06-23T08:51:59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34B2205-72DA-4BE4-8502-BF049B386CA3}"/>
    <pc:docChg chg="custSel addSld delSld modSld sldOrd">
      <pc:chgData name="이 호진" userId="e7b51f9e24c37788" providerId="LiveId" clId="{F34B2205-72DA-4BE4-8502-BF049B386CA3}" dt="2022-05-18T10:35:51.429" v="367" actId="478"/>
      <pc:docMkLst>
        <pc:docMk/>
      </pc:docMkLst>
      <pc:sldChg chg="del">
        <pc:chgData name="이 호진" userId="e7b51f9e24c37788" providerId="LiveId" clId="{F34B2205-72DA-4BE4-8502-BF049B386CA3}" dt="2022-05-18T10:30:33.669" v="0" actId="47"/>
        <pc:sldMkLst>
          <pc:docMk/>
          <pc:sldMk cId="2184666338" sldId="256"/>
        </pc:sldMkLst>
      </pc:sldChg>
      <pc:sldChg chg="delSp add del mod">
        <pc:chgData name="이 호진" userId="e7b51f9e24c37788" providerId="LiveId" clId="{F34B2205-72DA-4BE4-8502-BF049B386CA3}" dt="2022-05-18T10:31:58.252" v="40" actId="47"/>
        <pc:sldMkLst>
          <pc:docMk/>
          <pc:sldMk cId="4125826530" sldId="273"/>
        </pc:sldMkLst>
        <pc:picChg chg="del">
          <ac:chgData name="이 호진" userId="e7b51f9e24c37788" providerId="LiveId" clId="{F34B2205-72DA-4BE4-8502-BF049B386CA3}" dt="2022-05-18T10:31:15.574" v="16" actId="21"/>
          <ac:picMkLst>
            <pc:docMk/>
            <pc:sldMk cId="4125826530" sldId="273"/>
            <ac:picMk id="3" creationId="{6FF32703-6641-482D-BB41-D39FA9D53502}"/>
          </ac:picMkLst>
        </pc:picChg>
      </pc:sldChg>
      <pc:sldChg chg="delSp add del mod">
        <pc:chgData name="이 호진" userId="e7b51f9e24c37788" providerId="LiveId" clId="{F34B2205-72DA-4BE4-8502-BF049B386CA3}" dt="2022-05-18T10:31:59.174" v="41" actId="47"/>
        <pc:sldMkLst>
          <pc:docMk/>
          <pc:sldMk cId="3452348876" sldId="274"/>
        </pc:sldMkLst>
        <pc:picChg chg="del">
          <ac:chgData name="이 호진" userId="e7b51f9e24c37788" providerId="LiveId" clId="{F34B2205-72DA-4BE4-8502-BF049B386CA3}" dt="2022-05-18T10:31:28.619" v="23" actId="21"/>
          <ac:picMkLst>
            <pc:docMk/>
            <pc:sldMk cId="3452348876" sldId="274"/>
            <ac:picMk id="3" creationId="{B523EB8D-6A72-4408-B4AF-248CD8227E71}"/>
          </ac:picMkLst>
        </pc:picChg>
      </pc:sldChg>
      <pc:sldChg chg="delSp add del mod">
        <pc:chgData name="이 호진" userId="e7b51f9e24c37788" providerId="LiveId" clId="{F34B2205-72DA-4BE4-8502-BF049B386CA3}" dt="2022-05-18T10:31:59.950" v="42" actId="47"/>
        <pc:sldMkLst>
          <pc:docMk/>
          <pc:sldMk cId="1480987348" sldId="275"/>
        </pc:sldMkLst>
        <pc:picChg chg="del">
          <ac:chgData name="이 호진" userId="e7b51f9e24c37788" providerId="LiveId" clId="{F34B2205-72DA-4BE4-8502-BF049B386CA3}" dt="2022-05-18T10:31:38.926" v="29" actId="21"/>
          <ac:picMkLst>
            <pc:docMk/>
            <pc:sldMk cId="1480987348" sldId="275"/>
            <ac:picMk id="3" creationId="{5461C13D-EC94-4FEC-9F4E-23FBA26215A3}"/>
          </ac:picMkLst>
        </pc:picChg>
      </pc:sldChg>
      <pc:sldChg chg="delSp add del mod">
        <pc:chgData name="이 호진" userId="e7b51f9e24c37788" providerId="LiveId" clId="{F34B2205-72DA-4BE4-8502-BF049B386CA3}" dt="2022-05-18T10:31:57.520" v="39" actId="47"/>
        <pc:sldMkLst>
          <pc:docMk/>
          <pc:sldMk cId="3448717602" sldId="276"/>
        </pc:sldMkLst>
        <pc:picChg chg="del">
          <ac:chgData name="이 호진" userId="e7b51f9e24c37788" providerId="LiveId" clId="{F34B2205-72DA-4BE4-8502-BF049B386CA3}" dt="2022-05-18T10:31:49.443" v="35" actId="21"/>
          <ac:picMkLst>
            <pc:docMk/>
            <pc:sldMk cId="3448717602" sldId="276"/>
            <ac:picMk id="3" creationId="{F53590B6-DB90-4732-B0E5-F2A9B838AF1D}"/>
          </ac:picMkLst>
        </pc:picChg>
      </pc:sldChg>
      <pc:sldChg chg="modSp mod">
        <pc:chgData name="이 호진" userId="e7b51f9e24c37788" providerId="LiveId" clId="{F34B2205-72DA-4BE4-8502-BF049B386CA3}" dt="2022-05-18T10:30:40.797" v="14" actId="6549"/>
        <pc:sldMkLst>
          <pc:docMk/>
          <pc:sldMk cId="622223390" sldId="279"/>
        </pc:sldMkLst>
        <pc:spChg chg="mod">
          <ac:chgData name="이 호진" userId="e7b51f9e24c37788" providerId="LiveId" clId="{F34B2205-72DA-4BE4-8502-BF049B386CA3}" dt="2022-05-18T10:30:40.797" v="14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del">
        <pc:chgData name="이 호진" userId="e7b51f9e24c37788" providerId="LiveId" clId="{F34B2205-72DA-4BE4-8502-BF049B386CA3}" dt="2022-05-18T10:30:33.669" v="0" actId="47"/>
        <pc:sldMkLst>
          <pc:docMk/>
          <pc:sldMk cId="3544538658" sldId="284"/>
        </pc:sldMkLst>
      </pc:sldChg>
      <pc:sldChg chg="addSp delSp modSp mod">
        <pc:chgData name="이 호진" userId="e7b51f9e24c37788" providerId="LiveId" clId="{F34B2205-72DA-4BE4-8502-BF049B386CA3}" dt="2022-05-18T10:32:59.470" v="85" actId="1076"/>
        <pc:sldMkLst>
          <pc:docMk/>
          <pc:sldMk cId="3882763934" sldId="288"/>
        </pc:sldMkLst>
        <pc:spChg chg="add mod">
          <ac:chgData name="이 호진" userId="e7b51f9e24c37788" providerId="LiveId" clId="{F34B2205-72DA-4BE4-8502-BF049B386CA3}" dt="2022-05-18T10:32:54.194" v="82" actId="14100"/>
          <ac:spMkLst>
            <pc:docMk/>
            <pc:sldMk cId="3882763934" sldId="288"/>
            <ac:spMk id="5" creationId="{3881D216-BA61-288F-D831-3E84D9BEF360}"/>
          </ac:spMkLst>
        </pc:spChg>
        <pc:picChg chg="add mod">
          <ac:chgData name="이 호진" userId="e7b51f9e24c37788" providerId="LiveId" clId="{F34B2205-72DA-4BE4-8502-BF049B386CA3}" dt="2022-05-18T10:32:59.470" v="85" actId="1076"/>
          <ac:picMkLst>
            <pc:docMk/>
            <pc:sldMk cId="3882763934" sldId="288"/>
            <ac:picMk id="3" creationId="{F78B09BB-8C04-EF58-6394-747090EB849A}"/>
          </ac:picMkLst>
        </pc:picChg>
        <pc:picChg chg="add del mod">
          <ac:chgData name="이 호진" userId="e7b51f9e24c37788" providerId="LiveId" clId="{F34B2205-72DA-4BE4-8502-BF049B386CA3}" dt="2022-05-18T10:32:47.136" v="80" actId="478"/>
          <ac:picMkLst>
            <pc:docMk/>
            <pc:sldMk cId="3882763934" sldId="288"/>
            <ac:picMk id="6" creationId="{E57DC61D-23F0-33A5-4B46-CAFC1ABB3F07}"/>
          </ac:picMkLst>
        </pc:picChg>
      </pc:sldChg>
      <pc:sldChg chg="addSp delSp modSp add mod ord">
        <pc:chgData name="이 호진" userId="e7b51f9e24c37788" providerId="LiveId" clId="{F34B2205-72DA-4BE4-8502-BF049B386CA3}" dt="2022-05-18T10:34:16.206" v="211" actId="1076"/>
        <pc:sldMkLst>
          <pc:docMk/>
          <pc:sldMk cId="451127856" sldId="289"/>
        </pc:sldMkLst>
        <pc:spChg chg="add mod">
          <ac:chgData name="이 호진" userId="e7b51f9e24c37788" providerId="LiveId" clId="{F34B2205-72DA-4BE4-8502-BF049B386CA3}" dt="2022-05-18T10:33:19.652" v="106" actId="1076"/>
          <ac:spMkLst>
            <pc:docMk/>
            <pc:sldMk cId="451127856" sldId="289"/>
            <ac:spMk id="2" creationId="{C598DC27-19DA-E38A-4ADA-1B1BFA8B41BA}"/>
          </ac:spMkLst>
        </pc:spChg>
        <pc:spChg chg="add mod">
          <ac:chgData name="이 호진" userId="e7b51f9e24c37788" providerId="LiveId" clId="{F34B2205-72DA-4BE4-8502-BF049B386CA3}" dt="2022-05-18T10:34:16.206" v="211" actId="1076"/>
          <ac:spMkLst>
            <pc:docMk/>
            <pc:sldMk cId="451127856" sldId="289"/>
            <ac:spMk id="10" creationId="{65B1D224-0392-C85F-81BC-53BAB61742B2}"/>
          </ac:spMkLst>
        </pc:spChg>
        <pc:picChg chg="add mod">
          <ac:chgData name="이 호진" userId="e7b51f9e24c37788" providerId="LiveId" clId="{F34B2205-72DA-4BE4-8502-BF049B386CA3}" dt="2022-05-18T10:34:13.281" v="210" actId="1076"/>
          <ac:picMkLst>
            <pc:docMk/>
            <pc:sldMk cId="451127856" sldId="289"/>
            <ac:picMk id="5" creationId="{B7901A09-D414-1297-C757-FAB3CBA5D5BD}"/>
          </ac:picMkLst>
        </pc:picChg>
        <pc:picChg chg="add del mod">
          <ac:chgData name="이 호진" userId="e7b51f9e24c37788" providerId="LiveId" clId="{F34B2205-72DA-4BE4-8502-BF049B386CA3}" dt="2022-05-18T10:34:01.706" v="205" actId="478"/>
          <ac:picMkLst>
            <pc:docMk/>
            <pc:sldMk cId="451127856" sldId="289"/>
            <ac:picMk id="6" creationId="{5C6A6964-57C7-3BB2-A0C3-0B34518A6958}"/>
          </ac:picMkLst>
        </pc:picChg>
      </pc:sldChg>
      <pc:sldChg chg="addSp delSp modSp add mod ord">
        <pc:chgData name="이 호진" userId="e7b51f9e24c37788" providerId="LiveId" clId="{F34B2205-72DA-4BE4-8502-BF049B386CA3}" dt="2022-05-18T10:35:44.103" v="365" actId="1076"/>
        <pc:sldMkLst>
          <pc:docMk/>
          <pc:sldMk cId="2257738754" sldId="290"/>
        </pc:sldMkLst>
        <pc:spChg chg="add mod">
          <ac:chgData name="이 호진" userId="e7b51f9e24c37788" providerId="LiveId" clId="{F34B2205-72DA-4BE4-8502-BF049B386CA3}" dt="2022-05-18T10:34:36.491" v="233" actId="1076"/>
          <ac:spMkLst>
            <pc:docMk/>
            <pc:sldMk cId="2257738754" sldId="290"/>
            <ac:spMk id="2" creationId="{864E9CE9-8B64-AA1C-9E2C-271C36BE0D79}"/>
          </ac:spMkLst>
        </pc:spChg>
        <pc:spChg chg="add mod">
          <ac:chgData name="이 호진" userId="e7b51f9e24c37788" providerId="LiveId" clId="{F34B2205-72DA-4BE4-8502-BF049B386CA3}" dt="2022-05-18T10:35:04.873" v="351" actId="1076"/>
          <ac:spMkLst>
            <pc:docMk/>
            <pc:sldMk cId="2257738754" sldId="290"/>
            <ac:spMk id="3" creationId="{EE3EAC81-3852-9B53-F050-4A14FF626ED2}"/>
          </ac:spMkLst>
        </pc:spChg>
        <pc:picChg chg="add del mod">
          <ac:chgData name="이 호진" userId="e7b51f9e24c37788" providerId="LiveId" clId="{F34B2205-72DA-4BE4-8502-BF049B386CA3}" dt="2022-05-18T10:35:33.889" v="359" actId="478"/>
          <ac:picMkLst>
            <pc:docMk/>
            <pc:sldMk cId="2257738754" sldId="290"/>
            <ac:picMk id="6" creationId="{780B95F4-2989-32E8-2552-71CCA66BB587}"/>
          </ac:picMkLst>
        </pc:picChg>
        <pc:picChg chg="add mod">
          <ac:chgData name="이 호진" userId="e7b51f9e24c37788" providerId="LiveId" clId="{F34B2205-72DA-4BE4-8502-BF049B386CA3}" dt="2022-05-18T10:35:42.753" v="364" actId="1076"/>
          <ac:picMkLst>
            <pc:docMk/>
            <pc:sldMk cId="2257738754" sldId="290"/>
            <ac:picMk id="10" creationId="{EB27F496-26EC-1F04-8F85-2BBD4C5C93B4}"/>
          </ac:picMkLst>
        </pc:picChg>
        <pc:picChg chg="add mod">
          <ac:chgData name="이 호진" userId="e7b51f9e24c37788" providerId="LiveId" clId="{F34B2205-72DA-4BE4-8502-BF049B386CA3}" dt="2022-05-18T10:35:44.103" v="365" actId="1076"/>
          <ac:picMkLst>
            <pc:docMk/>
            <pc:sldMk cId="2257738754" sldId="290"/>
            <ac:picMk id="12" creationId="{70BD74DD-F0EB-4E68-4C1E-644571012CA7}"/>
          </ac:picMkLst>
        </pc:picChg>
      </pc:sldChg>
      <pc:sldChg chg="addSp modSp add mod ord">
        <pc:chgData name="이 호진" userId="e7b51f9e24c37788" providerId="LiveId" clId="{F34B2205-72DA-4BE4-8502-BF049B386CA3}" dt="2022-05-18T10:31:54.106" v="38" actId="1076"/>
        <pc:sldMkLst>
          <pc:docMk/>
          <pc:sldMk cId="1539908938" sldId="291"/>
        </pc:sldMkLst>
        <pc:picChg chg="add mod">
          <ac:chgData name="이 호진" userId="e7b51f9e24c37788" providerId="LiveId" clId="{F34B2205-72DA-4BE4-8502-BF049B386CA3}" dt="2022-05-18T10:31:54.106" v="38" actId="1076"/>
          <ac:picMkLst>
            <pc:docMk/>
            <pc:sldMk cId="1539908938" sldId="291"/>
            <ac:picMk id="6" creationId="{45A094B3-D475-0FE9-7767-EBC84F69C005}"/>
          </ac:picMkLst>
        </pc:picChg>
      </pc:sldChg>
      <pc:sldChg chg="delSp add mod">
        <pc:chgData name="이 호진" userId="e7b51f9e24c37788" providerId="LiveId" clId="{F34B2205-72DA-4BE4-8502-BF049B386CA3}" dt="2022-05-18T10:35:51.429" v="367" actId="478"/>
        <pc:sldMkLst>
          <pc:docMk/>
          <pc:sldMk cId="456582874" sldId="292"/>
        </pc:sldMkLst>
        <pc:picChg chg="del">
          <ac:chgData name="이 호진" userId="e7b51f9e24c37788" providerId="LiveId" clId="{F34B2205-72DA-4BE4-8502-BF049B386CA3}" dt="2022-05-18T10:35:51.429" v="367" actId="478"/>
          <ac:picMkLst>
            <pc:docMk/>
            <pc:sldMk cId="456582874" sldId="292"/>
            <ac:picMk id="6" creationId="{45A094B3-D475-0FE9-7767-EBC84F69C005}"/>
          </ac:picMkLst>
        </pc:picChg>
      </pc:sldChg>
    </pc:docChg>
  </pc:docChgLst>
  <pc:docChgLst>
    <pc:chgData name="이 호진" userId="e7b51f9e24c37788" providerId="LiveId" clId="{9DBE88F7-BE56-48C0-B623-F61ADF363F94}"/>
    <pc:docChg chg="custSel addSld modSld sldOrd">
      <pc:chgData name="이 호진" userId="e7b51f9e24c37788" providerId="LiveId" clId="{9DBE88F7-BE56-48C0-B623-F61ADF363F94}" dt="2022-05-17T12:48:23.142" v="26" actId="6549"/>
      <pc:docMkLst>
        <pc:docMk/>
      </pc:docMkLst>
      <pc:sldChg chg="addSp delSp modSp mod ord">
        <pc:chgData name="이 호진" userId="e7b51f9e24c37788" providerId="LiveId" clId="{9DBE88F7-BE56-48C0-B623-F61ADF363F94}" dt="2022-05-17T12:47:57.116" v="6"/>
        <pc:sldMkLst>
          <pc:docMk/>
          <pc:sldMk cId="2184666338" sldId="256"/>
        </pc:sldMkLst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4" creationId="{3BB61A78-E81B-F9C2-5D04-491273E81B91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7" creationId="{300AD20A-700F-73B8-3082-7C96CA1700F5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8" creationId="{60697E07-724B-A3A5-46A8-CA1304BA0D4A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9" creationId="{11422E76-4852-31D2-EAC3-72E36DEA3AFF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2032552730" sldId="257"/>
        </pc:sldMkLst>
      </pc:sldChg>
      <pc:sldChg chg="modSp add mod">
        <pc:chgData name="이 호진" userId="e7b51f9e24c37788" providerId="LiveId" clId="{9DBE88F7-BE56-48C0-B623-F61ADF363F94}" dt="2022-05-17T12:48:23.142" v="26" actId="6549"/>
        <pc:sldMkLst>
          <pc:docMk/>
          <pc:sldMk cId="622223390" sldId="279"/>
        </pc:sldMkLst>
        <pc:spChg chg="mod">
          <ac:chgData name="이 호진" userId="e7b51f9e24c37788" providerId="LiveId" clId="{9DBE88F7-BE56-48C0-B623-F61ADF363F94}" dt="2022-05-17T12:48:23.142" v="26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3544538658" sldId="284"/>
        </pc:sldMkLst>
      </pc:sldChg>
      <pc:sldChg chg="add ord">
        <pc:chgData name="이 호진" userId="e7b51f9e24c37788" providerId="LiveId" clId="{9DBE88F7-BE56-48C0-B623-F61ADF363F94}" dt="2022-05-17T12:47:48.384" v="3"/>
        <pc:sldMkLst>
          <pc:docMk/>
          <pc:sldMk cId="2576589461" sldId="285"/>
        </pc:sldMkLst>
      </pc:sldChg>
      <pc:sldChg chg="add">
        <pc:chgData name="이 호진" userId="e7b51f9e24c37788" providerId="LiveId" clId="{9DBE88F7-BE56-48C0-B623-F61ADF363F94}" dt="2022-05-17T12:47:58.427" v="7"/>
        <pc:sldMkLst>
          <pc:docMk/>
          <pc:sldMk cId="2164896569" sldId="286"/>
        </pc:sldMkLst>
      </pc:sldChg>
      <pc:sldChg chg="add">
        <pc:chgData name="이 호진" userId="e7b51f9e24c37788" providerId="LiveId" clId="{9DBE88F7-BE56-48C0-B623-F61ADF363F94}" dt="2022-05-17T12:47:58.694" v="8"/>
        <pc:sldMkLst>
          <pc:docMk/>
          <pc:sldMk cId="1183118981" sldId="287"/>
        </pc:sldMkLst>
      </pc:sldChg>
      <pc:sldChg chg="add">
        <pc:chgData name="이 호진" userId="e7b51f9e24c37788" providerId="LiveId" clId="{9DBE88F7-BE56-48C0-B623-F61ADF363F94}" dt="2022-05-17T12:47:58.892" v="9"/>
        <pc:sldMkLst>
          <pc:docMk/>
          <pc:sldMk cId="3882763934" sldId="288"/>
        </pc:sldMkLst>
      </pc:sldChg>
    </pc:docChg>
  </pc:docChgLst>
  <pc:docChgLst>
    <pc:chgData name="이 호진" userId="e7b51f9e24c37788" providerId="LiveId" clId="{818BD85B-BDFA-4DE6-973A-C6CEF595B2D6}"/>
    <pc:docChg chg="custSel delSld modSld sldOrd">
      <pc:chgData name="이 호진" userId="e7b51f9e24c37788" providerId="LiveId" clId="{818BD85B-BDFA-4DE6-973A-C6CEF595B2D6}" dt="2022-05-17T12:58:18.886" v="317" actId="47"/>
      <pc:docMkLst>
        <pc:docMk/>
      </pc:docMkLst>
      <pc:sldChg chg="addSp modSp mod ord">
        <pc:chgData name="이 호진" userId="e7b51f9e24c37788" providerId="LiveId" clId="{818BD85B-BDFA-4DE6-973A-C6CEF595B2D6}" dt="2022-05-17T12:51:04.648" v="295" actId="255"/>
        <pc:sldMkLst>
          <pc:docMk/>
          <pc:sldMk cId="2184666338" sldId="256"/>
        </pc:sldMkLst>
        <pc:spChg chg="add mod">
          <ac:chgData name="이 호진" userId="e7b51f9e24c37788" providerId="LiveId" clId="{818BD85B-BDFA-4DE6-973A-C6CEF595B2D6}" dt="2022-05-17T12:50:24.434" v="154" actId="1076"/>
          <ac:spMkLst>
            <pc:docMk/>
            <pc:sldMk cId="2184666338" sldId="256"/>
            <ac:spMk id="2" creationId="{52157E8F-5665-0257-8F38-2D6D9B32BF48}"/>
          </ac:spMkLst>
        </pc:spChg>
        <pc:spChg chg="add mod">
          <ac:chgData name="이 호진" userId="e7b51f9e24c37788" providerId="LiveId" clId="{818BD85B-BDFA-4DE6-973A-C6CEF595B2D6}" dt="2022-05-17T12:51:04.648" v="295" actId="255"/>
          <ac:spMkLst>
            <pc:docMk/>
            <pc:sldMk cId="2184666338" sldId="256"/>
            <ac:spMk id="3" creationId="{02BCE7FB-F79D-FB9A-C70D-2026C6290BDF}"/>
          </ac:spMkLst>
        </pc:spChg>
        <pc:spChg chg="add mod">
          <ac:chgData name="이 호진" userId="e7b51f9e24c37788" providerId="LiveId" clId="{818BD85B-BDFA-4DE6-973A-C6CEF595B2D6}" dt="2022-05-17T12:49:50.905" v="35" actId="6549"/>
          <ac:spMkLst>
            <pc:docMk/>
            <pc:sldMk cId="2184666338" sldId="256"/>
            <ac:spMk id="6" creationId="{B2C01685-955F-E752-924E-3F56A2FBE391}"/>
          </ac:spMkLst>
        </pc:sp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032552730" sldId="257"/>
        </pc:sldMkLst>
      </pc:sldChg>
      <pc:sldChg chg="modSp mod">
        <pc:chgData name="이 호진" userId="e7b51f9e24c37788" providerId="LiveId" clId="{818BD85B-BDFA-4DE6-973A-C6CEF595B2D6}" dt="2022-05-17T12:49:36.760" v="15" actId="6549"/>
        <pc:sldMkLst>
          <pc:docMk/>
          <pc:sldMk cId="622223390" sldId="279"/>
        </pc:sldMkLst>
        <pc:spChg chg="mod">
          <ac:chgData name="이 호진" userId="e7b51f9e24c37788" providerId="LiveId" clId="{818BD85B-BDFA-4DE6-973A-C6CEF595B2D6}" dt="2022-05-17T12:49:36.760" v="15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818BD85B-BDFA-4DE6-973A-C6CEF595B2D6}" dt="2022-05-17T12:57:46.701" v="316" actId="1076"/>
        <pc:sldMkLst>
          <pc:docMk/>
          <pc:sldMk cId="3544538658" sldId="284"/>
        </pc:sldMkLst>
        <pc:spChg chg="mod">
          <ac:chgData name="이 호진" userId="e7b51f9e24c37788" providerId="LiveId" clId="{818BD85B-BDFA-4DE6-973A-C6CEF595B2D6}" dt="2022-05-17T12:54:28.315" v="298" actId="1076"/>
          <ac:spMkLst>
            <pc:docMk/>
            <pc:sldMk cId="3544538658" sldId="284"/>
            <ac:spMk id="10" creationId="{D8B2190F-179E-0EBF-9A63-B40E3D8BA60C}"/>
          </ac:spMkLst>
        </pc:spChg>
        <pc:spChg chg="mod">
          <ac:chgData name="이 호진" userId="e7b51f9e24c37788" providerId="LiveId" clId="{818BD85B-BDFA-4DE6-973A-C6CEF595B2D6}" dt="2022-05-17T12:54:26.481" v="297" actId="20577"/>
          <ac:spMkLst>
            <pc:docMk/>
            <pc:sldMk cId="3544538658" sldId="284"/>
            <ac:spMk id="12" creationId="{458D6698-417A-2035-CC23-6A6F5313B0B1}"/>
          </ac:spMkLst>
        </pc:spChg>
        <pc:spChg chg="add del mod">
          <ac:chgData name="이 호진" userId="e7b51f9e24c37788" providerId="LiveId" clId="{818BD85B-BDFA-4DE6-973A-C6CEF595B2D6}" dt="2022-05-17T12:56:27.305" v="304" actId="478"/>
          <ac:spMkLst>
            <pc:docMk/>
            <pc:sldMk cId="3544538658" sldId="284"/>
            <ac:spMk id="13" creationId="{95335D9A-C735-5A57-FE59-940D32479C75}"/>
          </ac:spMkLst>
        </pc:spChg>
        <pc:spChg chg="del">
          <ac:chgData name="이 호진" userId="e7b51f9e24c37788" providerId="LiveId" clId="{818BD85B-BDFA-4DE6-973A-C6CEF595B2D6}" dt="2022-05-17T12:54:30.667" v="299" actId="478"/>
          <ac:spMkLst>
            <pc:docMk/>
            <pc:sldMk cId="3544538658" sldId="284"/>
            <ac:spMk id="14" creationId="{3484CA1B-36B1-7DB1-8F0E-5E5D5D668A1E}"/>
          </ac:spMkLst>
        </pc:spChg>
        <pc:spChg chg="add del mod">
          <ac:chgData name="이 호진" userId="e7b51f9e24c37788" providerId="LiveId" clId="{818BD85B-BDFA-4DE6-973A-C6CEF595B2D6}" dt="2022-05-17T12:57:28.075" v="310" actId="478"/>
          <ac:spMkLst>
            <pc:docMk/>
            <pc:sldMk cId="3544538658" sldId="284"/>
            <ac:spMk id="15" creationId="{21564668-0617-6421-63C6-60188B15F046}"/>
          </ac:spMkLst>
        </pc:spChg>
        <pc:spChg chg="add mod">
          <ac:chgData name="이 호진" userId="e7b51f9e24c37788" providerId="LiveId" clId="{818BD85B-BDFA-4DE6-973A-C6CEF595B2D6}" dt="2022-05-17T12:57:46.701" v="316" actId="1076"/>
          <ac:spMkLst>
            <pc:docMk/>
            <pc:sldMk cId="3544538658" sldId="284"/>
            <ac:spMk id="17" creationId="{38D476FF-B9B9-7296-1B4D-22EEFA77C5A6}"/>
          </ac:spMkLst>
        </pc:spChg>
        <pc:cxnChg chg="del">
          <ac:chgData name="이 호진" userId="e7b51f9e24c37788" providerId="LiveId" clId="{818BD85B-BDFA-4DE6-973A-C6CEF595B2D6}" dt="2022-05-17T12:54:30.667" v="299" actId="478"/>
          <ac:cxnSpMkLst>
            <pc:docMk/>
            <pc:sldMk cId="3544538658" sldId="284"/>
            <ac:cxnSpMk id="16" creationId="{0EF47AB8-5585-F21F-EF76-695336265D05}"/>
          </ac:cxnSpMkLst>
        </pc:cxn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576589461" sldId="285"/>
        </pc:sldMkLst>
      </pc:sldChg>
      <pc:sldChg chg="addSp delSp del mod">
        <pc:chgData name="이 호진" userId="e7b51f9e24c37788" providerId="LiveId" clId="{818BD85B-BDFA-4DE6-973A-C6CEF595B2D6}" dt="2022-05-17T12:58:18.886" v="317" actId="47"/>
        <pc:sldMkLst>
          <pc:docMk/>
          <pc:sldMk cId="2164896569" sldId="286"/>
        </pc:sldMkLst>
        <pc:spChg chg="add del">
          <ac:chgData name="이 호진" userId="e7b51f9e24c37788" providerId="LiveId" clId="{818BD85B-BDFA-4DE6-973A-C6CEF595B2D6}" dt="2022-05-17T12:55:06.685" v="303" actId="478"/>
          <ac:spMkLst>
            <pc:docMk/>
            <pc:sldMk cId="2164896569" sldId="286"/>
            <ac:spMk id="10" creationId="{670F1FFD-8DB3-BDB6-2652-36C536F1F7F6}"/>
          </ac:spMkLst>
        </pc:spChg>
      </pc:sldChg>
      <pc:sldChg chg="del">
        <pc:chgData name="이 호진" userId="e7b51f9e24c37788" providerId="LiveId" clId="{818BD85B-BDFA-4DE6-973A-C6CEF595B2D6}" dt="2022-05-17T12:58:18.886" v="317" actId="47"/>
        <pc:sldMkLst>
          <pc:docMk/>
          <pc:sldMk cId="1183118981" sldId="287"/>
        </pc:sldMkLst>
      </pc:sldChg>
    </pc:docChg>
  </pc:docChgLst>
  <pc:docChgLst>
    <pc:chgData name="이 호진" userId="e7b51f9e24c37788" providerId="LiveId" clId="{406D2B9E-B655-4249-A036-84C32EA3B064}"/>
    <pc:docChg chg="addSld delSld modSld sldOrd">
      <pc:chgData name="이 호진" userId="e7b51f9e24c37788" providerId="LiveId" clId="{406D2B9E-B655-4249-A036-84C32EA3B064}" dt="2022-06-24T01:24:32.587" v="40" actId="207"/>
      <pc:docMkLst>
        <pc:docMk/>
      </pc:docMkLst>
      <pc:sldChg chg="del">
        <pc:chgData name="이 호진" userId="e7b51f9e24c37788" providerId="LiveId" clId="{406D2B9E-B655-4249-A036-84C32EA3B064}" dt="2022-06-23T08:47:06.558" v="38" actId="47"/>
        <pc:sldMkLst>
          <pc:docMk/>
          <pc:sldMk cId="451127856" sldId="289"/>
        </pc:sldMkLst>
      </pc:sldChg>
      <pc:sldChg chg="modSp add del mod">
        <pc:chgData name="이 호진" userId="e7b51f9e24c37788" providerId="LiveId" clId="{406D2B9E-B655-4249-A036-84C32EA3B064}" dt="2022-06-24T01:24:32.587" v="40" actId="207"/>
        <pc:sldMkLst>
          <pc:docMk/>
          <pc:sldMk cId="2257738754" sldId="290"/>
        </pc:sldMkLst>
        <pc:spChg chg="mod">
          <ac:chgData name="이 호진" userId="e7b51f9e24c37788" providerId="LiveId" clId="{406D2B9E-B655-4249-A036-84C32EA3B064}" dt="2022-06-24T01:24:32.587" v="40" actId="207"/>
          <ac:spMkLst>
            <pc:docMk/>
            <pc:sldMk cId="2257738754" sldId="290"/>
            <ac:spMk id="3" creationId="{EE3EAC81-3852-9B53-F050-4A14FF626ED2}"/>
          </ac:spMkLst>
        </pc:spChg>
      </pc:sldChg>
      <pc:sldChg chg="del">
        <pc:chgData name="이 호진" userId="e7b51f9e24c37788" providerId="LiveId" clId="{406D2B9E-B655-4249-A036-84C32EA3B064}" dt="2022-06-23T08:47:06.558" v="38" actId="47"/>
        <pc:sldMkLst>
          <pc:docMk/>
          <pc:sldMk cId="1539908938" sldId="291"/>
        </pc:sldMkLst>
      </pc:sldChg>
      <pc:sldChg chg="addSp modSp mod ord">
        <pc:chgData name="이 호진" userId="e7b51f9e24c37788" providerId="LiveId" clId="{406D2B9E-B655-4249-A036-84C32EA3B064}" dt="2022-06-23T08:46:11.409" v="37" actId="1076"/>
        <pc:sldMkLst>
          <pc:docMk/>
          <pc:sldMk cId="456582874" sldId="292"/>
        </pc:sldMkLst>
        <pc:spChg chg="add mod">
          <ac:chgData name="이 호진" userId="e7b51f9e24c37788" providerId="LiveId" clId="{406D2B9E-B655-4249-A036-84C32EA3B064}" dt="2022-06-23T08:44:47.186" v="30" actId="6549"/>
          <ac:spMkLst>
            <pc:docMk/>
            <pc:sldMk cId="456582874" sldId="292"/>
            <ac:spMk id="10" creationId="{4E9D271C-4339-E185-D321-416BDEFB53DD}"/>
          </ac:spMkLst>
        </pc:spChg>
        <pc:spChg chg="add mod">
          <ac:chgData name="이 호진" userId="e7b51f9e24c37788" providerId="LiveId" clId="{406D2B9E-B655-4249-A036-84C32EA3B064}" dt="2022-06-23T08:46:11.409" v="37" actId="1076"/>
          <ac:spMkLst>
            <pc:docMk/>
            <pc:sldMk cId="456582874" sldId="292"/>
            <ac:spMk id="11" creationId="{E2E6E042-5A00-F76E-C938-7E2DEE9AA68D}"/>
          </ac:spMkLst>
        </pc:spChg>
        <pc:picChg chg="add mod">
          <ac:chgData name="이 호진" userId="e7b51f9e24c37788" providerId="LiveId" clId="{406D2B9E-B655-4249-A036-84C32EA3B064}" dt="2022-06-23T08:44:51.914" v="32" actId="1076"/>
          <ac:picMkLst>
            <pc:docMk/>
            <pc:sldMk cId="456582874" sldId="292"/>
            <ac:picMk id="3" creationId="{290C789E-BD81-C19B-BA0F-6D021B5EF0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9FEF0-573C-4B5B-AC11-B6735358BA80}"/>
              </a:ext>
            </a:extLst>
          </p:cNvPr>
          <p:cNvSpPr txBox="1"/>
          <p:nvPr/>
        </p:nvSpPr>
        <p:spPr>
          <a:xfrm>
            <a:off x="2404714" y="992482"/>
            <a:ext cx="5245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979C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 </a:t>
            </a:r>
            <a:r>
              <a:rPr lang="ko-KR" altLang="en-US" sz="7200" dirty="0">
                <a:solidFill>
                  <a:srgbClr val="00979C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모터구동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62255-B158-CF1C-8A98-9A0CA2045AB1}"/>
              </a:ext>
            </a:extLst>
          </p:cNvPr>
          <p:cNvSpPr txBox="1"/>
          <p:nvPr/>
        </p:nvSpPr>
        <p:spPr>
          <a:xfrm>
            <a:off x="868406" y="2253089"/>
            <a:ext cx="740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포트를 통하여 신호를 입력해 하는 방법에 대해서 알아 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1EF8E0D5-5B65-4966-1E59-5A475FE5E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16" y="1189385"/>
            <a:ext cx="1186064" cy="8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7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8B09BB-8C04-EF58-6394-747090EB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4" y="1267304"/>
            <a:ext cx="8068237" cy="3197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5D306D-E445-8C86-C913-C2798525D9EE}"/>
              </a:ext>
            </a:extLst>
          </p:cNvPr>
          <p:cNvSpPr txBox="1"/>
          <p:nvPr/>
        </p:nvSpPr>
        <p:spPr>
          <a:xfrm>
            <a:off x="375555" y="293915"/>
            <a:ext cx="575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초소형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M1N10FB09F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76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B27F496-26EC-1F04-8F85-2BBD4C5C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14" y="1918484"/>
            <a:ext cx="4989978" cy="16871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BD74DD-F0EB-4E68-4C1E-64457101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" y="1856421"/>
            <a:ext cx="3440097" cy="1548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2EA87-2604-0C10-0938-3AAAF000C9AC}"/>
              </a:ext>
            </a:extLst>
          </p:cNvPr>
          <p:cNvSpPr txBox="1"/>
          <p:nvPr/>
        </p:nvSpPr>
        <p:spPr>
          <a:xfrm>
            <a:off x="375555" y="293915"/>
            <a:ext cx="575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역전류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27CCB-DEED-4B8E-19D4-8445AAE6CE0B}"/>
              </a:ext>
            </a:extLst>
          </p:cNvPr>
          <p:cNvSpPr txBox="1"/>
          <p:nvPr/>
        </p:nvSpPr>
        <p:spPr>
          <a:xfrm>
            <a:off x="375556" y="924933"/>
            <a:ext cx="85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모터에서 발생되는 </a:t>
            </a:r>
            <a:r>
              <a:rPr lang="ko-KR" altLang="en-US" sz="1800" dirty="0">
                <a:solidFill>
                  <a:srgbClr val="FF0000"/>
                </a:solidFill>
              </a:rPr>
              <a:t>역기전류</a:t>
            </a:r>
            <a:r>
              <a:rPr lang="ko-KR" altLang="en-US" sz="1800" dirty="0"/>
              <a:t>를 방지하기 위하여 다이오드를 설치합니다</a:t>
            </a:r>
            <a:r>
              <a:rPr lang="en-US" altLang="ko-KR" sz="1800" dirty="0"/>
              <a:t>.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73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0C789E-BD81-C19B-BA0F-6D021B5E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9" y="1217659"/>
            <a:ext cx="5056095" cy="29261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E6E042-5A00-F76E-C938-7E2DEE9AA68D}"/>
              </a:ext>
            </a:extLst>
          </p:cNvPr>
          <p:cNvSpPr txBox="1"/>
          <p:nvPr/>
        </p:nvSpPr>
        <p:spPr>
          <a:xfrm>
            <a:off x="424723" y="4293191"/>
            <a:ext cx="81844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https://www.tinkercad.com/things/07YjCD9aGQ0?sharecode=j_3PYVedhhIcZQT7zlpAvQi1XArdjAEjrUymjPX9Lr0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A45CB-EBCF-0BE2-BE0F-E2D15BCE0D66}"/>
              </a:ext>
            </a:extLst>
          </p:cNvPr>
          <p:cNvSpPr txBox="1"/>
          <p:nvPr/>
        </p:nvSpPr>
        <p:spPr>
          <a:xfrm>
            <a:off x="375555" y="293915"/>
            <a:ext cx="575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구동</a:t>
            </a:r>
          </a:p>
        </p:txBody>
      </p:sp>
    </p:spTree>
    <p:extLst>
      <p:ext uri="{BB962C8B-B14F-4D97-AF65-F5344CB8AC3E}">
        <p14:creationId xmlns:p14="http://schemas.microsoft.com/office/powerpoint/2010/main" val="45658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47</Words>
  <Application>Microsoft Office PowerPoint</Application>
  <PresentationFormat>화면 슬라이드 쇼(16:9)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Noto Sans KR</vt:lpstr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3</cp:revision>
  <dcterms:created xsi:type="dcterms:W3CDTF">2022-02-09T03:28:42Z</dcterms:created>
  <dcterms:modified xsi:type="dcterms:W3CDTF">2024-04-16T05:42:53Z</dcterms:modified>
</cp:coreProperties>
</file>