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85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C4B07A-8032-4C90-AE25-DC2B32C67296}" v="1" dt="2022-06-23T08:49:43.766"/>
    <p1510:client id="{744742F0-9BB3-43FF-99EA-729E7CEDA17C}" v="89" dt="2022-06-23T07:48:21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7FF4DFF4-32E2-4D2B-8299-7DFD3D51C6EB}"/>
    <pc:docChg chg="custSel modSld">
      <pc:chgData name="이 호진" userId="e7b51f9e24c37788" providerId="LiveId" clId="{7FF4DFF4-32E2-4D2B-8299-7DFD3D51C6EB}" dt="2022-05-18T10:08:56.144" v="0" actId="478"/>
      <pc:docMkLst>
        <pc:docMk/>
      </pc:docMkLst>
      <pc:sldChg chg="delSp mod">
        <pc:chgData name="이 호진" userId="e7b51f9e24c37788" providerId="LiveId" clId="{7FF4DFF4-32E2-4D2B-8299-7DFD3D51C6EB}" dt="2022-05-18T10:08:56.144" v="0" actId="478"/>
        <pc:sldMkLst>
          <pc:docMk/>
          <pc:sldMk cId="2184666338" sldId="256"/>
        </pc:sldMkLst>
        <pc:spChg chg="del">
          <ac:chgData name="이 호진" userId="e7b51f9e24c37788" providerId="LiveId" clId="{7FF4DFF4-32E2-4D2B-8299-7DFD3D51C6EB}" dt="2022-05-18T10:08:56.144" v="0" actId="478"/>
          <ac:spMkLst>
            <pc:docMk/>
            <pc:sldMk cId="2184666338" sldId="256"/>
            <ac:spMk id="5" creationId="{AFE4B81F-1142-42B4-A52F-9EB5D6ADF2DE}"/>
          </ac:spMkLst>
        </pc:spChg>
        <pc:spChg chg="del">
          <ac:chgData name="이 호진" userId="e7b51f9e24c37788" providerId="LiveId" clId="{7FF4DFF4-32E2-4D2B-8299-7DFD3D51C6EB}" dt="2022-05-18T10:08:56.144" v="0" actId="478"/>
          <ac:spMkLst>
            <pc:docMk/>
            <pc:sldMk cId="2184666338" sldId="256"/>
            <ac:spMk id="6" creationId="{0A34A85E-A8AA-47D0-AA1E-C7ECAB2CC847}"/>
          </ac:spMkLst>
        </pc:spChg>
      </pc:sldChg>
    </pc:docChg>
  </pc:docChgLst>
  <pc:docChgLst>
    <pc:chgData name="이 호진" userId="e7b51f9e24c37788" providerId="LiveId" clId="{744742F0-9BB3-43FF-99EA-729E7CEDA17C}"/>
    <pc:docChg chg="custSel addSld delSld modSld sldOrd">
      <pc:chgData name="이 호진" userId="e7b51f9e24c37788" providerId="LiveId" clId="{744742F0-9BB3-43FF-99EA-729E7CEDA17C}" dt="2022-06-23T07:52:49.742" v="938" actId="47"/>
      <pc:docMkLst>
        <pc:docMk/>
      </pc:docMkLst>
      <pc:sldChg chg="addSp delSp modSp mod">
        <pc:chgData name="이 호진" userId="e7b51f9e24c37788" providerId="LiveId" clId="{744742F0-9BB3-43FF-99EA-729E7CEDA17C}" dt="2022-06-23T07:38:44.480" v="815"/>
        <pc:sldMkLst>
          <pc:docMk/>
          <pc:sldMk cId="2184666338" sldId="256"/>
        </pc:sldMkLst>
        <pc:spChg chg="add mod">
          <ac:chgData name="이 호진" userId="e7b51f9e24c37788" providerId="LiveId" clId="{744742F0-9BB3-43FF-99EA-729E7CEDA17C}" dt="2022-06-22T10:58:35.008" v="182"/>
          <ac:spMkLst>
            <pc:docMk/>
            <pc:sldMk cId="2184666338" sldId="256"/>
            <ac:spMk id="3" creationId="{0F02DB2E-3E82-8324-65AB-5C2F19048B6B}"/>
          </ac:spMkLst>
        </pc:spChg>
        <pc:spChg chg="add mod">
          <ac:chgData name="이 호진" userId="e7b51f9e24c37788" providerId="LiveId" clId="{744742F0-9BB3-43FF-99EA-729E7CEDA17C}" dt="2022-06-22T10:58:35.008" v="182"/>
          <ac:spMkLst>
            <pc:docMk/>
            <pc:sldMk cId="2184666338" sldId="256"/>
            <ac:spMk id="4" creationId="{D2191C6A-0E54-04DD-7BF0-7035CF64BBB9}"/>
          </ac:spMkLst>
        </pc:spChg>
        <pc:spChg chg="add mod">
          <ac:chgData name="이 호진" userId="e7b51f9e24c37788" providerId="LiveId" clId="{744742F0-9BB3-43FF-99EA-729E7CEDA17C}" dt="2022-06-22T10:58:35.008" v="182"/>
          <ac:spMkLst>
            <pc:docMk/>
            <pc:sldMk cId="2184666338" sldId="256"/>
            <ac:spMk id="5" creationId="{273F0B89-3617-DD1A-0960-E07529939600}"/>
          </ac:spMkLst>
        </pc:spChg>
        <pc:spChg chg="add mod">
          <ac:chgData name="이 호진" userId="e7b51f9e24c37788" providerId="LiveId" clId="{744742F0-9BB3-43FF-99EA-729E7CEDA17C}" dt="2022-06-22T10:58:35.008" v="182"/>
          <ac:spMkLst>
            <pc:docMk/>
            <pc:sldMk cId="2184666338" sldId="256"/>
            <ac:spMk id="6" creationId="{CBF1BFC2-30BC-511F-056B-AA810BFE49C7}"/>
          </ac:spMkLst>
        </pc:spChg>
        <pc:spChg chg="add mod">
          <ac:chgData name="이 호진" userId="e7b51f9e24c37788" providerId="LiveId" clId="{744742F0-9BB3-43FF-99EA-729E7CEDA17C}" dt="2022-06-23T07:38:44.480" v="815"/>
          <ac:spMkLst>
            <pc:docMk/>
            <pc:sldMk cId="2184666338" sldId="256"/>
            <ac:spMk id="9" creationId="{8AD1A342-BE98-829E-A7D4-E396AF3E429A}"/>
          </ac:spMkLst>
        </pc:spChg>
        <pc:graphicFrameChg chg="add del mod">
          <ac:chgData name="이 호진" userId="e7b51f9e24c37788" providerId="LiveId" clId="{744742F0-9BB3-43FF-99EA-729E7CEDA17C}" dt="2022-06-22T10:56:47.968" v="1" actId="478"/>
          <ac:graphicFrameMkLst>
            <pc:docMk/>
            <pc:sldMk cId="2184666338" sldId="256"/>
            <ac:graphicFrameMk id="2" creationId="{74B70DF1-17B7-C215-E045-857A36D9A580}"/>
          </ac:graphicFrameMkLst>
        </pc:graphicFrameChg>
        <pc:picChg chg="add mod">
          <ac:chgData name="이 호진" userId="e7b51f9e24c37788" providerId="LiveId" clId="{744742F0-9BB3-43FF-99EA-729E7CEDA17C}" dt="2022-06-23T07:37:05.923" v="796" actId="1076"/>
          <ac:picMkLst>
            <pc:docMk/>
            <pc:sldMk cId="2184666338" sldId="256"/>
            <ac:picMk id="7" creationId="{C233F218-2700-36A7-4B77-90308105F898}"/>
          </ac:picMkLst>
        </pc:picChg>
        <pc:picChg chg="add del mod">
          <ac:chgData name="이 호진" userId="e7b51f9e24c37788" providerId="LiveId" clId="{744742F0-9BB3-43FF-99EA-729E7CEDA17C}" dt="2022-06-23T07:36:37.690" v="794" actId="478"/>
          <ac:picMkLst>
            <pc:docMk/>
            <pc:sldMk cId="2184666338" sldId="256"/>
            <ac:picMk id="8" creationId="{4D802285-753C-52C5-4778-F8422EAA6755}"/>
          </ac:picMkLst>
        </pc:picChg>
      </pc:sldChg>
      <pc:sldChg chg="modSp add mod">
        <pc:chgData name="이 호진" userId="e7b51f9e24c37788" providerId="LiveId" clId="{744742F0-9BB3-43FF-99EA-729E7CEDA17C}" dt="2022-06-22T10:57:47.643" v="181" actId="6549"/>
        <pc:sldMkLst>
          <pc:docMk/>
          <pc:sldMk cId="622223390" sldId="279"/>
        </pc:sldMkLst>
        <pc:spChg chg="mod">
          <ac:chgData name="이 호진" userId="e7b51f9e24c37788" providerId="LiveId" clId="{744742F0-9BB3-43FF-99EA-729E7CEDA17C}" dt="2022-06-22T10:57:04.482" v="15" actId="6549"/>
          <ac:spMkLst>
            <pc:docMk/>
            <pc:sldMk cId="622223390" sldId="279"/>
            <ac:spMk id="5" creationId="{0281D26A-912F-DA87-0C31-047DBADFDD89}"/>
          </ac:spMkLst>
        </pc:spChg>
        <pc:spChg chg="mod">
          <ac:chgData name="이 호진" userId="e7b51f9e24c37788" providerId="LiveId" clId="{744742F0-9BB3-43FF-99EA-729E7CEDA17C}" dt="2022-06-22T10:57:19.945" v="44" actId="6549"/>
          <ac:spMkLst>
            <pc:docMk/>
            <pc:sldMk cId="622223390" sldId="279"/>
            <ac:spMk id="7" creationId="{7CA2BC6A-8622-378D-781B-17A25B5A9C7C}"/>
          </ac:spMkLst>
        </pc:spChg>
        <pc:spChg chg="mod">
          <ac:chgData name="이 호진" userId="e7b51f9e24c37788" providerId="LiveId" clId="{744742F0-9BB3-43FF-99EA-729E7CEDA17C}" dt="2022-06-22T10:57:47.643" v="181" actId="6549"/>
          <ac:spMkLst>
            <pc:docMk/>
            <pc:sldMk cId="622223390" sldId="279"/>
            <ac:spMk id="8" creationId="{A6B608FD-058E-F0A1-B35A-F530BA00B8A2}"/>
          </ac:spMkLst>
        </pc:spChg>
      </pc:sldChg>
      <pc:sldChg chg="addSp delSp modSp add mod">
        <pc:chgData name="이 호진" userId="e7b51f9e24c37788" providerId="LiveId" clId="{744742F0-9BB3-43FF-99EA-729E7CEDA17C}" dt="2022-06-23T07:37:11.238" v="797" actId="478"/>
        <pc:sldMkLst>
          <pc:docMk/>
          <pc:sldMk cId="4168041175" sldId="280"/>
        </pc:sldMkLst>
        <pc:spChg chg="add mod">
          <ac:chgData name="이 호진" userId="e7b51f9e24c37788" providerId="LiveId" clId="{744742F0-9BB3-43FF-99EA-729E7CEDA17C}" dt="2022-06-22T11:01:17.951" v="302" actId="1076"/>
          <ac:spMkLst>
            <pc:docMk/>
            <pc:sldMk cId="4168041175" sldId="280"/>
            <ac:spMk id="9" creationId="{E874900E-937A-5DA2-E6B0-B1E6E2B8ABF9}"/>
          </ac:spMkLst>
        </pc:spChg>
        <pc:spChg chg="add mod">
          <ac:chgData name="이 호진" userId="e7b51f9e24c37788" providerId="LiveId" clId="{744742F0-9BB3-43FF-99EA-729E7CEDA17C}" dt="2022-06-22T11:04:25.436" v="557" actId="1076"/>
          <ac:spMkLst>
            <pc:docMk/>
            <pc:sldMk cId="4168041175" sldId="280"/>
            <ac:spMk id="10" creationId="{A895E789-0D6C-D7FA-B750-B3105C1926A2}"/>
          </ac:spMkLst>
        </pc:spChg>
        <pc:spChg chg="add mod">
          <ac:chgData name="이 호진" userId="e7b51f9e24c37788" providerId="LiveId" clId="{744742F0-9BB3-43FF-99EA-729E7CEDA17C}" dt="2022-06-22T11:04:22.713" v="556" actId="1076"/>
          <ac:spMkLst>
            <pc:docMk/>
            <pc:sldMk cId="4168041175" sldId="280"/>
            <ac:spMk id="11" creationId="{627FD0E9-045C-EEC0-34BF-5A26BAE1054C}"/>
          </ac:spMkLst>
        </pc:spChg>
        <pc:picChg chg="add del mod">
          <ac:chgData name="이 호진" userId="e7b51f9e24c37788" providerId="LiveId" clId="{744742F0-9BB3-43FF-99EA-729E7CEDA17C}" dt="2022-06-22T11:03:30.414" v="542" actId="478"/>
          <ac:picMkLst>
            <pc:docMk/>
            <pc:sldMk cId="4168041175" sldId="280"/>
            <ac:picMk id="7" creationId="{20889F28-4BCA-5ACF-F6C9-D46DCEBEF5B4}"/>
          </ac:picMkLst>
        </pc:picChg>
        <pc:picChg chg="del">
          <ac:chgData name="이 호진" userId="e7b51f9e24c37788" providerId="LiveId" clId="{744742F0-9BB3-43FF-99EA-729E7CEDA17C}" dt="2022-06-22T10:59:58.380" v="186" actId="478"/>
          <ac:picMkLst>
            <pc:docMk/>
            <pc:sldMk cId="4168041175" sldId="280"/>
            <ac:picMk id="8" creationId="{4D802285-753C-52C5-4778-F8422EAA6755}"/>
          </ac:picMkLst>
        </pc:picChg>
        <pc:picChg chg="add del mod">
          <ac:chgData name="이 호진" userId="e7b51f9e24c37788" providerId="LiveId" clId="{744742F0-9BB3-43FF-99EA-729E7CEDA17C}" dt="2022-06-23T07:37:11.238" v="797" actId="478"/>
          <ac:picMkLst>
            <pc:docMk/>
            <pc:sldMk cId="4168041175" sldId="280"/>
            <ac:picMk id="13" creationId="{4E398FC4-241A-65F1-F445-97B818A231D6}"/>
          </ac:picMkLst>
        </pc:picChg>
      </pc:sldChg>
      <pc:sldChg chg="addSp modSp add mod">
        <pc:chgData name="이 호진" userId="e7b51f9e24c37788" providerId="LiveId" clId="{744742F0-9BB3-43FF-99EA-729E7CEDA17C}" dt="2022-06-23T07:39:17.810" v="908" actId="1076"/>
        <pc:sldMkLst>
          <pc:docMk/>
          <pc:sldMk cId="2155882121" sldId="281"/>
        </pc:sldMkLst>
        <pc:spChg chg="add mod">
          <ac:chgData name="이 호진" userId="e7b51f9e24c37788" providerId="LiveId" clId="{744742F0-9BB3-43FF-99EA-729E7CEDA17C}" dt="2022-06-23T07:39:16.527" v="907" actId="14100"/>
          <ac:spMkLst>
            <pc:docMk/>
            <pc:sldMk cId="2155882121" sldId="281"/>
            <ac:spMk id="2" creationId="{FAAAE7CE-6DCE-80B9-E9B8-B10F3DB4B180}"/>
          </ac:spMkLst>
        </pc:spChg>
        <pc:picChg chg="add mod">
          <ac:chgData name="이 호진" userId="e7b51f9e24c37788" providerId="LiveId" clId="{744742F0-9BB3-43FF-99EA-729E7CEDA17C}" dt="2022-06-23T07:39:17.810" v="908" actId="1076"/>
          <ac:picMkLst>
            <pc:docMk/>
            <pc:sldMk cId="2155882121" sldId="281"/>
            <ac:picMk id="7" creationId="{1C6BDA0E-E554-A66F-77AB-8BD6F07A1000}"/>
          </ac:picMkLst>
        </pc:picChg>
      </pc:sldChg>
      <pc:sldChg chg="addSp modSp add mod">
        <pc:chgData name="이 호진" userId="e7b51f9e24c37788" providerId="LiveId" clId="{744742F0-9BB3-43FF-99EA-729E7CEDA17C}" dt="2022-06-22T11:06:34.420" v="565" actId="1076"/>
        <pc:sldMkLst>
          <pc:docMk/>
          <pc:sldMk cId="2550485098" sldId="282"/>
        </pc:sldMkLst>
        <pc:picChg chg="add mod">
          <ac:chgData name="이 호진" userId="e7b51f9e24c37788" providerId="LiveId" clId="{744742F0-9BB3-43FF-99EA-729E7CEDA17C}" dt="2022-06-22T11:06:14.021" v="563" actId="1076"/>
          <ac:picMkLst>
            <pc:docMk/>
            <pc:sldMk cId="2550485098" sldId="282"/>
            <ac:picMk id="7" creationId="{9D6E0BFE-8B78-1A02-655D-4D1B5486D9A7}"/>
          </ac:picMkLst>
        </pc:picChg>
        <pc:picChg chg="add mod">
          <ac:chgData name="이 호진" userId="e7b51f9e24c37788" providerId="LiveId" clId="{744742F0-9BB3-43FF-99EA-729E7CEDA17C}" dt="2022-06-22T11:06:34.420" v="565" actId="1076"/>
          <ac:picMkLst>
            <pc:docMk/>
            <pc:sldMk cId="2550485098" sldId="282"/>
            <ac:picMk id="9" creationId="{ADBD76AC-C859-D283-7156-71A94794CFA6}"/>
          </ac:picMkLst>
        </pc:picChg>
      </pc:sldChg>
      <pc:sldChg chg="addSp modSp add mod">
        <pc:chgData name="이 호진" userId="e7b51f9e24c37788" providerId="LiveId" clId="{744742F0-9BB3-43FF-99EA-729E7CEDA17C}" dt="2022-06-22T11:07:22.671" v="569" actId="1076"/>
        <pc:sldMkLst>
          <pc:docMk/>
          <pc:sldMk cId="262104061" sldId="283"/>
        </pc:sldMkLst>
        <pc:picChg chg="add mod">
          <ac:chgData name="이 호진" userId="e7b51f9e24c37788" providerId="LiveId" clId="{744742F0-9BB3-43FF-99EA-729E7CEDA17C}" dt="2022-06-22T11:07:02.837" v="567" actId="1076"/>
          <ac:picMkLst>
            <pc:docMk/>
            <pc:sldMk cId="262104061" sldId="283"/>
            <ac:picMk id="7" creationId="{EADEB28D-6FA7-E82F-B3D9-F3674F89EEC0}"/>
          </ac:picMkLst>
        </pc:picChg>
        <pc:picChg chg="add mod">
          <ac:chgData name="이 호진" userId="e7b51f9e24c37788" providerId="LiveId" clId="{744742F0-9BB3-43FF-99EA-729E7CEDA17C}" dt="2022-06-22T11:07:22.671" v="569" actId="1076"/>
          <ac:picMkLst>
            <pc:docMk/>
            <pc:sldMk cId="262104061" sldId="283"/>
            <ac:picMk id="9" creationId="{E3588271-736A-A415-0588-5D23FEE95DC8}"/>
          </ac:picMkLst>
        </pc:picChg>
      </pc:sldChg>
      <pc:sldChg chg="addSp modSp add mod ord">
        <pc:chgData name="이 호진" userId="e7b51f9e24c37788" providerId="LiveId" clId="{744742F0-9BB3-43FF-99EA-729E7CEDA17C}" dt="2022-06-23T07:20:45.025" v="576"/>
        <pc:sldMkLst>
          <pc:docMk/>
          <pc:sldMk cId="1336932478" sldId="284"/>
        </pc:sldMkLst>
        <pc:picChg chg="add mod">
          <ac:chgData name="이 호진" userId="e7b51f9e24c37788" providerId="LiveId" clId="{744742F0-9BB3-43FF-99EA-729E7CEDA17C}" dt="2022-06-23T07:20:38.335" v="574" actId="1076"/>
          <ac:picMkLst>
            <pc:docMk/>
            <pc:sldMk cId="1336932478" sldId="284"/>
            <ac:picMk id="7" creationId="{0680B133-3696-50EF-A143-37963B804CC7}"/>
          </ac:picMkLst>
        </pc:picChg>
      </pc:sldChg>
      <pc:sldChg chg="addSp modSp add mod">
        <pc:chgData name="이 호진" userId="e7b51f9e24c37788" providerId="LiveId" clId="{744742F0-9BB3-43FF-99EA-729E7CEDA17C}" dt="2022-06-23T07:49:08.855" v="937" actId="1076"/>
        <pc:sldMkLst>
          <pc:docMk/>
          <pc:sldMk cId="2259827297" sldId="285"/>
        </pc:sldMkLst>
        <pc:spChg chg="add mod">
          <ac:chgData name="이 호진" userId="e7b51f9e24c37788" providerId="LiveId" clId="{744742F0-9BB3-43FF-99EA-729E7CEDA17C}" dt="2022-06-23T07:48:21.717" v="935" actId="20577"/>
          <ac:spMkLst>
            <pc:docMk/>
            <pc:sldMk cId="2259827297" sldId="285"/>
            <ac:spMk id="2" creationId="{5E41D19F-B128-B205-4F02-4D4C44873F8D}"/>
          </ac:spMkLst>
        </pc:spChg>
        <pc:spChg chg="add mod">
          <ac:chgData name="이 호진" userId="e7b51f9e24c37788" providerId="LiveId" clId="{744742F0-9BB3-43FF-99EA-729E7CEDA17C}" dt="2022-06-23T07:49:08.855" v="937" actId="1076"/>
          <ac:spMkLst>
            <pc:docMk/>
            <pc:sldMk cId="2259827297" sldId="285"/>
            <ac:spMk id="8" creationId="{C294EC9B-5A9E-4AD7-1353-D4EB5879E10A}"/>
          </ac:spMkLst>
        </pc:spChg>
      </pc:sldChg>
      <pc:sldChg chg="addSp delSp modSp add mod ord">
        <pc:chgData name="이 호진" userId="e7b51f9e24c37788" providerId="LiveId" clId="{744742F0-9BB3-43FF-99EA-729E7CEDA17C}" dt="2022-06-23T07:32:51.291" v="742"/>
        <pc:sldMkLst>
          <pc:docMk/>
          <pc:sldMk cId="602205457" sldId="286"/>
        </pc:sldMkLst>
        <pc:spChg chg="add mod">
          <ac:chgData name="이 호진" userId="e7b51f9e24c37788" providerId="LiveId" clId="{744742F0-9BB3-43FF-99EA-729E7CEDA17C}" dt="2022-06-23T07:25:53.352" v="613" actId="14100"/>
          <ac:spMkLst>
            <pc:docMk/>
            <pc:sldMk cId="602205457" sldId="286"/>
            <ac:spMk id="2" creationId="{66204270-89D1-EE9D-B8D6-BAA100E8AF42}"/>
          </ac:spMkLst>
        </pc:spChg>
        <pc:spChg chg="add mod">
          <ac:chgData name="이 호진" userId="e7b51f9e24c37788" providerId="LiveId" clId="{744742F0-9BB3-43FF-99EA-729E7CEDA17C}" dt="2022-06-23T07:26:33.325" v="725" actId="1076"/>
          <ac:spMkLst>
            <pc:docMk/>
            <pc:sldMk cId="602205457" sldId="286"/>
            <ac:spMk id="7" creationId="{3F5DFC58-AC6F-BCD6-31E2-3345458E868C}"/>
          </ac:spMkLst>
        </pc:spChg>
        <pc:spChg chg="add mod">
          <ac:chgData name="이 호진" userId="e7b51f9e24c37788" providerId="LiveId" clId="{744742F0-9BB3-43FF-99EA-729E7CEDA17C}" dt="2022-06-23T07:30:35.340" v="740" actId="1076"/>
          <ac:spMkLst>
            <pc:docMk/>
            <pc:sldMk cId="602205457" sldId="286"/>
            <ac:spMk id="9" creationId="{AF905528-E271-66D8-811E-F5A5E5A8CB20}"/>
          </ac:spMkLst>
        </pc:spChg>
        <pc:spChg chg="add del">
          <ac:chgData name="이 호진" userId="e7b51f9e24c37788" providerId="LiveId" clId="{744742F0-9BB3-43FF-99EA-729E7CEDA17C}" dt="2022-06-23T07:29:32.912" v="733" actId="478"/>
          <ac:spMkLst>
            <pc:docMk/>
            <pc:sldMk cId="602205457" sldId="286"/>
            <ac:spMk id="11" creationId="{C9B9B33B-78BA-8334-A510-150FD98B8561}"/>
          </ac:spMkLst>
        </pc:spChg>
        <pc:picChg chg="add mod">
          <ac:chgData name="이 호진" userId="e7b51f9e24c37788" providerId="LiveId" clId="{744742F0-9BB3-43FF-99EA-729E7CEDA17C}" dt="2022-06-23T07:30:32.741" v="739" actId="14100"/>
          <ac:picMkLst>
            <pc:docMk/>
            <pc:sldMk cId="602205457" sldId="286"/>
            <ac:picMk id="13" creationId="{873DB2DE-9179-811F-F539-A0F64439077B}"/>
          </ac:picMkLst>
        </pc:picChg>
      </pc:sldChg>
      <pc:sldChg chg="addSp modSp add mod ord">
        <pc:chgData name="이 호진" userId="e7b51f9e24c37788" providerId="LiveId" clId="{744742F0-9BB3-43FF-99EA-729E7CEDA17C}" dt="2022-06-23T07:36:13.488" v="792" actId="1076"/>
        <pc:sldMkLst>
          <pc:docMk/>
          <pc:sldMk cId="1948700373" sldId="287"/>
        </pc:sldMkLst>
        <pc:spChg chg="add mod">
          <ac:chgData name="이 호진" userId="e7b51f9e24c37788" providerId="LiveId" clId="{744742F0-9BB3-43FF-99EA-729E7CEDA17C}" dt="2022-06-23T07:34:02.610" v="775"/>
          <ac:spMkLst>
            <pc:docMk/>
            <pc:sldMk cId="1948700373" sldId="287"/>
            <ac:spMk id="2" creationId="{FBE0F523-F725-664C-29D1-800D86B9AC7C}"/>
          </ac:spMkLst>
        </pc:spChg>
        <pc:spChg chg="add mod">
          <ac:chgData name="이 호진" userId="e7b51f9e24c37788" providerId="LiveId" clId="{744742F0-9BB3-43FF-99EA-729E7CEDA17C}" dt="2022-06-23T07:35:00.459" v="786" actId="14100"/>
          <ac:spMkLst>
            <pc:docMk/>
            <pc:sldMk cId="1948700373" sldId="287"/>
            <ac:spMk id="8" creationId="{638264CA-7BD5-CABD-AC05-15D9EF989FFB}"/>
          </ac:spMkLst>
        </pc:spChg>
        <pc:picChg chg="add mod">
          <ac:chgData name="이 호진" userId="e7b51f9e24c37788" providerId="LiveId" clId="{744742F0-9BB3-43FF-99EA-729E7CEDA17C}" dt="2022-06-23T07:36:08.806" v="790" actId="1076"/>
          <ac:picMkLst>
            <pc:docMk/>
            <pc:sldMk cId="1948700373" sldId="287"/>
            <ac:picMk id="10" creationId="{3C0F42CE-BA0E-8A72-A38F-C43D7AA3C915}"/>
          </ac:picMkLst>
        </pc:picChg>
        <pc:picChg chg="add mod">
          <ac:chgData name="이 호진" userId="e7b51f9e24c37788" providerId="LiveId" clId="{744742F0-9BB3-43FF-99EA-729E7CEDA17C}" dt="2022-06-23T07:36:13.488" v="792" actId="1076"/>
          <ac:picMkLst>
            <pc:docMk/>
            <pc:sldMk cId="1948700373" sldId="287"/>
            <ac:picMk id="1026" creationId="{C29DAB7E-F4BF-CB42-C35A-95418CBA2FFE}"/>
          </ac:picMkLst>
        </pc:picChg>
      </pc:sldChg>
      <pc:sldChg chg="add del ord">
        <pc:chgData name="이 호진" userId="e7b51f9e24c37788" providerId="LiveId" clId="{744742F0-9BB3-43FF-99EA-729E7CEDA17C}" dt="2022-06-23T07:52:49.742" v="938" actId="47"/>
        <pc:sldMkLst>
          <pc:docMk/>
          <pc:sldMk cId="1068342752" sldId="288"/>
        </pc:sldMkLst>
      </pc:sldChg>
      <pc:sldChg chg="add del ord">
        <pc:chgData name="이 호진" userId="e7b51f9e24c37788" providerId="LiveId" clId="{744742F0-9BB3-43FF-99EA-729E7CEDA17C}" dt="2022-06-23T07:52:49.742" v="938" actId="47"/>
        <pc:sldMkLst>
          <pc:docMk/>
          <pc:sldMk cId="1568132241" sldId="289"/>
        </pc:sldMkLst>
      </pc:sldChg>
    </pc:docChg>
  </pc:docChgLst>
  <pc:docChgLst>
    <pc:chgData name="이 호진" userId="e7b51f9e24c37788" providerId="LiveId" clId="{51C4B07A-8032-4C90-AE25-DC2B32C67296}"/>
    <pc:docChg chg="custSel delSld modSld">
      <pc:chgData name="이 호진" userId="e7b51f9e24c37788" providerId="LiveId" clId="{51C4B07A-8032-4C90-AE25-DC2B32C67296}" dt="2022-06-23T08:49:52.586" v="6" actId="1076"/>
      <pc:docMkLst>
        <pc:docMk/>
      </pc:docMkLst>
      <pc:sldChg chg="del">
        <pc:chgData name="이 호진" userId="e7b51f9e24c37788" providerId="LiveId" clId="{51C4B07A-8032-4C90-AE25-DC2B32C67296}" dt="2022-06-23T08:49:21.202" v="0" actId="47"/>
        <pc:sldMkLst>
          <pc:docMk/>
          <pc:sldMk cId="2184666338" sldId="256"/>
        </pc:sldMkLst>
      </pc:sldChg>
      <pc:sldChg chg="del">
        <pc:chgData name="이 호진" userId="e7b51f9e24c37788" providerId="LiveId" clId="{51C4B07A-8032-4C90-AE25-DC2B32C67296}" dt="2022-06-23T08:49:21.202" v="0" actId="47"/>
        <pc:sldMkLst>
          <pc:docMk/>
          <pc:sldMk cId="4168041175" sldId="280"/>
        </pc:sldMkLst>
      </pc:sldChg>
      <pc:sldChg chg="del">
        <pc:chgData name="이 호진" userId="e7b51f9e24c37788" providerId="LiveId" clId="{51C4B07A-8032-4C90-AE25-DC2B32C67296}" dt="2022-06-23T08:49:21.202" v="0" actId="47"/>
        <pc:sldMkLst>
          <pc:docMk/>
          <pc:sldMk cId="2155882121" sldId="281"/>
        </pc:sldMkLst>
      </pc:sldChg>
      <pc:sldChg chg="del">
        <pc:chgData name="이 호진" userId="e7b51f9e24c37788" providerId="LiveId" clId="{51C4B07A-8032-4C90-AE25-DC2B32C67296}" dt="2022-06-23T08:49:21.202" v="0" actId="47"/>
        <pc:sldMkLst>
          <pc:docMk/>
          <pc:sldMk cId="2550485098" sldId="282"/>
        </pc:sldMkLst>
      </pc:sldChg>
      <pc:sldChg chg="del">
        <pc:chgData name="이 호진" userId="e7b51f9e24c37788" providerId="LiveId" clId="{51C4B07A-8032-4C90-AE25-DC2B32C67296}" dt="2022-06-23T08:49:21.202" v="0" actId="47"/>
        <pc:sldMkLst>
          <pc:docMk/>
          <pc:sldMk cId="262104061" sldId="283"/>
        </pc:sldMkLst>
      </pc:sldChg>
      <pc:sldChg chg="del">
        <pc:chgData name="이 호진" userId="e7b51f9e24c37788" providerId="LiveId" clId="{51C4B07A-8032-4C90-AE25-DC2B32C67296}" dt="2022-06-23T08:49:21.202" v="0" actId="47"/>
        <pc:sldMkLst>
          <pc:docMk/>
          <pc:sldMk cId="1336932478" sldId="284"/>
        </pc:sldMkLst>
      </pc:sldChg>
      <pc:sldChg chg="addSp delSp modSp mod">
        <pc:chgData name="이 호진" userId="e7b51f9e24c37788" providerId="LiveId" clId="{51C4B07A-8032-4C90-AE25-DC2B32C67296}" dt="2022-06-23T08:49:52.586" v="6" actId="1076"/>
        <pc:sldMkLst>
          <pc:docMk/>
          <pc:sldMk cId="2259827297" sldId="285"/>
        </pc:sldMkLst>
        <pc:spChg chg="del">
          <ac:chgData name="이 호진" userId="e7b51f9e24c37788" providerId="LiveId" clId="{51C4B07A-8032-4C90-AE25-DC2B32C67296}" dt="2022-06-23T08:49:24.826" v="1" actId="478"/>
          <ac:spMkLst>
            <pc:docMk/>
            <pc:sldMk cId="2259827297" sldId="285"/>
            <ac:spMk id="2" creationId="{5E41D19F-B128-B205-4F02-4D4C44873F8D}"/>
          </ac:spMkLst>
        </pc:spChg>
        <pc:spChg chg="del">
          <ac:chgData name="이 호진" userId="e7b51f9e24c37788" providerId="LiveId" clId="{51C4B07A-8032-4C90-AE25-DC2B32C67296}" dt="2022-06-23T08:49:24.826" v="1" actId="478"/>
          <ac:spMkLst>
            <pc:docMk/>
            <pc:sldMk cId="2259827297" sldId="285"/>
            <ac:spMk id="8" creationId="{C294EC9B-5A9E-4AD7-1353-D4EB5879E10A}"/>
          </ac:spMkLst>
        </pc:spChg>
        <pc:picChg chg="add mod">
          <ac:chgData name="이 호진" userId="e7b51f9e24c37788" providerId="LiveId" clId="{51C4B07A-8032-4C90-AE25-DC2B32C67296}" dt="2022-06-23T08:49:52.586" v="6" actId="1076"/>
          <ac:picMkLst>
            <pc:docMk/>
            <pc:sldMk cId="2259827297" sldId="285"/>
            <ac:picMk id="9" creationId="{E27AADCE-BDA7-4E2A-CB43-1A65A2281130}"/>
          </ac:picMkLst>
        </pc:picChg>
      </pc:sldChg>
      <pc:sldChg chg="del">
        <pc:chgData name="이 호진" userId="e7b51f9e24c37788" providerId="LiveId" clId="{51C4B07A-8032-4C90-AE25-DC2B32C67296}" dt="2022-06-23T08:49:21.202" v="0" actId="47"/>
        <pc:sldMkLst>
          <pc:docMk/>
          <pc:sldMk cId="602205457" sldId="286"/>
        </pc:sldMkLst>
      </pc:sldChg>
      <pc:sldChg chg="del">
        <pc:chgData name="이 호진" userId="e7b51f9e24c37788" providerId="LiveId" clId="{51C4B07A-8032-4C90-AE25-DC2B32C67296}" dt="2022-06-23T08:49:21.202" v="0" actId="47"/>
        <pc:sldMkLst>
          <pc:docMk/>
          <pc:sldMk cId="1948700373" sldId="28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205EBBB-FB08-518D-BDF8-25C39383862B}"/>
              </a:ext>
            </a:extLst>
          </p:cNvPr>
          <p:cNvSpPr txBox="1"/>
          <p:nvPr/>
        </p:nvSpPr>
        <p:spPr>
          <a:xfrm>
            <a:off x="2404714" y="992482"/>
            <a:ext cx="5245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rgbClr val="00979C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릴레이 활용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A9051B-C542-C918-E4BC-03845E8AC6F4}"/>
              </a:ext>
            </a:extLst>
          </p:cNvPr>
          <p:cNvSpPr txBox="1"/>
          <p:nvPr/>
        </p:nvSpPr>
        <p:spPr>
          <a:xfrm>
            <a:off x="868406" y="2253089"/>
            <a:ext cx="740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릴레이를 통하여 다양한 전압의 전자기기를 제어할 수 있습니다</a:t>
            </a:r>
            <a:r>
              <a:rPr lang="en-US" altLang="ko-KR" dirty="0"/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11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5C107E3D-0463-DB4E-742C-B8C1F7C52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16" y="1189385"/>
            <a:ext cx="1186064" cy="80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22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27AADCE-BDA7-4E2A-CB43-1A65A2281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28" y="446338"/>
            <a:ext cx="7342095" cy="412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2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11</Words>
  <Application>Microsoft Office PowerPoint</Application>
  <PresentationFormat>화면 슬라이드 쇼(16:9)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Noto Sans KR ExtraBold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3</cp:revision>
  <dcterms:created xsi:type="dcterms:W3CDTF">2022-02-09T03:28:42Z</dcterms:created>
  <dcterms:modified xsi:type="dcterms:W3CDTF">2024-04-16T05:45:04Z</dcterms:modified>
</cp:coreProperties>
</file>