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8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E809F-6A14-4C9A-A197-697951040B36}" v="35" dt="2022-06-23T08:17:12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FF4DFF4-32E2-4D2B-8299-7DFD3D51C6EB}"/>
    <pc:docChg chg="custSel modSld">
      <pc:chgData name="이 호진" userId="e7b51f9e24c37788" providerId="LiveId" clId="{7FF4DFF4-32E2-4D2B-8299-7DFD3D51C6EB}" dt="2022-05-18T10:08:56.144" v="0" actId="478"/>
      <pc:docMkLst>
        <pc:docMk/>
      </pc:docMkLst>
      <pc:sldChg chg="delSp mod">
        <pc:chgData name="이 호진" userId="e7b51f9e24c37788" providerId="LiveId" clId="{7FF4DFF4-32E2-4D2B-8299-7DFD3D51C6EB}" dt="2022-05-18T10:08:56.144" v="0" actId="478"/>
        <pc:sldMkLst>
          <pc:docMk/>
          <pc:sldMk cId="2184666338" sldId="256"/>
        </pc:sldMkLst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6" creationId="{0A34A85E-A8AA-47D0-AA1E-C7ECAB2CC847}"/>
          </ac:spMkLst>
        </pc:spChg>
      </pc:sldChg>
    </pc:docChg>
  </pc:docChgLst>
  <pc:docChgLst>
    <pc:chgData name="이 호진" userId="e7b51f9e24c37788" providerId="LiveId" clId="{3EFE809F-6A14-4C9A-A197-697951040B36}"/>
    <pc:docChg chg="custSel addSld modSld sldOrd">
      <pc:chgData name="이 호진" userId="e7b51f9e24c37788" providerId="LiveId" clId="{3EFE809F-6A14-4C9A-A197-697951040B36}" dt="2022-06-23T08:17:12.781" v="327" actId="478"/>
      <pc:docMkLst>
        <pc:docMk/>
      </pc:docMkLst>
      <pc:sldChg chg="addSp modSp mod">
        <pc:chgData name="이 호진" userId="e7b51f9e24c37788" providerId="LiveId" clId="{3EFE809F-6A14-4C9A-A197-697951040B36}" dt="2022-06-23T08:11:59.477" v="61" actId="1076"/>
        <pc:sldMkLst>
          <pc:docMk/>
          <pc:sldMk cId="2184666338" sldId="256"/>
        </pc:sldMkLst>
        <pc:spChg chg="add mod">
          <ac:chgData name="이 호진" userId="e7b51f9e24c37788" providerId="LiveId" clId="{3EFE809F-6A14-4C9A-A197-697951040B36}" dt="2022-06-23T08:10:05.321" v="37"/>
          <ac:spMkLst>
            <pc:docMk/>
            <pc:sldMk cId="2184666338" sldId="256"/>
            <ac:spMk id="2" creationId="{2621FF3D-A10C-332F-5C30-133E34628C06}"/>
          </ac:spMkLst>
        </pc:spChg>
        <pc:spChg chg="add mod">
          <ac:chgData name="이 호진" userId="e7b51f9e24c37788" providerId="LiveId" clId="{3EFE809F-6A14-4C9A-A197-697951040B36}" dt="2022-06-23T08:10:05.321" v="37"/>
          <ac:spMkLst>
            <pc:docMk/>
            <pc:sldMk cId="2184666338" sldId="256"/>
            <ac:spMk id="3" creationId="{56B814BA-EE7E-4D39-8494-A6CDFC7FD37F}"/>
          </ac:spMkLst>
        </pc:spChg>
        <pc:spChg chg="add mod">
          <ac:chgData name="이 호진" userId="e7b51f9e24c37788" providerId="LiveId" clId="{3EFE809F-6A14-4C9A-A197-697951040B36}" dt="2022-06-23T08:10:05.321" v="37"/>
          <ac:spMkLst>
            <pc:docMk/>
            <pc:sldMk cId="2184666338" sldId="256"/>
            <ac:spMk id="4" creationId="{2B13B74B-F702-0641-F49F-792E3E571FDD}"/>
          </ac:spMkLst>
        </pc:spChg>
        <pc:spChg chg="add mod">
          <ac:chgData name="이 호진" userId="e7b51f9e24c37788" providerId="LiveId" clId="{3EFE809F-6A14-4C9A-A197-697951040B36}" dt="2022-06-23T08:10:05.321" v="37"/>
          <ac:spMkLst>
            <pc:docMk/>
            <pc:sldMk cId="2184666338" sldId="256"/>
            <ac:spMk id="5" creationId="{60317437-C4E4-9DDA-74D9-445E6DC7EC4E}"/>
          </ac:spMkLst>
        </pc:spChg>
        <pc:spChg chg="add mod">
          <ac:chgData name="이 호진" userId="e7b51f9e24c37788" providerId="LiveId" clId="{3EFE809F-6A14-4C9A-A197-697951040B36}" dt="2022-06-23T08:11:28.440" v="57" actId="255"/>
          <ac:spMkLst>
            <pc:docMk/>
            <pc:sldMk cId="2184666338" sldId="256"/>
            <ac:spMk id="6" creationId="{745DA07C-7B09-CAE9-2AC7-CA5A15C468CC}"/>
          </ac:spMkLst>
        </pc:spChg>
        <pc:spChg chg="add mod">
          <ac:chgData name="이 호진" userId="e7b51f9e24c37788" providerId="LiveId" clId="{3EFE809F-6A14-4C9A-A197-697951040B36}" dt="2022-06-23T08:11:24.187" v="56" actId="14100"/>
          <ac:spMkLst>
            <pc:docMk/>
            <pc:sldMk cId="2184666338" sldId="256"/>
            <ac:spMk id="8" creationId="{850AC8AC-D217-1B6B-41CE-7B12C87733B0}"/>
          </ac:spMkLst>
        </pc:spChg>
        <pc:picChg chg="add mod">
          <ac:chgData name="이 호진" userId="e7b51f9e24c37788" providerId="LiveId" clId="{3EFE809F-6A14-4C9A-A197-697951040B36}" dt="2022-06-23T08:11:59.477" v="61" actId="1076"/>
          <ac:picMkLst>
            <pc:docMk/>
            <pc:sldMk cId="2184666338" sldId="256"/>
            <ac:picMk id="1026" creationId="{57DAC669-1815-CB9B-563D-6EA4E6313DBD}"/>
          </ac:picMkLst>
        </pc:picChg>
      </pc:sldChg>
      <pc:sldChg chg="delSp modSp add mod ord">
        <pc:chgData name="이 호진" userId="e7b51f9e24c37788" providerId="LiveId" clId="{3EFE809F-6A14-4C9A-A197-697951040B36}" dt="2022-06-23T08:10:01.888" v="36"/>
        <pc:sldMkLst>
          <pc:docMk/>
          <pc:sldMk cId="622223390" sldId="279"/>
        </pc:sldMkLst>
        <pc:spChg chg="mod">
          <ac:chgData name="이 호진" userId="e7b51f9e24c37788" providerId="LiveId" clId="{3EFE809F-6A14-4C9A-A197-697951040B36}" dt="2022-06-23T08:10:01.888" v="36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3EFE809F-6A14-4C9A-A197-697951040B36}" dt="2022-06-23T08:09:45.171" v="24" actId="6549"/>
          <ac:spMkLst>
            <pc:docMk/>
            <pc:sldMk cId="622223390" sldId="279"/>
            <ac:spMk id="7" creationId="{7CA2BC6A-8622-378D-781B-17A25B5A9C7C}"/>
          </ac:spMkLst>
        </pc:spChg>
        <pc:spChg chg="del">
          <ac:chgData name="이 호진" userId="e7b51f9e24c37788" providerId="LiveId" clId="{3EFE809F-6A14-4C9A-A197-697951040B36}" dt="2022-06-23T08:09:51.386" v="25" actId="478"/>
          <ac:spMkLst>
            <pc:docMk/>
            <pc:sldMk cId="622223390" sldId="279"/>
            <ac:spMk id="8" creationId="{A6B608FD-058E-F0A1-B35A-F530BA00B8A2}"/>
          </ac:spMkLst>
        </pc:spChg>
      </pc:sldChg>
      <pc:sldChg chg="addSp delSp modSp add mod">
        <pc:chgData name="이 호진" userId="e7b51f9e24c37788" providerId="LiveId" clId="{3EFE809F-6A14-4C9A-A197-697951040B36}" dt="2022-06-23T08:17:01.465" v="325" actId="1076"/>
        <pc:sldMkLst>
          <pc:docMk/>
          <pc:sldMk cId="795240115" sldId="280"/>
        </pc:sldMkLst>
        <pc:spChg chg="mod">
          <ac:chgData name="이 호진" userId="e7b51f9e24c37788" providerId="LiveId" clId="{3EFE809F-6A14-4C9A-A197-697951040B36}" dt="2022-06-23T08:12:20.257" v="79" actId="14100"/>
          <ac:spMkLst>
            <pc:docMk/>
            <pc:sldMk cId="795240115" sldId="280"/>
            <ac:spMk id="6" creationId="{745DA07C-7B09-CAE9-2AC7-CA5A15C468CC}"/>
          </ac:spMkLst>
        </pc:spChg>
        <pc:spChg chg="mod">
          <ac:chgData name="이 호진" userId="e7b51f9e24c37788" providerId="LiveId" clId="{3EFE809F-6A14-4C9A-A197-697951040B36}" dt="2022-06-23T08:16:55.231" v="322"/>
          <ac:spMkLst>
            <pc:docMk/>
            <pc:sldMk cId="795240115" sldId="280"/>
            <ac:spMk id="8" creationId="{850AC8AC-D217-1B6B-41CE-7B12C87733B0}"/>
          </ac:spMkLst>
        </pc:spChg>
        <pc:picChg chg="del">
          <ac:chgData name="이 호진" userId="e7b51f9e24c37788" providerId="LiveId" clId="{3EFE809F-6A14-4C9A-A197-697951040B36}" dt="2022-06-23T08:12:05.226" v="63" actId="478"/>
          <ac:picMkLst>
            <pc:docMk/>
            <pc:sldMk cId="795240115" sldId="280"/>
            <ac:picMk id="1026" creationId="{57DAC669-1815-CB9B-563D-6EA4E6313DBD}"/>
          </ac:picMkLst>
        </pc:picChg>
        <pc:picChg chg="add mod">
          <ac:chgData name="이 호진" userId="e7b51f9e24c37788" providerId="LiveId" clId="{3EFE809F-6A14-4C9A-A197-697951040B36}" dt="2022-06-23T08:17:01.465" v="325" actId="1076"/>
          <ac:picMkLst>
            <pc:docMk/>
            <pc:sldMk cId="795240115" sldId="280"/>
            <ac:picMk id="2050" creationId="{F321BB4E-C056-7A60-6D07-05FAD30EA25E}"/>
          </ac:picMkLst>
        </pc:picChg>
      </pc:sldChg>
      <pc:sldChg chg="delSp add">
        <pc:chgData name="이 호진" userId="e7b51f9e24c37788" providerId="LiveId" clId="{3EFE809F-6A14-4C9A-A197-697951040B36}" dt="2022-06-23T08:17:12.781" v="327" actId="478"/>
        <pc:sldMkLst>
          <pc:docMk/>
          <pc:sldMk cId="2175304777" sldId="281"/>
        </pc:sldMkLst>
        <pc:spChg chg="del">
          <ac:chgData name="이 호진" userId="e7b51f9e24c37788" providerId="LiveId" clId="{3EFE809F-6A14-4C9A-A197-697951040B36}" dt="2022-06-23T08:17:12.781" v="327" actId="478"/>
          <ac:spMkLst>
            <pc:docMk/>
            <pc:sldMk cId="2175304777" sldId="281"/>
            <ac:spMk id="6" creationId="{745DA07C-7B09-CAE9-2AC7-CA5A15C468CC}"/>
          </ac:spMkLst>
        </pc:spChg>
        <pc:spChg chg="del">
          <ac:chgData name="이 호진" userId="e7b51f9e24c37788" providerId="LiveId" clId="{3EFE809F-6A14-4C9A-A197-697951040B36}" dt="2022-06-23T08:17:12.781" v="327" actId="478"/>
          <ac:spMkLst>
            <pc:docMk/>
            <pc:sldMk cId="2175304777" sldId="281"/>
            <ac:spMk id="8" creationId="{850AC8AC-D217-1B6B-41CE-7B12C87733B0}"/>
          </ac:spMkLst>
        </pc:spChg>
        <pc:picChg chg="del">
          <ac:chgData name="이 호진" userId="e7b51f9e24c37788" providerId="LiveId" clId="{3EFE809F-6A14-4C9A-A197-697951040B36}" dt="2022-06-23T08:17:12.781" v="327" actId="478"/>
          <ac:picMkLst>
            <pc:docMk/>
            <pc:sldMk cId="2175304777" sldId="281"/>
            <ac:picMk id="2050" creationId="{F321BB4E-C056-7A60-6D07-05FAD30EA2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인버터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인버터 회로에 대해서 학습합니다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인버터란 무엇인가요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0AC8AC-D217-1B6B-41CE-7B12C87733B0}"/>
              </a:ext>
            </a:extLst>
          </p:cNvPr>
          <p:cNvSpPr txBox="1"/>
          <p:nvPr/>
        </p:nvSpPr>
        <p:spPr>
          <a:xfrm>
            <a:off x="375555" y="954735"/>
            <a:ext cx="880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인버터는 직류 성분을 교류 성분으로 바꾸기 위한 전기 변환장치를 호칭한다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pic>
        <p:nvPicPr>
          <p:cNvPr id="1026" name="Picture 2" descr="전기 - 인버터 INVERTER">
            <a:extLst>
              <a:ext uri="{FF2B5EF4-FFF2-40B4-BE49-F238E27FC236}">
                <a16:creationId xmlns:a16="http://schemas.microsoft.com/office/drawing/2014/main" id="{57DAC669-1815-CB9B-563D-6EA4E631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6" y="1736863"/>
            <a:ext cx="7216418" cy="28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48033-54BF-530A-BACB-05D89AAE56AA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인버터란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0AC8AC-D217-1B6B-41CE-7B12C87733B0}"/>
              </a:ext>
            </a:extLst>
          </p:cNvPr>
          <p:cNvSpPr txBox="1"/>
          <p:nvPr/>
        </p:nvSpPr>
        <p:spPr>
          <a:xfrm>
            <a:off x="375555" y="970392"/>
            <a:ext cx="8169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dirty="0">
                <a:solidFill>
                  <a:srgbClr val="4D515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모터를 정</a:t>
            </a:r>
            <a:r>
              <a:rPr lang="en-US" altLang="ko-KR" dirty="0">
                <a:solidFill>
                  <a:srgbClr val="4D515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dirty="0">
                <a:solidFill>
                  <a:srgbClr val="4D515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역 제어를 하기 위해서는 전류의 방향을 바꾸어 주어야만 합니다</a:t>
            </a:r>
            <a:r>
              <a:rPr lang="en-US" altLang="ko-KR" dirty="0">
                <a:solidFill>
                  <a:srgbClr val="4D515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4D515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이를 처리하기 위하여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인버터를 응용합니다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50" name="Picture 2" descr="PowerPoint 프레젠테이션">
            <a:extLst>
              <a:ext uri="{FF2B5EF4-FFF2-40B4-BE49-F238E27FC236}">
                <a16:creationId xmlns:a16="http://schemas.microsoft.com/office/drawing/2014/main" id="{F321BB4E-C056-7A60-6D07-05FAD30E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7" y="2083518"/>
            <a:ext cx="3257651" cy="22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E7E99E-55E5-ECB2-442A-8AE850AD7EEB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모터제어 인버터</a:t>
            </a:r>
          </a:p>
        </p:txBody>
      </p:sp>
    </p:spTree>
    <p:extLst>
      <p:ext uri="{BB962C8B-B14F-4D97-AF65-F5344CB8AC3E}">
        <p14:creationId xmlns:p14="http://schemas.microsoft.com/office/powerpoint/2010/main" val="7952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44</Words>
  <Application>Microsoft Office PowerPoint</Application>
  <PresentationFormat>화면 슬라이드 쇼(16:9)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Apple SD Gothic Neo</vt:lpstr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2024-04-16T06:09:12Z</dcterms:modified>
</cp:coreProperties>
</file>