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311" r:id="rId3"/>
    <p:sldId id="281" r:id="rId4"/>
    <p:sldId id="283" r:id="rId5"/>
    <p:sldId id="282" r:id="rId6"/>
    <p:sldId id="312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405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C99A03D5-8EE3-47AD-BB88-E98F4DC1F0FB}"/>
    <pc:docChg chg="custSel addSld delSld modSld sldOrd">
      <pc:chgData name="이 호진" userId="e7b51f9e24c37788" providerId="LiveId" clId="{C99A03D5-8EE3-47AD-BB88-E98F4DC1F0FB}" dt="2022-05-17T12:47:35.182" v="897" actId="2696"/>
      <pc:docMkLst>
        <pc:docMk/>
      </pc:docMkLst>
      <pc:sldChg chg="addSp delSp modSp del mod ord">
        <pc:chgData name="이 호진" userId="e7b51f9e24c37788" providerId="LiveId" clId="{C99A03D5-8EE3-47AD-BB88-E98F4DC1F0FB}" dt="2022-05-17T12:47:35.182" v="897" actId="2696"/>
        <pc:sldMkLst>
          <pc:docMk/>
          <pc:sldMk cId="2184666338" sldId="256"/>
        </pc:sldMkLst>
        <pc:spChg chg="add mod">
          <ac:chgData name="이 호진" userId="e7b51f9e24c37788" providerId="LiveId" clId="{C99A03D5-8EE3-47AD-BB88-E98F4DC1F0FB}" dt="2022-05-17T11:46:47.809" v="17"/>
          <ac:spMkLst>
            <pc:docMk/>
            <pc:sldMk cId="2184666338" sldId="256"/>
            <ac:spMk id="2" creationId="{974CF865-3E10-6B53-128D-F1EF4F37A60B}"/>
          </ac:spMkLst>
        </pc:spChg>
        <pc:spChg chg="add mod">
          <ac:chgData name="이 호진" userId="e7b51f9e24c37788" providerId="LiveId" clId="{C99A03D5-8EE3-47AD-BB88-E98F4DC1F0FB}" dt="2022-05-17T11:46:47.809" v="17"/>
          <ac:spMkLst>
            <pc:docMk/>
            <pc:sldMk cId="2184666338" sldId="256"/>
            <ac:spMk id="3" creationId="{2FBBE124-7C8C-F1C4-EE0F-D0C7DB25B203}"/>
          </ac:spMkLst>
        </pc:spChg>
        <pc:spChg chg="add mod">
          <ac:chgData name="이 호진" userId="e7b51f9e24c37788" providerId="LiveId" clId="{C99A03D5-8EE3-47AD-BB88-E98F4DC1F0FB}" dt="2022-05-17T11:46:47.809" v="17"/>
          <ac:spMkLst>
            <pc:docMk/>
            <pc:sldMk cId="2184666338" sldId="256"/>
            <ac:spMk id="4" creationId="{31D9537F-F6F5-E025-15E3-FFFA0EC90250}"/>
          </ac:spMkLst>
        </pc:spChg>
        <pc:spChg chg="add mod">
          <ac:chgData name="이 호진" userId="e7b51f9e24c37788" providerId="LiveId" clId="{C99A03D5-8EE3-47AD-BB88-E98F4DC1F0FB}" dt="2022-05-17T11:46:47.809" v="17"/>
          <ac:spMkLst>
            <pc:docMk/>
            <pc:sldMk cId="2184666338" sldId="256"/>
            <ac:spMk id="5" creationId="{1383EC55-0ACD-D869-C4BF-F16371D4C63E}"/>
          </ac:spMkLst>
        </pc:spChg>
        <pc:spChg chg="del">
          <ac:chgData name="이 호진" userId="e7b51f9e24c37788" providerId="LiveId" clId="{C99A03D5-8EE3-47AD-BB88-E98F4DC1F0FB}" dt="2022-05-17T10:58:04.016" v="0" actId="478"/>
          <ac:spMkLst>
            <pc:docMk/>
            <pc:sldMk cId="2184666338" sldId="256"/>
            <ac:spMk id="5" creationId="{AFE4B81F-1142-42B4-A52F-9EB5D6ADF2DE}"/>
          </ac:spMkLst>
        </pc:spChg>
        <pc:spChg chg="del">
          <ac:chgData name="이 호진" userId="e7b51f9e24c37788" providerId="LiveId" clId="{C99A03D5-8EE3-47AD-BB88-E98F4DC1F0FB}" dt="2022-05-17T10:58:04.016" v="0" actId="478"/>
          <ac:spMkLst>
            <pc:docMk/>
            <pc:sldMk cId="2184666338" sldId="256"/>
            <ac:spMk id="6" creationId="{0A34A85E-A8AA-47D0-AA1E-C7ECAB2CC847}"/>
          </ac:spMkLst>
        </pc:spChg>
        <pc:spChg chg="add mod">
          <ac:chgData name="이 호진" userId="e7b51f9e24c37788" providerId="LiveId" clId="{C99A03D5-8EE3-47AD-BB88-E98F4DC1F0FB}" dt="2022-05-17T12:11:10.900" v="118" actId="255"/>
          <ac:spMkLst>
            <pc:docMk/>
            <pc:sldMk cId="2184666338" sldId="256"/>
            <ac:spMk id="8" creationId="{13EB21E5-E406-4DFF-F8D9-69DE13DBA166}"/>
          </ac:spMkLst>
        </pc:spChg>
        <pc:picChg chg="add mod">
          <ac:chgData name="이 호진" userId="e7b51f9e24c37788" providerId="LiveId" clId="{C99A03D5-8EE3-47AD-BB88-E98F4DC1F0FB}" dt="2022-05-17T12:10:56.834" v="101" actId="1076"/>
          <ac:picMkLst>
            <pc:docMk/>
            <pc:sldMk cId="2184666338" sldId="256"/>
            <ac:picMk id="7" creationId="{2FBB1AD1-E927-336E-7E4D-229347907E4D}"/>
          </ac:picMkLst>
        </pc:picChg>
      </pc:sldChg>
      <pc:sldChg chg="modSp add mod ord">
        <pc:chgData name="이 호진" userId="e7b51f9e24c37788" providerId="LiveId" clId="{C99A03D5-8EE3-47AD-BB88-E98F4DC1F0FB}" dt="2022-05-17T11:46:43.659" v="16"/>
        <pc:sldMkLst>
          <pc:docMk/>
          <pc:sldMk cId="622223390" sldId="279"/>
        </pc:sldMkLst>
        <pc:spChg chg="mod">
          <ac:chgData name="이 호진" userId="e7b51f9e24c37788" providerId="LiveId" clId="{C99A03D5-8EE3-47AD-BB88-E98F4DC1F0FB}" dt="2022-05-17T11:46:43.659" v="16"/>
          <ac:spMkLst>
            <pc:docMk/>
            <pc:sldMk cId="622223390" sldId="279"/>
            <ac:spMk id="7" creationId="{7CA2BC6A-8622-378D-781B-17A25B5A9C7C}"/>
          </ac:spMkLst>
        </pc:spChg>
      </pc:sldChg>
      <pc:sldChg chg="addSp modSp add mod ord">
        <pc:chgData name="이 호진" userId="e7b51f9e24c37788" providerId="LiveId" clId="{C99A03D5-8EE3-47AD-BB88-E98F4DC1F0FB}" dt="2022-05-17T12:36:14.777" v="319" actId="1076"/>
        <pc:sldMkLst>
          <pc:docMk/>
          <pc:sldMk cId="466252338" sldId="280"/>
        </pc:sldMkLst>
        <pc:spChg chg="add mod">
          <ac:chgData name="이 호진" userId="e7b51f9e24c37788" providerId="LiveId" clId="{C99A03D5-8EE3-47AD-BB88-E98F4DC1F0FB}" dt="2022-05-17T12:35:17.056" v="138" actId="6549"/>
          <ac:spMkLst>
            <pc:docMk/>
            <pc:sldMk cId="466252338" sldId="280"/>
            <ac:spMk id="6" creationId="{4932AA9C-2E13-AD39-C7E5-7C03C303F6BF}"/>
          </ac:spMkLst>
        </pc:spChg>
        <pc:spChg chg="add mod">
          <ac:chgData name="이 호진" userId="e7b51f9e24c37788" providerId="LiveId" clId="{C99A03D5-8EE3-47AD-BB88-E98F4DC1F0FB}" dt="2022-05-17T12:36:14.777" v="319" actId="1076"/>
          <ac:spMkLst>
            <pc:docMk/>
            <pc:sldMk cId="466252338" sldId="280"/>
            <ac:spMk id="8" creationId="{709537A7-9CBD-A355-56E6-0D8734C1675B}"/>
          </ac:spMkLst>
        </pc:spChg>
        <pc:picChg chg="add mod">
          <ac:chgData name="이 호진" userId="e7b51f9e24c37788" providerId="LiveId" clId="{C99A03D5-8EE3-47AD-BB88-E98F4DC1F0FB}" dt="2022-05-17T12:35:25.411" v="139"/>
          <ac:picMkLst>
            <pc:docMk/>
            <pc:sldMk cId="466252338" sldId="280"/>
            <ac:picMk id="7" creationId="{785CA2E2-95DD-D4DE-9000-D1575A47AAB3}"/>
          </ac:picMkLst>
        </pc:picChg>
      </pc:sldChg>
      <pc:sldChg chg="addSp delSp modSp add mod ord">
        <pc:chgData name="이 호진" userId="e7b51f9e24c37788" providerId="LiveId" clId="{C99A03D5-8EE3-47AD-BB88-E98F4DC1F0FB}" dt="2022-05-17T12:42:31.635" v="706" actId="1076"/>
        <pc:sldMkLst>
          <pc:docMk/>
          <pc:sldMk cId="3847931670" sldId="281"/>
        </pc:sldMkLst>
        <pc:spChg chg="add mod">
          <ac:chgData name="이 호진" userId="e7b51f9e24c37788" providerId="LiveId" clId="{C99A03D5-8EE3-47AD-BB88-E98F4DC1F0FB}" dt="2022-05-17T12:36:55.173" v="330"/>
          <ac:spMkLst>
            <pc:docMk/>
            <pc:sldMk cId="3847931670" sldId="281"/>
            <ac:spMk id="6" creationId="{2388D5DC-9630-6ADB-0E73-8E7E9AB27598}"/>
          </ac:spMkLst>
        </pc:spChg>
        <pc:spChg chg="add mod">
          <ac:chgData name="이 호진" userId="e7b51f9e24c37788" providerId="LiveId" clId="{C99A03D5-8EE3-47AD-BB88-E98F4DC1F0FB}" dt="2022-05-17T12:37:49.493" v="496" actId="1076"/>
          <ac:spMkLst>
            <pc:docMk/>
            <pc:sldMk cId="3847931670" sldId="281"/>
            <ac:spMk id="7" creationId="{CF7324C2-6E66-8968-EA1E-992F822065EA}"/>
          </ac:spMkLst>
        </pc:spChg>
        <pc:picChg chg="add mod">
          <ac:chgData name="이 호진" userId="e7b51f9e24c37788" providerId="LiveId" clId="{C99A03D5-8EE3-47AD-BB88-E98F4DC1F0FB}" dt="2022-05-17T12:37:00.610" v="333" actId="14100"/>
          <ac:picMkLst>
            <pc:docMk/>
            <pc:sldMk cId="3847931670" sldId="281"/>
            <ac:picMk id="1026" creationId="{91554D59-D23D-1A19-0027-CCDDDBD949FB}"/>
          </ac:picMkLst>
        </pc:picChg>
        <pc:picChg chg="add del mod">
          <ac:chgData name="이 호진" userId="e7b51f9e24c37788" providerId="LiveId" clId="{C99A03D5-8EE3-47AD-BB88-E98F4DC1F0FB}" dt="2022-05-17T12:42:01.499" v="701" actId="21"/>
          <ac:picMkLst>
            <pc:docMk/>
            <pc:sldMk cId="3847931670" sldId="281"/>
            <ac:picMk id="1028" creationId="{E0566DD2-4435-A430-4A75-ED571B31AE34}"/>
          </ac:picMkLst>
        </pc:picChg>
        <pc:picChg chg="add mod">
          <ac:chgData name="이 호진" userId="e7b51f9e24c37788" providerId="LiveId" clId="{C99A03D5-8EE3-47AD-BB88-E98F4DC1F0FB}" dt="2022-05-17T12:42:31.635" v="706" actId="1076"/>
          <ac:picMkLst>
            <pc:docMk/>
            <pc:sldMk cId="3847931670" sldId="281"/>
            <ac:picMk id="1030" creationId="{8D14531C-8326-6E22-B095-0FDE52B2D1EE}"/>
          </ac:picMkLst>
        </pc:picChg>
      </pc:sldChg>
      <pc:sldChg chg="addSp delSp modSp add mod ord">
        <pc:chgData name="이 호진" userId="e7b51f9e24c37788" providerId="LiveId" clId="{C99A03D5-8EE3-47AD-BB88-E98F4DC1F0FB}" dt="2022-05-17T12:42:35.585" v="708"/>
        <pc:sldMkLst>
          <pc:docMk/>
          <pc:sldMk cId="2406163197" sldId="282"/>
        </pc:sldMkLst>
        <pc:spChg chg="add del mod">
          <ac:chgData name="이 호진" userId="e7b51f9e24c37788" providerId="LiveId" clId="{C99A03D5-8EE3-47AD-BB88-E98F4DC1F0FB}" dt="2022-05-17T12:40:54.835" v="557" actId="21"/>
          <ac:spMkLst>
            <pc:docMk/>
            <pc:sldMk cId="2406163197" sldId="282"/>
            <ac:spMk id="6" creationId="{E599EDB0-D4CD-3E75-0763-ABD15A95CAE8}"/>
          </ac:spMkLst>
        </pc:spChg>
        <pc:picChg chg="add mod">
          <ac:chgData name="이 호진" userId="e7b51f9e24c37788" providerId="LiveId" clId="{C99A03D5-8EE3-47AD-BB88-E98F4DC1F0FB}" dt="2022-05-17T12:41:01.825" v="560" actId="1076"/>
          <ac:picMkLst>
            <pc:docMk/>
            <pc:sldMk cId="2406163197" sldId="282"/>
            <ac:picMk id="8" creationId="{24ECD236-F0F5-9DC6-CE97-0F491F15C0F3}"/>
          </ac:picMkLst>
        </pc:picChg>
      </pc:sldChg>
      <pc:sldChg chg="addSp delSp modSp add mod ord">
        <pc:chgData name="이 호진" userId="e7b51f9e24c37788" providerId="LiveId" clId="{C99A03D5-8EE3-47AD-BB88-E98F4DC1F0FB}" dt="2022-05-17T12:45:11.815" v="753" actId="1076"/>
        <pc:sldMkLst>
          <pc:docMk/>
          <pc:sldMk cId="3364324602" sldId="283"/>
        </pc:sldMkLst>
        <pc:spChg chg="add del mod">
          <ac:chgData name="이 호진" userId="e7b51f9e24c37788" providerId="LiveId" clId="{C99A03D5-8EE3-47AD-BB88-E98F4DC1F0FB}" dt="2022-05-17T12:40:50.715" v="556" actId="478"/>
          <ac:spMkLst>
            <pc:docMk/>
            <pc:sldMk cId="3364324602" sldId="283"/>
            <ac:spMk id="6" creationId="{07EA68B4-EA38-E31B-41CF-B9253EC42250}"/>
          </ac:spMkLst>
        </pc:spChg>
        <pc:spChg chg="add del mod">
          <ac:chgData name="이 호진" userId="e7b51f9e24c37788" providerId="LiveId" clId="{C99A03D5-8EE3-47AD-BB88-E98F4DC1F0FB}" dt="2022-05-17T12:40:49.025" v="555" actId="478"/>
          <ac:spMkLst>
            <pc:docMk/>
            <pc:sldMk cId="3364324602" sldId="283"/>
            <ac:spMk id="7" creationId="{6481460D-28ED-278E-A84C-80DE72D17471}"/>
          </ac:spMkLst>
        </pc:spChg>
        <pc:spChg chg="add mod">
          <ac:chgData name="이 호진" userId="e7b51f9e24c37788" providerId="LiveId" clId="{C99A03D5-8EE3-47AD-BB88-E98F4DC1F0FB}" dt="2022-05-17T12:41:16.157" v="583" actId="1076"/>
          <ac:spMkLst>
            <pc:docMk/>
            <pc:sldMk cId="3364324602" sldId="283"/>
            <ac:spMk id="8" creationId="{F10A1AB1-F8B4-8B17-6F70-0566BA2C4E3E}"/>
          </ac:spMkLst>
        </pc:spChg>
        <pc:spChg chg="add mod">
          <ac:chgData name="이 호진" userId="e7b51f9e24c37788" providerId="LiveId" clId="{C99A03D5-8EE3-47AD-BB88-E98F4DC1F0FB}" dt="2022-05-17T12:41:57.854" v="699" actId="14100"/>
          <ac:spMkLst>
            <pc:docMk/>
            <pc:sldMk cId="3364324602" sldId="283"/>
            <ac:spMk id="9" creationId="{D689C74E-5840-E98E-1375-8F7DB3277876}"/>
          </ac:spMkLst>
        </pc:spChg>
        <pc:picChg chg="add mod">
          <ac:chgData name="이 호진" userId="e7b51f9e24c37788" providerId="LiveId" clId="{C99A03D5-8EE3-47AD-BB88-E98F4DC1F0FB}" dt="2022-05-17T12:45:11.815" v="753" actId="1076"/>
          <ac:picMkLst>
            <pc:docMk/>
            <pc:sldMk cId="3364324602" sldId="283"/>
            <ac:picMk id="10" creationId="{7D40B288-6105-A65D-3308-AD41325998FA}"/>
          </ac:picMkLst>
        </pc:picChg>
        <pc:picChg chg="add mod">
          <ac:chgData name="이 호진" userId="e7b51f9e24c37788" providerId="LiveId" clId="{C99A03D5-8EE3-47AD-BB88-E98F4DC1F0FB}" dt="2022-05-17T12:45:09.801" v="752" actId="1076"/>
          <ac:picMkLst>
            <pc:docMk/>
            <pc:sldMk cId="3364324602" sldId="283"/>
            <ac:picMk id="12" creationId="{1D65BFD8-30DC-0D9C-BD6C-A15D94E7D734}"/>
          </ac:picMkLst>
        </pc:picChg>
      </pc:sldChg>
      <pc:sldChg chg="addSp delSp modSp add del mod">
        <pc:chgData name="이 호진" userId="e7b51f9e24c37788" providerId="LiveId" clId="{C99A03D5-8EE3-47AD-BB88-E98F4DC1F0FB}" dt="2022-05-17T12:47:35.182" v="897" actId="2696"/>
        <pc:sldMkLst>
          <pc:docMk/>
          <pc:sldMk cId="3544538658" sldId="284"/>
        </pc:sldMkLst>
        <pc:spChg chg="del">
          <ac:chgData name="이 호진" userId="e7b51f9e24c37788" providerId="LiveId" clId="{C99A03D5-8EE3-47AD-BB88-E98F4DC1F0FB}" dt="2022-05-17T12:42:40.342" v="710" actId="478"/>
          <ac:spMkLst>
            <pc:docMk/>
            <pc:sldMk cId="3544538658" sldId="284"/>
            <ac:spMk id="6" creationId="{07EA68B4-EA38-E31B-41CF-B9253EC42250}"/>
          </ac:spMkLst>
        </pc:spChg>
        <pc:spChg chg="del">
          <ac:chgData name="이 호진" userId="e7b51f9e24c37788" providerId="LiveId" clId="{C99A03D5-8EE3-47AD-BB88-E98F4DC1F0FB}" dt="2022-05-17T12:42:38.695" v="709" actId="478"/>
          <ac:spMkLst>
            <pc:docMk/>
            <pc:sldMk cId="3544538658" sldId="284"/>
            <ac:spMk id="7" creationId="{6481460D-28ED-278E-A84C-80DE72D17471}"/>
          </ac:spMkLst>
        </pc:spChg>
        <pc:spChg chg="add mod">
          <ac:chgData name="이 호진" userId="e7b51f9e24c37788" providerId="LiveId" clId="{C99A03D5-8EE3-47AD-BB88-E98F4DC1F0FB}" dt="2022-05-17T12:43:09.436" v="731"/>
          <ac:spMkLst>
            <pc:docMk/>
            <pc:sldMk cId="3544538658" sldId="284"/>
            <ac:spMk id="8" creationId="{182B2084-7AF9-3EA5-2480-E9CA72C9994E}"/>
          </ac:spMkLst>
        </pc:spChg>
        <pc:spChg chg="add mod">
          <ac:chgData name="이 호진" userId="e7b51f9e24c37788" providerId="LiveId" clId="{C99A03D5-8EE3-47AD-BB88-E98F4DC1F0FB}" dt="2022-05-17T12:44:19.479" v="749" actId="1076"/>
          <ac:spMkLst>
            <pc:docMk/>
            <pc:sldMk cId="3544538658" sldId="284"/>
            <ac:spMk id="10" creationId="{D8B2190F-179E-0EBF-9A63-B40E3D8BA60C}"/>
          </ac:spMkLst>
        </pc:spChg>
        <pc:spChg chg="add mod">
          <ac:chgData name="이 호진" userId="e7b51f9e24c37788" providerId="LiveId" clId="{C99A03D5-8EE3-47AD-BB88-E98F4DC1F0FB}" dt="2022-05-17T12:43:44.367" v="740" actId="14100"/>
          <ac:spMkLst>
            <pc:docMk/>
            <pc:sldMk cId="3544538658" sldId="284"/>
            <ac:spMk id="12" creationId="{458D6698-417A-2035-CC23-6A6F5313B0B1}"/>
          </ac:spMkLst>
        </pc:spChg>
        <pc:spChg chg="add mod">
          <ac:chgData name="이 호진" userId="e7b51f9e24c37788" providerId="LiveId" clId="{C99A03D5-8EE3-47AD-BB88-E98F4DC1F0FB}" dt="2022-05-17T12:44:03.193" v="745" actId="14100"/>
          <ac:spMkLst>
            <pc:docMk/>
            <pc:sldMk cId="3544538658" sldId="284"/>
            <ac:spMk id="14" creationId="{3484CA1B-36B1-7DB1-8F0E-5E5D5D668A1E}"/>
          </ac:spMkLst>
        </pc:spChg>
        <pc:cxnChg chg="add mod">
          <ac:chgData name="이 호진" userId="e7b51f9e24c37788" providerId="LiveId" clId="{C99A03D5-8EE3-47AD-BB88-E98F4DC1F0FB}" dt="2022-05-17T12:44:17.083" v="748" actId="1076"/>
          <ac:cxnSpMkLst>
            <pc:docMk/>
            <pc:sldMk cId="3544538658" sldId="284"/>
            <ac:cxnSpMk id="16" creationId="{0EF47AB8-5585-F21F-EF76-695336265D05}"/>
          </ac:cxnSpMkLst>
        </pc:cxnChg>
      </pc:sldChg>
      <pc:sldChg chg="addSp delSp modSp add del mod">
        <pc:chgData name="이 호진" userId="e7b51f9e24c37788" providerId="LiveId" clId="{C99A03D5-8EE3-47AD-BB88-E98F4DC1F0FB}" dt="2022-05-17T12:47:35.182" v="897" actId="2696"/>
        <pc:sldMkLst>
          <pc:docMk/>
          <pc:sldMk cId="2576589461" sldId="285"/>
        </pc:sldMkLst>
        <pc:spChg chg="del">
          <ac:chgData name="이 호진" userId="e7b51f9e24c37788" providerId="LiveId" clId="{C99A03D5-8EE3-47AD-BB88-E98F4DC1F0FB}" dt="2022-05-17T12:42:44.107" v="712" actId="478"/>
          <ac:spMkLst>
            <pc:docMk/>
            <pc:sldMk cId="2576589461" sldId="285"/>
            <ac:spMk id="6" creationId="{07EA68B4-EA38-E31B-41CF-B9253EC42250}"/>
          </ac:spMkLst>
        </pc:spChg>
        <pc:spChg chg="del">
          <ac:chgData name="이 호진" userId="e7b51f9e24c37788" providerId="LiveId" clId="{C99A03D5-8EE3-47AD-BB88-E98F4DC1F0FB}" dt="2022-05-17T12:42:42.649" v="711" actId="478"/>
          <ac:spMkLst>
            <pc:docMk/>
            <pc:sldMk cId="2576589461" sldId="285"/>
            <ac:spMk id="7" creationId="{6481460D-28ED-278E-A84C-80DE72D17471}"/>
          </ac:spMkLst>
        </pc:spChg>
        <pc:spChg chg="add mod">
          <ac:chgData name="이 호진" userId="e7b51f9e24c37788" providerId="LiveId" clId="{C99A03D5-8EE3-47AD-BB88-E98F4DC1F0FB}" dt="2022-05-17T12:46:51.189" v="789" actId="14100"/>
          <ac:spMkLst>
            <pc:docMk/>
            <pc:sldMk cId="2576589461" sldId="285"/>
            <ac:spMk id="10" creationId="{7CFB1C82-8D7E-33F8-7010-C349AEAA694C}"/>
          </ac:spMkLst>
        </pc:spChg>
        <pc:spChg chg="add mod">
          <ac:chgData name="이 호진" userId="e7b51f9e24c37788" providerId="LiveId" clId="{C99A03D5-8EE3-47AD-BB88-E98F4DC1F0FB}" dt="2022-05-17T12:47:26.080" v="896" actId="255"/>
          <ac:spMkLst>
            <pc:docMk/>
            <pc:sldMk cId="2576589461" sldId="285"/>
            <ac:spMk id="11" creationId="{DE607014-FDBD-86D8-AD56-E5AA947B1899}"/>
          </ac:spMkLst>
        </pc:spChg>
        <pc:picChg chg="add mod">
          <ac:chgData name="이 호진" userId="e7b51f9e24c37788" providerId="LiveId" clId="{C99A03D5-8EE3-47AD-BB88-E98F4DC1F0FB}" dt="2022-05-17T12:46:47.621" v="788" actId="1076"/>
          <ac:picMkLst>
            <pc:docMk/>
            <pc:sldMk cId="2576589461" sldId="285"/>
            <ac:picMk id="9" creationId="{1B9C27BE-004A-03BA-70C6-92599C6AE92B}"/>
          </ac:picMkLst>
        </pc:picChg>
      </pc:sldChg>
      <pc:sldChg chg="delSp add mod">
        <pc:chgData name="이 호진" userId="e7b51f9e24c37788" providerId="LiveId" clId="{C99A03D5-8EE3-47AD-BB88-E98F4DC1F0FB}" dt="2022-05-17T12:42:49.007" v="714" actId="478"/>
        <pc:sldMkLst>
          <pc:docMk/>
          <pc:sldMk cId="3284551421" sldId="286"/>
        </pc:sldMkLst>
        <pc:spChg chg="del">
          <ac:chgData name="이 호진" userId="e7b51f9e24c37788" providerId="LiveId" clId="{C99A03D5-8EE3-47AD-BB88-E98F4DC1F0FB}" dt="2022-05-17T12:42:49.007" v="714" actId="478"/>
          <ac:spMkLst>
            <pc:docMk/>
            <pc:sldMk cId="3284551421" sldId="286"/>
            <ac:spMk id="6" creationId="{07EA68B4-EA38-E31B-41CF-B9253EC42250}"/>
          </ac:spMkLst>
        </pc:spChg>
        <pc:spChg chg="del">
          <ac:chgData name="이 호진" userId="e7b51f9e24c37788" providerId="LiveId" clId="{C99A03D5-8EE3-47AD-BB88-E98F4DC1F0FB}" dt="2022-05-17T12:42:47.828" v="713" actId="478"/>
          <ac:spMkLst>
            <pc:docMk/>
            <pc:sldMk cId="3284551421" sldId="286"/>
            <ac:spMk id="7" creationId="{6481460D-28ED-278E-A84C-80DE72D17471}"/>
          </ac:spMkLst>
        </pc:spChg>
      </pc:sldChg>
      <pc:sldChg chg="delSp add mod">
        <pc:chgData name="이 호진" userId="e7b51f9e24c37788" providerId="LiveId" clId="{C99A03D5-8EE3-47AD-BB88-E98F4DC1F0FB}" dt="2022-05-17T12:42:52.703" v="716" actId="478"/>
        <pc:sldMkLst>
          <pc:docMk/>
          <pc:sldMk cId="4106921717" sldId="287"/>
        </pc:sldMkLst>
        <pc:spChg chg="del">
          <ac:chgData name="이 호진" userId="e7b51f9e24c37788" providerId="LiveId" clId="{C99A03D5-8EE3-47AD-BB88-E98F4DC1F0FB}" dt="2022-05-17T12:42:52.703" v="716" actId="478"/>
          <ac:spMkLst>
            <pc:docMk/>
            <pc:sldMk cId="4106921717" sldId="287"/>
            <ac:spMk id="6" creationId="{07EA68B4-EA38-E31B-41CF-B9253EC42250}"/>
          </ac:spMkLst>
        </pc:spChg>
        <pc:spChg chg="del">
          <ac:chgData name="이 호진" userId="e7b51f9e24c37788" providerId="LiveId" clId="{C99A03D5-8EE3-47AD-BB88-E98F4DC1F0FB}" dt="2022-05-17T12:42:51.360" v="715" actId="478"/>
          <ac:spMkLst>
            <pc:docMk/>
            <pc:sldMk cId="4106921717" sldId="287"/>
            <ac:spMk id="7" creationId="{6481460D-28ED-278E-A84C-80DE72D17471}"/>
          </ac:spMkLst>
        </pc:spChg>
      </pc:sldChg>
    </pc:docChg>
  </pc:docChgLst>
  <pc:docChgLst>
    <pc:chgData name="이 호진" userId="e7b51f9e24c37788" providerId="LiveId" clId="{2A263E9C-2992-4C80-9B02-1E7E2DE9BCDE}"/>
    <pc:docChg chg="delSld">
      <pc:chgData name="이 호진" userId="e7b51f9e24c37788" providerId="LiveId" clId="{2A263E9C-2992-4C80-9B02-1E7E2DE9BCDE}" dt="2022-06-16T05:07:36.831" v="0" actId="47"/>
      <pc:docMkLst>
        <pc:docMk/>
      </pc:docMkLst>
      <pc:sldChg chg="del">
        <pc:chgData name="이 호진" userId="e7b51f9e24c37788" providerId="LiveId" clId="{2A263E9C-2992-4C80-9B02-1E7E2DE9BCDE}" dt="2022-06-16T05:07:36.831" v="0" actId="47"/>
        <pc:sldMkLst>
          <pc:docMk/>
          <pc:sldMk cId="4106921717" sldId="28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580EA44-CDD3-914D-A01C-B48A2CEE8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821644" y="822121"/>
            <a:ext cx="4736369" cy="34992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1579D8-7462-7537-4DEE-B53DB7679E92}"/>
              </a:ext>
            </a:extLst>
          </p:cNvPr>
          <p:cNvSpPr txBox="1"/>
          <p:nvPr/>
        </p:nvSpPr>
        <p:spPr>
          <a:xfrm>
            <a:off x="1169103" y="789303"/>
            <a:ext cx="45779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/>
              <a:t>DC</a:t>
            </a:r>
            <a:r>
              <a:rPr lang="ko-KR" altLang="en-US" sz="4500" b="1" dirty="0"/>
              <a:t>모터 구동 </a:t>
            </a:r>
            <a:endParaRPr lang="en-US" altLang="ko-KR" sz="4500" b="1" dirty="0"/>
          </a:p>
        </p:txBody>
      </p:sp>
      <p:pic>
        <p:nvPicPr>
          <p:cNvPr id="2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4CD2EE44-F8E8-49F1-BA06-453EBA3F8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6" y="926155"/>
            <a:ext cx="797710" cy="54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AA6213-D970-EBB1-4F28-58F40D428ED2}"/>
              </a:ext>
            </a:extLst>
          </p:cNvPr>
          <p:cNvSpPr txBox="1"/>
          <p:nvPr/>
        </p:nvSpPr>
        <p:spPr>
          <a:xfrm>
            <a:off x="308861" y="2181237"/>
            <a:ext cx="4673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아두이노</a:t>
            </a:r>
            <a:r>
              <a:rPr lang="ko-KR" altLang="en-US" sz="1400" dirty="0"/>
              <a:t> 포트를 통하여 신호를 입력해 하는 방법에 대해서 알아 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84A307-1BA6-4174-90A4-D5D0C93AED4D}"/>
              </a:ext>
            </a:extLst>
          </p:cNvPr>
          <p:cNvSpPr txBox="1"/>
          <p:nvPr/>
        </p:nvSpPr>
        <p:spPr>
          <a:xfrm>
            <a:off x="277586" y="1649116"/>
            <a:ext cx="38930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L298N</a:t>
            </a:r>
            <a:r>
              <a:rPr lang="ko-KR" altLang="en-US" sz="2800" b="1" dirty="0"/>
              <a:t> 인버터 드라이버</a:t>
            </a:r>
          </a:p>
        </p:txBody>
      </p:sp>
    </p:spTree>
    <p:extLst>
      <p:ext uri="{BB962C8B-B14F-4D97-AF65-F5344CB8AC3E}">
        <p14:creationId xmlns:p14="http://schemas.microsoft.com/office/powerpoint/2010/main" val="92800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29F656-7A5D-68ED-1CFB-CE182629BADE}"/>
              </a:ext>
            </a:extLst>
          </p:cNvPr>
          <p:cNvSpPr txBox="1"/>
          <p:nvPr/>
        </p:nvSpPr>
        <p:spPr>
          <a:xfrm>
            <a:off x="375555" y="984552"/>
            <a:ext cx="744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DC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모터를 제어하기 위해서는 전류의 흐름을 제어해 주어야 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</a:p>
        </p:txBody>
      </p:sp>
      <p:pic>
        <p:nvPicPr>
          <p:cNvPr id="9" name="Picture 2" descr="DC MOTOR">
            <a:extLst>
              <a:ext uri="{FF2B5EF4-FFF2-40B4-BE49-F238E27FC236}">
                <a16:creationId xmlns:a16="http://schemas.microsoft.com/office/drawing/2014/main" id="{671D560D-5D4A-BBD8-579E-A3CE5933C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55" y="1645719"/>
            <a:ext cx="4863456" cy="286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CC9F2A-CED9-8638-40E3-3A411D63D0D3}"/>
              </a:ext>
            </a:extLst>
          </p:cNvPr>
          <p:cNvSpPr txBox="1"/>
          <p:nvPr/>
        </p:nvSpPr>
        <p:spPr>
          <a:xfrm>
            <a:off x="375555" y="293915"/>
            <a:ext cx="6645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브리지 회로를 이용한 모터제어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A6813F-5817-2576-8E80-C25A283139B5}"/>
              </a:ext>
            </a:extLst>
          </p:cNvPr>
          <p:cNvSpPr txBox="1"/>
          <p:nvPr/>
        </p:nvSpPr>
        <p:spPr>
          <a:xfrm>
            <a:off x="5239011" y="1981345"/>
            <a:ext cx="364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전자적인 </a:t>
            </a:r>
            <a:r>
              <a:rPr lang="ko-KR" altLang="en-US" b="1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브리지 회로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가 필요합니다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866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298N - Stmicroelectronics - Motor Driver/Controller, Dual Full Bridge,  4.5V to 7V supply | element14 Korea">
            <a:extLst>
              <a:ext uri="{FF2B5EF4-FFF2-40B4-BE49-F238E27FC236}">
                <a16:creationId xmlns:a16="http://schemas.microsoft.com/office/drawing/2014/main" id="{91554D59-D23D-1A19-0027-CCDDDBD94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81" y="1954657"/>
            <a:ext cx="2675301" cy="250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7324C2-6E66-8968-EA1E-992F822065EA}"/>
              </a:ext>
            </a:extLst>
          </p:cNvPr>
          <p:cNvSpPr txBox="1"/>
          <p:nvPr/>
        </p:nvSpPr>
        <p:spPr>
          <a:xfrm>
            <a:off x="423761" y="945275"/>
            <a:ext cx="831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L298N </a:t>
            </a:r>
            <a:r>
              <a:rPr lang="ko-KR" altLang="en-US" dirty="0"/>
              <a:t>내부에는 전류의 흐름을 제어할 수 있는 브리지회로가 </a:t>
            </a:r>
            <a:r>
              <a:rPr lang="en-US" altLang="ko-KR" dirty="0"/>
              <a:t>2</a:t>
            </a:r>
            <a:r>
              <a:rPr lang="ko-KR" altLang="en-US" dirty="0"/>
              <a:t>개 들어가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D14531C-8326-6E22-B095-0FDE52B2D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955" y="2128123"/>
            <a:ext cx="3913119" cy="228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B50EDD-C9F3-2912-56AE-C23A75E6A321}"/>
              </a:ext>
            </a:extLst>
          </p:cNvPr>
          <p:cNvSpPr txBox="1"/>
          <p:nvPr/>
        </p:nvSpPr>
        <p:spPr>
          <a:xfrm>
            <a:off x="375555" y="293915"/>
            <a:ext cx="6645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L298N 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드라이버</a:t>
            </a:r>
          </a:p>
        </p:txBody>
      </p:sp>
    </p:spTree>
    <p:extLst>
      <p:ext uri="{BB962C8B-B14F-4D97-AF65-F5344CB8AC3E}">
        <p14:creationId xmlns:p14="http://schemas.microsoft.com/office/powerpoint/2010/main" val="384793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689C74E-5840-E98E-1375-8F7DB3277876}"/>
              </a:ext>
            </a:extLst>
          </p:cNvPr>
          <p:cNvSpPr txBox="1"/>
          <p:nvPr/>
        </p:nvSpPr>
        <p:spPr>
          <a:xfrm>
            <a:off x="424729" y="962909"/>
            <a:ext cx="785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L298N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을 사용하기 위해서는 주변에 정류회로를 같이 구성해 주어야 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10" name="Picture 4" descr="모터 &gt; KE-L298N v1.0 회로도 및 부품리스트 | Basic4MCU.com">
            <a:extLst>
              <a:ext uri="{FF2B5EF4-FFF2-40B4-BE49-F238E27FC236}">
                <a16:creationId xmlns:a16="http://schemas.microsoft.com/office/drawing/2014/main" id="{7D40B288-6105-A65D-3308-AD4132599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486" y="1910766"/>
            <a:ext cx="5017287" cy="250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D65BFD8-30DC-0D9C-BD6C-A15D94E7D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55" y="1530451"/>
            <a:ext cx="2357744" cy="32609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E37EBD-5C9A-A03E-4B00-3DB2466B6AA6}"/>
              </a:ext>
            </a:extLst>
          </p:cNvPr>
          <p:cNvSpPr txBox="1"/>
          <p:nvPr/>
        </p:nvSpPr>
        <p:spPr>
          <a:xfrm>
            <a:off x="375555" y="293915"/>
            <a:ext cx="6645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구동 주변회로</a:t>
            </a:r>
          </a:p>
        </p:txBody>
      </p:sp>
    </p:spTree>
    <p:extLst>
      <p:ext uri="{BB962C8B-B14F-4D97-AF65-F5344CB8AC3E}">
        <p14:creationId xmlns:p14="http://schemas.microsoft.com/office/powerpoint/2010/main" val="336432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4ECD236-F0F5-9DC6-CE97-0F491F15C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33" y="975275"/>
            <a:ext cx="8013077" cy="38743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382512-8DC7-AAFB-77E9-3EA32E252E7E}"/>
              </a:ext>
            </a:extLst>
          </p:cNvPr>
          <p:cNvSpPr txBox="1"/>
          <p:nvPr/>
        </p:nvSpPr>
        <p:spPr>
          <a:xfrm>
            <a:off x="375555" y="293915"/>
            <a:ext cx="6645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모터 드라이버 모듈</a:t>
            </a:r>
          </a:p>
        </p:txBody>
      </p:sp>
    </p:spTree>
    <p:extLst>
      <p:ext uri="{BB962C8B-B14F-4D97-AF65-F5344CB8AC3E}">
        <p14:creationId xmlns:p14="http://schemas.microsoft.com/office/powerpoint/2010/main" val="240616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298N 드라이버로 DC모터 제어하기">
            <a:extLst>
              <a:ext uri="{FF2B5EF4-FFF2-40B4-BE49-F238E27FC236}">
                <a16:creationId xmlns:a16="http://schemas.microsoft.com/office/drawing/2014/main" id="{3DB93DA2-5D92-7D61-75F8-459750F48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62" y="1192363"/>
            <a:ext cx="3585082" cy="3566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8A4B08-82C6-1F31-A454-B6132B13173F}"/>
              </a:ext>
            </a:extLst>
          </p:cNvPr>
          <p:cNvSpPr txBox="1"/>
          <p:nvPr/>
        </p:nvSpPr>
        <p:spPr>
          <a:xfrm>
            <a:off x="375555" y="293915"/>
            <a:ext cx="6645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모터 드라이버 모듈</a:t>
            </a:r>
          </a:p>
        </p:txBody>
      </p:sp>
    </p:spTree>
    <p:extLst>
      <p:ext uri="{BB962C8B-B14F-4D97-AF65-F5344CB8AC3E}">
        <p14:creationId xmlns:p14="http://schemas.microsoft.com/office/powerpoint/2010/main" val="417596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2911</TotalTime>
  <Words>70</Words>
  <Application>Microsoft Office PowerPoint</Application>
  <PresentationFormat>화면 슬라이드 쇼(16:9)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Noto Sans KR ExtraBold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9</cp:revision>
  <dcterms:created xsi:type="dcterms:W3CDTF">2022-02-09T03:28:42Z</dcterms:created>
  <dcterms:modified xsi:type="dcterms:W3CDTF">2024-04-16T06:20:15Z</dcterms:modified>
</cp:coreProperties>
</file>