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4" r:id="rId6"/>
    <p:sldId id="293" r:id="rId7"/>
    <p:sldId id="295" r:id="rId8"/>
    <p:sldId id="256" r:id="rId9"/>
    <p:sldId id="28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BD85B-BDFA-4DE6-973A-C6CEF595B2D6}" v="27" dt="2022-05-17T12:50:56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DBE88F7-BE56-48C0-B623-F61ADF363F94}"/>
    <pc:docChg chg="custSel addSld modSld sldOrd">
      <pc:chgData name="이 호진" userId="e7b51f9e24c37788" providerId="LiveId" clId="{9DBE88F7-BE56-48C0-B623-F61ADF363F94}" dt="2022-05-17T12:48:23.142" v="26" actId="6549"/>
      <pc:docMkLst>
        <pc:docMk/>
      </pc:docMkLst>
      <pc:sldChg chg="addSp delSp modSp mod ord">
        <pc:chgData name="이 호진" userId="e7b51f9e24c37788" providerId="LiveId" clId="{9DBE88F7-BE56-48C0-B623-F61ADF363F94}" dt="2022-05-17T12:47:57.116" v="6"/>
        <pc:sldMkLst>
          <pc:docMk/>
          <pc:sldMk cId="2184666338" sldId="256"/>
        </pc:sldMkLst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4" creationId="{3BB61A78-E81B-F9C2-5D04-491273E81B91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7" creationId="{300AD20A-700F-73B8-3082-7C96CA1700F5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8" creationId="{60697E07-724B-A3A5-46A8-CA1304BA0D4A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9" creationId="{11422E76-4852-31D2-EAC3-72E36DEA3AFF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2032552730" sldId="257"/>
        </pc:sldMkLst>
      </pc:sldChg>
      <pc:sldChg chg="modSp add mod">
        <pc:chgData name="이 호진" userId="e7b51f9e24c37788" providerId="LiveId" clId="{9DBE88F7-BE56-48C0-B623-F61ADF363F94}" dt="2022-05-17T12:48:23.142" v="26" actId="6549"/>
        <pc:sldMkLst>
          <pc:docMk/>
          <pc:sldMk cId="622223390" sldId="279"/>
        </pc:sldMkLst>
        <pc:spChg chg="mod">
          <ac:chgData name="이 호진" userId="e7b51f9e24c37788" providerId="LiveId" clId="{9DBE88F7-BE56-48C0-B623-F61ADF363F94}" dt="2022-05-17T12:48:23.142" v="26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3544538658" sldId="284"/>
        </pc:sldMkLst>
      </pc:sldChg>
      <pc:sldChg chg="add ord">
        <pc:chgData name="이 호진" userId="e7b51f9e24c37788" providerId="LiveId" clId="{9DBE88F7-BE56-48C0-B623-F61ADF363F94}" dt="2022-05-17T12:47:48.384" v="3"/>
        <pc:sldMkLst>
          <pc:docMk/>
          <pc:sldMk cId="2576589461" sldId="285"/>
        </pc:sldMkLst>
      </pc:sldChg>
      <pc:sldChg chg="add">
        <pc:chgData name="이 호진" userId="e7b51f9e24c37788" providerId="LiveId" clId="{9DBE88F7-BE56-48C0-B623-F61ADF363F94}" dt="2022-05-17T12:47:58.427" v="7"/>
        <pc:sldMkLst>
          <pc:docMk/>
          <pc:sldMk cId="2164896569" sldId="286"/>
        </pc:sldMkLst>
      </pc:sldChg>
      <pc:sldChg chg="add">
        <pc:chgData name="이 호진" userId="e7b51f9e24c37788" providerId="LiveId" clId="{9DBE88F7-BE56-48C0-B623-F61ADF363F94}" dt="2022-05-17T12:47:58.694" v="8"/>
        <pc:sldMkLst>
          <pc:docMk/>
          <pc:sldMk cId="1183118981" sldId="287"/>
        </pc:sldMkLst>
      </pc:sldChg>
      <pc:sldChg chg="add">
        <pc:chgData name="이 호진" userId="e7b51f9e24c37788" providerId="LiveId" clId="{9DBE88F7-BE56-48C0-B623-F61ADF363F94}" dt="2022-05-17T12:47:58.892" v="9"/>
        <pc:sldMkLst>
          <pc:docMk/>
          <pc:sldMk cId="3882763934" sldId="288"/>
        </pc:sldMkLst>
      </pc:sldChg>
    </pc:docChg>
  </pc:docChgLst>
  <pc:docChgLst>
    <pc:chgData name="이 호진" userId="e7b51f9e24c37788" providerId="LiveId" clId="{818BD85B-BDFA-4DE6-973A-C6CEF595B2D6}"/>
    <pc:docChg chg="custSel delSld modSld sldOrd">
      <pc:chgData name="이 호진" userId="e7b51f9e24c37788" providerId="LiveId" clId="{818BD85B-BDFA-4DE6-973A-C6CEF595B2D6}" dt="2022-06-16T05:06:17.954" v="326" actId="11529"/>
      <pc:docMkLst>
        <pc:docMk/>
      </pc:docMkLst>
      <pc:sldChg chg="addSp modSp mod ord">
        <pc:chgData name="이 호진" userId="e7b51f9e24c37788" providerId="LiveId" clId="{818BD85B-BDFA-4DE6-973A-C6CEF595B2D6}" dt="2022-06-16T05:05:49.480" v="322" actId="1076"/>
        <pc:sldMkLst>
          <pc:docMk/>
          <pc:sldMk cId="2184666338" sldId="256"/>
        </pc:sldMkLst>
        <pc:spChg chg="add mod">
          <ac:chgData name="이 호진" userId="e7b51f9e24c37788" providerId="LiveId" clId="{818BD85B-BDFA-4DE6-973A-C6CEF595B2D6}" dt="2022-05-17T12:50:24.434" v="154" actId="1076"/>
          <ac:spMkLst>
            <pc:docMk/>
            <pc:sldMk cId="2184666338" sldId="256"/>
            <ac:spMk id="2" creationId="{52157E8F-5665-0257-8F38-2D6D9B32BF48}"/>
          </ac:spMkLst>
        </pc:spChg>
        <pc:spChg chg="add mod">
          <ac:chgData name="이 호진" userId="e7b51f9e24c37788" providerId="LiveId" clId="{818BD85B-BDFA-4DE6-973A-C6CEF595B2D6}" dt="2022-06-16T05:05:49.480" v="322" actId="1076"/>
          <ac:spMkLst>
            <pc:docMk/>
            <pc:sldMk cId="2184666338" sldId="256"/>
            <ac:spMk id="3" creationId="{02BCE7FB-F79D-FB9A-C70D-2026C6290BDF}"/>
          </ac:spMkLst>
        </pc:spChg>
        <pc:spChg chg="add mod">
          <ac:chgData name="이 호진" userId="e7b51f9e24c37788" providerId="LiveId" clId="{818BD85B-BDFA-4DE6-973A-C6CEF595B2D6}" dt="2022-05-17T12:49:50.905" v="35" actId="6549"/>
          <ac:spMkLst>
            <pc:docMk/>
            <pc:sldMk cId="2184666338" sldId="256"/>
            <ac:spMk id="6" creationId="{B2C01685-955F-E752-924E-3F56A2FBE391}"/>
          </ac:spMkLst>
        </pc:sp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032552730" sldId="257"/>
        </pc:sldMkLst>
      </pc:sldChg>
      <pc:sldChg chg="modSp mod">
        <pc:chgData name="이 호진" userId="e7b51f9e24c37788" providerId="LiveId" clId="{818BD85B-BDFA-4DE6-973A-C6CEF595B2D6}" dt="2022-05-17T12:49:36.760" v="15" actId="6549"/>
        <pc:sldMkLst>
          <pc:docMk/>
          <pc:sldMk cId="622223390" sldId="279"/>
        </pc:sldMkLst>
        <pc:spChg chg="mod">
          <ac:chgData name="이 호진" userId="e7b51f9e24c37788" providerId="LiveId" clId="{818BD85B-BDFA-4DE6-973A-C6CEF595B2D6}" dt="2022-05-17T12:49:36.760" v="15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18BD85B-BDFA-4DE6-973A-C6CEF595B2D6}" dt="2022-06-16T05:06:17.954" v="326" actId="11529"/>
        <pc:sldMkLst>
          <pc:docMk/>
          <pc:sldMk cId="3544538658" sldId="284"/>
        </pc:sldMkLst>
        <pc:spChg chg="mod">
          <ac:chgData name="이 호진" userId="e7b51f9e24c37788" providerId="LiveId" clId="{818BD85B-BDFA-4DE6-973A-C6CEF595B2D6}" dt="2022-06-16T05:06:06.527" v="323" actId="1076"/>
          <ac:spMkLst>
            <pc:docMk/>
            <pc:sldMk cId="3544538658" sldId="284"/>
            <ac:spMk id="8" creationId="{182B2084-7AF9-3EA5-2480-E9CA72C9994E}"/>
          </ac:spMkLst>
        </pc:spChg>
        <pc:spChg chg="mod">
          <ac:chgData name="이 호진" userId="e7b51f9e24c37788" providerId="LiveId" clId="{818BD85B-BDFA-4DE6-973A-C6CEF595B2D6}" dt="2022-05-17T12:54:28.315" v="298" actId="1076"/>
          <ac:spMkLst>
            <pc:docMk/>
            <pc:sldMk cId="3544538658" sldId="284"/>
            <ac:spMk id="10" creationId="{D8B2190F-179E-0EBF-9A63-B40E3D8BA60C}"/>
          </ac:spMkLst>
        </pc:spChg>
        <pc:spChg chg="mod">
          <ac:chgData name="이 호진" userId="e7b51f9e24c37788" providerId="LiveId" clId="{818BD85B-BDFA-4DE6-973A-C6CEF595B2D6}" dt="2022-06-16T05:06:08.381" v="324" actId="1076"/>
          <ac:spMkLst>
            <pc:docMk/>
            <pc:sldMk cId="3544538658" sldId="284"/>
            <ac:spMk id="12" creationId="{458D6698-417A-2035-CC23-6A6F5313B0B1}"/>
          </ac:spMkLst>
        </pc:spChg>
        <pc:spChg chg="add del mod">
          <ac:chgData name="이 호진" userId="e7b51f9e24c37788" providerId="LiveId" clId="{818BD85B-BDFA-4DE6-973A-C6CEF595B2D6}" dt="2022-05-17T12:56:27.305" v="304" actId="478"/>
          <ac:spMkLst>
            <pc:docMk/>
            <pc:sldMk cId="3544538658" sldId="284"/>
            <ac:spMk id="13" creationId="{95335D9A-C735-5A57-FE59-940D32479C75}"/>
          </ac:spMkLst>
        </pc:spChg>
        <pc:spChg chg="del">
          <ac:chgData name="이 호진" userId="e7b51f9e24c37788" providerId="LiveId" clId="{818BD85B-BDFA-4DE6-973A-C6CEF595B2D6}" dt="2022-05-17T12:54:30.667" v="299" actId="478"/>
          <ac:spMkLst>
            <pc:docMk/>
            <pc:sldMk cId="3544538658" sldId="284"/>
            <ac:spMk id="14" creationId="{3484CA1B-36B1-7DB1-8F0E-5E5D5D668A1E}"/>
          </ac:spMkLst>
        </pc:spChg>
        <pc:spChg chg="add del mod">
          <ac:chgData name="이 호진" userId="e7b51f9e24c37788" providerId="LiveId" clId="{818BD85B-BDFA-4DE6-973A-C6CEF595B2D6}" dt="2022-05-17T12:57:28.075" v="310" actId="478"/>
          <ac:spMkLst>
            <pc:docMk/>
            <pc:sldMk cId="3544538658" sldId="284"/>
            <ac:spMk id="15" creationId="{21564668-0617-6421-63C6-60188B15F046}"/>
          </ac:spMkLst>
        </pc:spChg>
        <pc:spChg chg="add mod">
          <ac:chgData name="이 호진" userId="e7b51f9e24c37788" providerId="LiveId" clId="{818BD85B-BDFA-4DE6-973A-C6CEF595B2D6}" dt="2022-06-16T05:06:12.400" v="325" actId="1076"/>
          <ac:spMkLst>
            <pc:docMk/>
            <pc:sldMk cId="3544538658" sldId="284"/>
            <ac:spMk id="17" creationId="{38D476FF-B9B9-7296-1B4D-22EEFA77C5A6}"/>
          </ac:spMkLst>
        </pc:spChg>
        <pc:cxnChg chg="add">
          <ac:chgData name="이 호진" userId="e7b51f9e24c37788" providerId="LiveId" clId="{818BD85B-BDFA-4DE6-973A-C6CEF595B2D6}" dt="2022-06-16T05:06:17.954" v="326" actId="11529"/>
          <ac:cxnSpMkLst>
            <pc:docMk/>
            <pc:sldMk cId="3544538658" sldId="284"/>
            <ac:cxnSpMk id="7" creationId="{7491036B-0ACB-74E5-FE2E-F2039FD295AD}"/>
          </ac:cxnSpMkLst>
        </pc:cxnChg>
        <pc:cxnChg chg="del">
          <ac:chgData name="이 호진" userId="e7b51f9e24c37788" providerId="LiveId" clId="{818BD85B-BDFA-4DE6-973A-C6CEF595B2D6}" dt="2022-05-17T12:54:30.667" v="299" actId="478"/>
          <ac:cxnSpMkLst>
            <pc:docMk/>
            <pc:sldMk cId="3544538658" sldId="284"/>
            <ac:cxnSpMk id="16" creationId="{0EF47AB8-5585-F21F-EF76-695336265D05}"/>
          </ac:cxnSpMkLst>
        </pc:cxn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576589461" sldId="285"/>
        </pc:sldMkLst>
      </pc:sldChg>
      <pc:sldChg chg="addSp delSp del mod">
        <pc:chgData name="이 호진" userId="e7b51f9e24c37788" providerId="LiveId" clId="{818BD85B-BDFA-4DE6-973A-C6CEF595B2D6}" dt="2022-05-17T12:58:18.886" v="317" actId="47"/>
        <pc:sldMkLst>
          <pc:docMk/>
          <pc:sldMk cId="2164896569" sldId="286"/>
        </pc:sldMkLst>
        <pc:spChg chg="add del">
          <ac:chgData name="이 호진" userId="e7b51f9e24c37788" providerId="LiveId" clId="{818BD85B-BDFA-4DE6-973A-C6CEF595B2D6}" dt="2022-05-17T12:55:06.685" v="303" actId="478"/>
          <ac:spMkLst>
            <pc:docMk/>
            <pc:sldMk cId="2164896569" sldId="286"/>
            <ac:spMk id="10" creationId="{670F1FFD-8DB3-BDB6-2652-36C536F1F7F6}"/>
          </ac:spMkLst>
        </pc:spChg>
      </pc:sldChg>
      <pc:sldChg chg="del">
        <pc:chgData name="이 호진" userId="e7b51f9e24c37788" providerId="LiveId" clId="{818BD85B-BDFA-4DE6-973A-C6CEF595B2D6}" dt="2022-05-17T12:58:18.886" v="317" actId="47"/>
        <pc:sldMkLst>
          <pc:docMk/>
          <pc:sldMk cId="1183118981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DC</a:t>
            </a:r>
            <a:r>
              <a:rPr lang="ko-KR" altLang="en-US" sz="4500" b="1" dirty="0"/>
              <a:t>모터 구동 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A6213-D970-EBB1-4F28-58F40D428ED2}"/>
              </a:ext>
            </a:extLst>
          </p:cNvPr>
          <p:cNvSpPr txBox="1"/>
          <p:nvPr/>
        </p:nvSpPr>
        <p:spPr>
          <a:xfrm>
            <a:off x="308861" y="2181237"/>
            <a:ext cx="46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/>
              <a:t>PWM </a:t>
            </a:r>
            <a:r>
              <a:rPr lang="ko-KR" altLang="en-US" sz="1400" dirty="0"/>
              <a:t>포트를 통하여 모터의 동작 속도를 제어합니다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A307-1BA6-4174-90A4-D5D0C93AED4D}"/>
              </a:ext>
            </a:extLst>
          </p:cNvPr>
          <p:cNvSpPr txBox="1"/>
          <p:nvPr/>
        </p:nvSpPr>
        <p:spPr>
          <a:xfrm>
            <a:off x="277586" y="1649116"/>
            <a:ext cx="3893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속도 제어</a:t>
            </a:r>
          </a:p>
        </p:txBody>
      </p:sp>
    </p:spTree>
    <p:extLst>
      <p:ext uri="{BB962C8B-B14F-4D97-AF65-F5344CB8AC3E}">
        <p14:creationId xmlns:p14="http://schemas.microsoft.com/office/powerpoint/2010/main" val="236930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79E8A7-4658-65E9-54F7-687195B2C43C}"/>
              </a:ext>
            </a:extLst>
          </p:cNvPr>
          <p:cNvSpPr txBox="1"/>
          <p:nvPr/>
        </p:nvSpPr>
        <p:spPr>
          <a:xfrm>
            <a:off x="426167" y="941474"/>
            <a:ext cx="800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모터는 전압의 양을 변경해 주면 모터의 회전 속도를 변경할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E7D31B-82C4-778B-40BB-EA26A183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90" y="2034924"/>
            <a:ext cx="5168966" cy="2806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549D6-1DD6-709F-866A-02B9BE2CCF0B}"/>
              </a:ext>
            </a:extLst>
          </p:cNvPr>
          <p:cNvSpPr txBox="1"/>
          <p:nvPr/>
        </p:nvSpPr>
        <p:spPr>
          <a:xfrm>
            <a:off x="4191345" y="1907562"/>
            <a:ext cx="41520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모터를 파워 서플라이에 연결하고 </a:t>
            </a:r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전압을 조금씩 올리면서 모터의 속도를 관찰하면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전압에 비례하여 속도가 증가하는 것을 볼 수 있습니다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E8AC5-44A0-A3A9-A045-45A915F20FCB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속도조절</a:t>
            </a:r>
          </a:p>
        </p:txBody>
      </p:sp>
    </p:spTree>
    <p:extLst>
      <p:ext uri="{BB962C8B-B14F-4D97-AF65-F5344CB8AC3E}">
        <p14:creationId xmlns:p14="http://schemas.microsoft.com/office/powerpoint/2010/main" val="32839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C92FDA-7C41-FD03-8C97-45B6F1E3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73" y="1914962"/>
            <a:ext cx="3085424" cy="1373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DBA7E-49B2-BAB3-671D-492F96E1A2BE}"/>
              </a:ext>
            </a:extLst>
          </p:cNvPr>
          <p:cNvSpPr txBox="1"/>
          <p:nvPr/>
        </p:nvSpPr>
        <p:spPr>
          <a:xfrm>
            <a:off x="375555" y="914364"/>
            <a:ext cx="850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모터는 코일에 전류를 흘려 회전력을 얻습니다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코일에는 인덕턴스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 저항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있습니다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EEF2A-7D25-B4D4-12DC-7451FCE50F12}"/>
              </a:ext>
            </a:extLst>
          </p:cNvPr>
          <p:cNvSpPr txBox="1"/>
          <p:nvPr/>
        </p:nvSpPr>
        <p:spPr>
          <a:xfrm>
            <a:off x="4425116" y="2106157"/>
            <a:ext cx="3738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모터가 회전하면 스스로 발전기가 되어 </a:t>
            </a:r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역기전력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만들어냅니다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E0FAD-64A5-3B72-88DB-1FB262E2EB0F}"/>
              </a:ext>
            </a:extLst>
          </p:cNvPr>
          <p:cNvSpPr txBox="1"/>
          <p:nvPr/>
        </p:nvSpPr>
        <p:spPr>
          <a:xfrm>
            <a:off x="1185410" y="3562118"/>
            <a:ext cx="422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모터에 전압을 살짝 걸어주면 </a:t>
            </a:r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모터는 어떻게 동작하는지 그래프로 확인해 봅니다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6FEDAA-C445-179A-C609-4461D3F4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562" y="2929639"/>
            <a:ext cx="2035678" cy="1838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5BEC0F-28A2-112B-99AC-DE62E1A9BA90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속도조절</a:t>
            </a:r>
          </a:p>
        </p:txBody>
      </p:sp>
    </p:spTree>
    <p:extLst>
      <p:ext uri="{BB962C8B-B14F-4D97-AF65-F5344CB8AC3E}">
        <p14:creationId xmlns:p14="http://schemas.microsoft.com/office/powerpoint/2010/main" val="20842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BA24B5-286F-D657-E7A1-7741560F46CA}"/>
              </a:ext>
            </a:extLst>
          </p:cNvPr>
          <p:cNvSpPr txBox="1"/>
          <p:nvPr/>
        </p:nvSpPr>
        <p:spPr>
          <a:xfrm>
            <a:off x="375555" y="986834"/>
            <a:ext cx="656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① 모터에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Voltage (v)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일정하게 걸어줍니다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6D554-7D5A-46FC-CC1D-E1F4926B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1" y="1749898"/>
            <a:ext cx="3224119" cy="30361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258091-3DA1-F118-1F2A-0A8EEFB9C20F}"/>
              </a:ext>
            </a:extLst>
          </p:cNvPr>
          <p:cNvSpPr txBox="1"/>
          <p:nvPr/>
        </p:nvSpPr>
        <p:spPr>
          <a:xfrm>
            <a:off x="4572000" y="1916490"/>
            <a:ext cx="35283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② 모터는 전류는 코일에 자기에너지를 </a:t>
            </a:r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저장하면서 급격히 증가합니다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그리고 모터가 돌기 시작하면서 발전하여 </a:t>
            </a:r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역기전력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만들어냅니다</a:t>
            </a:r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모터가 돌면 스스로 발전기가 됨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). 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87467-2E88-2AFA-5139-EDB41CDFBE6D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속도조절</a:t>
            </a:r>
          </a:p>
        </p:txBody>
      </p:sp>
    </p:spTree>
    <p:extLst>
      <p:ext uri="{BB962C8B-B14F-4D97-AF65-F5344CB8AC3E}">
        <p14:creationId xmlns:p14="http://schemas.microsoft.com/office/powerpoint/2010/main" val="302684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7BA85F2-6E0D-1AA6-D055-F9A33265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4" y="1619470"/>
            <a:ext cx="3913931" cy="1742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642A2-772C-C9AB-8540-9FD500E941E5}"/>
              </a:ext>
            </a:extLst>
          </p:cNvPr>
          <p:cNvSpPr txBox="1"/>
          <p:nvPr/>
        </p:nvSpPr>
        <p:spPr>
          <a:xfrm>
            <a:off x="560639" y="3730677"/>
            <a:ext cx="7564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⑤ 이제 모터는 토크를 만들 수 없게 되어 속도를 올릴 수 없고 같은 속도로 회전하게 됩니다</a:t>
            </a:r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토크는 모터에 흐르는 전류에 비례하여 작용함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A8B41-6051-1CE7-11CA-7D5BAF45CCF2}"/>
              </a:ext>
            </a:extLst>
          </p:cNvPr>
          <p:cNvSpPr txBox="1"/>
          <p:nvPr/>
        </p:nvSpPr>
        <p:spPr>
          <a:xfrm>
            <a:off x="375555" y="929889"/>
            <a:ext cx="765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③ 저항 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 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에는 공급 전압과 역기전력의 차이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(v - e) 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만큼의 전압이 걸립니다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1C412-04EA-3933-BC2F-90596317B9BB}"/>
              </a:ext>
            </a:extLst>
          </p:cNvPr>
          <p:cNvSpPr txBox="1"/>
          <p:nvPr/>
        </p:nvSpPr>
        <p:spPr>
          <a:xfrm>
            <a:off x="4454078" y="1862303"/>
            <a:ext cx="4387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④ 모터의 속도가 증가할 수록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커져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가까워지면 더이상 모터에는 전류가 흐르지 않습니다</a:t>
            </a:r>
            <a:endParaRPr lang="en-US" altLang="ko-KR" sz="1400" b="0" i="0" dirty="0"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저항 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</a:t>
            </a:r>
            <a:r>
              <a:rPr lang="ko-KR" altLang="en-US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소모되는 전류는 </a:t>
            </a:r>
            <a:r>
              <a:rPr lang="ko-KR" altLang="en-US" sz="1400" b="0" i="0" dirty="0" err="1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제외하였을때</a:t>
            </a:r>
            <a:r>
              <a:rPr lang="en-US" altLang="ko-KR" sz="1400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). 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E627A-55B4-C6F9-206F-9A63FA6D1A70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속도조절</a:t>
            </a:r>
          </a:p>
        </p:txBody>
      </p:sp>
    </p:spTree>
    <p:extLst>
      <p:ext uri="{BB962C8B-B14F-4D97-AF65-F5344CB8AC3E}">
        <p14:creationId xmlns:p14="http://schemas.microsoft.com/office/powerpoint/2010/main" val="320323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9ED121-376B-1A69-C805-AD5C3CB9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13" y="1012732"/>
            <a:ext cx="5839147" cy="1602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8E401-8094-9D61-1D0F-80A2590FA5DA}"/>
              </a:ext>
            </a:extLst>
          </p:cNvPr>
          <p:cNvSpPr txBox="1"/>
          <p:nvPr/>
        </p:nvSpPr>
        <p:spPr>
          <a:xfrm>
            <a:off x="436826" y="952081"/>
            <a:ext cx="20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블럭선도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242CC-C214-9173-B5E0-B321F23A7835}"/>
              </a:ext>
            </a:extLst>
          </p:cNvPr>
          <p:cNvSpPr txBox="1"/>
          <p:nvPr/>
        </p:nvSpPr>
        <p:spPr>
          <a:xfrm>
            <a:off x="3173506" y="2808329"/>
            <a:ext cx="5581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블록선도에서 전압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(v)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입력이 블록들을 통과하여 속도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(ω)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회전각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(θ)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출력하고 속도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(ω)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피드백 되어 다시 입력으로 되돌아옵니다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200" dirty="0">
              <a:solidFill>
                <a:srgbClr val="66666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드라이버가 피드백 제어를 하지 않더라도 이미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내부에 속도에 대한 피드백 제어 구조가 만들어져 있습니다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피드백 되는 전압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</a:t>
            </a:r>
            <a:r>
              <a:rPr lang="en-US" altLang="ko-KR" sz="1200" b="0" i="0" baseline="-2500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B-EMF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가 바로 모터가 발전기가 되어 만들어내는 역기전력 이라고 보시면 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200" dirty="0">
              <a:solidFill>
                <a:srgbClr val="66666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 전압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</a:t>
            </a:r>
            <a:r>
              <a:rPr lang="en-US" altLang="ko-KR" sz="1200" b="0" i="0" baseline="-2500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B-EMF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같은 값이 되면 오차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(v - V</a:t>
            </a:r>
            <a:r>
              <a:rPr lang="en-US" altLang="ko-KR" sz="1200" b="0" i="0" baseline="-2500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B-EMF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되어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Electrical part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1200" b="0" i="0" dirty="0" err="1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수렴하게 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그래서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Mechanical part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공급되는 토크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en-US" altLang="ko-KR" sz="1200" b="0" i="0" dirty="0" err="1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*K</a:t>
            </a:r>
            <a:r>
              <a:rPr lang="en-US" altLang="ko-KR" sz="1200" b="0" i="0" baseline="-2500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만들어내지 못하고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적분기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1/</a:t>
            </a:r>
            <a:r>
              <a:rPr lang="en-US" altLang="ko-KR" sz="1200" b="0" i="0" dirty="0" err="1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Js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쌓인 만큼의 속도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ω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회전합니다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4A33EB-4893-066C-390D-DBEC2A7D8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5" y="2146319"/>
            <a:ext cx="2454849" cy="2427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23DEC-6A01-1730-CA77-0866421A356E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속도조절</a:t>
            </a:r>
          </a:p>
        </p:txBody>
      </p:sp>
    </p:spTree>
    <p:extLst>
      <p:ext uri="{BB962C8B-B14F-4D97-AF65-F5344CB8AC3E}">
        <p14:creationId xmlns:p14="http://schemas.microsoft.com/office/powerpoint/2010/main" val="29401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5E9E8D-B92E-6693-ADE3-2A638D025BD7}"/>
              </a:ext>
            </a:extLst>
          </p:cNvPr>
          <p:cNvSpPr txBox="1"/>
          <p:nvPr/>
        </p:nvSpPr>
        <p:spPr>
          <a:xfrm>
            <a:off x="420996" y="1318028"/>
            <a:ext cx="8094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스스로 발전기가 되어 역기전력을 만들고</a:t>
            </a:r>
            <a:r>
              <a:rPr lang="en-US" altLang="ko-KR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역기전력이 모터에 공급되는 전압과 평형이 되는 속도까지 다다른 후 모터는 일정한 속도로 회전을 지속합니다</a:t>
            </a:r>
            <a:r>
              <a:rPr lang="en-US" altLang="ko-KR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하지만 모터에 마찰과 부하</a:t>
            </a:r>
            <a:r>
              <a:rPr lang="en-US" altLang="ko-KR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(T</a:t>
            </a:r>
            <a:r>
              <a:rPr lang="en-US" altLang="ko-KR" sz="1600" i="0" baseline="-2500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</a:t>
            </a:r>
            <a:r>
              <a:rPr lang="en-US" altLang="ko-KR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존재하기 때문에 모터의 속도는 가해준 전압에 정확히 비례하는 속도를 만들지는 못합니다</a:t>
            </a:r>
            <a:r>
              <a:rPr lang="en-US" altLang="ko-KR" sz="160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2BCC8-F1FE-CA50-1141-7B05BA262959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속도조절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6273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CE7FB-F79D-FB9A-C70D-2026C6290BDF}"/>
              </a:ext>
            </a:extLst>
          </p:cNvPr>
          <p:cNvSpPr txBox="1"/>
          <p:nvPr/>
        </p:nvSpPr>
        <p:spPr>
          <a:xfrm>
            <a:off x="410135" y="951027"/>
            <a:ext cx="798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PWM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신호를 이용하여 모터에 인가되는 전류의 양을 조절할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BCEE22-17A3-5997-95CC-4D41574D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5" y="1642708"/>
            <a:ext cx="5286149" cy="3206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918006-63BC-F776-1BB3-4FB0F9B5F0BC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PWM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제어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23846B0-28B5-AEEF-7BF9-15C658A6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5" y="1286141"/>
            <a:ext cx="2215301" cy="180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FB6F95-4EC7-6EC3-CDA6-EB305EC1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343" y="1286141"/>
            <a:ext cx="3146054" cy="30861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AEBA08-C77B-2398-B452-2042F0751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148" y="1335127"/>
            <a:ext cx="3184155" cy="2988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DA157-2F4E-4046-3878-6F1F5D167738}"/>
              </a:ext>
            </a:extLst>
          </p:cNvPr>
          <p:cNvSpPr txBox="1"/>
          <p:nvPr/>
        </p:nvSpPr>
        <p:spPr>
          <a:xfrm>
            <a:off x="375556" y="293915"/>
            <a:ext cx="703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정역회전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</a:t>
            </a:r>
            <a:r>
              <a:rPr lang="en-US" altLang="ko-KR" sz="2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5-1_dc1.ino</a:t>
            </a:r>
            <a:endParaRPr lang="ko-KR" altLang="en-US" sz="20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5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394</Words>
  <Application>Microsoft Office PowerPoint</Application>
  <PresentationFormat>화면 슬라이드 쇼(16:9)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11</cp:revision>
  <dcterms:created xsi:type="dcterms:W3CDTF">2022-02-09T03:28:42Z</dcterms:created>
  <dcterms:modified xsi:type="dcterms:W3CDTF">2024-04-16T06:48:47Z</dcterms:modified>
</cp:coreProperties>
</file>