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7" r:id="rId4"/>
    <p:sldId id="268" r:id="rId5"/>
    <p:sldId id="271" r:id="rId6"/>
    <p:sldId id="282" r:id="rId7"/>
    <p:sldId id="283" r:id="rId8"/>
    <p:sldId id="284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10E7C-5A5F-4F6E-B41A-6528EA88B44C}" v="35" dt="2022-06-23T12:50:35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BDD511A4-A621-4AE0-80A0-2D71847F48B0}"/>
    <pc:docChg chg="addSld delSld modSld sldOrd">
      <pc:chgData name="이 호진" userId="e7b51f9e24c37788" providerId="LiveId" clId="{BDD511A4-A621-4AE0-80A0-2D71847F48B0}" dt="2022-05-18T08:58:36.310" v="332" actId="47"/>
      <pc:docMkLst>
        <pc:docMk/>
      </pc:docMkLst>
      <pc:sldChg chg="modSp mod">
        <pc:chgData name="이 호진" userId="e7b51f9e24c37788" providerId="LiveId" clId="{BDD511A4-A621-4AE0-80A0-2D71847F48B0}" dt="2022-05-17T14:22:27.238" v="11"/>
        <pc:sldMkLst>
          <pc:docMk/>
          <pc:sldMk cId="2184666338" sldId="256"/>
        </pc:sldMkLst>
        <pc:spChg chg="mod">
          <ac:chgData name="이 호진" userId="e7b51f9e24c37788" providerId="LiveId" clId="{BDD511A4-A621-4AE0-80A0-2D71847F48B0}" dt="2022-05-17T14:22:27.238" v="11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BDD511A4-A621-4AE0-80A0-2D71847F48B0}" dt="2022-05-18T05:53:45.219" v="140" actId="1076"/>
        <pc:sldMkLst>
          <pc:docMk/>
          <pc:sldMk cId="159237791" sldId="259"/>
        </pc:sldMkLst>
        <pc:spChg chg="add mod">
          <ac:chgData name="이 호진" userId="e7b51f9e24c37788" providerId="LiveId" clId="{BDD511A4-A621-4AE0-80A0-2D71847F48B0}" dt="2022-05-18T05:32:28.710" v="132" actId="1076"/>
          <ac:spMkLst>
            <pc:docMk/>
            <pc:sldMk cId="159237791" sldId="259"/>
            <ac:spMk id="6" creationId="{A936E2E3-FDC2-6B60-06AF-7F245E41D26F}"/>
          </ac:spMkLst>
        </pc:spChg>
        <pc:spChg chg="add mod">
          <ac:chgData name="이 호진" userId="e7b51f9e24c37788" providerId="LiveId" clId="{BDD511A4-A621-4AE0-80A0-2D71847F48B0}" dt="2022-05-18T05:33:16.405" v="137" actId="14100"/>
          <ac:spMkLst>
            <pc:docMk/>
            <pc:sldMk cId="159237791" sldId="259"/>
            <ac:spMk id="8" creationId="{77C7CA7E-3EF0-C1BB-60C7-DD5001DC4D97}"/>
          </ac:spMkLst>
        </pc:spChg>
        <pc:picChg chg="add mod">
          <ac:chgData name="이 호진" userId="e7b51f9e24c37788" providerId="LiveId" clId="{BDD511A4-A621-4AE0-80A0-2D71847F48B0}" dt="2022-05-18T05:53:45.219" v="140" actId="1076"/>
          <ac:picMkLst>
            <pc:docMk/>
            <pc:sldMk cId="159237791" sldId="259"/>
            <ac:picMk id="1026" creationId="{93E4E9A8-81E1-653C-E365-801E29EDFF9B}"/>
          </ac:picMkLst>
        </pc:pic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009393969" sldId="260"/>
        </pc:sldMkLst>
        <pc:spChg chg="add mod">
          <ac:chgData name="이 호진" userId="e7b51f9e24c37788" providerId="LiveId" clId="{BDD511A4-A621-4AE0-80A0-2D71847F48B0}" dt="2022-05-18T05:57:23.673" v="329" actId="1076"/>
          <ac:spMkLst>
            <pc:docMk/>
            <pc:sldMk cId="3009393969" sldId="260"/>
            <ac:spMk id="6" creationId="{A93E37CA-36BB-6622-D4A5-B31468E78A2D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191817500" sldId="261"/>
        </pc:sldMkLst>
        <pc:spChg chg="add mod">
          <ac:chgData name="이 호진" userId="e7b51f9e24c37788" providerId="LiveId" clId="{BDD511A4-A621-4AE0-80A0-2D71847F48B0}" dt="2022-05-17T15:24:48.186" v="73" actId="6549"/>
          <ac:spMkLst>
            <pc:docMk/>
            <pc:sldMk cId="3191817500" sldId="261"/>
            <ac:spMk id="6" creationId="{0E70AD79-D233-B8C3-98C6-0CE159067346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4238118617" sldId="262"/>
        </pc:sldMkLst>
        <pc:spChg chg="add mod">
          <ac:chgData name="이 호진" userId="e7b51f9e24c37788" providerId="LiveId" clId="{BDD511A4-A621-4AE0-80A0-2D71847F48B0}" dt="2022-05-17T15:25:07.305" v="90" actId="6549"/>
          <ac:spMkLst>
            <pc:docMk/>
            <pc:sldMk cId="4238118617" sldId="262"/>
            <ac:spMk id="6" creationId="{5DD5C2D8-C801-15EE-5726-38AA6AA815A3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1297127404" sldId="263"/>
        </pc:sldMkLst>
        <pc:spChg chg="add mod">
          <ac:chgData name="이 호진" userId="e7b51f9e24c37788" providerId="LiveId" clId="{BDD511A4-A621-4AE0-80A0-2D71847F48B0}" dt="2022-05-17T15:25:16.994" v="105" actId="6549"/>
          <ac:spMkLst>
            <pc:docMk/>
            <pc:sldMk cId="1297127404" sldId="263"/>
            <ac:spMk id="6" creationId="{94830766-76A0-8712-8A4F-69D83C81300B}"/>
          </ac:spMkLst>
        </pc:spChg>
      </pc:sldChg>
      <pc:sldChg chg="addSp modSp del mod">
        <pc:chgData name="이 호진" userId="e7b51f9e24c37788" providerId="LiveId" clId="{BDD511A4-A621-4AE0-80A0-2D71847F48B0}" dt="2022-05-18T08:58:34.139" v="331" actId="47"/>
        <pc:sldMkLst>
          <pc:docMk/>
          <pc:sldMk cId="74044086" sldId="264"/>
        </pc:sldMkLst>
        <pc:spChg chg="add mod">
          <ac:chgData name="이 호진" userId="e7b51f9e24c37788" providerId="LiveId" clId="{BDD511A4-A621-4AE0-80A0-2D71847F48B0}" dt="2022-05-17T15:25:37.663" v="131"/>
          <ac:spMkLst>
            <pc:docMk/>
            <pc:sldMk cId="74044086" sldId="264"/>
            <ac:spMk id="6" creationId="{100BF68E-B358-CEB5-19E5-A104A3384BF6}"/>
          </ac:spMkLst>
        </pc:spChg>
      </pc:sldChg>
      <pc:sldChg chg="addSp modSp add mod ord">
        <pc:chgData name="이 호진" userId="e7b51f9e24c37788" providerId="LiveId" clId="{BDD511A4-A621-4AE0-80A0-2D71847F48B0}" dt="2022-05-18T05:55:47.846" v="328" actId="1076"/>
        <pc:sldMkLst>
          <pc:docMk/>
          <pc:sldMk cId="2579523842" sldId="265"/>
        </pc:sldMkLst>
        <pc:spChg chg="add mod">
          <ac:chgData name="이 호진" userId="e7b51f9e24c37788" providerId="LiveId" clId="{BDD511A4-A621-4AE0-80A0-2D71847F48B0}" dt="2022-05-18T05:54:05.503" v="163" actId="14100"/>
          <ac:spMkLst>
            <pc:docMk/>
            <pc:sldMk cId="2579523842" sldId="265"/>
            <ac:spMk id="6" creationId="{D9062A03-686D-8EF8-C5F9-F21C51800AC7}"/>
          </ac:spMkLst>
        </pc:spChg>
        <pc:spChg chg="add mod">
          <ac:chgData name="이 호진" userId="e7b51f9e24c37788" providerId="LiveId" clId="{BDD511A4-A621-4AE0-80A0-2D71847F48B0}" dt="2022-05-18T05:54:46.366" v="290" actId="113"/>
          <ac:spMkLst>
            <pc:docMk/>
            <pc:sldMk cId="2579523842" sldId="265"/>
            <ac:spMk id="7" creationId="{AF400A66-2457-ED53-D056-A102AB5C25F1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8" creationId="{5B4CF5D7-E930-DE8C-C23F-139E7AE53B78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9" creationId="{451D0CBC-1EEC-616C-297E-F55DE9EBCDB0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10" creationId="{01805D47-F0B5-B789-94BE-8E252CC68C1C}"/>
          </ac:spMkLst>
        </pc:sp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2" creationId="{FC9FA24B-5585-7752-5BCA-E97DAC856794}"/>
          </ac:cxnSpMkLst>
        </pc:cxn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4" creationId="{5828C4DA-F052-F9F8-B976-452CE6D76DDA}"/>
          </ac:cxnSpMkLst>
        </pc:cxnChg>
      </pc:sldChg>
      <pc:sldChg chg="add del">
        <pc:chgData name="이 호진" userId="e7b51f9e24c37788" providerId="LiveId" clId="{BDD511A4-A621-4AE0-80A0-2D71847F48B0}" dt="2022-05-18T08:58:36.310" v="332" actId="47"/>
        <pc:sldMkLst>
          <pc:docMk/>
          <pc:sldMk cId="1855733605" sldId="266"/>
        </pc:sldMkLst>
      </pc:sldChg>
      <pc:sldChg chg="add">
        <pc:chgData name="이 호진" userId="e7b51f9e24c37788" providerId="LiveId" clId="{BDD511A4-A621-4AE0-80A0-2D71847F48B0}" dt="2022-05-17T15:25:22.418" v="108"/>
        <pc:sldMkLst>
          <pc:docMk/>
          <pc:sldMk cId="2764374617" sldId="267"/>
        </pc:sldMkLst>
      </pc:sldChg>
    </pc:docChg>
  </pc:docChgLst>
  <pc:docChgLst>
    <pc:chgData name="이 호진" userId="e7b51f9e24c37788" providerId="LiveId" clId="{B9B10E7C-5A5F-4F6E-B41A-6528EA88B44C}"/>
    <pc:docChg chg="custSel addSld delSld modSld sldOrd">
      <pc:chgData name="이 호진" userId="e7b51f9e24c37788" providerId="LiveId" clId="{B9B10E7C-5A5F-4F6E-B41A-6528EA88B44C}" dt="2022-06-23T12:52:16.342" v="314"/>
      <pc:docMkLst>
        <pc:docMk/>
      </pc:docMkLst>
      <pc:sldChg chg="modSp mod">
        <pc:chgData name="이 호진" userId="e7b51f9e24c37788" providerId="LiveId" clId="{B9B10E7C-5A5F-4F6E-B41A-6528EA88B44C}" dt="2022-06-23T09:19:14.165" v="34" actId="6549"/>
        <pc:sldMkLst>
          <pc:docMk/>
          <pc:sldMk cId="2184666338" sldId="256"/>
        </pc:sldMkLst>
        <pc:spChg chg="mod">
          <ac:chgData name="이 호진" userId="e7b51f9e24c37788" providerId="LiveId" clId="{B9B10E7C-5A5F-4F6E-B41A-6528EA88B44C}" dt="2022-06-23T09:19:14.165" v="34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del">
        <pc:chgData name="이 호진" userId="e7b51f9e24c37788" providerId="LiveId" clId="{B9B10E7C-5A5F-4F6E-B41A-6528EA88B44C}" dt="2022-06-23T09:19:18.929" v="35" actId="47"/>
        <pc:sldMkLst>
          <pc:docMk/>
          <pc:sldMk cId="159237791" sldId="259"/>
        </pc:sldMkLst>
      </pc:sldChg>
      <pc:sldChg chg="del">
        <pc:chgData name="이 호진" userId="e7b51f9e24c37788" providerId="LiveId" clId="{B9B10E7C-5A5F-4F6E-B41A-6528EA88B44C}" dt="2022-06-23T09:19:20.004" v="36" actId="47"/>
        <pc:sldMkLst>
          <pc:docMk/>
          <pc:sldMk cId="2579523842" sldId="265"/>
        </pc:sldMkLst>
      </pc:sldChg>
      <pc:sldChg chg="addSp delSp modSp mod">
        <pc:chgData name="이 호진" userId="e7b51f9e24c37788" providerId="LiveId" clId="{B9B10E7C-5A5F-4F6E-B41A-6528EA88B44C}" dt="2022-06-23T09:25:57.845" v="95" actId="1076"/>
        <pc:sldMkLst>
          <pc:docMk/>
          <pc:sldMk cId="2764374617" sldId="267"/>
        </pc:sldMkLst>
        <pc:spChg chg="add mod">
          <ac:chgData name="이 호진" userId="e7b51f9e24c37788" providerId="LiveId" clId="{B9B10E7C-5A5F-4F6E-B41A-6528EA88B44C}" dt="2022-06-23T09:23:04.594" v="72" actId="14100"/>
          <ac:spMkLst>
            <pc:docMk/>
            <pc:sldMk cId="2764374617" sldId="267"/>
            <ac:spMk id="6" creationId="{15840CF2-0004-F58C-999D-DF9713BDEE6C}"/>
          </ac:spMkLst>
        </pc:spChg>
        <pc:spChg chg="add mod">
          <ac:chgData name="이 호진" userId="e7b51f9e24c37788" providerId="LiveId" clId="{B9B10E7C-5A5F-4F6E-B41A-6528EA88B44C}" dt="2022-06-23T09:24:22.357" v="84" actId="20577"/>
          <ac:spMkLst>
            <pc:docMk/>
            <pc:sldMk cId="2764374617" sldId="267"/>
            <ac:spMk id="10" creationId="{5F1BF136-7CBC-B6A0-BFD4-22265AE0C0EA}"/>
          </ac:spMkLst>
        </pc:spChg>
        <pc:picChg chg="add del mod">
          <ac:chgData name="이 호진" userId="e7b51f9e24c37788" providerId="LiveId" clId="{B9B10E7C-5A5F-4F6E-B41A-6528EA88B44C}" dt="2022-06-23T09:25:04.156" v="87" actId="21"/>
          <ac:picMkLst>
            <pc:docMk/>
            <pc:sldMk cId="2764374617" sldId="267"/>
            <ac:picMk id="8" creationId="{968EA60F-A139-0FEA-1F2B-9C4AF4A9ADAF}"/>
          </ac:picMkLst>
        </pc:picChg>
        <pc:picChg chg="add mod">
          <ac:chgData name="이 호진" userId="e7b51f9e24c37788" providerId="LiveId" clId="{B9B10E7C-5A5F-4F6E-B41A-6528EA88B44C}" dt="2022-06-23T09:25:57.845" v="95" actId="1076"/>
          <ac:picMkLst>
            <pc:docMk/>
            <pc:sldMk cId="2764374617" sldId="267"/>
            <ac:picMk id="12" creationId="{3258167E-934F-9280-5A48-ADFC77935544}"/>
          </ac:picMkLst>
        </pc:picChg>
      </pc:sldChg>
      <pc:sldChg chg="addSp modSp add mod">
        <pc:chgData name="이 호진" userId="e7b51f9e24c37788" providerId="LiveId" clId="{B9B10E7C-5A5F-4F6E-B41A-6528EA88B44C}" dt="2022-06-23T10:26:25.507" v="254" actId="14100"/>
        <pc:sldMkLst>
          <pc:docMk/>
          <pc:sldMk cId="936640579" sldId="268"/>
        </pc:sldMkLst>
        <pc:spChg chg="add mod">
          <ac:chgData name="이 호진" userId="e7b51f9e24c37788" providerId="LiveId" clId="{B9B10E7C-5A5F-4F6E-B41A-6528EA88B44C}" dt="2022-06-23T10:26:25.507" v="254" actId="14100"/>
          <ac:spMkLst>
            <pc:docMk/>
            <pc:sldMk cId="936640579" sldId="268"/>
            <ac:spMk id="7" creationId="{88586614-D64F-1FA9-4EE1-0C1AE493BC58}"/>
          </ac:spMkLst>
        </pc:spChg>
        <pc:spChg chg="add mod">
          <ac:chgData name="이 호진" userId="e7b51f9e24c37788" providerId="LiveId" clId="{B9B10E7C-5A5F-4F6E-B41A-6528EA88B44C}" dt="2022-06-23T10:25:54.325" v="234" actId="1076"/>
          <ac:spMkLst>
            <pc:docMk/>
            <pc:sldMk cId="936640579" sldId="268"/>
            <ac:spMk id="9" creationId="{B9C08DAC-F3AF-8A2F-05EB-3602E184E713}"/>
          </ac:spMkLst>
        </pc:spChg>
        <pc:picChg chg="add mod">
          <ac:chgData name="이 호진" userId="e7b51f9e24c37788" providerId="LiveId" clId="{B9B10E7C-5A5F-4F6E-B41A-6528EA88B44C}" dt="2022-06-23T09:25:08.278" v="89" actId="1076"/>
          <ac:picMkLst>
            <pc:docMk/>
            <pc:sldMk cId="936640579" sldId="268"/>
            <ac:picMk id="8" creationId="{87BC74F5-D81D-B99D-D739-29D1D9836B76}"/>
          </ac:picMkLst>
        </pc:picChg>
      </pc:sldChg>
      <pc:sldChg chg="addSp modSp add mod ord">
        <pc:chgData name="이 호진" userId="e7b51f9e24c37788" providerId="LiveId" clId="{B9B10E7C-5A5F-4F6E-B41A-6528EA88B44C}" dt="2022-06-23T09:26:25.374" v="100" actId="1076"/>
        <pc:sldMkLst>
          <pc:docMk/>
          <pc:sldMk cId="2553015122" sldId="269"/>
        </pc:sldMkLst>
        <pc:picChg chg="add mod">
          <ac:chgData name="이 호진" userId="e7b51f9e24c37788" providerId="LiveId" clId="{B9B10E7C-5A5F-4F6E-B41A-6528EA88B44C}" dt="2022-06-23T09:26:25.374" v="100" actId="1076"/>
          <ac:picMkLst>
            <pc:docMk/>
            <pc:sldMk cId="2553015122" sldId="269"/>
            <ac:picMk id="7" creationId="{60BF6915-AEF7-4506-5CFA-F94F8B88D1AA}"/>
          </ac:picMkLst>
        </pc:picChg>
      </pc:sldChg>
      <pc:sldChg chg="addSp modSp add del mod">
        <pc:chgData name="이 호진" userId="e7b51f9e24c37788" providerId="LiveId" clId="{B9B10E7C-5A5F-4F6E-B41A-6528EA88B44C}" dt="2022-06-23T10:10:05.280" v="224" actId="47"/>
        <pc:sldMkLst>
          <pc:docMk/>
          <pc:sldMk cId="3759518297" sldId="270"/>
        </pc:sldMkLst>
        <pc:spChg chg="add mod">
          <ac:chgData name="이 호진" userId="e7b51f9e24c37788" providerId="LiveId" clId="{B9B10E7C-5A5F-4F6E-B41A-6528EA88B44C}" dt="2022-06-23T09:26:55.193" v="106"/>
          <ac:spMkLst>
            <pc:docMk/>
            <pc:sldMk cId="3759518297" sldId="270"/>
            <ac:spMk id="7" creationId="{88517A3C-D363-E20B-B1D6-832780BE7207}"/>
          </ac:spMkLst>
        </pc:spChg>
        <pc:spChg chg="add mod">
          <ac:chgData name="이 호진" userId="e7b51f9e24c37788" providerId="LiveId" clId="{B9B10E7C-5A5F-4F6E-B41A-6528EA88B44C}" dt="2022-06-23T09:27:52.860" v="117" actId="20577"/>
          <ac:spMkLst>
            <pc:docMk/>
            <pc:sldMk cId="3759518297" sldId="270"/>
            <ac:spMk id="10" creationId="{58316C5C-86CF-E2C1-F2CE-C10BD41A1C99}"/>
          </ac:spMkLst>
        </pc:spChg>
        <pc:picChg chg="add mod">
          <ac:chgData name="이 호진" userId="e7b51f9e24c37788" providerId="LiveId" clId="{B9B10E7C-5A5F-4F6E-B41A-6528EA88B44C}" dt="2022-06-23T09:27:27.260" v="111" actId="14100"/>
          <ac:picMkLst>
            <pc:docMk/>
            <pc:sldMk cId="3759518297" sldId="270"/>
            <ac:picMk id="1026" creationId="{8B4F7619-BBD8-6B06-623E-3D3FC8795874}"/>
          </ac:picMkLst>
        </pc:picChg>
      </pc:sldChg>
      <pc:sldChg chg="addSp modSp add mod">
        <pc:chgData name="이 호진" userId="e7b51f9e24c37788" providerId="LiveId" clId="{B9B10E7C-5A5F-4F6E-B41A-6528EA88B44C}" dt="2022-06-23T09:28:36.313" v="141" actId="1076"/>
        <pc:sldMkLst>
          <pc:docMk/>
          <pc:sldMk cId="2331899400" sldId="271"/>
        </pc:sldMkLst>
        <pc:spChg chg="add mod">
          <ac:chgData name="이 호진" userId="e7b51f9e24c37788" providerId="LiveId" clId="{B9B10E7C-5A5F-4F6E-B41A-6528EA88B44C}" dt="2022-06-23T09:28:23.995" v="138"/>
          <ac:spMkLst>
            <pc:docMk/>
            <pc:sldMk cId="2331899400" sldId="271"/>
            <ac:spMk id="6" creationId="{9653B4B5-363D-0098-9F9A-4E646FFEC484}"/>
          </ac:spMkLst>
        </pc:spChg>
        <pc:picChg chg="add mod">
          <ac:chgData name="이 호진" userId="e7b51f9e24c37788" providerId="LiveId" clId="{B9B10E7C-5A5F-4F6E-B41A-6528EA88B44C}" dt="2022-06-23T09:28:36.313" v="141" actId="1076"/>
          <ac:picMkLst>
            <pc:docMk/>
            <pc:sldMk cId="2331899400" sldId="271"/>
            <ac:picMk id="2050" creationId="{5AEBFBE6-5565-BFB1-54D6-0626AFF1AD3E}"/>
          </ac:picMkLst>
        </pc:picChg>
      </pc:sldChg>
      <pc:sldChg chg="addSp modSp add mod">
        <pc:chgData name="이 호진" userId="e7b51f9e24c37788" providerId="LiveId" clId="{B9B10E7C-5A5F-4F6E-B41A-6528EA88B44C}" dt="2022-06-23T12:39:27.974" v="277" actId="20577"/>
        <pc:sldMkLst>
          <pc:docMk/>
          <pc:sldMk cId="53051482" sldId="272"/>
        </pc:sldMkLst>
        <pc:spChg chg="add mod">
          <ac:chgData name="이 호진" userId="e7b51f9e24c37788" providerId="LiveId" clId="{B9B10E7C-5A5F-4F6E-B41A-6528EA88B44C}" dt="2022-06-23T09:30:38.433" v="199"/>
          <ac:spMkLst>
            <pc:docMk/>
            <pc:sldMk cId="53051482" sldId="272"/>
            <ac:spMk id="7" creationId="{6AB8F8C1-0EE0-2A8A-F546-D7F35037AB1D}"/>
          </ac:spMkLst>
        </pc:spChg>
        <pc:spChg chg="add mod">
          <ac:chgData name="이 호진" userId="e7b51f9e24c37788" providerId="LiveId" clId="{B9B10E7C-5A5F-4F6E-B41A-6528EA88B44C}" dt="2022-06-23T09:29:23.038" v="163" actId="6549"/>
          <ac:spMkLst>
            <pc:docMk/>
            <pc:sldMk cId="53051482" sldId="272"/>
            <ac:spMk id="8" creationId="{E415EA6E-5FE6-CCF9-10A8-C4F2AD536B36}"/>
          </ac:spMkLst>
        </pc:spChg>
        <pc:spChg chg="add mod">
          <ac:chgData name="이 호진" userId="e7b51f9e24c37788" providerId="LiveId" clId="{B9B10E7C-5A5F-4F6E-B41A-6528EA88B44C}" dt="2022-06-23T12:39:27.974" v="277" actId="20577"/>
          <ac:spMkLst>
            <pc:docMk/>
            <pc:sldMk cId="53051482" sldId="272"/>
            <ac:spMk id="9" creationId="{867C8DCB-78CD-3525-76E3-24136F1446D8}"/>
          </ac:spMkLst>
        </pc:spChg>
        <pc:spChg chg="add mod">
          <ac:chgData name="이 호진" userId="e7b51f9e24c37788" providerId="LiveId" clId="{B9B10E7C-5A5F-4F6E-B41A-6528EA88B44C}" dt="2022-06-23T09:30:11.877" v="185" actId="14100"/>
          <ac:spMkLst>
            <pc:docMk/>
            <pc:sldMk cId="53051482" sldId="272"/>
            <ac:spMk id="11" creationId="{BBF2F141-16D4-8BC7-6957-814610173879}"/>
          </ac:spMkLst>
        </pc:spChg>
      </pc:sldChg>
      <pc:sldChg chg="addSp modSp add del mod">
        <pc:chgData name="이 호진" userId="e7b51f9e24c37788" providerId="LiveId" clId="{B9B10E7C-5A5F-4F6E-B41A-6528EA88B44C}" dt="2022-06-23T12:48:43.837" v="278" actId="47"/>
        <pc:sldMkLst>
          <pc:docMk/>
          <pc:sldMk cId="2292242476" sldId="273"/>
        </pc:sldMkLst>
        <pc:spChg chg="add mod">
          <ac:chgData name="이 호진" userId="e7b51f9e24c37788" providerId="LiveId" clId="{B9B10E7C-5A5F-4F6E-B41A-6528EA88B44C}" dt="2022-06-23T09:31:17.497" v="207" actId="14100"/>
          <ac:spMkLst>
            <pc:docMk/>
            <pc:sldMk cId="2292242476" sldId="273"/>
            <ac:spMk id="7" creationId="{810A183D-94B6-29BE-6A3E-5AE7CEF97D15}"/>
          </ac:spMkLst>
        </pc:spChg>
        <pc:spChg chg="add mod">
          <ac:chgData name="이 호진" userId="e7b51f9e24c37788" providerId="LiveId" clId="{B9B10E7C-5A5F-4F6E-B41A-6528EA88B44C}" dt="2022-06-23T09:31:41.049" v="211" actId="14100"/>
          <ac:spMkLst>
            <pc:docMk/>
            <pc:sldMk cId="2292242476" sldId="273"/>
            <ac:spMk id="9" creationId="{7CB42E16-F160-F3C8-7259-0ECFC68AB03B}"/>
          </ac:spMkLst>
        </pc:spChg>
      </pc:sldChg>
      <pc:sldChg chg="add del">
        <pc:chgData name="이 호진" userId="e7b51f9e24c37788" providerId="LiveId" clId="{B9B10E7C-5A5F-4F6E-B41A-6528EA88B44C}" dt="2022-06-23T10:10:47.457" v="225" actId="47"/>
        <pc:sldMkLst>
          <pc:docMk/>
          <pc:sldMk cId="1493860687" sldId="274"/>
        </pc:sldMkLst>
      </pc:sldChg>
      <pc:sldChg chg="addSp delSp modSp add del mod">
        <pc:chgData name="이 호진" userId="e7b51f9e24c37788" providerId="LiveId" clId="{B9B10E7C-5A5F-4F6E-B41A-6528EA88B44C}" dt="2022-06-23T12:48:43.837" v="278" actId="47"/>
        <pc:sldMkLst>
          <pc:docMk/>
          <pc:sldMk cId="3854320749" sldId="275"/>
        </pc:sldMkLst>
        <pc:spChg chg="add mod">
          <ac:chgData name="이 호진" userId="e7b51f9e24c37788" providerId="LiveId" clId="{B9B10E7C-5A5F-4F6E-B41A-6528EA88B44C}" dt="2022-06-23T09:32:00.133" v="214" actId="1076"/>
          <ac:spMkLst>
            <pc:docMk/>
            <pc:sldMk cId="3854320749" sldId="275"/>
            <ac:spMk id="7" creationId="{B9365679-EDE0-A545-AC9E-199012748613}"/>
          </ac:spMkLst>
        </pc:spChg>
        <pc:spChg chg="add del mod">
          <ac:chgData name="이 호진" userId="e7b51f9e24c37788" providerId="LiveId" clId="{B9B10E7C-5A5F-4F6E-B41A-6528EA88B44C}" dt="2022-06-23T09:32:28.326" v="219" actId="21"/>
          <ac:spMkLst>
            <pc:docMk/>
            <pc:sldMk cId="3854320749" sldId="275"/>
            <ac:spMk id="9" creationId="{4B402A0E-1927-438A-B346-B23017F6C429}"/>
          </ac:spMkLst>
        </pc:spChg>
      </pc:sldChg>
      <pc:sldChg chg="addSp modSp add del mod">
        <pc:chgData name="이 호진" userId="e7b51f9e24c37788" providerId="LiveId" clId="{B9B10E7C-5A5F-4F6E-B41A-6528EA88B44C}" dt="2022-06-23T12:48:43.837" v="278" actId="47"/>
        <pc:sldMkLst>
          <pc:docMk/>
          <pc:sldMk cId="3010092816" sldId="276"/>
        </pc:sldMkLst>
        <pc:spChg chg="add mod">
          <ac:chgData name="이 호진" userId="e7b51f9e24c37788" providerId="LiveId" clId="{B9B10E7C-5A5F-4F6E-B41A-6528EA88B44C}" dt="2022-06-23T09:32:42.459" v="223" actId="14100"/>
          <ac:spMkLst>
            <pc:docMk/>
            <pc:sldMk cId="3010092816" sldId="276"/>
            <ac:spMk id="6" creationId="{D13EC310-022B-250C-A565-F2136705C453}"/>
          </ac:spMkLst>
        </pc:spChg>
      </pc:sldChg>
      <pc:sldChg chg="addSp modSp add mod">
        <pc:chgData name="이 호진" userId="e7b51f9e24c37788" providerId="LiveId" clId="{B9B10E7C-5A5F-4F6E-B41A-6528EA88B44C}" dt="2022-06-23T12:49:34.500" v="290" actId="11529"/>
        <pc:sldMkLst>
          <pc:docMk/>
          <pc:sldMk cId="1801320951" sldId="277"/>
        </pc:sldMkLst>
        <pc:spChg chg="add mod">
          <ac:chgData name="이 호진" userId="e7b51f9e24c37788" providerId="LiveId" clId="{B9B10E7C-5A5F-4F6E-B41A-6528EA88B44C}" dt="2022-06-23T12:49:07.003" v="285" actId="14100"/>
          <ac:spMkLst>
            <pc:docMk/>
            <pc:sldMk cId="1801320951" sldId="277"/>
            <ac:spMk id="7" creationId="{10CE6B5E-A572-5D56-201F-F53181302047}"/>
          </ac:spMkLst>
        </pc:spChg>
        <pc:spChg chg="add mod">
          <ac:chgData name="이 호진" userId="e7b51f9e24c37788" providerId="LiveId" clId="{B9B10E7C-5A5F-4F6E-B41A-6528EA88B44C}" dt="2022-06-23T12:49:28.453" v="289" actId="1076"/>
          <ac:spMkLst>
            <pc:docMk/>
            <pc:sldMk cId="1801320951" sldId="277"/>
            <ac:spMk id="9" creationId="{706BD6EC-7A1A-B357-5F20-F48D3E45EB9F}"/>
          </ac:spMkLst>
        </pc:spChg>
        <pc:cxnChg chg="add">
          <ac:chgData name="이 호진" userId="e7b51f9e24c37788" providerId="LiveId" clId="{B9B10E7C-5A5F-4F6E-B41A-6528EA88B44C}" dt="2022-06-23T12:49:34.500" v="290" actId="11529"/>
          <ac:cxnSpMkLst>
            <pc:docMk/>
            <pc:sldMk cId="1801320951" sldId="277"/>
            <ac:cxnSpMk id="11" creationId="{37E56B29-DB75-8FD3-6812-3A79A3502C93}"/>
          </ac:cxnSpMkLst>
        </pc:cxnChg>
      </pc:sldChg>
      <pc:sldChg chg="addSp modSp add mod">
        <pc:chgData name="이 호진" userId="e7b51f9e24c37788" providerId="LiveId" clId="{B9B10E7C-5A5F-4F6E-B41A-6528EA88B44C}" dt="2022-06-23T12:49:52.675" v="293" actId="1076"/>
        <pc:sldMkLst>
          <pc:docMk/>
          <pc:sldMk cId="3457525807" sldId="278"/>
        </pc:sldMkLst>
        <pc:spChg chg="add mod">
          <ac:chgData name="이 호진" userId="e7b51f9e24c37788" providerId="LiveId" clId="{B9B10E7C-5A5F-4F6E-B41A-6528EA88B44C}" dt="2022-06-23T12:49:52.675" v="293" actId="1076"/>
          <ac:spMkLst>
            <pc:docMk/>
            <pc:sldMk cId="3457525807" sldId="278"/>
            <ac:spMk id="7" creationId="{30885867-0618-B444-ACB8-82703DCF0AF1}"/>
          </ac:spMkLst>
        </pc:spChg>
      </pc:sldChg>
      <pc:sldChg chg="add del">
        <pc:chgData name="이 호진" userId="e7b51f9e24c37788" providerId="LiveId" clId="{B9B10E7C-5A5F-4F6E-B41A-6528EA88B44C}" dt="2022-06-23T10:10:47.457" v="225" actId="47"/>
        <pc:sldMkLst>
          <pc:docMk/>
          <pc:sldMk cId="3871163553" sldId="278"/>
        </pc:sldMkLst>
      </pc:sldChg>
      <pc:sldChg chg="addSp modSp add mod">
        <pc:chgData name="이 호진" userId="e7b51f9e24c37788" providerId="LiveId" clId="{B9B10E7C-5A5F-4F6E-B41A-6528EA88B44C}" dt="2022-06-23T12:50:32.141" v="301" actId="1076"/>
        <pc:sldMkLst>
          <pc:docMk/>
          <pc:sldMk cId="1919364729" sldId="279"/>
        </pc:sldMkLst>
        <pc:spChg chg="add mod">
          <ac:chgData name="이 호진" userId="e7b51f9e24c37788" providerId="LiveId" clId="{B9B10E7C-5A5F-4F6E-B41A-6528EA88B44C}" dt="2022-06-23T12:50:10.845" v="297" actId="14100"/>
          <ac:spMkLst>
            <pc:docMk/>
            <pc:sldMk cId="1919364729" sldId="279"/>
            <ac:spMk id="7" creationId="{F5A7C8D0-41BB-4062-A001-07418E701B9B}"/>
          </ac:spMkLst>
        </pc:spChg>
        <pc:spChg chg="add mod">
          <ac:chgData name="이 호진" userId="e7b51f9e24c37788" providerId="LiveId" clId="{B9B10E7C-5A5F-4F6E-B41A-6528EA88B44C}" dt="2022-06-23T12:50:32.141" v="301" actId="1076"/>
          <ac:spMkLst>
            <pc:docMk/>
            <pc:sldMk cId="1919364729" sldId="279"/>
            <ac:spMk id="9" creationId="{67EEC1C9-1745-BE44-2734-7B38895CE0EE}"/>
          </ac:spMkLst>
        </pc:spChg>
      </pc:sldChg>
      <pc:sldChg chg="add ord">
        <pc:chgData name="이 호진" userId="e7b51f9e24c37788" providerId="LiveId" clId="{B9B10E7C-5A5F-4F6E-B41A-6528EA88B44C}" dt="2022-06-23T12:52:16.342" v="314"/>
        <pc:sldMkLst>
          <pc:docMk/>
          <pc:sldMk cId="1527505198" sldId="280"/>
        </pc:sldMkLst>
      </pc:sldChg>
      <pc:sldChg chg="addSp modSp add mod">
        <pc:chgData name="이 호진" userId="e7b51f9e24c37788" providerId="LiveId" clId="{B9B10E7C-5A5F-4F6E-B41A-6528EA88B44C}" dt="2022-06-23T12:52:05.160" v="312" actId="11529"/>
        <pc:sldMkLst>
          <pc:docMk/>
          <pc:sldMk cId="945702165" sldId="281"/>
        </pc:sldMkLst>
        <pc:spChg chg="add mod">
          <ac:chgData name="이 호진" userId="e7b51f9e24c37788" providerId="LiveId" clId="{B9B10E7C-5A5F-4F6E-B41A-6528EA88B44C}" dt="2022-06-23T12:51:48.101" v="307" actId="1076"/>
          <ac:spMkLst>
            <pc:docMk/>
            <pc:sldMk cId="945702165" sldId="281"/>
            <ac:spMk id="7" creationId="{C9FBE14A-591B-48AD-E4C7-134DEF01E0EB}"/>
          </ac:spMkLst>
        </pc:spChg>
        <pc:spChg chg="add mod">
          <ac:chgData name="이 호진" userId="e7b51f9e24c37788" providerId="LiveId" clId="{B9B10E7C-5A5F-4F6E-B41A-6528EA88B44C}" dt="2022-06-23T12:52:00.792" v="311" actId="1076"/>
          <ac:spMkLst>
            <pc:docMk/>
            <pc:sldMk cId="945702165" sldId="281"/>
            <ac:spMk id="9" creationId="{956DBAB6-9D31-71E9-7178-964D41E6B8D9}"/>
          </ac:spMkLst>
        </pc:spChg>
        <pc:cxnChg chg="add">
          <ac:chgData name="이 호진" userId="e7b51f9e24c37788" providerId="LiveId" clId="{B9B10E7C-5A5F-4F6E-B41A-6528EA88B44C}" dt="2022-06-23T12:52:05.160" v="312" actId="11529"/>
          <ac:cxnSpMkLst>
            <pc:docMk/>
            <pc:sldMk cId="945702165" sldId="281"/>
            <ac:cxnSpMk id="11" creationId="{C5322347-BFC1-98F3-C7CD-B2918078D0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DC</a:t>
            </a:r>
            <a:r>
              <a:rPr lang="ko-KR" altLang="en-US" sz="4500" b="1" dirty="0" err="1"/>
              <a:t>모더</a:t>
            </a:r>
            <a:r>
              <a:rPr lang="ko-KR" altLang="en-US" sz="4500" b="1" dirty="0"/>
              <a:t> </a:t>
            </a:r>
            <a:r>
              <a:rPr lang="ko-KR" altLang="en-US" sz="4500" b="1" dirty="0" err="1"/>
              <a:t>엔코더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A335A9-195A-1836-CDC6-1F2239967572}"/>
              </a:ext>
            </a:extLst>
          </p:cNvPr>
          <p:cNvSpPr txBox="1"/>
          <p:nvPr/>
        </p:nvSpPr>
        <p:spPr>
          <a:xfrm>
            <a:off x="204542" y="161924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0BF6915-AEF7-4506-5CFA-F94F8B88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0" y="949028"/>
            <a:ext cx="8606118" cy="3845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91BF74-A3BE-7FD2-BE2D-A9D8806D3DEF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실습모터</a:t>
            </a:r>
          </a:p>
        </p:txBody>
      </p:sp>
    </p:spTree>
    <p:extLst>
      <p:ext uri="{BB962C8B-B14F-4D97-AF65-F5344CB8AC3E}">
        <p14:creationId xmlns:p14="http://schemas.microsoft.com/office/powerpoint/2010/main" val="255301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1BF136-7CBC-B6A0-BFD4-22265AE0C0EA}"/>
              </a:ext>
            </a:extLst>
          </p:cNvPr>
          <p:cNvSpPr txBox="1"/>
          <p:nvPr/>
        </p:nvSpPr>
        <p:spPr>
          <a:xfrm>
            <a:off x="4720953" y="2432840"/>
            <a:ext cx="4098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※ 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축에 위치한 디스크가 한 바퀴 </a:t>
            </a:r>
            <a:r>
              <a:rPr lang="ko-KR" altLang="en-US" sz="1200" b="0" i="0" dirty="0" err="1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돌면면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16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펄스가 나오므로</a:t>
            </a:r>
            <a:r>
              <a:rPr lang="en-US" altLang="ko-KR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바퀴가 한 바퀴 돌 때 </a:t>
            </a:r>
            <a:r>
              <a:rPr lang="en-US" altLang="ko-KR" sz="1200" b="0" i="0" dirty="0">
                <a:solidFill>
                  <a:srgbClr val="C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16x120 = 1920 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발생한다는 것을 알 수 있습니다</a:t>
            </a:r>
            <a:r>
              <a:rPr lang="en-US" altLang="ko-KR" sz="12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58167E-934F-9280-5A48-ADFC7793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3" y="1630379"/>
            <a:ext cx="4019402" cy="2988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D873E-1719-87EA-8A01-7F7AEF4BE19C}"/>
              </a:ext>
            </a:extLst>
          </p:cNvPr>
          <p:cNvSpPr txBox="1"/>
          <p:nvPr/>
        </p:nvSpPr>
        <p:spPr>
          <a:xfrm>
            <a:off x="375554" y="948147"/>
            <a:ext cx="8619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43434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실습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모터는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 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볼트에서 동작하는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모터에 직각 위상 인코더가 </a:t>
            </a:r>
            <a:r>
              <a:rPr lang="ko-KR" altLang="en-US" sz="1800" b="0" i="0" dirty="0" err="1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포함되어있는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모터입니다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5C785-8EB1-2C24-7537-B63D84E2EE7E}"/>
              </a:ext>
            </a:extLst>
          </p:cNvPr>
          <p:cNvSpPr txBox="1"/>
          <p:nvPr/>
        </p:nvSpPr>
        <p:spPr>
          <a:xfrm>
            <a:off x="4685300" y="1630379"/>
            <a:ext cx="4019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기어 비율이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120:1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이므로 모터 축이 </a:t>
            </a:r>
            <a:endParaRPr lang="en-US" altLang="ko-KR" sz="1400" b="0" i="0" dirty="0">
              <a:solidFill>
                <a:srgbClr val="343434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120 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바퀴 회전하면 바퀴가 한바퀴 회전 합니다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DBD04-7B4B-D44F-62C0-970E4ABCFC50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직각위상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엔코더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3200" b="1" i="0" dirty="0">
                <a:solidFill>
                  <a:srgbClr val="343434"/>
                </a:solidFill>
                <a:effectLst/>
                <a:latin typeface="-apple-system"/>
              </a:rPr>
              <a:t>(quadrature encoder) 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37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586614-D64F-1FA9-4EE1-0C1AE493BC58}"/>
              </a:ext>
            </a:extLst>
          </p:cNvPr>
          <p:cNvSpPr txBox="1"/>
          <p:nvPr/>
        </p:nvSpPr>
        <p:spPr>
          <a:xfrm>
            <a:off x="4512452" y="1879901"/>
            <a:ext cx="42559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3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번은 인코더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A 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핀의 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츨력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– 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아두이노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2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번핀</a:t>
            </a:r>
            <a:endParaRPr lang="en-US" altLang="ko-KR" sz="1400" dirty="0">
              <a:solidFill>
                <a:srgbClr val="343434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4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번은 인코더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B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핀의 출력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– 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아두이노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A0 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핀</a:t>
            </a:r>
            <a:endParaRPr lang="en-US" altLang="ko-KR" sz="1400" dirty="0">
              <a:solidFill>
                <a:srgbClr val="343434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5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번은 그라운드</a:t>
            </a:r>
            <a:endParaRPr lang="en-US" altLang="ko-KR" sz="1400" dirty="0">
              <a:solidFill>
                <a:srgbClr val="343434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6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번은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VCC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에 연결해 줍니다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BC74F5-D81D-B99D-D739-29D1D983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4" y="1879901"/>
            <a:ext cx="3924990" cy="2826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C08DAC-F3AF-8A2F-05EB-3602E184E713}"/>
              </a:ext>
            </a:extLst>
          </p:cNvPr>
          <p:cNvSpPr txBox="1"/>
          <p:nvPr/>
        </p:nvSpPr>
        <p:spPr>
          <a:xfrm>
            <a:off x="4669554" y="3648872"/>
            <a:ext cx="37007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1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 핀과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2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 핀은 </a:t>
            </a:r>
            <a:endParaRPr lang="en-US" altLang="ko-KR" sz="1400" b="0" i="0" dirty="0">
              <a:solidFill>
                <a:srgbClr val="343434"/>
              </a:solidFill>
              <a:effectLst/>
              <a:latin typeface="-apple-system"/>
            </a:endParaRPr>
          </a:p>
          <a:p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모터 구동을 위한 전원 선이므로 </a:t>
            </a:r>
            <a:endParaRPr lang="en-US" altLang="ko-KR" sz="1400" b="0" i="0" dirty="0">
              <a:solidFill>
                <a:srgbClr val="343434"/>
              </a:solidFill>
              <a:effectLst/>
              <a:latin typeface="-apple-system"/>
            </a:endParaRPr>
          </a:p>
          <a:p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L298N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과 같은 모터드라이버에 연결합니다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ED399-726C-7A96-9DF8-0B9144771918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엔코더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45F4C-DAF5-FB1E-9E4E-35A1096463D1}"/>
              </a:ext>
            </a:extLst>
          </p:cNvPr>
          <p:cNvSpPr txBox="1"/>
          <p:nvPr/>
        </p:nvSpPr>
        <p:spPr>
          <a:xfrm>
            <a:off x="375554" y="1017511"/>
            <a:ext cx="8324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3, 4, 5, 6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 핀은 직각 위상 인코더가 사용하는 핀으로 </a:t>
            </a:r>
            <a:r>
              <a:rPr lang="ko-KR" altLang="en-US" sz="1800" b="0" i="0" dirty="0" err="1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아두이노의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신호 처리 핀에 연결합니다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664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회로도">
            <a:extLst>
              <a:ext uri="{FF2B5EF4-FFF2-40B4-BE49-F238E27FC236}">
                <a16:creationId xmlns:a16="http://schemas.microsoft.com/office/drawing/2014/main" id="{5AEBFBE6-5565-BFB1-54D6-0626AFF1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44" y="334494"/>
            <a:ext cx="5840355" cy="4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158E3-7399-FF31-62AB-F91C5C855253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전체회로</a:t>
            </a:r>
          </a:p>
        </p:txBody>
      </p:sp>
    </p:spTree>
    <p:extLst>
      <p:ext uri="{BB962C8B-B14F-4D97-AF65-F5344CB8AC3E}">
        <p14:creationId xmlns:p14="http://schemas.microsoft.com/office/powerpoint/2010/main" val="233189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BB667D-E99F-8080-C1A7-21E092C50596}"/>
              </a:ext>
            </a:extLst>
          </p:cNvPr>
          <p:cNvSpPr txBox="1"/>
          <p:nvPr/>
        </p:nvSpPr>
        <p:spPr>
          <a:xfrm>
            <a:off x="468193" y="102361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예제파일</a:t>
            </a:r>
            <a:r>
              <a:rPr lang="en-US" altLang="ko-KR" sz="1200" dirty="0"/>
              <a:t>: </a:t>
            </a:r>
            <a:r>
              <a:rPr lang="ko-KR" altLang="en-US" sz="1200" dirty="0"/>
              <a:t>encoder_01.ino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DC46C-060A-F588-251B-B1BF31F5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0" y="1962290"/>
            <a:ext cx="2155428" cy="1643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7CFC3-0610-425E-265D-611F23544D7C}"/>
              </a:ext>
            </a:extLst>
          </p:cNvPr>
          <p:cNvSpPr txBox="1"/>
          <p:nvPr/>
        </p:nvSpPr>
        <p:spPr>
          <a:xfrm>
            <a:off x="425560" y="1539170"/>
            <a:ext cx="206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연결핀</a:t>
            </a:r>
            <a:r>
              <a:rPr lang="ko-KR" altLang="en-US" sz="1400" dirty="0"/>
              <a:t> 설정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94FF60-5125-2DBC-3DC2-F6F20AD8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99" y="1343077"/>
            <a:ext cx="2275174" cy="859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FA015-C4B7-A198-5587-70933590FD17}"/>
              </a:ext>
            </a:extLst>
          </p:cNvPr>
          <p:cNvSpPr txBox="1"/>
          <p:nvPr/>
        </p:nvSpPr>
        <p:spPr>
          <a:xfrm>
            <a:off x="2973605" y="919956"/>
            <a:ext cx="206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상수설정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8C5B69-7862-1E2C-1518-1F88E186C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99" y="2782035"/>
            <a:ext cx="6047172" cy="23296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DD5D3E-97EF-2E9A-54CF-DA62EEC000E0}"/>
              </a:ext>
            </a:extLst>
          </p:cNvPr>
          <p:cNvSpPr txBox="1"/>
          <p:nvPr/>
        </p:nvSpPr>
        <p:spPr>
          <a:xfrm>
            <a:off x="2973604" y="2411673"/>
            <a:ext cx="206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초기화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42ADD-B88C-7789-7E99-0C5F34C4A530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encoder_01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23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1AEC68C-EFC2-9082-72CF-17C47234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39" y="1350276"/>
            <a:ext cx="3916438" cy="3702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074988-D2C3-E7FF-38EE-1A9BECB66C4E}"/>
              </a:ext>
            </a:extLst>
          </p:cNvPr>
          <p:cNvSpPr txBox="1"/>
          <p:nvPr/>
        </p:nvSpPr>
        <p:spPr>
          <a:xfrm>
            <a:off x="4778878" y="3365180"/>
            <a:ext cx="40768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모터의 회전 방향을 알기 위해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이전 출</a:t>
            </a:r>
            <a:r>
              <a:rPr lang="ko-KR" altLang="en-US" sz="1400" dirty="0">
                <a:solidFill>
                  <a:srgbClr val="343434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력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 현재 출력을 비교하여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변화했을 때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B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값이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인지 아니면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인지에 따라 방향을 결정합니다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75B7E-DBDC-714F-1925-87FE21F3FD91}"/>
              </a:ext>
            </a:extLst>
          </p:cNvPr>
          <p:cNvSpPr txBox="1"/>
          <p:nvPr/>
        </p:nvSpPr>
        <p:spPr>
          <a:xfrm>
            <a:off x="479956" y="824213"/>
            <a:ext cx="8375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아두이노의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외부 인터럽트를 사용하여 인코더 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핀의 출력이 변할 때마다 모터의 회전 방향을 판별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2D9BA-D6A3-90CD-C220-2C6281C56E33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encoder_01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AE6868-BFB1-0591-82F9-9A1B2C0C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1" y="1084280"/>
            <a:ext cx="3135168" cy="4006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D98DB-593D-BEFF-0C1E-8488F71A6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290" y="1084280"/>
            <a:ext cx="3978833" cy="23622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DFFD24-7DC1-2E45-ABBC-7A0136DF458D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encoder_01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0365C2-0DDC-6EFC-ED00-BA70832C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2" y="1104087"/>
            <a:ext cx="2487451" cy="180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E4E54E-4F73-BAC5-8076-3BB8DB13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11" y="1104087"/>
            <a:ext cx="2710614" cy="217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EC453E-197F-D094-62BC-301852C0A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584" y="1104087"/>
            <a:ext cx="2835803" cy="2155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B5CA3-67FE-94EC-B144-0E42431C9600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encoder_01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79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224</Words>
  <Application>Microsoft Office PowerPoint</Application>
  <PresentationFormat>화면 슬라이드 쇼(16:9)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13</cp:revision>
  <dcterms:created xsi:type="dcterms:W3CDTF">2022-02-09T03:28:42Z</dcterms:created>
  <dcterms:modified xsi:type="dcterms:W3CDTF">2024-04-16T07:41:38Z</dcterms:modified>
</cp:coreProperties>
</file>