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0" r:id="rId4"/>
    <p:sldId id="268" r:id="rId5"/>
    <p:sldId id="26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64757-9436-4AD0-B57B-6A3D98449B8E}" v="26" dt="2022-06-23T13:42:04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AFF64757-9436-4AD0-B57B-6A3D98449B8E}"/>
    <pc:docChg chg="undo custSel addSld delSld modSld">
      <pc:chgData name="이 호진" userId="e7b51f9e24c37788" providerId="LiveId" clId="{AFF64757-9436-4AD0-B57B-6A3D98449B8E}" dt="2022-06-23T13:42:19.675" v="284" actId="47"/>
      <pc:docMkLst>
        <pc:docMk/>
      </pc:docMkLst>
      <pc:sldChg chg="modSp mod">
        <pc:chgData name="이 호진" userId="e7b51f9e24c37788" providerId="LiveId" clId="{AFF64757-9436-4AD0-B57B-6A3D98449B8E}" dt="2022-06-23T13:36:45.535" v="49" actId="6549"/>
        <pc:sldMkLst>
          <pc:docMk/>
          <pc:sldMk cId="2184666338" sldId="256"/>
        </pc:sldMkLst>
        <pc:spChg chg="mod">
          <ac:chgData name="이 호진" userId="e7b51f9e24c37788" providerId="LiveId" clId="{AFF64757-9436-4AD0-B57B-6A3D98449B8E}" dt="2022-06-23T13:36:37.746" v="26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FF64757-9436-4AD0-B57B-6A3D98449B8E}" dt="2022-06-23T13:36:45.535" v="49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AFF64757-9436-4AD0-B57B-6A3D98449B8E}" dt="2022-06-23T13:36:09.858" v="19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AFF64757-9436-4AD0-B57B-6A3D98449B8E}" dt="2022-06-23T13:36:14.340" v="20" actId="47"/>
        <pc:sldMkLst>
          <pc:docMk/>
          <pc:sldMk cId="159237791" sldId="259"/>
        </pc:sldMkLst>
      </pc:sldChg>
      <pc:sldChg chg="del">
        <pc:chgData name="이 호진" userId="e7b51f9e24c37788" providerId="LiveId" clId="{AFF64757-9436-4AD0-B57B-6A3D98449B8E}" dt="2022-06-23T13:36:14.340" v="20" actId="47"/>
        <pc:sldMkLst>
          <pc:docMk/>
          <pc:sldMk cId="2579523842" sldId="265"/>
        </pc:sldMkLst>
      </pc:sldChg>
      <pc:sldChg chg="addSp delSp modSp mod">
        <pc:chgData name="이 호진" userId="e7b51f9e24c37788" providerId="LiveId" clId="{AFF64757-9436-4AD0-B57B-6A3D98449B8E}" dt="2022-06-23T13:42:04.170" v="281" actId="1076"/>
        <pc:sldMkLst>
          <pc:docMk/>
          <pc:sldMk cId="2764374617" sldId="267"/>
        </pc:sldMkLst>
        <pc:spChg chg="del">
          <ac:chgData name="이 호진" userId="e7b51f9e24c37788" providerId="LiveId" clId="{AFF64757-9436-4AD0-B57B-6A3D98449B8E}" dt="2022-06-23T13:36:52.408" v="50" actId="478"/>
          <ac:spMkLst>
            <pc:docMk/>
            <pc:sldMk cId="2764374617" sldId="267"/>
            <ac:spMk id="2" creationId="{0B533503-591B-CE08-2CF8-93764F16A9F7}"/>
          </ac:spMkLst>
        </pc:spChg>
        <pc:spChg chg="del">
          <ac:chgData name="이 호진" userId="e7b51f9e24c37788" providerId="LiveId" clId="{AFF64757-9436-4AD0-B57B-6A3D98449B8E}" dt="2022-06-23T13:36:52.408" v="50" actId="478"/>
          <ac:spMkLst>
            <pc:docMk/>
            <pc:sldMk cId="2764374617" sldId="267"/>
            <ac:spMk id="3" creationId="{FE882596-B4CC-6555-680D-A712BC42322B}"/>
          </ac:spMkLst>
        </pc:spChg>
        <pc:spChg chg="del">
          <ac:chgData name="이 호진" userId="e7b51f9e24c37788" providerId="LiveId" clId="{AFF64757-9436-4AD0-B57B-6A3D98449B8E}" dt="2022-06-23T13:36:52.408" v="50" actId="478"/>
          <ac:spMkLst>
            <pc:docMk/>
            <pc:sldMk cId="2764374617" sldId="267"/>
            <ac:spMk id="4" creationId="{D2CC6BDF-AAA2-19E3-670F-80797817C1DE}"/>
          </ac:spMkLst>
        </pc:spChg>
        <pc:spChg chg="del">
          <ac:chgData name="이 호진" userId="e7b51f9e24c37788" providerId="LiveId" clId="{AFF64757-9436-4AD0-B57B-6A3D98449B8E}" dt="2022-06-23T13:36:52.408" v="50" actId="478"/>
          <ac:spMkLst>
            <pc:docMk/>
            <pc:sldMk cId="2764374617" sldId="267"/>
            <ac:spMk id="5" creationId="{0281D26A-912F-DA87-0C31-047DBADFDD89}"/>
          </ac:spMkLst>
        </pc:spChg>
        <pc:spChg chg="add mod">
          <ac:chgData name="이 호진" userId="e7b51f9e24c37788" providerId="LiveId" clId="{AFF64757-9436-4AD0-B57B-6A3D98449B8E}" dt="2022-06-23T13:36:52.862" v="51"/>
          <ac:spMkLst>
            <pc:docMk/>
            <pc:sldMk cId="2764374617" sldId="267"/>
            <ac:spMk id="6" creationId="{05DAD20D-816F-D502-F196-EF07B824D940}"/>
          </ac:spMkLst>
        </pc:spChg>
        <pc:spChg chg="add mod">
          <ac:chgData name="이 호진" userId="e7b51f9e24c37788" providerId="LiveId" clId="{AFF64757-9436-4AD0-B57B-6A3D98449B8E}" dt="2022-06-23T13:36:52.862" v="51"/>
          <ac:spMkLst>
            <pc:docMk/>
            <pc:sldMk cId="2764374617" sldId="267"/>
            <ac:spMk id="7" creationId="{C9B1E5E1-3F76-91CC-CCD6-CBBCAB96D0D7}"/>
          </ac:spMkLst>
        </pc:spChg>
        <pc:spChg chg="add mod">
          <ac:chgData name="이 호진" userId="e7b51f9e24c37788" providerId="LiveId" clId="{AFF64757-9436-4AD0-B57B-6A3D98449B8E}" dt="2022-06-23T13:36:52.862" v="51"/>
          <ac:spMkLst>
            <pc:docMk/>
            <pc:sldMk cId="2764374617" sldId="267"/>
            <ac:spMk id="8" creationId="{2A3448AA-6C3F-8933-095D-2B25925A05C1}"/>
          </ac:spMkLst>
        </pc:spChg>
        <pc:spChg chg="add mod">
          <ac:chgData name="이 호진" userId="e7b51f9e24c37788" providerId="LiveId" clId="{AFF64757-9436-4AD0-B57B-6A3D98449B8E}" dt="2022-06-23T13:36:52.862" v="51"/>
          <ac:spMkLst>
            <pc:docMk/>
            <pc:sldMk cId="2764374617" sldId="267"/>
            <ac:spMk id="9" creationId="{B0A6174D-D886-3736-BDB1-57C6D20A0D64}"/>
          </ac:spMkLst>
        </pc:spChg>
        <pc:spChg chg="add mod">
          <ac:chgData name="이 호진" userId="e7b51f9e24c37788" providerId="LiveId" clId="{AFF64757-9436-4AD0-B57B-6A3D98449B8E}" dt="2022-06-23T13:38:29.360" v="74" actId="1076"/>
          <ac:spMkLst>
            <pc:docMk/>
            <pc:sldMk cId="2764374617" sldId="267"/>
            <ac:spMk id="10" creationId="{52F09C33-E95F-3DDD-3414-31043ED65DC3}"/>
          </ac:spMkLst>
        </pc:spChg>
        <pc:spChg chg="add mod">
          <ac:chgData name="이 호진" userId="e7b51f9e24c37788" providerId="LiveId" clId="{AFF64757-9436-4AD0-B57B-6A3D98449B8E}" dt="2022-06-23T13:40:26.924" v="225" actId="255"/>
          <ac:spMkLst>
            <pc:docMk/>
            <pc:sldMk cId="2764374617" sldId="267"/>
            <ac:spMk id="11" creationId="{B9EEC5D6-37EA-A1AE-7ED0-B166CDCE124C}"/>
          </ac:spMkLst>
        </pc:spChg>
        <pc:spChg chg="add mod">
          <ac:chgData name="이 호진" userId="e7b51f9e24c37788" providerId="LiveId" clId="{AFF64757-9436-4AD0-B57B-6A3D98449B8E}" dt="2022-06-23T13:39:51.623" v="172" actId="14100"/>
          <ac:spMkLst>
            <pc:docMk/>
            <pc:sldMk cId="2764374617" sldId="267"/>
            <ac:spMk id="13" creationId="{2DBB89FF-8732-AFFC-52E2-8662C1097B87}"/>
          </ac:spMkLst>
        </pc:spChg>
        <pc:spChg chg="add mod">
          <ac:chgData name="이 호진" userId="e7b51f9e24c37788" providerId="LiveId" clId="{AFF64757-9436-4AD0-B57B-6A3D98449B8E}" dt="2022-06-23T13:42:04.170" v="281" actId="1076"/>
          <ac:spMkLst>
            <pc:docMk/>
            <pc:sldMk cId="2764374617" sldId="267"/>
            <ac:spMk id="14" creationId="{A7FF6FDB-06DE-D172-D0FA-A26B2FDE2BE1}"/>
          </ac:spMkLst>
        </pc:spChg>
      </pc:sldChg>
      <pc:sldChg chg="add del">
        <pc:chgData name="이 호진" userId="e7b51f9e24c37788" providerId="LiveId" clId="{AFF64757-9436-4AD0-B57B-6A3D98449B8E}" dt="2022-06-23T13:42:16.780" v="283" actId="47"/>
        <pc:sldMkLst>
          <pc:docMk/>
          <pc:sldMk cId="213286494" sldId="268"/>
        </pc:sldMkLst>
      </pc:sldChg>
      <pc:sldChg chg="add del">
        <pc:chgData name="이 호진" userId="e7b51f9e24c37788" providerId="LiveId" clId="{AFF64757-9436-4AD0-B57B-6A3D98449B8E}" dt="2022-06-23T13:42:19.675" v="284" actId="47"/>
        <pc:sldMkLst>
          <pc:docMk/>
          <pc:sldMk cId="3460951963" sldId="269"/>
        </pc:sldMkLst>
      </pc:sldChg>
      <pc:sldChg chg="add del">
        <pc:chgData name="이 호진" userId="e7b51f9e24c37788" providerId="LiveId" clId="{AFF64757-9436-4AD0-B57B-6A3D98449B8E}" dt="2022-06-23T13:42:19.675" v="284" actId="47"/>
        <pc:sldMkLst>
          <pc:docMk/>
          <pc:sldMk cId="694482988" sldId="270"/>
        </pc:sldMkLst>
      </pc:sldChg>
      <pc:sldChg chg="add del">
        <pc:chgData name="이 호진" userId="e7b51f9e24c37788" providerId="LiveId" clId="{AFF64757-9436-4AD0-B57B-6A3D98449B8E}" dt="2022-06-23T13:42:19.675" v="284" actId="47"/>
        <pc:sldMkLst>
          <pc:docMk/>
          <pc:sldMk cId="267028994" sldId="271"/>
        </pc:sldMkLst>
      </pc:sldChg>
    </pc:docChg>
  </pc:docChgLst>
  <pc:docChgLst>
    <pc:chgData name="이 호진" userId="e7b51f9e24c37788" providerId="LiveId" clId="{BDD511A4-A621-4AE0-80A0-2D71847F48B0}"/>
    <pc:docChg chg="addSld delSld modSld sldOrd">
      <pc:chgData name="이 호진" userId="e7b51f9e24c37788" providerId="LiveId" clId="{BDD511A4-A621-4AE0-80A0-2D71847F48B0}" dt="2022-05-18T08:58:36.310" v="332" actId="47"/>
      <pc:docMkLst>
        <pc:docMk/>
      </pc:docMkLst>
      <pc:sldChg chg="modSp mod">
        <pc:chgData name="이 호진" userId="e7b51f9e24c37788" providerId="LiveId" clId="{BDD511A4-A621-4AE0-80A0-2D71847F48B0}" dt="2022-05-17T14:22:27.238" v="11"/>
        <pc:sldMkLst>
          <pc:docMk/>
          <pc:sldMk cId="2184666338" sldId="256"/>
        </pc:sldMkLst>
        <pc:spChg chg="mod">
          <ac:chgData name="이 호진" userId="e7b51f9e24c37788" providerId="LiveId" clId="{BDD511A4-A621-4AE0-80A0-2D71847F48B0}" dt="2022-05-17T14:22:27.238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BDD511A4-A621-4AE0-80A0-2D71847F48B0}" dt="2022-05-18T05:53:45.219" v="140" actId="1076"/>
        <pc:sldMkLst>
          <pc:docMk/>
          <pc:sldMk cId="159237791" sldId="259"/>
        </pc:sldMkLst>
        <pc:spChg chg="add mod">
          <ac:chgData name="이 호진" userId="e7b51f9e24c37788" providerId="LiveId" clId="{BDD511A4-A621-4AE0-80A0-2D71847F48B0}" dt="2022-05-18T05:32:28.710" v="132" actId="1076"/>
          <ac:spMkLst>
            <pc:docMk/>
            <pc:sldMk cId="159237791" sldId="259"/>
            <ac:spMk id="6" creationId="{A936E2E3-FDC2-6B60-06AF-7F245E41D26F}"/>
          </ac:spMkLst>
        </pc:spChg>
        <pc:spChg chg="add mod">
          <ac:chgData name="이 호진" userId="e7b51f9e24c37788" providerId="LiveId" clId="{BDD511A4-A621-4AE0-80A0-2D71847F48B0}" dt="2022-05-18T05:33:16.405" v="137" actId="14100"/>
          <ac:spMkLst>
            <pc:docMk/>
            <pc:sldMk cId="159237791" sldId="259"/>
            <ac:spMk id="8" creationId="{77C7CA7E-3EF0-C1BB-60C7-DD5001DC4D97}"/>
          </ac:spMkLst>
        </pc:spChg>
        <pc:picChg chg="add mod">
          <ac:chgData name="이 호진" userId="e7b51f9e24c37788" providerId="LiveId" clId="{BDD511A4-A621-4AE0-80A0-2D71847F48B0}" dt="2022-05-18T05:53:45.219" v="140" actId="1076"/>
          <ac:picMkLst>
            <pc:docMk/>
            <pc:sldMk cId="159237791" sldId="259"/>
            <ac:picMk id="1026" creationId="{93E4E9A8-81E1-653C-E365-801E29EDFF9B}"/>
          </ac:picMkLst>
        </pc:pic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009393969" sldId="260"/>
        </pc:sldMkLst>
        <pc:spChg chg="add mod">
          <ac:chgData name="이 호진" userId="e7b51f9e24c37788" providerId="LiveId" clId="{BDD511A4-A621-4AE0-80A0-2D71847F48B0}" dt="2022-05-18T05:57:23.673" v="329" actId="1076"/>
          <ac:spMkLst>
            <pc:docMk/>
            <pc:sldMk cId="3009393969" sldId="260"/>
            <ac:spMk id="6" creationId="{A93E37CA-36BB-6622-D4A5-B31468E78A2D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191817500" sldId="261"/>
        </pc:sldMkLst>
        <pc:spChg chg="add mod">
          <ac:chgData name="이 호진" userId="e7b51f9e24c37788" providerId="LiveId" clId="{BDD511A4-A621-4AE0-80A0-2D71847F48B0}" dt="2022-05-17T15:24:48.186" v="73" actId="6549"/>
          <ac:spMkLst>
            <pc:docMk/>
            <pc:sldMk cId="3191817500" sldId="261"/>
            <ac:spMk id="6" creationId="{0E70AD79-D233-B8C3-98C6-0CE159067346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4238118617" sldId="262"/>
        </pc:sldMkLst>
        <pc:spChg chg="add mod">
          <ac:chgData name="이 호진" userId="e7b51f9e24c37788" providerId="LiveId" clId="{BDD511A4-A621-4AE0-80A0-2D71847F48B0}" dt="2022-05-17T15:25:07.305" v="90" actId="6549"/>
          <ac:spMkLst>
            <pc:docMk/>
            <pc:sldMk cId="4238118617" sldId="262"/>
            <ac:spMk id="6" creationId="{5DD5C2D8-C801-15EE-5726-38AA6AA815A3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1297127404" sldId="263"/>
        </pc:sldMkLst>
        <pc:spChg chg="add mod">
          <ac:chgData name="이 호진" userId="e7b51f9e24c37788" providerId="LiveId" clId="{BDD511A4-A621-4AE0-80A0-2D71847F48B0}" dt="2022-05-17T15:25:16.994" v="105" actId="6549"/>
          <ac:spMkLst>
            <pc:docMk/>
            <pc:sldMk cId="1297127404" sldId="263"/>
            <ac:spMk id="6" creationId="{94830766-76A0-8712-8A4F-69D83C81300B}"/>
          </ac:spMkLst>
        </pc:spChg>
      </pc:sldChg>
      <pc:sldChg chg="addSp modSp del mod">
        <pc:chgData name="이 호진" userId="e7b51f9e24c37788" providerId="LiveId" clId="{BDD511A4-A621-4AE0-80A0-2D71847F48B0}" dt="2022-05-18T08:58:34.139" v="331" actId="47"/>
        <pc:sldMkLst>
          <pc:docMk/>
          <pc:sldMk cId="74044086" sldId="264"/>
        </pc:sldMkLst>
        <pc:spChg chg="add mod">
          <ac:chgData name="이 호진" userId="e7b51f9e24c37788" providerId="LiveId" clId="{BDD511A4-A621-4AE0-80A0-2D71847F48B0}" dt="2022-05-17T15:25:37.663" v="131"/>
          <ac:spMkLst>
            <pc:docMk/>
            <pc:sldMk cId="74044086" sldId="264"/>
            <ac:spMk id="6" creationId="{100BF68E-B358-CEB5-19E5-A104A3384BF6}"/>
          </ac:spMkLst>
        </pc:spChg>
      </pc:sldChg>
      <pc:sldChg chg="addSp modSp add mod ord">
        <pc:chgData name="이 호진" userId="e7b51f9e24c37788" providerId="LiveId" clId="{BDD511A4-A621-4AE0-80A0-2D71847F48B0}" dt="2022-05-18T05:55:47.846" v="328" actId="1076"/>
        <pc:sldMkLst>
          <pc:docMk/>
          <pc:sldMk cId="2579523842" sldId="265"/>
        </pc:sldMkLst>
        <pc:spChg chg="add mod">
          <ac:chgData name="이 호진" userId="e7b51f9e24c37788" providerId="LiveId" clId="{BDD511A4-A621-4AE0-80A0-2D71847F48B0}" dt="2022-05-18T05:54:05.503" v="163" actId="14100"/>
          <ac:spMkLst>
            <pc:docMk/>
            <pc:sldMk cId="2579523842" sldId="265"/>
            <ac:spMk id="6" creationId="{D9062A03-686D-8EF8-C5F9-F21C51800AC7}"/>
          </ac:spMkLst>
        </pc:spChg>
        <pc:spChg chg="add mod">
          <ac:chgData name="이 호진" userId="e7b51f9e24c37788" providerId="LiveId" clId="{BDD511A4-A621-4AE0-80A0-2D71847F48B0}" dt="2022-05-18T05:54:46.366" v="290" actId="113"/>
          <ac:spMkLst>
            <pc:docMk/>
            <pc:sldMk cId="2579523842" sldId="265"/>
            <ac:spMk id="7" creationId="{AF400A66-2457-ED53-D056-A102AB5C25F1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8" creationId="{5B4CF5D7-E930-DE8C-C23F-139E7AE53B78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9" creationId="{451D0CBC-1EEC-616C-297E-F55DE9EBCDB0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10" creationId="{01805D47-F0B5-B789-94BE-8E252CC68C1C}"/>
          </ac:spMkLst>
        </pc:sp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2" creationId="{FC9FA24B-5585-7752-5BCA-E97DAC856794}"/>
          </ac:cxnSpMkLst>
        </pc:cxn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4" creationId="{5828C4DA-F052-F9F8-B976-452CE6D76DDA}"/>
          </ac:cxnSpMkLst>
        </pc:cxnChg>
      </pc:sldChg>
      <pc:sldChg chg="add del">
        <pc:chgData name="이 호진" userId="e7b51f9e24c37788" providerId="LiveId" clId="{BDD511A4-A621-4AE0-80A0-2D71847F48B0}" dt="2022-05-18T08:58:36.310" v="332" actId="47"/>
        <pc:sldMkLst>
          <pc:docMk/>
          <pc:sldMk cId="1855733605" sldId="266"/>
        </pc:sldMkLst>
      </pc:sldChg>
      <pc:sldChg chg="add">
        <pc:chgData name="이 호진" userId="e7b51f9e24c37788" providerId="LiveId" clId="{BDD511A4-A621-4AE0-80A0-2D71847F48B0}" dt="2022-05-17T15:25:22.418" v="108"/>
        <pc:sldMkLst>
          <pc:docMk/>
          <pc:sldMk cId="276437461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PID</a:t>
            </a:r>
            <a:r>
              <a:rPr lang="ko-KR" altLang="en-US" sz="3600" dirty="0"/>
              <a:t>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BB89FF-8732-AFFC-52E2-8662C1097B87}"/>
              </a:ext>
            </a:extLst>
          </p:cNvPr>
          <p:cNvSpPr txBox="1"/>
          <p:nvPr/>
        </p:nvSpPr>
        <p:spPr>
          <a:xfrm>
            <a:off x="411686" y="976145"/>
            <a:ext cx="8269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PID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Proportional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(비례),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Integral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(적분),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Differential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(미분)의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앞글자를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 따온 단어입니다.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C0C36E-ADD3-2810-6D4C-C8F103482299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PID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0A33F-4CDD-7F08-3636-F1053E9E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979678"/>
            <a:ext cx="6959370" cy="22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7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B9EEC5D6-37EA-A1AE-7ED0-B166CDCE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86" y="878690"/>
            <a:ext cx="80413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정숙한 동작을 위해서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비례와 적분, 미분을 사용하여 적절한 값을 도출해 제어에 응용하는 기법입니다. </a:t>
            </a:r>
            <a:endParaRPr lang="en-US" altLang="ko-KR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18B0-DC6C-AB3E-98CB-272E2E207824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PID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4098" name="Picture 2" descr="Control] PID 제어">
            <a:extLst>
              <a:ext uri="{FF2B5EF4-FFF2-40B4-BE49-F238E27FC236}">
                <a16:creationId xmlns:a16="http://schemas.microsoft.com/office/drawing/2014/main" id="{9A28FF65-723C-CE1C-9247-052426A0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6" y="1815748"/>
            <a:ext cx="7944109" cy="264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8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A7FF6FDB-06DE-D172-D0FA-A26B2FDE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57" y="2152883"/>
            <a:ext cx="322814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비례항 : 현재 상태에서의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오차값의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크기에 비례한 제어작용을 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적분항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: 정상상태 오차를 없애는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작용을한다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미분항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출력값의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급격한 변화에 제동을 걸어 안정성을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향샹시킨다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8A7D-E938-8A21-422B-37F9362463BD}"/>
              </a:ext>
            </a:extLst>
          </p:cNvPr>
          <p:cNvSpPr txBox="1"/>
          <p:nvPr/>
        </p:nvSpPr>
        <p:spPr>
          <a:xfrm>
            <a:off x="415823" y="924525"/>
            <a:ext cx="8256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대상의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출력값을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측정하여 이를 원하는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설정값과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비교하여 오차를 계산하고, 이 오차를 이용하여 제어에 필요한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제어값을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계산하는 구조입니다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EF349-4B01-CD38-4969-4877E8364B25}"/>
              </a:ext>
            </a:extLst>
          </p:cNvPr>
          <p:cNvSpPr txBox="1"/>
          <p:nvPr/>
        </p:nvSpPr>
        <p:spPr>
          <a:xfrm>
            <a:off x="375555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PID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제어란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?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2050" name="Picture 2" descr="TOHO 토호">
            <a:extLst>
              <a:ext uri="{FF2B5EF4-FFF2-40B4-BE49-F238E27FC236}">
                <a16:creationId xmlns:a16="http://schemas.microsoft.com/office/drawing/2014/main" id="{C70349BB-DB3E-C14A-FEC9-4958FE95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3" y="2078407"/>
            <a:ext cx="52006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24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105</Words>
  <Application>Microsoft Office PowerPoint</Application>
  <PresentationFormat>화면 슬라이드 쇼(16:9)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2024-04-16T07:49:28Z</dcterms:modified>
</cp:coreProperties>
</file>