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294" r:id="rId3"/>
    <p:sldId id="262" r:id="rId4"/>
    <p:sldId id="256" r:id="rId5"/>
    <p:sldId id="257" r:id="rId6"/>
    <p:sldId id="261" r:id="rId7"/>
    <p:sldId id="268" r:id="rId8"/>
    <p:sldId id="263" r:id="rId9"/>
    <p:sldId id="265" r:id="rId10"/>
    <p:sldId id="267" r:id="rId11"/>
    <p:sldId id="298" r:id="rId12"/>
    <p:sldId id="297" r:id="rId13"/>
    <p:sldId id="299" r:id="rId14"/>
    <p:sldId id="266" r:id="rId15"/>
    <p:sldId id="30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EC10C-9515-4A09-8899-9BCFF0741E57}" v="139" dt="2022-06-07T08:08:3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35DEC10C-9515-4A09-8899-9BCFF0741E57}"/>
    <pc:docChg chg="undo custSel addSld delSld modSld sldOrd">
      <pc:chgData name="이 호진" userId="e7b51f9e24c37788" providerId="LiveId" clId="{35DEC10C-9515-4A09-8899-9BCFF0741E57}" dt="2022-06-07T08:30:15.112" v="1445" actId="1076"/>
      <pc:docMkLst>
        <pc:docMk/>
      </pc:docMkLst>
      <pc:sldChg chg="addSp delSp modSp mod">
        <pc:chgData name="이 호진" userId="e7b51f9e24c37788" providerId="LiveId" clId="{35DEC10C-9515-4A09-8899-9BCFF0741E57}" dt="2022-06-04T07:03:32.648" v="1330"/>
        <pc:sldMkLst>
          <pc:docMk/>
          <pc:sldMk cId="2184666338" sldId="256"/>
        </pc:sldMkLst>
        <pc:spChg chg="del">
          <ac:chgData name="이 호진" userId="e7b51f9e24c37788" providerId="LiveId" clId="{35DEC10C-9515-4A09-8899-9BCFF0741E57}" dt="2022-06-04T07:03:32.101" v="1329" actId="478"/>
          <ac:spMkLst>
            <pc:docMk/>
            <pc:sldMk cId="2184666338" sldId="256"/>
            <ac:spMk id="4" creationId="{CA2E5569-5413-4171-8D0F-A04CD8CF3F3A}"/>
          </ac:spMkLst>
        </pc:spChg>
        <pc:spChg chg="add mod">
          <ac:chgData name="이 호진" userId="e7b51f9e24c37788" providerId="LiveId" clId="{35DEC10C-9515-4A09-8899-9BCFF0741E57}" dt="2022-05-18T13:27:31.668" v="113" actId="1076"/>
          <ac:spMkLst>
            <pc:docMk/>
            <pc:sldMk cId="2184666338" sldId="256"/>
            <ac:spMk id="6" creationId="{AF1E223A-8EB2-DEBE-7FC6-AA9A8E58217A}"/>
          </ac:spMkLst>
        </pc:spChg>
        <pc:spChg chg="del">
          <ac:chgData name="이 호진" userId="e7b51f9e24c37788" providerId="LiveId" clId="{35DEC10C-9515-4A09-8899-9BCFF0741E57}" dt="2022-06-04T07:03:32.101" v="1329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3:32.101" v="1329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3:32.101" v="1329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5-18T13:27:27.316" v="111" actId="1076"/>
          <ac:spMkLst>
            <pc:docMk/>
            <pc:sldMk cId="2184666338" sldId="256"/>
            <ac:spMk id="10" creationId="{52147996-0445-8D50-322D-3DAA9104C470}"/>
          </ac:spMkLst>
        </pc:spChg>
        <pc:spChg chg="add mod">
          <ac:chgData name="이 호진" userId="e7b51f9e24c37788" providerId="LiveId" clId="{35DEC10C-9515-4A09-8899-9BCFF0741E57}" dt="2022-06-04T07:03:32.648" v="1330"/>
          <ac:spMkLst>
            <pc:docMk/>
            <pc:sldMk cId="2184666338" sldId="256"/>
            <ac:spMk id="11" creationId="{966B72C7-1DEC-A894-FBFA-9AF0B78BE72E}"/>
          </ac:spMkLst>
        </pc:spChg>
        <pc:spChg chg="add mod">
          <ac:chgData name="이 호진" userId="e7b51f9e24c37788" providerId="LiveId" clId="{35DEC10C-9515-4A09-8899-9BCFF0741E57}" dt="2022-06-04T07:03:32.648" v="1330"/>
          <ac:spMkLst>
            <pc:docMk/>
            <pc:sldMk cId="2184666338" sldId="256"/>
            <ac:spMk id="12" creationId="{166547B3-1619-FF6F-6FFB-073D6069B82F}"/>
          </ac:spMkLst>
        </pc:spChg>
        <pc:spChg chg="add mod">
          <ac:chgData name="이 호진" userId="e7b51f9e24c37788" providerId="LiveId" clId="{35DEC10C-9515-4A09-8899-9BCFF0741E57}" dt="2022-06-04T07:03:32.648" v="1330"/>
          <ac:spMkLst>
            <pc:docMk/>
            <pc:sldMk cId="2184666338" sldId="256"/>
            <ac:spMk id="13" creationId="{265F059A-0795-CD9D-A004-774640C4B441}"/>
          </ac:spMkLst>
        </pc:spChg>
        <pc:spChg chg="add mod">
          <ac:chgData name="이 호진" userId="e7b51f9e24c37788" providerId="LiveId" clId="{35DEC10C-9515-4A09-8899-9BCFF0741E57}" dt="2022-06-04T07:03:32.648" v="1330"/>
          <ac:spMkLst>
            <pc:docMk/>
            <pc:sldMk cId="2184666338" sldId="256"/>
            <ac:spMk id="14" creationId="{B9771CF7-7B0A-44AD-38F0-34901BD00CD9}"/>
          </ac:spMkLst>
        </pc:spChg>
        <pc:picChg chg="del mod">
          <ac:chgData name="이 호진" userId="e7b51f9e24c37788" providerId="LiveId" clId="{35DEC10C-9515-4A09-8899-9BCFF0741E57}" dt="2022-05-18T13:27:07.856" v="83" actId="478"/>
          <ac:picMkLst>
            <pc:docMk/>
            <pc:sldMk cId="2184666338" sldId="256"/>
            <ac:picMk id="3" creationId="{A9E0232F-F65F-4512-A00B-BD8CCB5729C3}"/>
          </ac:picMkLst>
        </pc:picChg>
        <pc:picChg chg="add mod">
          <ac:chgData name="이 호진" userId="e7b51f9e24c37788" providerId="LiveId" clId="{35DEC10C-9515-4A09-8899-9BCFF0741E57}" dt="2022-05-18T13:27:28.870" v="112" actId="1076"/>
          <ac:picMkLst>
            <pc:docMk/>
            <pc:sldMk cId="2184666338" sldId="256"/>
            <ac:picMk id="5" creationId="{6883D32B-06C8-3EED-99FC-F69D2E7DF1E0}"/>
          </ac:picMkLst>
        </pc:picChg>
      </pc:sldChg>
      <pc:sldChg chg="addSp delSp modSp mod">
        <pc:chgData name="이 호진" userId="e7b51f9e24c37788" providerId="LiveId" clId="{35DEC10C-9515-4A09-8899-9BCFF0741E57}" dt="2022-06-04T07:03:37.615" v="1332"/>
        <pc:sldMkLst>
          <pc:docMk/>
          <pc:sldMk cId="783510813" sldId="257"/>
        </pc:sldMkLst>
        <pc:spChg chg="add mod">
          <ac:chgData name="이 호진" userId="e7b51f9e24c37788" providerId="LiveId" clId="{35DEC10C-9515-4A09-8899-9BCFF0741E57}" dt="2022-05-18T13:29:34.938" v="162" actId="1076"/>
          <ac:spMkLst>
            <pc:docMk/>
            <pc:sldMk cId="783510813" sldId="257"/>
            <ac:spMk id="2" creationId="{592A6F42-FABD-B49B-3EC0-D924C754842B}"/>
          </ac:spMkLst>
        </pc:spChg>
        <pc:spChg chg="del">
          <ac:chgData name="이 호진" userId="e7b51f9e24c37788" providerId="LiveId" clId="{35DEC10C-9515-4A09-8899-9BCFF0741E57}" dt="2022-06-04T07:03:37.069" v="1331" actId="478"/>
          <ac:spMkLst>
            <pc:docMk/>
            <pc:sldMk cId="783510813" sldId="257"/>
            <ac:spMk id="4" creationId="{CA2E5569-5413-4171-8D0F-A04CD8CF3F3A}"/>
          </ac:spMkLst>
        </pc:spChg>
        <pc:spChg chg="add mod">
          <ac:chgData name="이 호진" userId="e7b51f9e24c37788" providerId="LiveId" clId="{35DEC10C-9515-4A09-8899-9BCFF0741E57}" dt="2022-05-18T13:29:09.491" v="156" actId="1076"/>
          <ac:spMkLst>
            <pc:docMk/>
            <pc:sldMk cId="783510813" sldId="257"/>
            <ac:spMk id="5" creationId="{934C0E16-178E-B855-C673-2AFAFFFD2990}"/>
          </ac:spMkLst>
        </pc:spChg>
        <pc:spChg chg="del">
          <ac:chgData name="이 호진" userId="e7b51f9e24c37788" providerId="LiveId" clId="{35DEC10C-9515-4A09-8899-9BCFF0741E57}" dt="2022-06-04T07:03:37.069" v="1331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3:37.069" v="1331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3:37.069" v="1331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5-18T13:29:30.472" v="161" actId="1076"/>
          <ac:spMkLst>
            <pc:docMk/>
            <pc:sldMk cId="783510813" sldId="257"/>
            <ac:spMk id="11" creationId="{3E08508D-A99B-71A7-D469-78ECDCFBCD81}"/>
          </ac:spMkLst>
        </pc:spChg>
        <pc:spChg chg="add mod">
          <ac:chgData name="이 호진" userId="e7b51f9e24c37788" providerId="LiveId" clId="{35DEC10C-9515-4A09-8899-9BCFF0741E57}" dt="2022-05-18T13:29:14.431" v="158" actId="1076"/>
          <ac:spMkLst>
            <pc:docMk/>
            <pc:sldMk cId="783510813" sldId="257"/>
            <ac:spMk id="12" creationId="{61922765-E312-9276-8D09-BFA987EE512A}"/>
          </ac:spMkLst>
        </pc:spChg>
        <pc:spChg chg="add mod">
          <ac:chgData name="이 호진" userId="e7b51f9e24c37788" providerId="LiveId" clId="{35DEC10C-9515-4A09-8899-9BCFF0741E57}" dt="2022-06-04T07:03:37.615" v="1332"/>
          <ac:spMkLst>
            <pc:docMk/>
            <pc:sldMk cId="783510813" sldId="257"/>
            <ac:spMk id="16" creationId="{CF433DEE-515F-F9D3-F008-1C3A2EBC4B28}"/>
          </ac:spMkLst>
        </pc:spChg>
        <pc:spChg chg="add mod">
          <ac:chgData name="이 호진" userId="e7b51f9e24c37788" providerId="LiveId" clId="{35DEC10C-9515-4A09-8899-9BCFF0741E57}" dt="2022-06-04T07:03:37.615" v="1332"/>
          <ac:spMkLst>
            <pc:docMk/>
            <pc:sldMk cId="783510813" sldId="257"/>
            <ac:spMk id="17" creationId="{11D7AF1C-4601-2E4E-3148-A6FB324F123E}"/>
          </ac:spMkLst>
        </pc:spChg>
        <pc:spChg chg="add mod">
          <ac:chgData name="이 호진" userId="e7b51f9e24c37788" providerId="LiveId" clId="{35DEC10C-9515-4A09-8899-9BCFF0741E57}" dt="2022-05-18T13:29:58.536" v="190" actId="6549"/>
          <ac:spMkLst>
            <pc:docMk/>
            <pc:sldMk cId="783510813" sldId="257"/>
            <ac:spMk id="18" creationId="{7887145D-5C69-F54A-229B-B44024CAE664}"/>
          </ac:spMkLst>
        </pc:spChg>
        <pc:spChg chg="add mod">
          <ac:chgData name="이 호진" userId="e7b51f9e24c37788" providerId="LiveId" clId="{35DEC10C-9515-4A09-8899-9BCFF0741E57}" dt="2022-05-18T13:31:15.553" v="406" actId="14100"/>
          <ac:spMkLst>
            <pc:docMk/>
            <pc:sldMk cId="783510813" sldId="257"/>
            <ac:spMk id="19" creationId="{07F652C4-763C-0CAA-E95A-829465FE72C8}"/>
          </ac:spMkLst>
        </pc:spChg>
        <pc:spChg chg="add mod">
          <ac:chgData name="이 호진" userId="e7b51f9e24c37788" providerId="LiveId" clId="{35DEC10C-9515-4A09-8899-9BCFF0741E57}" dt="2022-06-04T07:03:37.615" v="1332"/>
          <ac:spMkLst>
            <pc:docMk/>
            <pc:sldMk cId="783510813" sldId="257"/>
            <ac:spMk id="20" creationId="{AEF403F5-7431-2DA1-2B96-71292DBEB2B1}"/>
          </ac:spMkLst>
        </pc:spChg>
        <pc:spChg chg="add mod">
          <ac:chgData name="이 호진" userId="e7b51f9e24c37788" providerId="LiveId" clId="{35DEC10C-9515-4A09-8899-9BCFF0741E57}" dt="2022-06-04T07:03:37.615" v="1332"/>
          <ac:spMkLst>
            <pc:docMk/>
            <pc:sldMk cId="783510813" sldId="257"/>
            <ac:spMk id="21" creationId="{1D5EA241-44DF-E135-1759-F016BAD38E11}"/>
          </ac:spMkLst>
        </pc:spChg>
        <pc:picChg chg="del mod">
          <ac:chgData name="이 호진" userId="e7b51f9e24c37788" providerId="LiveId" clId="{35DEC10C-9515-4A09-8899-9BCFF0741E57}" dt="2022-05-18T13:28:37.495" v="147" actId="478"/>
          <ac:picMkLst>
            <pc:docMk/>
            <pc:sldMk cId="783510813" sldId="257"/>
            <ac:picMk id="3" creationId="{EC11ABAA-3043-40EB-A709-BA22AC998A91}"/>
          </ac:picMkLst>
        </pc:picChg>
        <pc:picChg chg="add mod">
          <ac:chgData name="이 호진" userId="e7b51f9e24c37788" providerId="LiveId" clId="{35DEC10C-9515-4A09-8899-9BCFF0741E57}" dt="2022-05-18T13:28:39.711" v="148" actId="1076"/>
          <ac:picMkLst>
            <pc:docMk/>
            <pc:sldMk cId="783510813" sldId="257"/>
            <ac:picMk id="10" creationId="{C9A40C9F-7A87-B150-663E-04196DBDF0C9}"/>
          </ac:picMkLst>
        </pc:picChg>
        <pc:cxnChg chg="add mod">
          <ac:chgData name="이 호진" userId="e7b51f9e24c37788" providerId="LiveId" clId="{35DEC10C-9515-4A09-8899-9BCFF0741E57}" dt="2022-05-18T13:29:45.717" v="164" actId="1582"/>
          <ac:cxnSpMkLst>
            <pc:docMk/>
            <pc:sldMk cId="783510813" sldId="257"/>
            <ac:cxnSpMk id="13" creationId="{3D8F601A-C7F1-87DF-1307-CF786DCCA915}"/>
          </ac:cxnSpMkLst>
        </pc:cxnChg>
        <pc:cxnChg chg="add mod">
          <ac:chgData name="이 호진" userId="e7b51f9e24c37788" providerId="LiveId" clId="{35DEC10C-9515-4A09-8899-9BCFF0741E57}" dt="2022-05-18T13:29:45.717" v="164" actId="1582"/>
          <ac:cxnSpMkLst>
            <pc:docMk/>
            <pc:sldMk cId="783510813" sldId="257"/>
            <ac:cxnSpMk id="15" creationId="{4B7CE715-09E3-A3A5-F7E6-16F92C22F3E3}"/>
          </ac:cxnSpMkLst>
        </pc:cxnChg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835004089" sldId="258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2903567767" sldId="259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214108175" sldId="260"/>
        </pc:sldMkLst>
      </pc:sldChg>
      <pc:sldChg chg="addSp delSp modSp mod ord">
        <pc:chgData name="이 호진" userId="e7b51f9e24c37788" providerId="LiveId" clId="{35DEC10C-9515-4A09-8899-9BCFF0741E57}" dt="2022-06-04T07:03:42.411" v="1334"/>
        <pc:sldMkLst>
          <pc:docMk/>
          <pc:sldMk cId="432094218" sldId="261"/>
        </pc:sldMkLst>
        <pc:spChg chg="add del mod">
          <ac:chgData name="이 호진" userId="e7b51f9e24c37788" providerId="LiveId" clId="{35DEC10C-9515-4A09-8899-9BCFF0741E57}" dt="2022-05-18T13:31:08.354" v="403" actId="21"/>
          <ac:spMkLst>
            <pc:docMk/>
            <pc:sldMk cId="432094218" sldId="261"/>
            <ac:spMk id="2" creationId="{8DA7AB19-3F13-4EFF-13B7-2BB960551449}"/>
          </ac:spMkLst>
        </pc:spChg>
        <pc:spChg chg="del">
          <ac:chgData name="이 호진" userId="e7b51f9e24c37788" providerId="LiveId" clId="{35DEC10C-9515-4A09-8899-9BCFF0741E57}" dt="2022-06-04T07:03:41.989" v="1333" actId="478"/>
          <ac:spMkLst>
            <pc:docMk/>
            <pc:sldMk cId="432094218" sldId="261"/>
            <ac:spMk id="4" creationId="{CA2E5569-5413-4171-8D0F-A04CD8CF3F3A}"/>
          </ac:spMkLst>
        </pc:spChg>
        <pc:spChg chg="del">
          <ac:chgData name="이 호진" userId="e7b51f9e24c37788" providerId="LiveId" clId="{35DEC10C-9515-4A09-8899-9BCFF0741E57}" dt="2022-06-04T07:03:41.989" v="1333" actId="478"/>
          <ac:spMkLst>
            <pc:docMk/>
            <pc:sldMk cId="432094218" sldId="261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3:41.989" v="1333" actId="478"/>
          <ac:spMkLst>
            <pc:docMk/>
            <pc:sldMk cId="432094218" sldId="261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3:41.989" v="1333" actId="478"/>
          <ac:spMkLst>
            <pc:docMk/>
            <pc:sldMk cId="432094218" sldId="261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5-18T13:35:13.646" v="564" actId="1076"/>
          <ac:spMkLst>
            <pc:docMk/>
            <pc:sldMk cId="432094218" sldId="261"/>
            <ac:spMk id="11" creationId="{C2B1D32B-58BE-EBAB-BC8B-51CD4FE8D84D}"/>
          </ac:spMkLst>
        </pc:spChg>
        <pc:spChg chg="add mod">
          <ac:chgData name="이 호진" userId="e7b51f9e24c37788" providerId="LiveId" clId="{35DEC10C-9515-4A09-8899-9BCFF0741E57}" dt="2022-05-18T13:35:22.434" v="568" actId="1076"/>
          <ac:spMkLst>
            <pc:docMk/>
            <pc:sldMk cId="432094218" sldId="261"/>
            <ac:spMk id="12" creationId="{A3CFF915-2EBB-D7F7-0DD4-0DF8B9C00F26}"/>
          </ac:spMkLst>
        </pc:spChg>
        <pc:spChg chg="add mod">
          <ac:chgData name="이 호진" userId="e7b51f9e24c37788" providerId="LiveId" clId="{35DEC10C-9515-4A09-8899-9BCFF0741E57}" dt="2022-06-04T07:03:42.411" v="1334"/>
          <ac:spMkLst>
            <pc:docMk/>
            <pc:sldMk cId="432094218" sldId="261"/>
            <ac:spMk id="13" creationId="{B90B0BB2-DF11-5A10-1F4B-1D0F4BE3E55F}"/>
          </ac:spMkLst>
        </pc:spChg>
        <pc:spChg chg="add mod">
          <ac:chgData name="이 호진" userId="e7b51f9e24c37788" providerId="LiveId" clId="{35DEC10C-9515-4A09-8899-9BCFF0741E57}" dt="2022-06-04T07:03:42.411" v="1334"/>
          <ac:spMkLst>
            <pc:docMk/>
            <pc:sldMk cId="432094218" sldId="261"/>
            <ac:spMk id="14" creationId="{57AA0B6D-C914-A814-3994-0FB857F0DA60}"/>
          </ac:spMkLst>
        </pc:spChg>
        <pc:spChg chg="add mod">
          <ac:chgData name="이 호진" userId="e7b51f9e24c37788" providerId="LiveId" clId="{35DEC10C-9515-4A09-8899-9BCFF0741E57}" dt="2022-06-04T07:03:42.411" v="1334"/>
          <ac:spMkLst>
            <pc:docMk/>
            <pc:sldMk cId="432094218" sldId="261"/>
            <ac:spMk id="15" creationId="{FAE8476F-AE12-C97F-683D-1A3625F4216A}"/>
          </ac:spMkLst>
        </pc:spChg>
        <pc:spChg chg="add mod">
          <ac:chgData name="이 호진" userId="e7b51f9e24c37788" providerId="LiveId" clId="{35DEC10C-9515-4A09-8899-9BCFF0741E57}" dt="2022-06-04T07:03:42.411" v="1334"/>
          <ac:spMkLst>
            <pc:docMk/>
            <pc:sldMk cId="432094218" sldId="261"/>
            <ac:spMk id="16" creationId="{8F008D08-0ACD-D974-D986-1652A10CAC94}"/>
          </ac:spMkLst>
        </pc:spChg>
        <pc:picChg chg="del">
          <ac:chgData name="이 호진" userId="e7b51f9e24c37788" providerId="LiveId" clId="{35DEC10C-9515-4A09-8899-9BCFF0741E57}" dt="2022-05-18T13:31:18.720" v="407" actId="478"/>
          <ac:picMkLst>
            <pc:docMk/>
            <pc:sldMk cId="432094218" sldId="261"/>
            <ac:picMk id="3" creationId="{19846309-3DA4-4ECA-B85B-328A14CCC8CB}"/>
          </ac:picMkLst>
        </pc:picChg>
        <pc:picChg chg="add mod">
          <ac:chgData name="이 호진" userId="e7b51f9e24c37788" providerId="LiveId" clId="{35DEC10C-9515-4A09-8899-9BCFF0741E57}" dt="2022-05-18T13:35:24.504" v="569" actId="1076"/>
          <ac:picMkLst>
            <pc:docMk/>
            <pc:sldMk cId="432094218" sldId="261"/>
            <ac:picMk id="10" creationId="{1EFEE555-9756-A3AF-2C5E-02C42E7D61FB}"/>
          </ac:picMkLst>
        </pc:picChg>
      </pc:sldChg>
      <pc:sldChg chg="addSp delSp modSp mod ord">
        <pc:chgData name="이 호진" userId="e7b51f9e24c37788" providerId="LiveId" clId="{35DEC10C-9515-4A09-8899-9BCFF0741E57}" dt="2022-06-04T07:03:27.931" v="1328"/>
        <pc:sldMkLst>
          <pc:docMk/>
          <pc:sldMk cId="4207078365" sldId="262"/>
        </pc:sldMkLst>
        <pc:spChg chg="add del mod">
          <ac:chgData name="이 호진" userId="e7b51f9e24c37788" providerId="LiveId" clId="{35DEC10C-9515-4A09-8899-9BCFF0741E57}" dt="2022-05-18T13:35:03.576" v="560" actId="21"/>
          <ac:spMkLst>
            <pc:docMk/>
            <pc:sldMk cId="4207078365" sldId="262"/>
            <ac:spMk id="2" creationId="{E47BB1C9-5E04-7FC5-1BB0-851C111552BE}"/>
          </ac:spMkLst>
        </pc:spChg>
        <pc:spChg chg="del">
          <ac:chgData name="이 호진" userId="e7b51f9e24c37788" providerId="LiveId" clId="{35DEC10C-9515-4A09-8899-9BCFF0741E57}" dt="2022-06-04T07:03:27.493" v="1327" actId="478"/>
          <ac:spMkLst>
            <pc:docMk/>
            <pc:sldMk cId="4207078365" sldId="262"/>
            <ac:spMk id="4" creationId="{CA2E5569-5413-4171-8D0F-A04CD8CF3F3A}"/>
          </ac:spMkLst>
        </pc:spChg>
        <pc:spChg chg="add del mod">
          <ac:chgData name="이 호진" userId="e7b51f9e24c37788" providerId="LiveId" clId="{35DEC10C-9515-4A09-8899-9BCFF0741E57}" dt="2022-05-18T13:35:03.576" v="560" actId="21"/>
          <ac:spMkLst>
            <pc:docMk/>
            <pc:sldMk cId="4207078365" sldId="262"/>
            <ac:spMk id="5" creationId="{D1EB07C7-BE67-76E6-25D2-2EAED46D3A0C}"/>
          </ac:spMkLst>
        </pc:spChg>
        <pc:spChg chg="add mod">
          <ac:chgData name="이 호진" userId="e7b51f9e24c37788" providerId="LiveId" clId="{35DEC10C-9515-4A09-8899-9BCFF0741E57}" dt="2022-05-18T13:41:42.433" v="644" actId="1076"/>
          <ac:spMkLst>
            <pc:docMk/>
            <pc:sldMk cId="4207078365" sldId="262"/>
            <ac:spMk id="6" creationId="{EBB14503-BC95-F396-5C13-0611F78195EC}"/>
          </ac:spMkLst>
        </pc:spChg>
        <pc:spChg chg="del">
          <ac:chgData name="이 호진" userId="e7b51f9e24c37788" providerId="LiveId" clId="{35DEC10C-9515-4A09-8899-9BCFF0741E57}" dt="2022-06-04T07:03:27.493" v="1327" actId="478"/>
          <ac:spMkLst>
            <pc:docMk/>
            <pc:sldMk cId="4207078365" sldId="262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3:27.493" v="1327" actId="478"/>
          <ac:spMkLst>
            <pc:docMk/>
            <pc:sldMk cId="4207078365" sldId="262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3:27.493" v="1327" actId="478"/>
          <ac:spMkLst>
            <pc:docMk/>
            <pc:sldMk cId="4207078365" sldId="262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5-18T13:42:37.728" v="784" actId="1076"/>
          <ac:spMkLst>
            <pc:docMk/>
            <pc:sldMk cId="4207078365" sldId="262"/>
            <ac:spMk id="10" creationId="{9ADADD89-1302-CA26-2B8E-509BB55BF658}"/>
          </ac:spMkLst>
        </pc:spChg>
        <pc:spChg chg="add mod">
          <ac:chgData name="이 호진" userId="e7b51f9e24c37788" providerId="LiveId" clId="{35DEC10C-9515-4A09-8899-9BCFF0741E57}" dt="2022-06-04T07:03:27.931" v="1328"/>
          <ac:spMkLst>
            <pc:docMk/>
            <pc:sldMk cId="4207078365" sldId="262"/>
            <ac:spMk id="11" creationId="{0797A6E9-B460-9D97-1AEA-D688A193B84C}"/>
          </ac:spMkLst>
        </pc:spChg>
        <pc:spChg chg="add mod">
          <ac:chgData name="이 호진" userId="e7b51f9e24c37788" providerId="LiveId" clId="{35DEC10C-9515-4A09-8899-9BCFF0741E57}" dt="2022-06-04T07:03:27.931" v="1328"/>
          <ac:spMkLst>
            <pc:docMk/>
            <pc:sldMk cId="4207078365" sldId="262"/>
            <ac:spMk id="13" creationId="{D9D7E797-CE7B-1983-885C-CFCE0B9486DC}"/>
          </ac:spMkLst>
        </pc:spChg>
        <pc:spChg chg="add mod">
          <ac:chgData name="이 호진" userId="e7b51f9e24c37788" providerId="LiveId" clId="{35DEC10C-9515-4A09-8899-9BCFF0741E57}" dt="2022-06-04T07:03:27.931" v="1328"/>
          <ac:spMkLst>
            <pc:docMk/>
            <pc:sldMk cId="4207078365" sldId="262"/>
            <ac:spMk id="14" creationId="{9D9C5D76-F2C2-DC49-AE03-2B5A7D90CF99}"/>
          </ac:spMkLst>
        </pc:spChg>
        <pc:spChg chg="add mod">
          <ac:chgData name="이 호진" userId="e7b51f9e24c37788" providerId="LiveId" clId="{35DEC10C-9515-4A09-8899-9BCFF0741E57}" dt="2022-06-04T07:03:27.931" v="1328"/>
          <ac:spMkLst>
            <pc:docMk/>
            <pc:sldMk cId="4207078365" sldId="262"/>
            <ac:spMk id="15" creationId="{75683EFA-A0F7-4067-4284-5A555704ADD3}"/>
          </ac:spMkLst>
        </pc:spChg>
        <pc:picChg chg="del mod">
          <ac:chgData name="이 호진" userId="e7b51f9e24c37788" providerId="LiveId" clId="{35DEC10C-9515-4A09-8899-9BCFF0741E57}" dt="2022-05-18T13:35:00.013" v="559" actId="478"/>
          <ac:picMkLst>
            <pc:docMk/>
            <pc:sldMk cId="4207078365" sldId="262"/>
            <ac:picMk id="3" creationId="{48B8C8AC-60FD-4ABA-AA9F-644DEDBC7A61}"/>
          </ac:picMkLst>
        </pc:picChg>
        <pc:picChg chg="add mod">
          <ac:chgData name="이 호진" userId="e7b51f9e24c37788" providerId="LiveId" clId="{35DEC10C-9515-4A09-8899-9BCFF0741E57}" dt="2022-05-18T13:42:52.115" v="787" actId="1076"/>
          <ac:picMkLst>
            <pc:docMk/>
            <pc:sldMk cId="4207078365" sldId="262"/>
            <ac:picMk id="12" creationId="{1DEE747C-93D3-0E05-FEE3-A73307432711}"/>
          </ac:picMkLst>
        </pc:picChg>
      </pc:sldChg>
      <pc:sldChg chg="addSp delSp modSp mod ord">
        <pc:chgData name="이 호진" userId="e7b51f9e24c37788" providerId="LiveId" clId="{35DEC10C-9515-4A09-8899-9BCFF0741E57}" dt="2022-06-04T07:03:51.683" v="1338"/>
        <pc:sldMkLst>
          <pc:docMk/>
          <pc:sldMk cId="938803458" sldId="263"/>
        </pc:sldMkLst>
        <pc:spChg chg="del">
          <ac:chgData name="이 호진" userId="e7b51f9e24c37788" providerId="LiveId" clId="{35DEC10C-9515-4A09-8899-9BCFF0741E57}" dt="2022-06-04T07:03:51.215" v="1337" actId="478"/>
          <ac:spMkLst>
            <pc:docMk/>
            <pc:sldMk cId="938803458" sldId="263"/>
            <ac:spMk id="4" creationId="{CA2E5569-5413-4171-8D0F-A04CD8CF3F3A}"/>
          </ac:spMkLst>
        </pc:spChg>
        <pc:spChg chg="del">
          <ac:chgData name="이 호진" userId="e7b51f9e24c37788" providerId="LiveId" clId="{35DEC10C-9515-4A09-8899-9BCFF0741E57}" dt="2022-06-04T07:03:51.215" v="1337" actId="478"/>
          <ac:spMkLst>
            <pc:docMk/>
            <pc:sldMk cId="938803458" sldId="263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3:51.215" v="1337" actId="478"/>
          <ac:spMkLst>
            <pc:docMk/>
            <pc:sldMk cId="938803458" sldId="263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3:51.215" v="1337" actId="478"/>
          <ac:spMkLst>
            <pc:docMk/>
            <pc:sldMk cId="938803458" sldId="263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6-04T07:03:51.683" v="1338"/>
          <ac:spMkLst>
            <pc:docMk/>
            <pc:sldMk cId="938803458" sldId="263"/>
            <ac:spMk id="11" creationId="{E0223FF9-76ED-4D39-CBC8-3DBBAFFC0463}"/>
          </ac:spMkLst>
        </pc:spChg>
        <pc:spChg chg="add mod">
          <ac:chgData name="이 호진" userId="e7b51f9e24c37788" providerId="LiveId" clId="{35DEC10C-9515-4A09-8899-9BCFF0741E57}" dt="2022-06-04T07:03:51.683" v="1338"/>
          <ac:spMkLst>
            <pc:docMk/>
            <pc:sldMk cId="938803458" sldId="263"/>
            <ac:spMk id="12" creationId="{6FD37232-F952-BD9D-9DD3-58FE37C6C789}"/>
          </ac:spMkLst>
        </pc:spChg>
        <pc:spChg chg="add mod">
          <ac:chgData name="이 호진" userId="e7b51f9e24c37788" providerId="LiveId" clId="{35DEC10C-9515-4A09-8899-9BCFF0741E57}" dt="2022-06-04T07:03:51.683" v="1338"/>
          <ac:spMkLst>
            <pc:docMk/>
            <pc:sldMk cId="938803458" sldId="263"/>
            <ac:spMk id="13" creationId="{A6779E5F-B4F0-4895-CFAC-623BE782EFD7}"/>
          </ac:spMkLst>
        </pc:spChg>
        <pc:spChg chg="add mod">
          <ac:chgData name="이 호진" userId="e7b51f9e24c37788" providerId="LiveId" clId="{35DEC10C-9515-4A09-8899-9BCFF0741E57}" dt="2022-06-04T07:03:51.683" v="1338"/>
          <ac:spMkLst>
            <pc:docMk/>
            <pc:sldMk cId="938803458" sldId="263"/>
            <ac:spMk id="14" creationId="{0FCE650C-D043-1D8D-BB75-3533565E149A}"/>
          </ac:spMkLst>
        </pc:spChg>
        <pc:picChg chg="mod">
          <ac:chgData name="이 호진" userId="e7b51f9e24c37788" providerId="LiveId" clId="{35DEC10C-9515-4A09-8899-9BCFF0741E57}" dt="2022-05-18T13:36:00.278" v="579" actId="1076"/>
          <ac:picMkLst>
            <pc:docMk/>
            <pc:sldMk cId="938803458" sldId="263"/>
            <ac:picMk id="3" creationId="{D2499683-DDFC-4FF1-AE1D-4ED4A36329DD}"/>
          </ac:picMkLst>
        </pc:picChg>
        <pc:picChg chg="add mod">
          <ac:chgData name="이 호진" userId="e7b51f9e24c37788" providerId="LiveId" clId="{35DEC10C-9515-4A09-8899-9BCFF0741E57}" dt="2022-05-18T13:35:58.917" v="578" actId="1076"/>
          <ac:picMkLst>
            <pc:docMk/>
            <pc:sldMk cId="938803458" sldId="263"/>
            <ac:picMk id="10" creationId="{CED097E1-46B2-875E-5D16-EFB945F67E03}"/>
          </ac:picMkLst>
        </pc:picChg>
      </pc:sldChg>
      <pc:sldChg chg="delSp del mod">
        <pc:chgData name="이 호진" userId="e7b51f9e24c37788" providerId="LiveId" clId="{35DEC10C-9515-4A09-8899-9BCFF0741E57}" dt="2022-05-18T14:11:10.553" v="1300" actId="47"/>
        <pc:sldMkLst>
          <pc:docMk/>
          <pc:sldMk cId="3540641982" sldId="264"/>
        </pc:sldMkLst>
        <pc:picChg chg="del">
          <ac:chgData name="이 호진" userId="e7b51f9e24c37788" providerId="LiveId" clId="{35DEC10C-9515-4A09-8899-9BCFF0741E57}" dt="2022-05-18T13:35:53.293" v="575" actId="21"/>
          <ac:picMkLst>
            <pc:docMk/>
            <pc:sldMk cId="3540641982" sldId="264"/>
            <ac:picMk id="3" creationId="{867C43D9-AC4E-4EE6-ACC4-CE73AA948809}"/>
          </ac:picMkLst>
        </pc:picChg>
      </pc:sldChg>
      <pc:sldChg chg="addSp delSp modSp mod ord">
        <pc:chgData name="이 호진" userId="e7b51f9e24c37788" providerId="LiveId" clId="{35DEC10C-9515-4A09-8899-9BCFF0741E57}" dt="2022-06-07T07:55:03.730" v="1399" actId="21"/>
        <pc:sldMkLst>
          <pc:docMk/>
          <pc:sldMk cId="2855151436" sldId="265"/>
        </pc:sldMkLst>
        <pc:spChg chg="del">
          <ac:chgData name="이 호진" userId="e7b51f9e24c37788" providerId="LiveId" clId="{35DEC10C-9515-4A09-8899-9BCFF0741E57}" dt="2022-06-04T07:03:55.287" v="1339" actId="478"/>
          <ac:spMkLst>
            <pc:docMk/>
            <pc:sldMk cId="2855151436" sldId="265"/>
            <ac:spMk id="4" creationId="{CA2E5569-5413-4171-8D0F-A04CD8CF3F3A}"/>
          </ac:spMkLst>
        </pc:spChg>
        <pc:spChg chg="add mod">
          <ac:chgData name="이 호진" userId="e7b51f9e24c37788" providerId="LiveId" clId="{35DEC10C-9515-4A09-8899-9BCFF0741E57}" dt="2022-05-18T13:55:29.449" v="1204" actId="255"/>
          <ac:spMkLst>
            <pc:docMk/>
            <pc:sldMk cId="2855151436" sldId="265"/>
            <ac:spMk id="6" creationId="{76D1B34C-C45D-A685-FCBF-A01B8066C366}"/>
          </ac:spMkLst>
        </pc:spChg>
        <pc:spChg chg="del">
          <ac:chgData name="이 호진" userId="e7b51f9e24c37788" providerId="LiveId" clId="{35DEC10C-9515-4A09-8899-9BCFF0741E57}" dt="2022-06-04T07:03:55.287" v="1339" actId="478"/>
          <ac:spMkLst>
            <pc:docMk/>
            <pc:sldMk cId="2855151436" sldId="265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3:55.287" v="1339" actId="478"/>
          <ac:spMkLst>
            <pc:docMk/>
            <pc:sldMk cId="2855151436" sldId="265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3:55.287" v="1339" actId="478"/>
          <ac:spMkLst>
            <pc:docMk/>
            <pc:sldMk cId="2855151436" sldId="265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5-18T13:55:55.379" v="1233" actId="14100"/>
          <ac:spMkLst>
            <pc:docMk/>
            <pc:sldMk cId="2855151436" sldId="265"/>
            <ac:spMk id="10" creationId="{E6E6AD37-A239-C9BE-12C5-9F80F70B9303}"/>
          </ac:spMkLst>
        </pc:spChg>
        <pc:spChg chg="add del mod">
          <ac:chgData name="이 호진" userId="e7b51f9e24c37788" providerId="LiveId" clId="{35DEC10C-9515-4A09-8899-9BCFF0741E57}" dt="2022-06-07T07:55:03.730" v="1399" actId="21"/>
          <ac:spMkLst>
            <pc:docMk/>
            <pc:sldMk cId="2855151436" sldId="265"/>
            <ac:spMk id="11" creationId="{299D1BCC-942D-98AB-1EF4-FC87D8BD8CC0}"/>
          </ac:spMkLst>
        </pc:spChg>
        <pc:spChg chg="add mod">
          <ac:chgData name="이 호진" userId="e7b51f9e24c37788" providerId="LiveId" clId="{35DEC10C-9515-4A09-8899-9BCFF0741E57}" dt="2022-06-04T07:03:55.749" v="1340"/>
          <ac:spMkLst>
            <pc:docMk/>
            <pc:sldMk cId="2855151436" sldId="265"/>
            <ac:spMk id="12" creationId="{57291F76-1E40-BACE-3CCC-6B03BDFCEF22}"/>
          </ac:spMkLst>
        </pc:spChg>
        <pc:spChg chg="add mod">
          <ac:chgData name="이 호진" userId="e7b51f9e24c37788" providerId="LiveId" clId="{35DEC10C-9515-4A09-8899-9BCFF0741E57}" dt="2022-05-18T13:56:05.618" v="1238" actId="1076"/>
          <ac:spMkLst>
            <pc:docMk/>
            <pc:sldMk cId="2855151436" sldId="265"/>
            <ac:spMk id="13" creationId="{F01BAD6F-26D3-3FBA-2415-61CEEDB081B2}"/>
          </ac:spMkLst>
        </pc:spChg>
        <pc:spChg chg="add mod">
          <ac:chgData name="이 호진" userId="e7b51f9e24c37788" providerId="LiveId" clId="{35DEC10C-9515-4A09-8899-9BCFF0741E57}" dt="2022-06-04T07:03:55.749" v="1340"/>
          <ac:spMkLst>
            <pc:docMk/>
            <pc:sldMk cId="2855151436" sldId="265"/>
            <ac:spMk id="14" creationId="{44EBE747-1615-091C-21A0-40835BCAEC3C}"/>
          </ac:spMkLst>
        </pc:spChg>
        <pc:spChg chg="add mod">
          <ac:chgData name="이 호진" userId="e7b51f9e24c37788" providerId="LiveId" clId="{35DEC10C-9515-4A09-8899-9BCFF0741E57}" dt="2022-06-04T07:03:55.749" v="1340"/>
          <ac:spMkLst>
            <pc:docMk/>
            <pc:sldMk cId="2855151436" sldId="265"/>
            <ac:spMk id="15" creationId="{100947AC-2DAC-E78B-702D-D2523E85A665}"/>
          </ac:spMkLst>
        </pc:spChg>
        <pc:spChg chg="add mod">
          <ac:chgData name="이 호진" userId="e7b51f9e24c37788" providerId="LiveId" clId="{35DEC10C-9515-4A09-8899-9BCFF0741E57}" dt="2022-06-04T07:03:55.749" v="1340"/>
          <ac:spMkLst>
            <pc:docMk/>
            <pc:sldMk cId="2855151436" sldId="265"/>
            <ac:spMk id="16" creationId="{4C263480-46A4-F2AF-3ECB-DED5A70AE8C7}"/>
          </ac:spMkLst>
        </pc:spChg>
        <pc:picChg chg="del mod">
          <ac:chgData name="이 호진" userId="e7b51f9e24c37788" providerId="LiveId" clId="{35DEC10C-9515-4A09-8899-9BCFF0741E57}" dt="2022-06-07T07:55:03.730" v="1399" actId="21"/>
          <ac:picMkLst>
            <pc:docMk/>
            <pc:sldMk cId="2855151436" sldId="265"/>
            <ac:picMk id="3" creationId="{C4F5ED5D-F047-4E62-9A57-D628C2E0A1A2}"/>
          </ac:picMkLst>
        </pc:picChg>
        <pc:picChg chg="add mod">
          <ac:chgData name="이 호진" userId="e7b51f9e24c37788" providerId="LiveId" clId="{35DEC10C-9515-4A09-8899-9BCFF0741E57}" dt="2022-05-18T13:55:07.948" v="1177" actId="1076"/>
          <ac:picMkLst>
            <pc:docMk/>
            <pc:sldMk cId="2855151436" sldId="265"/>
            <ac:picMk id="5" creationId="{A6C2F1EA-26DA-7E2F-DFFE-DB5FCCB23E4F}"/>
          </ac:picMkLst>
        </pc:picChg>
        <pc:picChg chg="add del mod">
          <ac:chgData name="이 호진" userId="e7b51f9e24c37788" providerId="LiveId" clId="{35DEC10C-9515-4A09-8899-9BCFF0741E57}" dt="2022-05-18T13:33:33.937" v="413" actId="21"/>
          <ac:picMkLst>
            <pc:docMk/>
            <pc:sldMk cId="2855151436" sldId="265"/>
            <ac:picMk id="1026" creationId="{E8C4677B-83FF-342C-15F1-E6EBE90D3A2C}"/>
          </ac:picMkLst>
        </pc:picChg>
      </pc:sldChg>
      <pc:sldChg chg="addSp delSp modSp mod ord">
        <pc:chgData name="이 호진" userId="e7b51f9e24c37788" providerId="LiveId" clId="{35DEC10C-9515-4A09-8899-9BCFF0741E57}" dt="2022-06-07T08:09:18.761" v="1439" actId="208"/>
        <pc:sldMkLst>
          <pc:docMk/>
          <pc:sldMk cId="506451422" sldId="266"/>
        </pc:sldMkLst>
        <pc:spChg chg="del">
          <ac:chgData name="이 호진" userId="e7b51f9e24c37788" providerId="LiveId" clId="{35DEC10C-9515-4A09-8899-9BCFF0741E57}" dt="2022-06-04T07:04:16.039" v="1347" actId="478"/>
          <ac:spMkLst>
            <pc:docMk/>
            <pc:sldMk cId="506451422" sldId="266"/>
            <ac:spMk id="4" creationId="{CA2E5569-5413-4171-8D0F-A04CD8CF3F3A}"/>
          </ac:spMkLst>
        </pc:spChg>
        <pc:spChg chg="del">
          <ac:chgData name="이 호진" userId="e7b51f9e24c37788" providerId="LiveId" clId="{35DEC10C-9515-4A09-8899-9BCFF0741E57}" dt="2022-06-04T07:04:16.039" v="1347" actId="478"/>
          <ac:spMkLst>
            <pc:docMk/>
            <pc:sldMk cId="506451422" sldId="266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4:16.039" v="1347" actId="478"/>
          <ac:spMkLst>
            <pc:docMk/>
            <pc:sldMk cId="506451422" sldId="266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4:16.039" v="1347" actId="478"/>
          <ac:spMkLst>
            <pc:docMk/>
            <pc:sldMk cId="506451422" sldId="266"/>
            <ac:spMk id="9" creationId="{83A45F92-B082-4872-955B-C43A62ACE520}"/>
          </ac:spMkLst>
        </pc:spChg>
        <pc:spChg chg="add del mod">
          <ac:chgData name="이 호진" userId="e7b51f9e24c37788" providerId="LiveId" clId="{35DEC10C-9515-4A09-8899-9BCFF0741E57}" dt="2022-06-07T07:51:52.838" v="1384" actId="21"/>
          <ac:spMkLst>
            <pc:docMk/>
            <pc:sldMk cId="506451422" sldId="266"/>
            <ac:spMk id="13" creationId="{E7A90DD0-881A-1FA3-63CD-A328E2852F85}"/>
          </ac:spMkLst>
        </pc:spChg>
        <pc:spChg chg="add mod">
          <ac:chgData name="이 호진" userId="e7b51f9e24c37788" providerId="LiveId" clId="{35DEC10C-9515-4A09-8899-9BCFF0741E57}" dt="2022-06-04T07:04:16.445" v="1348"/>
          <ac:spMkLst>
            <pc:docMk/>
            <pc:sldMk cId="506451422" sldId="266"/>
            <ac:spMk id="14" creationId="{4BC88B4A-617E-633B-A7EB-600C193DBA26}"/>
          </ac:spMkLst>
        </pc:spChg>
        <pc:spChg chg="add mod">
          <ac:chgData name="이 호진" userId="e7b51f9e24c37788" providerId="LiveId" clId="{35DEC10C-9515-4A09-8899-9BCFF0741E57}" dt="2022-06-04T07:04:16.445" v="1348"/>
          <ac:spMkLst>
            <pc:docMk/>
            <pc:sldMk cId="506451422" sldId="266"/>
            <ac:spMk id="15" creationId="{D5ED0565-3BFF-5BE1-FA93-272EA1CE33DE}"/>
          </ac:spMkLst>
        </pc:spChg>
        <pc:spChg chg="add mod">
          <ac:chgData name="이 호진" userId="e7b51f9e24c37788" providerId="LiveId" clId="{35DEC10C-9515-4A09-8899-9BCFF0741E57}" dt="2022-06-04T07:04:16.445" v="1348"/>
          <ac:spMkLst>
            <pc:docMk/>
            <pc:sldMk cId="506451422" sldId="266"/>
            <ac:spMk id="16" creationId="{B248CC6C-DCFB-090E-46E0-B3AA371591BF}"/>
          </ac:spMkLst>
        </pc:spChg>
        <pc:spChg chg="add mod">
          <ac:chgData name="이 호진" userId="e7b51f9e24c37788" providerId="LiveId" clId="{35DEC10C-9515-4A09-8899-9BCFF0741E57}" dt="2022-06-04T07:04:16.445" v="1348"/>
          <ac:spMkLst>
            <pc:docMk/>
            <pc:sldMk cId="506451422" sldId="266"/>
            <ac:spMk id="17" creationId="{70E3980B-E80D-8BC8-A50F-A86789638E08}"/>
          </ac:spMkLst>
        </pc:spChg>
        <pc:spChg chg="add mod">
          <ac:chgData name="이 호진" userId="e7b51f9e24c37788" providerId="LiveId" clId="{35DEC10C-9515-4A09-8899-9BCFF0741E57}" dt="2022-06-07T08:09:03.358" v="1437" actId="1076"/>
          <ac:spMkLst>
            <pc:docMk/>
            <pc:sldMk cId="506451422" sldId="266"/>
            <ac:spMk id="18" creationId="{71DF63B1-5D5E-AB64-8A89-46C2EBC198F3}"/>
          </ac:spMkLst>
        </pc:spChg>
        <pc:spChg chg="add mod">
          <ac:chgData name="이 호진" userId="e7b51f9e24c37788" providerId="LiveId" clId="{35DEC10C-9515-4A09-8899-9BCFF0741E57}" dt="2022-06-07T08:08:43.857" v="1434" actId="14100"/>
          <ac:spMkLst>
            <pc:docMk/>
            <pc:sldMk cId="506451422" sldId="266"/>
            <ac:spMk id="19" creationId="{4CE24D32-EC39-6F20-094E-D69247F543B4}"/>
          </ac:spMkLst>
        </pc:spChg>
        <pc:spChg chg="add mod">
          <ac:chgData name="이 호진" userId="e7b51f9e24c37788" providerId="LiveId" clId="{35DEC10C-9515-4A09-8899-9BCFF0741E57}" dt="2022-06-07T08:08:34.493" v="1432" actId="20577"/>
          <ac:spMkLst>
            <pc:docMk/>
            <pc:sldMk cId="506451422" sldId="266"/>
            <ac:spMk id="20" creationId="{7467726D-3739-3714-2698-41C00FA1D436}"/>
          </ac:spMkLst>
        </pc:spChg>
        <pc:picChg chg="del mod">
          <ac:chgData name="이 호진" userId="e7b51f9e24c37788" providerId="LiveId" clId="{35DEC10C-9515-4A09-8899-9BCFF0741E57}" dt="2022-06-07T08:07:49.177" v="1403" actId="478"/>
          <ac:picMkLst>
            <pc:docMk/>
            <pc:sldMk cId="506451422" sldId="266"/>
            <ac:picMk id="3" creationId="{EC2EE8FD-20A6-4684-B92A-ABB588DEE9FA}"/>
          </ac:picMkLst>
        </pc:picChg>
        <pc:picChg chg="add del mod">
          <ac:chgData name="이 호진" userId="e7b51f9e24c37788" providerId="LiveId" clId="{35DEC10C-9515-4A09-8899-9BCFF0741E57}" dt="2022-06-07T08:07:48.302" v="1402" actId="478"/>
          <ac:picMkLst>
            <pc:docMk/>
            <pc:sldMk cId="506451422" sldId="266"/>
            <ac:picMk id="10" creationId="{B233EF4D-31C9-CDD4-65AB-F38656A210F1}"/>
          </ac:picMkLst>
        </pc:picChg>
        <pc:picChg chg="add del mod">
          <ac:chgData name="이 호진" userId="e7b51f9e24c37788" providerId="LiveId" clId="{35DEC10C-9515-4A09-8899-9BCFF0741E57}" dt="2022-06-07T08:07:49.927" v="1404" actId="478"/>
          <ac:picMkLst>
            <pc:docMk/>
            <pc:sldMk cId="506451422" sldId="266"/>
            <ac:picMk id="11" creationId="{45144B8A-9099-FDAA-96E6-C9B843EAD7E4}"/>
          </ac:picMkLst>
        </pc:picChg>
        <pc:picChg chg="add del mod">
          <ac:chgData name="이 호진" userId="e7b51f9e24c37788" providerId="LiveId" clId="{35DEC10C-9515-4A09-8899-9BCFF0741E57}" dt="2022-06-07T08:07:50.739" v="1405" actId="478"/>
          <ac:picMkLst>
            <pc:docMk/>
            <pc:sldMk cId="506451422" sldId="266"/>
            <ac:picMk id="12" creationId="{B6480274-7243-0CA0-B064-2E2D6F925407}"/>
          </ac:picMkLst>
        </pc:picChg>
        <pc:cxnChg chg="add mod">
          <ac:chgData name="이 호진" userId="e7b51f9e24c37788" providerId="LiveId" clId="{35DEC10C-9515-4A09-8899-9BCFF0741E57}" dt="2022-06-07T08:09:18.761" v="1439" actId="208"/>
          <ac:cxnSpMkLst>
            <pc:docMk/>
            <pc:sldMk cId="506451422" sldId="266"/>
            <ac:cxnSpMk id="7" creationId="{886E9F75-7D4E-B549-8A37-1141A1ABBFF3}"/>
          </ac:cxnSpMkLst>
        </pc:cxnChg>
      </pc:sldChg>
      <pc:sldChg chg="addSp delSp modSp mod ord">
        <pc:chgData name="이 호진" userId="e7b51f9e24c37788" providerId="LiveId" clId="{35DEC10C-9515-4A09-8899-9BCFF0741E57}" dt="2022-06-04T07:04:01.808" v="1342"/>
        <pc:sldMkLst>
          <pc:docMk/>
          <pc:sldMk cId="1081725185" sldId="267"/>
        </pc:sldMkLst>
        <pc:spChg chg="add del mod">
          <ac:chgData name="이 호진" userId="e7b51f9e24c37788" providerId="LiveId" clId="{35DEC10C-9515-4A09-8899-9BCFF0741E57}" dt="2022-05-18T13:55:58.112" v="1234" actId="21"/>
          <ac:spMkLst>
            <pc:docMk/>
            <pc:sldMk cId="1081725185" sldId="267"/>
            <ac:spMk id="2" creationId="{B5136EDF-BA64-43F7-B2C0-6381DB791FAA}"/>
          </ac:spMkLst>
        </pc:spChg>
        <pc:spChg chg="del">
          <ac:chgData name="이 호진" userId="e7b51f9e24c37788" providerId="LiveId" clId="{35DEC10C-9515-4A09-8899-9BCFF0741E57}" dt="2022-06-04T07:04:01.199" v="1341" actId="478"/>
          <ac:spMkLst>
            <pc:docMk/>
            <pc:sldMk cId="1081725185" sldId="267"/>
            <ac:spMk id="4" creationId="{CA2E5569-5413-4171-8D0F-A04CD8CF3F3A}"/>
          </ac:spMkLst>
        </pc:spChg>
        <pc:spChg chg="del">
          <ac:chgData name="이 호진" userId="e7b51f9e24c37788" providerId="LiveId" clId="{35DEC10C-9515-4A09-8899-9BCFF0741E57}" dt="2022-06-04T07:04:01.199" v="1341" actId="478"/>
          <ac:spMkLst>
            <pc:docMk/>
            <pc:sldMk cId="1081725185" sldId="267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4:01.199" v="1341" actId="478"/>
          <ac:spMkLst>
            <pc:docMk/>
            <pc:sldMk cId="1081725185" sldId="267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4:01.199" v="1341" actId="478"/>
          <ac:spMkLst>
            <pc:docMk/>
            <pc:sldMk cId="1081725185" sldId="267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6-04T07:04:01.808" v="1342"/>
          <ac:spMkLst>
            <pc:docMk/>
            <pc:sldMk cId="1081725185" sldId="267"/>
            <ac:spMk id="10" creationId="{A78E2285-C43A-026F-F624-C76B10192060}"/>
          </ac:spMkLst>
        </pc:spChg>
        <pc:spChg chg="add mod">
          <ac:chgData name="이 호진" userId="e7b51f9e24c37788" providerId="LiveId" clId="{35DEC10C-9515-4A09-8899-9BCFF0741E57}" dt="2022-06-04T07:04:01.808" v="1342"/>
          <ac:spMkLst>
            <pc:docMk/>
            <pc:sldMk cId="1081725185" sldId="267"/>
            <ac:spMk id="11" creationId="{6DCD7E66-7145-C22D-CC25-C2BF6F560E24}"/>
          </ac:spMkLst>
        </pc:spChg>
        <pc:spChg chg="add mod">
          <ac:chgData name="이 호진" userId="e7b51f9e24c37788" providerId="LiveId" clId="{35DEC10C-9515-4A09-8899-9BCFF0741E57}" dt="2022-06-04T07:04:01.808" v="1342"/>
          <ac:spMkLst>
            <pc:docMk/>
            <pc:sldMk cId="1081725185" sldId="267"/>
            <ac:spMk id="12" creationId="{6DD69366-EF65-54CB-85DF-2EA276416C10}"/>
          </ac:spMkLst>
        </pc:spChg>
        <pc:spChg chg="add mod">
          <ac:chgData name="이 호진" userId="e7b51f9e24c37788" providerId="LiveId" clId="{35DEC10C-9515-4A09-8899-9BCFF0741E57}" dt="2022-06-04T07:04:01.808" v="1342"/>
          <ac:spMkLst>
            <pc:docMk/>
            <pc:sldMk cId="1081725185" sldId="267"/>
            <ac:spMk id="13" creationId="{F84F9B5F-1100-E84C-DB41-E075AB6687AB}"/>
          </ac:spMkLst>
        </pc:spChg>
        <pc:picChg chg="del mod">
          <ac:chgData name="이 호진" userId="e7b51f9e24c37788" providerId="LiveId" clId="{35DEC10C-9515-4A09-8899-9BCFF0741E57}" dt="2022-05-18T13:37:55.153" v="598" actId="21"/>
          <ac:picMkLst>
            <pc:docMk/>
            <pc:sldMk cId="1081725185" sldId="267"/>
            <ac:picMk id="3" creationId="{127540CE-BB9B-4260-94FE-22C0659618A3}"/>
          </ac:picMkLst>
        </pc:picChg>
        <pc:picChg chg="add mod">
          <ac:chgData name="이 호진" userId="e7b51f9e24c37788" providerId="LiveId" clId="{35DEC10C-9515-4A09-8899-9BCFF0741E57}" dt="2022-05-18T13:57:16.177" v="1241" actId="1076"/>
          <ac:picMkLst>
            <pc:docMk/>
            <pc:sldMk cId="1081725185" sldId="267"/>
            <ac:picMk id="6" creationId="{CADC3443-BA14-F653-A25A-4AD4126862BB}"/>
          </ac:picMkLst>
        </pc:picChg>
      </pc:sldChg>
      <pc:sldChg chg="addSp delSp modSp mod ord">
        <pc:chgData name="이 호진" userId="e7b51f9e24c37788" providerId="LiveId" clId="{35DEC10C-9515-4A09-8899-9BCFF0741E57}" dt="2022-06-04T07:03:46.931" v="1336"/>
        <pc:sldMkLst>
          <pc:docMk/>
          <pc:sldMk cId="4170735058" sldId="268"/>
        </pc:sldMkLst>
        <pc:spChg chg="del">
          <ac:chgData name="이 호진" userId="e7b51f9e24c37788" providerId="LiveId" clId="{35DEC10C-9515-4A09-8899-9BCFF0741E57}" dt="2022-06-04T07:03:46.427" v="1335" actId="478"/>
          <ac:spMkLst>
            <pc:docMk/>
            <pc:sldMk cId="4170735058" sldId="268"/>
            <ac:spMk id="4" creationId="{CA2E5569-5413-4171-8D0F-A04CD8CF3F3A}"/>
          </ac:spMkLst>
        </pc:spChg>
        <pc:spChg chg="add mod">
          <ac:chgData name="이 호진" userId="e7b51f9e24c37788" providerId="LiveId" clId="{35DEC10C-9515-4A09-8899-9BCFF0741E57}" dt="2022-05-18T13:45:43.931" v="1024" actId="255"/>
          <ac:spMkLst>
            <pc:docMk/>
            <pc:sldMk cId="4170735058" sldId="268"/>
            <ac:spMk id="6" creationId="{2456AE59-18E1-359E-132A-CB43D7BE9005}"/>
          </ac:spMkLst>
        </pc:spChg>
        <pc:spChg chg="del">
          <ac:chgData name="이 호진" userId="e7b51f9e24c37788" providerId="LiveId" clId="{35DEC10C-9515-4A09-8899-9BCFF0741E57}" dt="2022-06-04T07:03:46.427" v="1335" actId="478"/>
          <ac:spMkLst>
            <pc:docMk/>
            <pc:sldMk cId="4170735058" sldId="268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3:46.427" v="1335" actId="478"/>
          <ac:spMkLst>
            <pc:docMk/>
            <pc:sldMk cId="4170735058" sldId="268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3:46.427" v="1335" actId="478"/>
          <ac:spMkLst>
            <pc:docMk/>
            <pc:sldMk cId="4170735058" sldId="268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6-04T07:03:46.931" v="1336"/>
          <ac:spMkLst>
            <pc:docMk/>
            <pc:sldMk cId="4170735058" sldId="268"/>
            <ac:spMk id="10" creationId="{59A426AE-B211-1AB6-7B5C-4555CC5CF402}"/>
          </ac:spMkLst>
        </pc:spChg>
        <pc:spChg chg="add mod">
          <ac:chgData name="이 호진" userId="e7b51f9e24c37788" providerId="LiveId" clId="{35DEC10C-9515-4A09-8899-9BCFF0741E57}" dt="2022-05-18T13:46:23.608" v="1072" actId="1076"/>
          <ac:spMkLst>
            <pc:docMk/>
            <pc:sldMk cId="4170735058" sldId="268"/>
            <ac:spMk id="11" creationId="{97050DE5-FAFD-B62E-C665-F71AA1405AF7}"/>
          </ac:spMkLst>
        </pc:spChg>
        <pc:spChg chg="add mod">
          <ac:chgData name="이 호진" userId="e7b51f9e24c37788" providerId="LiveId" clId="{35DEC10C-9515-4A09-8899-9BCFF0741E57}" dt="2022-06-04T07:03:46.931" v="1336"/>
          <ac:spMkLst>
            <pc:docMk/>
            <pc:sldMk cId="4170735058" sldId="268"/>
            <ac:spMk id="12" creationId="{128A5747-3FE8-A0A6-285F-9168BC7559A9}"/>
          </ac:spMkLst>
        </pc:spChg>
        <pc:spChg chg="add mod">
          <ac:chgData name="이 호진" userId="e7b51f9e24c37788" providerId="LiveId" clId="{35DEC10C-9515-4A09-8899-9BCFF0741E57}" dt="2022-06-04T07:03:46.931" v="1336"/>
          <ac:spMkLst>
            <pc:docMk/>
            <pc:sldMk cId="4170735058" sldId="268"/>
            <ac:spMk id="13" creationId="{22A31EF8-5BF3-9203-10EC-E5E27B7763A2}"/>
          </ac:spMkLst>
        </pc:spChg>
        <pc:spChg chg="add mod">
          <ac:chgData name="이 호진" userId="e7b51f9e24c37788" providerId="LiveId" clId="{35DEC10C-9515-4A09-8899-9BCFF0741E57}" dt="2022-06-04T07:03:46.931" v="1336"/>
          <ac:spMkLst>
            <pc:docMk/>
            <pc:sldMk cId="4170735058" sldId="268"/>
            <ac:spMk id="14" creationId="{F049A91A-5041-1517-F267-A75647FCD68F}"/>
          </ac:spMkLst>
        </pc:spChg>
        <pc:picChg chg="del mod">
          <ac:chgData name="이 호진" userId="e7b51f9e24c37788" providerId="LiveId" clId="{35DEC10C-9515-4A09-8899-9BCFF0741E57}" dt="2022-05-18T13:38:24.307" v="609" actId="21"/>
          <ac:picMkLst>
            <pc:docMk/>
            <pc:sldMk cId="4170735058" sldId="268"/>
            <ac:picMk id="3" creationId="{35BC02EB-95A8-4F13-BA3F-1199AB568243}"/>
          </ac:picMkLst>
        </pc:picChg>
        <pc:picChg chg="add mod">
          <ac:chgData name="이 호진" userId="e7b51f9e24c37788" providerId="LiveId" clId="{35DEC10C-9515-4A09-8899-9BCFF0741E57}" dt="2022-05-18T13:45:46.291" v="1025" actId="1076"/>
          <ac:picMkLst>
            <pc:docMk/>
            <pc:sldMk cId="4170735058" sldId="268"/>
            <ac:picMk id="5" creationId="{1AE10A36-6722-DA19-AA08-BD72EBA8E382}"/>
          </ac:picMkLst>
        </pc:picChg>
        <pc:picChg chg="add del mod">
          <ac:chgData name="이 호진" userId="e7b51f9e24c37788" providerId="LiveId" clId="{35DEC10C-9515-4A09-8899-9BCFF0741E57}" dt="2022-05-18T13:38:24.307" v="609" actId="21"/>
          <ac:picMkLst>
            <pc:docMk/>
            <pc:sldMk cId="4170735058" sldId="268"/>
            <ac:picMk id="10" creationId="{C6CE8F67-FCD0-7792-87BD-5D9EC1438B73}"/>
          </ac:picMkLst>
        </pc:picChg>
      </pc:sldChg>
      <pc:sldChg chg="delSp modSp del mod ord">
        <pc:chgData name="이 호진" userId="e7b51f9e24c37788" providerId="LiveId" clId="{35DEC10C-9515-4A09-8899-9BCFF0741E57}" dt="2022-05-18T14:11:10.553" v="1300" actId="47"/>
        <pc:sldMkLst>
          <pc:docMk/>
          <pc:sldMk cId="1198875761" sldId="269"/>
        </pc:sldMkLst>
        <pc:picChg chg="del mod">
          <ac:chgData name="이 호진" userId="e7b51f9e24c37788" providerId="LiveId" clId="{35DEC10C-9515-4A09-8899-9BCFF0741E57}" dt="2022-05-18T13:38:16.869" v="606" actId="21"/>
          <ac:picMkLst>
            <pc:docMk/>
            <pc:sldMk cId="1198875761" sldId="269"/>
            <ac:picMk id="3" creationId="{039FBA42-E017-48E5-ACAE-536271ED6952}"/>
          </ac:picMkLst>
        </pc:picChg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8609380" sldId="270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285837882" sldId="271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305585677" sldId="272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388151835" sldId="273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24527056" sldId="274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98653942" sldId="275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808453809" sldId="276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2794515874" sldId="277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5251914" sldId="278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733484588" sldId="279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2397906191" sldId="280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749694395" sldId="281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163681610" sldId="282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082618555" sldId="283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972450802" sldId="284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191994609" sldId="285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055445826" sldId="286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472893803" sldId="287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92590424" sldId="288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13816809" sldId="289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2336668350" sldId="290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770972320" sldId="291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189736927" sldId="292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3081592448" sldId="293"/>
        </pc:sldMkLst>
      </pc:sldChg>
      <pc:sldChg chg="addSp delSp modSp mod ord">
        <pc:chgData name="이 호진" userId="e7b51f9e24c37788" providerId="LiveId" clId="{35DEC10C-9515-4A09-8899-9BCFF0741E57}" dt="2022-06-04T07:03:23.256" v="1326"/>
        <pc:sldMkLst>
          <pc:docMk/>
          <pc:sldMk cId="2343250437" sldId="294"/>
        </pc:sldMkLst>
        <pc:spChg chg="del">
          <ac:chgData name="이 호진" userId="e7b51f9e24c37788" providerId="LiveId" clId="{35DEC10C-9515-4A09-8899-9BCFF0741E57}" dt="2022-06-04T07:03:22.652" v="1325" actId="478"/>
          <ac:spMkLst>
            <pc:docMk/>
            <pc:sldMk cId="2343250437" sldId="294"/>
            <ac:spMk id="4" creationId="{CA2E5569-5413-4171-8D0F-A04CD8CF3F3A}"/>
          </ac:spMkLst>
        </pc:spChg>
        <pc:spChg chg="del">
          <ac:chgData name="이 호진" userId="e7b51f9e24c37788" providerId="LiveId" clId="{35DEC10C-9515-4A09-8899-9BCFF0741E57}" dt="2022-06-04T07:03:22.652" v="1325" actId="478"/>
          <ac:spMkLst>
            <pc:docMk/>
            <pc:sldMk cId="2343250437" sldId="294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3:22.652" v="1325" actId="478"/>
          <ac:spMkLst>
            <pc:docMk/>
            <pc:sldMk cId="2343250437" sldId="294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3:22.652" v="1325" actId="478"/>
          <ac:spMkLst>
            <pc:docMk/>
            <pc:sldMk cId="2343250437" sldId="294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6-04T07:03:23.256" v="1326"/>
          <ac:spMkLst>
            <pc:docMk/>
            <pc:sldMk cId="2343250437" sldId="294"/>
            <ac:spMk id="10" creationId="{28DF24EB-9270-3474-73C8-34D1718194CE}"/>
          </ac:spMkLst>
        </pc:spChg>
        <pc:spChg chg="add mod">
          <ac:chgData name="이 호진" userId="e7b51f9e24c37788" providerId="LiveId" clId="{35DEC10C-9515-4A09-8899-9BCFF0741E57}" dt="2022-06-04T07:03:23.256" v="1326"/>
          <ac:spMkLst>
            <pc:docMk/>
            <pc:sldMk cId="2343250437" sldId="294"/>
            <ac:spMk id="11" creationId="{DC4E3E6F-B007-04B5-A070-4CF1763EC4F6}"/>
          </ac:spMkLst>
        </pc:spChg>
        <pc:spChg chg="add mod">
          <ac:chgData name="이 호진" userId="e7b51f9e24c37788" providerId="LiveId" clId="{35DEC10C-9515-4A09-8899-9BCFF0741E57}" dt="2022-06-04T07:03:23.256" v="1326"/>
          <ac:spMkLst>
            <pc:docMk/>
            <pc:sldMk cId="2343250437" sldId="294"/>
            <ac:spMk id="12" creationId="{879913E2-83C9-820F-6E21-3CEFBE9F41DB}"/>
          </ac:spMkLst>
        </pc:spChg>
        <pc:spChg chg="add mod">
          <ac:chgData name="이 호진" userId="e7b51f9e24c37788" providerId="LiveId" clId="{35DEC10C-9515-4A09-8899-9BCFF0741E57}" dt="2022-06-04T07:03:23.256" v="1326"/>
          <ac:spMkLst>
            <pc:docMk/>
            <pc:sldMk cId="2343250437" sldId="294"/>
            <ac:spMk id="13" creationId="{16405389-9BD2-64FE-B33D-388EEC3FD29D}"/>
          </ac:spMkLst>
        </pc:spChg>
        <pc:picChg chg="add mod">
          <ac:chgData name="이 호진" userId="e7b51f9e24c37788" providerId="LiveId" clId="{35DEC10C-9515-4A09-8899-9BCFF0741E57}" dt="2022-05-18T13:26:02.928" v="25" actId="1076"/>
          <ac:picMkLst>
            <pc:docMk/>
            <pc:sldMk cId="2343250437" sldId="294"/>
            <ac:picMk id="3" creationId="{D6ABD2AF-2550-08AB-3270-9ADE20255AC4}"/>
          </ac:picMkLst>
        </pc:picChg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719670224" sldId="295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498715606" sldId="296"/>
        </pc:sldMkLst>
      </pc:sldChg>
      <pc:sldChg chg="addSp delSp modSp mod ord">
        <pc:chgData name="이 호진" userId="e7b51f9e24c37788" providerId="LiveId" clId="{35DEC10C-9515-4A09-8899-9BCFF0741E57}" dt="2022-06-04T07:04:11.603" v="1346"/>
        <pc:sldMkLst>
          <pc:docMk/>
          <pc:sldMk cId="958929589" sldId="297"/>
        </pc:sldMkLst>
        <pc:spChg chg="del">
          <ac:chgData name="이 호진" userId="e7b51f9e24c37788" providerId="LiveId" clId="{35DEC10C-9515-4A09-8899-9BCFF0741E57}" dt="2022-06-04T07:04:11.119" v="1345" actId="478"/>
          <ac:spMkLst>
            <pc:docMk/>
            <pc:sldMk cId="958929589" sldId="297"/>
            <ac:spMk id="4" creationId="{CA2E5569-5413-4171-8D0F-A04CD8CF3F3A}"/>
          </ac:spMkLst>
        </pc:spChg>
        <pc:spChg chg="del">
          <ac:chgData name="이 호진" userId="e7b51f9e24c37788" providerId="LiveId" clId="{35DEC10C-9515-4A09-8899-9BCFF0741E57}" dt="2022-06-04T07:04:11.119" v="1345" actId="478"/>
          <ac:spMkLst>
            <pc:docMk/>
            <pc:sldMk cId="958929589" sldId="297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4:11.119" v="1345" actId="478"/>
          <ac:spMkLst>
            <pc:docMk/>
            <pc:sldMk cId="958929589" sldId="297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4:11.119" v="1345" actId="478"/>
          <ac:spMkLst>
            <pc:docMk/>
            <pc:sldMk cId="958929589" sldId="297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6-04T07:04:11.603" v="1346"/>
          <ac:spMkLst>
            <pc:docMk/>
            <pc:sldMk cId="958929589" sldId="297"/>
            <ac:spMk id="10" creationId="{7556BDC2-5B11-91D0-86BA-271BF89596BC}"/>
          </ac:spMkLst>
        </pc:spChg>
        <pc:spChg chg="add mod">
          <ac:chgData name="이 호진" userId="e7b51f9e24c37788" providerId="LiveId" clId="{35DEC10C-9515-4A09-8899-9BCFF0741E57}" dt="2022-06-04T07:04:11.603" v="1346"/>
          <ac:spMkLst>
            <pc:docMk/>
            <pc:sldMk cId="958929589" sldId="297"/>
            <ac:spMk id="11" creationId="{FA64345A-513B-3FE9-F8F8-365DA1D8D200}"/>
          </ac:spMkLst>
        </pc:spChg>
        <pc:spChg chg="add mod">
          <ac:chgData name="이 호진" userId="e7b51f9e24c37788" providerId="LiveId" clId="{35DEC10C-9515-4A09-8899-9BCFF0741E57}" dt="2022-06-04T07:04:11.603" v="1346"/>
          <ac:spMkLst>
            <pc:docMk/>
            <pc:sldMk cId="958929589" sldId="297"/>
            <ac:spMk id="12" creationId="{D38D6C41-5C30-D2A9-6145-41AA2C31D215}"/>
          </ac:spMkLst>
        </pc:spChg>
        <pc:spChg chg="add mod">
          <ac:chgData name="이 호진" userId="e7b51f9e24c37788" providerId="LiveId" clId="{35DEC10C-9515-4A09-8899-9BCFF0741E57}" dt="2022-06-04T07:04:11.603" v="1346"/>
          <ac:spMkLst>
            <pc:docMk/>
            <pc:sldMk cId="958929589" sldId="297"/>
            <ac:spMk id="13" creationId="{4B899017-89EC-C91F-2AFF-5194C2A8BD32}"/>
          </ac:spMkLst>
        </pc:spChg>
        <pc:picChg chg="add mod">
          <ac:chgData name="이 호진" userId="e7b51f9e24c37788" providerId="LiveId" clId="{35DEC10C-9515-4A09-8899-9BCFF0741E57}" dt="2022-05-18T14:07:47.821" v="1248" actId="1076"/>
          <ac:picMkLst>
            <pc:docMk/>
            <pc:sldMk cId="958929589" sldId="297"/>
            <ac:picMk id="3" creationId="{9C7B611F-2BD3-5B1B-9EBF-CB274D96FC52}"/>
          </ac:picMkLst>
        </pc:picChg>
      </pc:sldChg>
      <pc:sldChg chg="addSp delSp modSp mod ord">
        <pc:chgData name="이 호진" userId="e7b51f9e24c37788" providerId="LiveId" clId="{35DEC10C-9515-4A09-8899-9BCFF0741E57}" dt="2022-06-07T07:51:36.743" v="1379" actId="1076"/>
        <pc:sldMkLst>
          <pc:docMk/>
          <pc:sldMk cId="2518912011" sldId="298"/>
        </pc:sldMkLst>
        <pc:spChg chg="add mod">
          <ac:chgData name="이 호진" userId="e7b51f9e24c37788" providerId="LiveId" clId="{35DEC10C-9515-4A09-8899-9BCFF0741E57}" dt="2022-06-07T07:51:32.994" v="1378" actId="14100"/>
          <ac:spMkLst>
            <pc:docMk/>
            <pc:sldMk cId="2518912011" sldId="298"/>
            <ac:spMk id="2" creationId="{C9B358C9-06DA-572A-D24D-CF60317FC462}"/>
          </ac:spMkLst>
        </pc:spChg>
        <pc:spChg chg="del">
          <ac:chgData name="이 호진" userId="e7b51f9e24c37788" providerId="LiveId" clId="{35DEC10C-9515-4A09-8899-9BCFF0741E57}" dt="2022-06-04T07:04:06.783" v="1343" actId="478"/>
          <ac:spMkLst>
            <pc:docMk/>
            <pc:sldMk cId="2518912011" sldId="298"/>
            <ac:spMk id="4" creationId="{CA2E5569-5413-4171-8D0F-A04CD8CF3F3A}"/>
          </ac:spMkLst>
        </pc:spChg>
        <pc:spChg chg="del">
          <ac:chgData name="이 호진" userId="e7b51f9e24c37788" providerId="LiveId" clId="{35DEC10C-9515-4A09-8899-9BCFF0741E57}" dt="2022-06-04T07:04:06.783" v="1343" actId="478"/>
          <ac:spMkLst>
            <pc:docMk/>
            <pc:sldMk cId="2518912011" sldId="298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4:06.783" v="1343" actId="478"/>
          <ac:spMkLst>
            <pc:docMk/>
            <pc:sldMk cId="2518912011" sldId="298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4:06.783" v="1343" actId="478"/>
          <ac:spMkLst>
            <pc:docMk/>
            <pc:sldMk cId="2518912011" sldId="298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5-18T14:08:35.511" v="1281" actId="1076"/>
          <ac:spMkLst>
            <pc:docMk/>
            <pc:sldMk cId="2518912011" sldId="298"/>
            <ac:spMk id="10" creationId="{DE5B334D-CFC8-F045-EE4A-5C1FA97B0B05}"/>
          </ac:spMkLst>
        </pc:spChg>
        <pc:spChg chg="add mod">
          <ac:chgData name="이 호진" userId="e7b51f9e24c37788" providerId="LiveId" clId="{35DEC10C-9515-4A09-8899-9BCFF0741E57}" dt="2022-05-18T14:09:03.649" v="1290" actId="1076"/>
          <ac:spMkLst>
            <pc:docMk/>
            <pc:sldMk cId="2518912011" sldId="298"/>
            <ac:spMk id="11" creationId="{0F5AC8A5-D8E7-C618-3978-B817034B2B18}"/>
          </ac:spMkLst>
        </pc:spChg>
        <pc:spChg chg="add mod">
          <ac:chgData name="이 호진" userId="e7b51f9e24c37788" providerId="LiveId" clId="{35DEC10C-9515-4A09-8899-9BCFF0741E57}" dt="2022-06-04T07:04:07.266" v="1344"/>
          <ac:spMkLst>
            <pc:docMk/>
            <pc:sldMk cId="2518912011" sldId="298"/>
            <ac:spMk id="13" creationId="{1080C8ED-AB2D-1A06-3AFE-FC0EB50492B1}"/>
          </ac:spMkLst>
        </pc:spChg>
        <pc:spChg chg="add mod">
          <ac:chgData name="이 호진" userId="e7b51f9e24c37788" providerId="LiveId" clId="{35DEC10C-9515-4A09-8899-9BCFF0741E57}" dt="2022-06-04T07:04:07.266" v="1344"/>
          <ac:spMkLst>
            <pc:docMk/>
            <pc:sldMk cId="2518912011" sldId="298"/>
            <ac:spMk id="14" creationId="{6F7D25B8-883E-FBEA-6525-F7B69C338E14}"/>
          </ac:spMkLst>
        </pc:spChg>
        <pc:spChg chg="add mod">
          <ac:chgData name="이 호진" userId="e7b51f9e24c37788" providerId="LiveId" clId="{35DEC10C-9515-4A09-8899-9BCFF0741E57}" dt="2022-06-04T07:04:07.266" v="1344"/>
          <ac:spMkLst>
            <pc:docMk/>
            <pc:sldMk cId="2518912011" sldId="298"/>
            <ac:spMk id="15" creationId="{AF6C40CE-EB41-9D3A-00D6-ED481C1A855D}"/>
          </ac:spMkLst>
        </pc:spChg>
        <pc:spChg chg="add mod">
          <ac:chgData name="이 호진" userId="e7b51f9e24c37788" providerId="LiveId" clId="{35DEC10C-9515-4A09-8899-9BCFF0741E57}" dt="2022-06-07T07:51:36.743" v="1379" actId="1076"/>
          <ac:spMkLst>
            <pc:docMk/>
            <pc:sldMk cId="2518912011" sldId="298"/>
            <ac:spMk id="16" creationId="{39BD054E-F53C-8764-4963-E296A937FFD3}"/>
          </ac:spMkLst>
        </pc:spChg>
        <pc:spChg chg="add mod">
          <ac:chgData name="이 호진" userId="e7b51f9e24c37788" providerId="LiveId" clId="{35DEC10C-9515-4A09-8899-9BCFF0741E57}" dt="2022-06-04T07:04:07.266" v="1344"/>
          <ac:spMkLst>
            <pc:docMk/>
            <pc:sldMk cId="2518912011" sldId="298"/>
            <ac:spMk id="17" creationId="{CB3E5852-CC0E-E894-FE88-53215DA4A704}"/>
          </ac:spMkLst>
        </pc:spChg>
        <pc:cxnChg chg="add mod">
          <ac:chgData name="이 호진" userId="e7b51f9e24c37788" providerId="LiveId" clId="{35DEC10C-9515-4A09-8899-9BCFF0741E57}" dt="2022-05-18T14:09:06.707" v="1291" actId="14100"/>
          <ac:cxnSpMkLst>
            <pc:docMk/>
            <pc:sldMk cId="2518912011" sldId="298"/>
            <ac:cxnSpMk id="12" creationId="{D8DC4BDE-F2C6-5DC9-9E2E-9057E7A8D75D}"/>
          </ac:cxnSpMkLst>
        </pc:cxnChg>
      </pc:sldChg>
      <pc:sldChg chg="addSp delSp modSp mod ord">
        <pc:chgData name="이 호진" userId="e7b51f9e24c37788" providerId="LiveId" clId="{35DEC10C-9515-4A09-8899-9BCFF0741E57}" dt="2022-06-07T08:30:15.112" v="1445" actId="1076"/>
        <pc:sldMkLst>
          <pc:docMk/>
          <pc:sldMk cId="2370058526" sldId="299"/>
        </pc:sldMkLst>
        <pc:spChg chg="del">
          <ac:chgData name="이 호진" userId="e7b51f9e24c37788" providerId="LiveId" clId="{35DEC10C-9515-4A09-8899-9BCFF0741E57}" dt="2022-06-04T07:04:19.836" v="1349" actId="478"/>
          <ac:spMkLst>
            <pc:docMk/>
            <pc:sldMk cId="2370058526" sldId="299"/>
            <ac:spMk id="4" creationId="{CA2E5569-5413-4171-8D0F-A04CD8CF3F3A}"/>
          </ac:spMkLst>
        </pc:spChg>
        <pc:spChg chg="add mod">
          <ac:chgData name="이 호진" userId="e7b51f9e24c37788" providerId="LiveId" clId="{35DEC10C-9515-4A09-8899-9BCFF0741E57}" dt="2022-06-04T07:04:20.231" v="1350"/>
          <ac:spMkLst>
            <pc:docMk/>
            <pc:sldMk cId="2370058526" sldId="299"/>
            <ac:spMk id="6" creationId="{834B98C6-D9A5-43C3-CF8A-C3EE18E2A09D}"/>
          </ac:spMkLst>
        </pc:spChg>
        <pc:spChg chg="add mod">
          <ac:chgData name="이 호진" userId="e7b51f9e24c37788" providerId="LiveId" clId="{35DEC10C-9515-4A09-8899-9BCFF0741E57}" dt="2022-06-07T07:52:03.283" v="1396" actId="14100"/>
          <ac:spMkLst>
            <pc:docMk/>
            <pc:sldMk cId="2370058526" sldId="299"/>
            <ac:spMk id="7" creationId="{241DE011-417D-FA9C-05AD-64E30976C924}"/>
          </ac:spMkLst>
        </pc:spChg>
        <pc:spChg chg="del">
          <ac:chgData name="이 호진" userId="e7b51f9e24c37788" providerId="LiveId" clId="{35DEC10C-9515-4A09-8899-9BCFF0741E57}" dt="2022-06-04T07:04:19.836" v="1349" actId="478"/>
          <ac:spMkLst>
            <pc:docMk/>
            <pc:sldMk cId="2370058526" sldId="299"/>
            <ac:spMk id="7" creationId="{C7CD30AC-AD0D-4B8A-AEFE-E34EFF8623DB}"/>
          </ac:spMkLst>
        </pc:spChg>
        <pc:spChg chg="del">
          <ac:chgData name="이 호진" userId="e7b51f9e24c37788" providerId="LiveId" clId="{35DEC10C-9515-4A09-8899-9BCFF0741E57}" dt="2022-06-04T07:04:19.836" v="1349" actId="478"/>
          <ac:spMkLst>
            <pc:docMk/>
            <pc:sldMk cId="2370058526" sldId="299"/>
            <ac:spMk id="8" creationId="{776324C0-CFD8-4494-B7C8-160479C94901}"/>
          </ac:spMkLst>
        </pc:spChg>
        <pc:spChg chg="del">
          <ac:chgData name="이 호진" userId="e7b51f9e24c37788" providerId="LiveId" clId="{35DEC10C-9515-4A09-8899-9BCFF0741E57}" dt="2022-06-04T07:04:19.836" v="1349" actId="478"/>
          <ac:spMkLst>
            <pc:docMk/>
            <pc:sldMk cId="2370058526" sldId="299"/>
            <ac:spMk id="9" creationId="{83A45F92-B082-4872-955B-C43A62ACE520}"/>
          </ac:spMkLst>
        </pc:spChg>
        <pc:spChg chg="add mod">
          <ac:chgData name="이 호진" userId="e7b51f9e24c37788" providerId="LiveId" clId="{35DEC10C-9515-4A09-8899-9BCFF0741E57}" dt="2022-06-04T07:04:20.231" v="1350"/>
          <ac:spMkLst>
            <pc:docMk/>
            <pc:sldMk cId="2370058526" sldId="299"/>
            <ac:spMk id="10" creationId="{C40779CA-18B3-B7D5-BB08-F122495EC66D}"/>
          </ac:spMkLst>
        </pc:spChg>
        <pc:spChg chg="add mod">
          <ac:chgData name="이 호진" userId="e7b51f9e24c37788" providerId="LiveId" clId="{35DEC10C-9515-4A09-8899-9BCFF0741E57}" dt="2022-06-04T07:04:20.231" v="1350"/>
          <ac:spMkLst>
            <pc:docMk/>
            <pc:sldMk cId="2370058526" sldId="299"/>
            <ac:spMk id="11" creationId="{67A4B43A-6FF0-9054-2023-CE4E2141E048}"/>
          </ac:spMkLst>
        </pc:spChg>
        <pc:spChg chg="add mod">
          <ac:chgData name="이 호진" userId="e7b51f9e24c37788" providerId="LiveId" clId="{35DEC10C-9515-4A09-8899-9BCFF0741E57}" dt="2022-06-04T07:04:20.231" v="1350"/>
          <ac:spMkLst>
            <pc:docMk/>
            <pc:sldMk cId="2370058526" sldId="299"/>
            <ac:spMk id="12" creationId="{13E7230C-CCFE-6B24-C524-37FB7FBF17AF}"/>
          </ac:spMkLst>
        </pc:spChg>
        <pc:spChg chg="add del mod">
          <ac:chgData name="이 호진" userId="e7b51f9e24c37788" providerId="LiveId" clId="{35DEC10C-9515-4A09-8899-9BCFF0741E57}" dt="2022-06-07T08:30:08.477" v="1442" actId="478"/>
          <ac:spMkLst>
            <pc:docMk/>
            <pc:sldMk cId="2370058526" sldId="299"/>
            <ac:spMk id="13" creationId="{21D82A7E-D819-06AF-4EEF-8A227059B05B}"/>
          </ac:spMkLst>
        </pc:spChg>
        <pc:picChg chg="add mod">
          <ac:chgData name="이 호진" userId="e7b51f9e24c37788" providerId="LiveId" clId="{35DEC10C-9515-4A09-8899-9BCFF0741E57}" dt="2022-06-07T08:30:15.112" v="1445" actId="1076"/>
          <ac:picMkLst>
            <pc:docMk/>
            <pc:sldMk cId="2370058526" sldId="299"/>
            <ac:picMk id="3" creationId="{F095E80F-40F5-7392-8EC0-16D445FE2FD6}"/>
          </ac:picMkLst>
        </pc:picChg>
        <pc:picChg chg="add mod">
          <ac:chgData name="이 호진" userId="e7b51f9e24c37788" providerId="LiveId" clId="{35DEC10C-9515-4A09-8899-9BCFF0741E57}" dt="2022-06-07T07:52:20.509" v="1398" actId="1076"/>
          <ac:picMkLst>
            <pc:docMk/>
            <pc:sldMk cId="2370058526" sldId="299"/>
            <ac:picMk id="8" creationId="{DF2D12F7-535B-FA87-528B-2E878967741D}"/>
          </ac:picMkLst>
        </pc:picChg>
        <pc:picChg chg="add del mod">
          <ac:chgData name="이 호진" userId="e7b51f9e24c37788" providerId="LiveId" clId="{35DEC10C-9515-4A09-8899-9BCFF0741E57}" dt="2022-06-07T08:30:05.781" v="1441" actId="478"/>
          <ac:picMkLst>
            <pc:docMk/>
            <pc:sldMk cId="2370058526" sldId="299"/>
            <ac:picMk id="9" creationId="{496B88D4-8DB3-C100-1B1B-A33D449EDD13}"/>
          </ac:picMkLst>
        </pc:picChg>
      </pc:sldChg>
      <pc:sldChg chg="del ord">
        <pc:chgData name="이 호진" userId="e7b51f9e24c37788" providerId="LiveId" clId="{35DEC10C-9515-4A09-8899-9BCFF0741E57}" dt="2022-05-18T14:11:10.553" v="1300" actId="47"/>
        <pc:sldMkLst>
          <pc:docMk/>
          <pc:sldMk cId="4093310785" sldId="300"/>
        </pc:sldMkLst>
      </pc:sldChg>
      <pc:sldChg chg="del ord">
        <pc:chgData name="이 호진" userId="e7b51f9e24c37788" providerId="LiveId" clId="{35DEC10C-9515-4A09-8899-9BCFF0741E57}" dt="2022-05-18T14:11:10.553" v="1300" actId="47"/>
        <pc:sldMkLst>
          <pc:docMk/>
          <pc:sldMk cId="2220323830" sldId="301"/>
        </pc:sldMkLst>
      </pc:sldChg>
      <pc:sldChg chg="del ord">
        <pc:chgData name="이 호진" userId="e7b51f9e24c37788" providerId="LiveId" clId="{35DEC10C-9515-4A09-8899-9BCFF0741E57}" dt="2022-05-18T14:11:10.553" v="1300" actId="47"/>
        <pc:sldMkLst>
          <pc:docMk/>
          <pc:sldMk cId="778617299" sldId="302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268671022" sldId="303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2408147569" sldId="304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1647689750" sldId="305"/>
        </pc:sldMkLst>
      </pc:sldChg>
      <pc:sldChg chg="del">
        <pc:chgData name="이 호진" userId="e7b51f9e24c37788" providerId="LiveId" clId="{35DEC10C-9515-4A09-8899-9BCFF0741E57}" dt="2022-05-18T14:11:10.553" v="1300" actId="47"/>
        <pc:sldMkLst>
          <pc:docMk/>
          <pc:sldMk cId="874211373" sldId="306"/>
        </pc:sldMkLst>
      </pc:sldChg>
      <pc:sldChg chg="modSp add mod">
        <pc:chgData name="이 호진" userId="e7b51f9e24c37788" providerId="LiveId" clId="{35DEC10C-9515-4A09-8899-9BCFF0741E57}" dt="2022-06-04T07:03:13.528" v="1324" actId="6549"/>
        <pc:sldMkLst>
          <pc:docMk/>
          <pc:sldMk cId="3481153335" sldId="307"/>
        </pc:sldMkLst>
        <pc:spChg chg="mod">
          <ac:chgData name="이 호진" userId="e7b51f9e24c37788" providerId="LiveId" clId="{35DEC10C-9515-4A09-8899-9BCFF0741E57}" dt="2022-06-04T07:03:06.915" v="1302" actId="20577"/>
          <ac:spMkLst>
            <pc:docMk/>
            <pc:sldMk cId="3481153335" sldId="307"/>
            <ac:spMk id="4" creationId="{D2CC6BDF-AAA2-19E3-670F-80797817C1DE}"/>
          </ac:spMkLst>
        </pc:spChg>
        <pc:spChg chg="mod">
          <ac:chgData name="이 호진" userId="e7b51f9e24c37788" providerId="LiveId" clId="{35DEC10C-9515-4A09-8899-9BCFF0741E57}" dt="2022-06-04T07:03:13.528" v="1324" actId="6549"/>
          <ac:spMkLst>
            <pc:docMk/>
            <pc:sldMk cId="3481153335" sldId="307"/>
            <ac:spMk id="5" creationId="{0281D26A-912F-DA87-0C31-047DBADFDD89}"/>
          </ac:spMkLst>
        </pc:spChg>
        <pc:spChg chg="mod">
          <ac:chgData name="이 호진" userId="e7b51f9e24c37788" providerId="LiveId" clId="{35DEC10C-9515-4A09-8899-9BCFF0741E57}" dt="2022-05-18T13:23:12.956" v="16"/>
          <ac:spMkLst>
            <pc:docMk/>
            <pc:sldMk cId="3481153335" sldId="307"/>
            <ac:spMk id="7" creationId="{7CA2BC6A-8622-378D-781B-17A25B5A9C7C}"/>
          </ac:spMkLst>
        </pc:spChg>
      </pc:sldChg>
      <pc:sldChg chg="add">
        <pc:chgData name="이 호진" userId="e7b51f9e24c37788" providerId="LiveId" clId="{35DEC10C-9515-4A09-8899-9BCFF0741E57}" dt="2022-06-07T07:51:45.976" v="1380"/>
        <pc:sldMkLst>
          <pc:docMk/>
          <pc:sldMk cId="873547932" sldId="308"/>
        </pc:sldMkLst>
      </pc:sldChg>
      <pc:sldChg chg="add del">
        <pc:chgData name="이 호진" userId="e7b51f9e24c37788" providerId="LiveId" clId="{35DEC10C-9515-4A09-8899-9BCFF0741E57}" dt="2022-06-07T08:09:23.682" v="1440" actId="47"/>
        <pc:sldMkLst>
          <pc:docMk/>
          <pc:sldMk cId="4107645468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iRoaPc3RAVk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5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1" y="1223685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초음파 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7" y="192542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DC3443-BA14-F653-A25A-4AD41268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8" y="988289"/>
            <a:ext cx="8350624" cy="35675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8E2285-C43A-026F-F624-C76B1019206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D7E66-7145-C22D-CC25-C2BF6F560E2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9366-EF65-54CB-85DF-2EA276416C1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F9B5F-1100-E84C-DB41-E075AB6687AB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108172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358C9-06DA-572A-D24D-CF60317FC462}"/>
              </a:ext>
            </a:extLst>
          </p:cNvPr>
          <p:cNvSpPr txBox="1"/>
          <p:nvPr/>
        </p:nvSpPr>
        <p:spPr>
          <a:xfrm>
            <a:off x="342899" y="800099"/>
            <a:ext cx="578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싱커케드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핀 초음파  예제코드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B334D-CFC8-F045-EE4A-5C1FA97B0B05}"/>
              </a:ext>
            </a:extLst>
          </p:cNvPr>
          <p:cNvSpPr txBox="1"/>
          <p:nvPr/>
        </p:nvSpPr>
        <p:spPr>
          <a:xfrm>
            <a:off x="342897" y="1571045"/>
            <a:ext cx="28507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AC8A5-D8E7-C618-3978-B817034B2B18}"/>
              </a:ext>
            </a:extLst>
          </p:cNvPr>
          <p:cNvSpPr txBox="1"/>
          <p:nvPr/>
        </p:nvSpPr>
        <p:spPr>
          <a:xfrm>
            <a:off x="3015504" y="1478641"/>
            <a:ext cx="31129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loop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  // 초음파 신호 전송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pinMode</a:t>
            </a:r>
            <a:r>
              <a:rPr lang="ko-KR" altLang="en-US" sz="1100" dirty="0"/>
              <a:t>(11, OUTPUT);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digitalWrite</a:t>
            </a:r>
            <a:r>
              <a:rPr lang="ko-KR" altLang="en-US" sz="1100" dirty="0"/>
              <a:t>(11, LOW);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delayMicroseconds</a:t>
            </a:r>
            <a:r>
              <a:rPr lang="ko-KR" altLang="en-US" sz="1100" dirty="0"/>
              <a:t>(2);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digitalWrite</a:t>
            </a:r>
            <a:r>
              <a:rPr lang="ko-KR" altLang="en-US" sz="1100" dirty="0"/>
              <a:t>(11, HIGH);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delayMicroseconds</a:t>
            </a:r>
            <a:r>
              <a:rPr lang="ko-KR" altLang="en-US" sz="1100" dirty="0"/>
              <a:t>(10); // 트리거</a:t>
            </a:r>
          </a:p>
          <a:p>
            <a:r>
              <a:rPr lang="ko-KR" altLang="en-US" sz="1100" dirty="0"/>
              <a:t>  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digitalWrite</a:t>
            </a:r>
            <a:r>
              <a:rPr lang="ko-KR" altLang="en-US" sz="1100" dirty="0"/>
              <a:t>(11, LOW); // </a:t>
            </a:r>
            <a:r>
              <a:rPr lang="ko-KR" altLang="en-US" sz="1100" dirty="0" err="1"/>
              <a:t>stop</a:t>
            </a:r>
            <a:endParaRPr lang="ko-KR" altLang="en-US" sz="1100" dirty="0"/>
          </a:p>
          <a:p>
            <a:r>
              <a:rPr lang="ko-KR" altLang="en-US" sz="1100" dirty="0"/>
              <a:t>  </a:t>
            </a:r>
          </a:p>
          <a:p>
            <a:r>
              <a:rPr lang="ko-KR" altLang="en-US" sz="1100" dirty="0"/>
              <a:t>  // 초음파 수신  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pinMode</a:t>
            </a:r>
            <a:r>
              <a:rPr lang="ko-KR" altLang="en-US" sz="1100" dirty="0"/>
              <a:t>(11, INPUT);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float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duration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pulseIn</a:t>
            </a:r>
            <a:r>
              <a:rPr lang="ko-KR" altLang="en-US" sz="1100" dirty="0"/>
              <a:t>(11,HIGH);</a:t>
            </a:r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  // 거리공식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float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cm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duration</a:t>
            </a:r>
            <a:r>
              <a:rPr lang="ko-KR" altLang="en-US" sz="1100" dirty="0"/>
              <a:t> * 340 / 10000 / 2;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cm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</a:t>
            </a:r>
          </a:p>
          <a:p>
            <a:r>
              <a:rPr lang="ko-KR" altLang="en-US" sz="1100" dirty="0"/>
              <a:t>}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DC4BDE-F2C6-5DC9-9E2E-9057E7A8D75D}"/>
              </a:ext>
            </a:extLst>
          </p:cNvPr>
          <p:cNvCxnSpPr>
            <a:cxnSpLocks/>
          </p:cNvCxnSpPr>
          <p:nvPr/>
        </p:nvCxnSpPr>
        <p:spPr>
          <a:xfrm>
            <a:off x="2702859" y="1620370"/>
            <a:ext cx="0" cy="29583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BD054E-F53C-8764-4963-E296A937FFD3}"/>
              </a:ext>
            </a:extLst>
          </p:cNvPr>
          <p:cNvSpPr txBox="1"/>
          <p:nvPr/>
        </p:nvSpPr>
        <p:spPr>
          <a:xfrm>
            <a:off x="342897" y="121566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https://www.tinkercad.com/things/iRoaPc3RAVk</a:t>
            </a: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80C8ED-AB2D-1A06-3AFE-FC0EB50492B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7D25B8-883E-FBEA-6525-F7B69C338E1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C40CE-EB41-9D3A-00D6-ED481C1A855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E5852-CC0E-E894-FE88-53215DA4A704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251891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7B611F-2BD3-5B1B-9EBF-CB274D96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" y="1193003"/>
            <a:ext cx="7913594" cy="36549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6BDC2-5B11-91D0-86BA-271BF89596B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4345A-513B-3FE9-F8F8-365DA1D8D20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D6C41-5C30-D2A9-6145-41AA2C31D21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99017-89EC-C91F-2AFF-5194C2A8BD32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95892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34B98C6-D9A5-43C3-CF8A-C3EE18E2A09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779CA-18B3-B7D5-BB08-F122495EC66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4B43A-6FF0-9054-2023-CE4E2141E04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7230C-CCFE-6B24-C524-37FB7FBF17AF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DE011-417D-FA9C-05AD-64E30976C924}"/>
              </a:ext>
            </a:extLst>
          </p:cNvPr>
          <p:cNvSpPr txBox="1"/>
          <p:nvPr/>
        </p:nvSpPr>
        <p:spPr>
          <a:xfrm>
            <a:off x="342898" y="800099"/>
            <a:ext cx="40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/>
              <a:t>핀 초음파 예제코드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2D12F7-535B-FA87-528B-2E878967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8" y="1823272"/>
            <a:ext cx="3586164" cy="2178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95E80F-40F5-7392-8EC0-16D445FE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14" y="719757"/>
            <a:ext cx="3457833" cy="41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5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C88B4A-617E-633B-A7EB-600C193DBA2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ED0565-3BFF-5BE1-FA93-272EA1CE33D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8CC6C-DCFB-090E-46E0-B3AA371591B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3980B-E80D-8BC8-A50F-A86789638E08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F63B1-5D5E-AB64-8A89-46C2EBC198F3}"/>
              </a:ext>
            </a:extLst>
          </p:cNvPr>
          <p:cNvSpPr txBox="1"/>
          <p:nvPr/>
        </p:nvSpPr>
        <p:spPr>
          <a:xfrm>
            <a:off x="4625789" y="1494126"/>
            <a:ext cx="335504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delayMicroseconds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delayMicroseconds</a:t>
            </a:r>
            <a:r>
              <a:rPr lang="ko-KR" altLang="en-US" sz="1200" dirty="0"/>
              <a:t>(10);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, LOW);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timeDistance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pulseIn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echoPin</a:t>
            </a:r>
            <a:r>
              <a:rPr lang="ko-KR" altLang="en-US" sz="1200" dirty="0"/>
              <a:t>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timeDistance</a:t>
            </a:r>
            <a:r>
              <a:rPr lang="ko-KR" altLang="en-US" sz="1200" dirty="0"/>
              <a:t>/2) / 29.1;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cm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24D32-EC39-6F20-094E-D69247F543B4}"/>
              </a:ext>
            </a:extLst>
          </p:cNvPr>
          <p:cNvSpPr txBox="1"/>
          <p:nvPr/>
        </p:nvSpPr>
        <p:spPr>
          <a:xfrm>
            <a:off x="463922" y="1494126"/>
            <a:ext cx="342900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ultrasonic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waves</a:t>
            </a:r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 = 11;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echoPin</a:t>
            </a:r>
            <a:r>
              <a:rPr lang="ko-KR" altLang="en-US" sz="1200" dirty="0"/>
              <a:t> = 12;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put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your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here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run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once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, OUTPUT); // 초음파 발신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echoPin</a:t>
            </a:r>
            <a:r>
              <a:rPr lang="ko-KR" altLang="en-US" sz="1200" dirty="0"/>
              <a:t>, INPUT); // 초음파 수신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7726D-3739-3714-2698-41C00FA1D436}"/>
              </a:ext>
            </a:extLst>
          </p:cNvPr>
          <p:cNvSpPr txBox="1"/>
          <p:nvPr/>
        </p:nvSpPr>
        <p:spPr>
          <a:xfrm>
            <a:off x="389964" y="860151"/>
            <a:ext cx="4645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예제코드</a:t>
            </a:r>
            <a:r>
              <a:rPr lang="en-US" altLang="ko-KR" dirty="0"/>
              <a:t>: ./04/</a:t>
            </a:r>
            <a:r>
              <a:rPr lang="ko-KR" altLang="en-US" dirty="0"/>
              <a:t>wave_01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6E9F75-7D4E-B549-8A37-1141A1ABBFF3}"/>
              </a:ext>
            </a:extLst>
          </p:cNvPr>
          <p:cNvCxnSpPr/>
          <p:nvPr/>
        </p:nvCxnSpPr>
        <p:spPr>
          <a:xfrm>
            <a:off x="4141694" y="1494126"/>
            <a:ext cx="0" cy="33400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5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34B98C6-D9A5-43C3-CF8A-C3EE18E2A09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779CA-18B3-B7D5-BB08-F122495EC66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4B43A-6FF0-9054-2023-CE4E2141E04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7230C-CCFE-6B24-C524-37FB7FBF17AF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87354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ABD2AF-2550-08AB-3270-9ADE2025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671987"/>
            <a:ext cx="8498541" cy="40972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8DF24EB-9270-3474-73C8-34D1718194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4E3E6F-B007-04B5-A070-4CF1763EC4F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913E2-83C9-820F-6E21-3CEFBE9F41D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05389-9BD2-64FE-B33D-388EEC3FD29D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234325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14503-BC95-F396-5C13-0611F78195EC}"/>
              </a:ext>
            </a:extLst>
          </p:cNvPr>
          <p:cNvSpPr txBox="1"/>
          <p:nvPr/>
        </p:nvSpPr>
        <p:spPr>
          <a:xfrm>
            <a:off x="416859" y="941295"/>
            <a:ext cx="415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초음파란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ADD89-1302-CA26-2B8E-509BB55BF658}"/>
              </a:ext>
            </a:extLst>
          </p:cNvPr>
          <p:cNvSpPr txBox="1"/>
          <p:nvPr/>
        </p:nvSpPr>
        <p:spPr>
          <a:xfrm>
            <a:off x="2991971" y="981319"/>
            <a:ext cx="496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초음파는 </a:t>
            </a:r>
            <a:r>
              <a:rPr lang="en-US" altLang="ko-KR" sz="1400" dirty="0"/>
              <a:t>(20kHz~200MHz)</a:t>
            </a:r>
            <a:r>
              <a:rPr lang="ko-KR" altLang="en-US" sz="1400" dirty="0"/>
              <a:t>를 생성하여 물체와의 거리를 측정할 수 있는 장치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EE747C-93D3-0E05-FEE3-A7330743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6" y="2227179"/>
            <a:ext cx="7442947" cy="15556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7A6E9-B460-9D97-1AEA-D688A193B84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7E797-CE7B-1983-885C-CFCE0B9486D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C5D76-F2C2-DC49-AE03-2B5A7D90CF99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3EFA-A0F7-4067-4284-5A555704ADD3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420707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83D32B-06C8-3EED-99FC-F69D2E7D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4" y="2065319"/>
            <a:ext cx="3586164" cy="217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E223A-8EB2-DEBE-7FC6-AA9A8E58217A}"/>
              </a:ext>
            </a:extLst>
          </p:cNvPr>
          <p:cNvSpPr txBox="1"/>
          <p:nvPr/>
        </p:nvSpPr>
        <p:spPr>
          <a:xfrm>
            <a:off x="4350123" y="2065319"/>
            <a:ext cx="30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HC-SR04</a:t>
            </a:r>
          </a:p>
          <a:p>
            <a:r>
              <a:rPr lang="ko-KR" altLang="en-US" dirty="0"/>
              <a:t>측정가능거리</a:t>
            </a:r>
            <a:r>
              <a:rPr lang="en-US" altLang="ko-KR" dirty="0"/>
              <a:t>: 2~400cm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47996-0445-8D50-322D-3DAA9104C470}"/>
              </a:ext>
            </a:extLst>
          </p:cNvPr>
          <p:cNvSpPr txBox="1"/>
          <p:nvPr/>
        </p:nvSpPr>
        <p:spPr>
          <a:xfrm>
            <a:off x="403413" y="954741"/>
            <a:ext cx="334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초음파 센서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6B72C7-1DEC-A894-FBFA-9AF0B78BE72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547B3-1619-FF6F-6FFB-073D6069B82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F059A-0795-CD9D-A004-774640C4B44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71CF7-7B0A-44AD-38F0-34901BD00CD9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A40C9F-7A87-B150-663E-04196DBD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05" y="2045148"/>
            <a:ext cx="3586164" cy="2178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A6F42-FABD-B49B-3EC0-D924C754842B}"/>
              </a:ext>
            </a:extLst>
          </p:cNvPr>
          <p:cNvSpPr txBox="1"/>
          <p:nvPr/>
        </p:nvSpPr>
        <p:spPr>
          <a:xfrm>
            <a:off x="1841126" y="4120136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발신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8508D-A99B-71A7-D469-78ECDCFBCD81}"/>
              </a:ext>
            </a:extLst>
          </p:cNvPr>
          <p:cNvSpPr txBox="1"/>
          <p:nvPr/>
        </p:nvSpPr>
        <p:spPr>
          <a:xfrm>
            <a:off x="4421842" y="4120136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수신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4C0E16-178E-B855-C673-2AFAFFFD2990}"/>
              </a:ext>
            </a:extLst>
          </p:cNvPr>
          <p:cNvSpPr/>
          <p:nvPr/>
        </p:nvSpPr>
        <p:spPr>
          <a:xfrm>
            <a:off x="2205318" y="2423509"/>
            <a:ext cx="1028700" cy="10757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1922765-E312-9276-8D09-BFA987EE512A}"/>
              </a:ext>
            </a:extLst>
          </p:cNvPr>
          <p:cNvSpPr/>
          <p:nvPr/>
        </p:nvSpPr>
        <p:spPr>
          <a:xfrm>
            <a:off x="4287371" y="2423509"/>
            <a:ext cx="1028700" cy="10757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8F601A-C7F1-87DF-1307-CF786DCCA915}"/>
              </a:ext>
            </a:extLst>
          </p:cNvPr>
          <p:cNvCxnSpPr>
            <a:stCxn id="5" idx="4"/>
            <a:endCxn id="2" idx="0"/>
          </p:cNvCxnSpPr>
          <p:nvPr/>
        </p:nvCxnSpPr>
        <p:spPr>
          <a:xfrm flipH="1">
            <a:off x="2533650" y="3499274"/>
            <a:ext cx="186018" cy="6208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7CE715-09E3-A3A5-F7E6-16F92C22F3E3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>
            <a:off x="4801721" y="3499274"/>
            <a:ext cx="312645" cy="6208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87145D-5C69-F54A-229B-B44024CAE664}"/>
              </a:ext>
            </a:extLst>
          </p:cNvPr>
          <p:cNvSpPr txBox="1"/>
          <p:nvPr/>
        </p:nvSpPr>
        <p:spPr>
          <a:xfrm>
            <a:off x="403413" y="954741"/>
            <a:ext cx="334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수신과 발신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652C4-763C-0CAA-E95A-829465FE72C8}"/>
              </a:ext>
            </a:extLst>
          </p:cNvPr>
          <p:cNvSpPr txBox="1"/>
          <p:nvPr/>
        </p:nvSpPr>
        <p:spPr>
          <a:xfrm>
            <a:off x="3234017" y="995518"/>
            <a:ext cx="550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초음파는 발신부와 수신부로 구성됩니다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송신부에서 쏜 초음파가 물체에 반사되어 오는 초음파를 수신함으로서 시간을 측정한다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33DEE-515F-F9D3-F008-1C3A2EBC4B2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D7AF1C-4601-2E4E-3148-A6FB324F123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403F5-7431-2DA1-2B96-71292DBEB2B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5EA241-44DF-E135-1759-F016BAD38E11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아두이노와 초음파 센서를 이용하여 거리를 측정해보자 | WIZnet Academy">
            <a:extLst>
              <a:ext uri="{FF2B5EF4-FFF2-40B4-BE49-F238E27FC236}">
                <a16:creationId xmlns:a16="http://schemas.microsoft.com/office/drawing/2014/main" id="{1EFEE555-9756-A3AF-2C5E-02C42E7D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" y="1879227"/>
            <a:ext cx="5400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1D32B-58BE-EBAB-BC8B-51CD4FE8D84D}"/>
              </a:ext>
            </a:extLst>
          </p:cNvPr>
          <p:cNvSpPr txBox="1"/>
          <p:nvPr/>
        </p:nvSpPr>
        <p:spPr>
          <a:xfrm>
            <a:off x="349622" y="899067"/>
            <a:ext cx="513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① Echo </a:t>
            </a:r>
            <a:r>
              <a:rPr lang="ko-KR" altLang="en-US" dirty="0"/>
              <a:t>핀을 </a:t>
            </a:r>
            <a:r>
              <a:rPr lang="en-US" altLang="ko-KR" dirty="0"/>
              <a:t>High </a:t>
            </a:r>
            <a:r>
              <a:rPr lang="ko-KR" altLang="en-US" dirty="0"/>
              <a:t>상태로 유지하여 거리측정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FF915-2EBB-D7F7-0DD4-0DF8B9C00F26}"/>
              </a:ext>
            </a:extLst>
          </p:cNvPr>
          <p:cNvSpPr txBox="1"/>
          <p:nvPr/>
        </p:nvSpPr>
        <p:spPr>
          <a:xfrm>
            <a:off x="463922" y="1316799"/>
            <a:ext cx="471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Ex)</a:t>
            </a:r>
            <a:r>
              <a:rPr lang="ko-KR" altLang="en-US" sz="1200" dirty="0"/>
              <a:t> </a:t>
            </a:r>
            <a:r>
              <a:rPr lang="en-US" altLang="ko-KR" sz="1200" dirty="0"/>
              <a:t>10 </a:t>
            </a:r>
            <a:r>
              <a:rPr lang="ko-KR" altLang="en-US" sz="1200" dirty="0" err="1"/>
              <a:t>마이크로초</a:t>
            </a:r>
            <a:r>
              <a:rPr lang="ko-KR" altLang="en-US" sz="1200" dirty="0"/>
              <a:t> 동안 </a:t>
            </a:r>
            <a:r>
              <a:rPr lang="en-US" altLang="ko-KR" sz="1200" dirty="0"/>
              <a:t>High </a:t>
            </a:r>
            <a:r>
              <a:rPr lang="ko-KR" altLang="en-US" sz="1200" dirty="0"/>
              <a:t>신호 유지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0B0BB2-DF11-5A10-1F4B-1D0F4BE3E55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AA0B6D-C914-A814-3994-0FB857F0DA6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8476F-AE12-C97F-683D-1A3625F4216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08D08-0ACD-D974-D986-1652A10CAC94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43209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E10A36-6722-DA19-AA08-BD72EBA8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627709"/>
            <a:ext cx="6400800" cy="3045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6AE59-18E1-359E-132A-CB43D7BE9005}"/>
              </a:ext>
            </a:extLst>
          </p:cNvPr>
          <p:cNvSpPr txBox="1"/>
          <p:nvPr/>
        </p:nvSpPr>
        <p:spPr>
          <a:xfrm>
            <a:off x="463922" y="757936"/>
            <a:ext cx="796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속도 </a:t>
            </a:r>
            <a:r>
              <a:rPr lang="en-US" altLang="ko-KR" sz="1400" dirty="0"/>
              <a:t>= </a:t>
            </a:r>
            <a:r>
              <a:rPr lang="ko-KR" altLang="en-US" sz="1400" dirty="0"/>
              <a:t>거리</a:t>
            </a:r>
            <a:r>
              <a:rPr lang="en-US" altLang="ko-KR" sz="1400" dirty="0"/>
              <a:t>/</a:t>
            </a:r>
            <a:r>
              <a:rPr lang="ko-KR" altLang="en-US" sz="1400" dirty="0"/>
              <a:t>시간</a:t>
            </a:r>
            <a:endParaRPr lang="en-US" altLang="ko-KR" sz="1400" dirty="0"/>
          </a:p>
          <a:p>
            <a:r>
              <a:rPr lang="ko-KR" altLang="en-US" sz="1400" dirty="0"/>
              <a:t>공식에 따라 </a:t>
            </a:r>
            <a:r>
              <a:rPr lang="ko-KR" altLang="en-US" sz="1400" dirty="0">
                <a:solidFill>
                  <a:srgbClr val="FF0000"/>
                </a:solidFill>
              </a:rPr>
              <a:t>초음파의 속도</a:t>
            </a:r>
            <a:r>
              <a:rPr lang="en-US" altLang="ko-KR" sz="1400" dirty="0">
                <a:solidFill>
                  <a:srgbClr val="FF0000"/>
                </a:solidFill>
              </a:rPr>
              <a:t>(340m/s)</a:t>
            </a:r>
            <a:r>
              <a:rPr lang="ko-KR" altLang="en-US" sz="1400" dirty="0"/>
              <a:t>와 초음파가 물체에 닫고</a:t>
            </a:r>
            <a:r>
              <a:rPr lang="en-US" altLang="ko-KR" sz="1400" dirty="0"/>
              <a:t>, </a:t>
            </a:r>
            <a:r>
              <a:rPr lang="ko-KR" altLang="en-US" sz="1400" dirty="0"/>
              <a:t>반사되어 되돌아 오는데 까지 걸리는 기간을 측정 하는 방법입니다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50DE5-FAFD-B62E-C665-F71AA1405AF7}"/>
              </a:ext>
            </a:extLst>
          </p:cNvPr>
          <p:cNvSpPr txBox="1"/>
          <p:nvPr/>
        </p:nvSpPr>
        <p:spPr>
          <a:xfrm>
            <a:off x="3186953" y="1311934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거리</a:t>
            </a:r>
            <a:r>
              <a:rPr lang="en-US" altLang="ko-KR" dirty="0"/>
              <a:t>(cm) = duration * 340 / 10000 /2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426AE-B211-1AB6-7B5C-4555CC5CF40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8A5747-3FE8-A0A6-285F-9168BC7559A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31EF8-5BF3-9203-10EC-E5E27B7763A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9A91A-5041-1517-F267-A75647FCD68F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417073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499683-DDFC-4FF1-AE1D-4ED4A363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" y="1324768"/>
            <a:ext cx="4572001" cy="2178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D097E1-46B2-875E-5D16-EFB945F6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65" y="1093999"/>
            <a:ext cx="3997900" cy="24095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223FF9-76ED-4D39-CBC8-3DBBAFFC046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D37232-F952-BD9D-9DD3-58FE37C6C78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9E5F-B4F0-4895-CFAC-623BE782EFD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E650C-D043-1D8D-BB75-3533565E149A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93880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C2F1EA-26DA-7E2F-DFFE-DB5FCCB2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9" y="2093135"/>
            <a:ext cx="4196616" cy="2855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1B34C-C45D-A685-FCBF-A01B8066C366}"/>
              </a:ext>
            </a:extLst>
          </p:cNvPr>
          <p:cNvSpPr txBox="1"/>
          <p:nvPr/>
        </p:nvSpPr>
        <p:spPr>
          <a:xfrm>
            <a:off x="423582" y="1674159"/>
            <a:ext cx="212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선 초음파 센서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6AD37-A239-C9BE-12C5-9F80F70B9303}"/>
              </a:ext>
            </a:extLst>
          </p:cNvPr>
          <p:cNvSpPr txBox="1"/>
          <p:nvPr/>
        </p:nvSpPr>
        <p:spPr>
          <a:xfrm>
            <a:off x="328319" y="794483"/>
            <a:ext cx="232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회로 연결하기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BAD6F-26D3-3FBA-2415-61CEEDB081B2}"/>
              </a:ext>
            </a:extLst>
          </p:cNvPr>
          <p:cNvSpPr txBox="1"/>
          <p:nvPr/>
        </p:nvSpPr>
        <p:spPr>
          <a:xfrm>
            <a:off x="2618814" y="912544"/>
            <a:ext cx="381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에코선은 </a:t>
            </a:r>
            <a:r>
              <a:rPr lang="en-US" altLang="ko-KR" sz="1400" dirty="0"/>
              <a:t>PWM</a:t>
            </a:r>
            <a:r>
              <a:rPr lang="ko-KR" altLang="en-US" sz="1400" dirty="0"/>
              <a:t>을 지원하는 포트로 연결합니다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291F76-1E40-BACE-3CCC-6B03BDFCEF2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EBE747-1615-091C-21A0-40835BCAEC3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947AC-2DAC-E78B-702D-D2523E85A66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63480-46A4-F2AF-3ECB-DED5A70AE8C7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초음파센서</a:t>
            </a:r>
          </a:p>
        </p:txBody>
      </p:sp>
    </p:spTree>
    <p:extLst>
      <p:ext uri="{BB962C8B-B14F-4D97-AF65-F5344CB8AC3E}">
        <p14:creationId xmlns:p14="http://schemas.microsoft.com/office/powerpoint/2010/main" val="28551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435</Words>
  <Application>Microsoft Office PowerPoint</Application>
  <PresentationFormat>화면 슬라이드 쇼(16:9)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8</cp:revision>
  <dcterms:created xsi:type="dcterms:W3CDTF">2022-02-09T03:28:42Z</dcterms:created>
  <dcterms:modified xsi:type="dcterms:W3CDTF">2022-07-01T10:14:02Z</dcterms:modified>
</cp:coreProperties>
</file>