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4" r:id="rId4"/>
    <p:sldId id="263" r:id="rId5"/>
    <p:sldId id="273" r:id="rId6"/>
    <p:sldId id="275" r:id="rId7"/>
    <p:sldId id="268" r:id="rId8"/>
    <p:sldId id="276" r:id="rId9"/>
    <p:sldId id="270" r:id="rId10"/>
    <p:sldId id="265" r:id="rId11"/>
    <p:sldId id="274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D3D7D6-11F2-477F-A387-D7E6D3622E31}" v="6" dt="2022-06-30T07:29:27.571"/>
    <p1510:client id="{8C1CA5D7-16E3-45B9-AAC9-BAF6292B6460}" v="105" dt="2022-06-30T10:58:53.320"/>
    <p1510:client id="{C8426555-1659-4A90-A40E-B941FDB6AB77}" v="27" dt="2022-06-30T12:08:37.979"/>
    <p1510:client id="{F6C31AD2-E474-4E7E-A59D-5E8E3486494E}" v="39" dt="2022-06-30T07:27:24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8C1CA5D7-16E3-45B9-AAC9-BAF6292B6460}"/>
    <pc:docChg chg="undo custSel addSld modSld sldOrd">
      <pc:chgData name="이 호진" userId="e7b51f9e24c37788" providerId="LiveId" clId="{8C1CA5D7-16E3-45B9-AAC9-BAF6292B6460}" dt="2022-06-30T10:58:53.320" v="1343" actId="1076"/>
      <pc:docMkLst>
        <pc:docMk/>
      </pc:docMkLst>
      <pc:sldChg chg="modSp mod">
        <pc:chgData name="이 호진" userId="e7b51f9e24c37788" providerId="LiveId" clId="{8C1CA5D7-16E3-45B9-AAC9-BAF6292B6460}" dt="2022-06-30T08:05:33.285" v="12" actId="20577"/>
        <pc:sldMkLst>
          <pc:docMk/>
          <pc:sldMk cId="2184666338" sldId="256"/>
        </pc:sldMkLst>
        <pc:spChg chg="mod">
          <ac:chgData name="이 호진" userId="e7b51f9e24c37788" providerId="LiveId" clId="{8C1CA5D7-16E3-45B9-AAC9-BAF6292B6460}" dt="2022-06-30T08:05:33.285" v="12" actId="20577"/>
          <ac:spMkLst>
            <pc:docMk/>
            <pc:sldMk cId="2184666338" sldId="256"/>
            <ac:spMk id="7" creationId="{7CA2BC6A-8622-378D-781B-17A25B5A9C7C}"/>
          </ac:spMkLst>
        </pc:spChg>
      </pc:sldChg>
      <pc:sldChg chg="addSp delSp modSp mod">
        <pc:chgData name="이 호진" userId="e7b51f9e24c37788" providerId="LiveId" clId="{8C1CA5D7-16E3-45B9-AAC9-BAF6292B6460}" dt="2022-06-30T10:57:02.229" v="1280" actId="20577"/>
        <pc:sldMkLst>
          <pc:docMk/>
          <pc:sldMk cId="159237791" sldId="259"/>
        </pc:sldMkLst>
        <pc:spChg chg="add mod">
          <ac:chgData name="이 호진" userId="e7b51f9e24c37788" providerId="LiveId" clId="{8C1CA5D7-16E3-45B9-AAC9-BAF6292B6460}" dt="2022-06-30T08:05:57.109" v="24" actId="255"/>
          <ac:spMkLst>
            <pc:docMk/>
            <pc:sldMk cId="159237791" sldId="259"/>
            <ac:spMk id="4" creationId="{D934CE4F-09A7-BE81-7335-5F9D59E11583}"/>
          </ac:spMkLst>
        </pc:spChg>
        <pc:spChg chg="add mod">
          <ac:chgData name="이 호진" userId="e7b51f9e24c37788" providerId="LiveId" clId="{8C1CA5D7-16E3-45B9-AAC9-BAF6292B6460}" dt="2022-06-30T08:09:48.631" v="583" actId="14100"/>
          <ac:spMkLst>
            <pc:docMk/>
            <pc:sldMk cId="159237791" sldId="259"/>
            <ac:spMk id="5" creationId="{9809ECA8-65D9-B109-BD2F-A9C1F0D5C793}"/>
          </ac:spMkLst>
        </pc:spChg>
        <pc:spChg chg="add mod">
          <ac:chgData name="이 호진" userId="e7b51f9e24c37788" providerId="LiveId" clId="{8C1CA5D7-16E3-45B9-AAC9-BAF6292B6460}" dt="2022-06-30T10:57:02.229" v="1280" actId="20577"/>
          <ac:spMkLst>
            <pc:docMk/>
            <pc:sldMk cId="159237791" sldId="259"/>
            <ac:spMk id="11" creationId="{6C809390-F918-97FD-247F-D597FE542196}"/>
          </ac:spMkLst>
        </pc:spChg>
        <pc:picChg chg="add del mod">
          <ac:chgData name="이 호진" userId="e7b51f9e24c37788" providerId="LiveId" clId="{8C1CA5D7-16E3-45B9-AAC9-BAF6292B6460}" dt="2022-06-30T08:06:52.154" v="170" actId="21"/>
          <ac:picMkLst>
            <pc:docMk/>
            <pc:sldMk cId="159237791" sldId="259"/>
            <ac:picMk id="3" creationId="{610BA155-627C-6A13-AE70-82FB2C28397A}"/>
          </ac:picMkLst>
        </pc:picChg>
        <pc:picChg chg="add mod">
          <ac:chgData name="이 호진" userId="e7b51f9e24c37788" providerId="LiveId" clId="{8C1CA5D7-16E3-45B9-AAC9-BAF6292B6460}" dt="2022-06-30T10:56:40.782" v="1243" actId="1076"/>
          <ac:picMkLst>
            <pc:docMk/>
            <pc:sldMk cId="159237791" sldId="259"/>
            <ac:picMk id="10" creationId="{2E3B8750-87E4-2907-0B84-FA48584DD59D}"/>
          </ac:picMkLst>
        </pc:picChg>
      </pc:sldChg>
      <pc:sldChg chg="addSp delSp modSp mod">
        <pc:chgData name="이 호진" userId="e7b51f9e24c37788" providerId="LiveId" clId="{8C1CA5D7-16E3-45B9-AAC9-BAF6292B6460}" dt="2022-06-30T08:11:09.295" v="606" actId="14100"/>
        <pc:sldMkLst>
          <pc:docMk/>
          <pc:sldMk cId="3203046158" sldId="260"/>
        </pc:sldMkLst>
        <pc:spChg chg="add mod">
          <ac:chgData name="이 호진" userId="e7b51f9e24c37788" providerId="LiveId" clId="{8C1CA5D7-16E3-45B9-AAC9-BAF6292B6460}" dt="2022-06-30T08:11:09.295" v="606" actId="14100"/>
          <ac:spMkLst>
            <pc:docMk/>
            <pc:sldMk cId="3203046158" sldId="260"/>
            <ac:spMk id="2" creationId="{9AEFE5CC-CFAF-BEC8-55C5-A578375B3CAD}"/>
          </ac:spMkLst>
        </pc:spChg>
        <pc:spChg chg="add mod">
          <ac:chgData name="이 호진" userId="e7b51f9e24c37788" providerId="LiveId" clId="{8C1CA5D7-16E3-45B9-AAC9-BAF6292B6460}" dt="2022-06-30T08:11:05.893" v="605" actId="1076"/>
          <ac:spMkLst>
            <pc:docMk/>
            <pc:sldMk cId="3203046158" sldId="260"/>
            <ac:spMk id="11" creationId="{8C1036EE-85D5-85CC-6901-02077131E6CC}"/>
          </ac:spMkLst>
        </pc:spChg>
        <pc:picChg chg="add del mod">
          <ac:chgData name="이 호진" userId="e7b51f9e24c37788" providerId="LiveId" clId="{8C1CA5D7-16E3-45B9-AAC9-BAF6292B6460}" dt="2022-06-30T08:08:40.331" v="569" actId="478"/>
          <ac:picMkLst>
            <pc:docMk/>
            <pc:sldMk cId="3203046158" sldId="260"/>
            <ac:picMk id="10" creationId="{7AEF7FEF-047F-D866-216D-DFDD954AAACC}"/>
          </ac:picMkLst>
        </pc:picChg>
        <pc:picChg chg="add del mod">
          <ac:chgData name="이 호진" userId="e7b51f9e24c37788" providerId="LiveId" clId="{8C1CA5D7-16E3-45B9-AAC9-BAF6292B6460}" dt="2022-06-30T08:09:35.788" v="578" actId="21"/>
          <ac:picMkLst>
            <pc:docMk/>
            <pc:sldMk cId="3203046158" sldId="260"/>
            <ac:picMk id="1026" creationId="{D9D442D6-0F71-6910-C838-904EC37D3DCE}"/>
          </ac:picMkLst>
        </pc:picChg>
      </pc:sldChg>
      <pc:sldChg chg="addSp delSp modSp mod ord">
        <pc:chgData name="이 호진" userId="e7b51f9e24c37788" providerId="LiveId" clId="{8C1CA5D7-16E3-45B9-AAC9-BAF6292B6460}" dt="2022-06-30T10:19:15.561" v="761"/>
        <pc:sldMkLst>
          <pc:docMk/>
          <pc:sldMk cId="3637793917" sldId="261"/>
        </pc:sldMkLst>
        <pc:spChg chg="add del">
          <ac:chgData name="이 호진" userId="e7b51f9e24c37788" providerId="LiveId" clId="{8C1CA5D7-16E3-45B9-AAC9-BAF6292B6460}" dt="2022-06-30T10:18:54.517" v="726" actId="478"/>
          <ac:spMkLst>
            <pc:docMk/>
            <pc:sldMk cId="3637793917" sldId="261"/>
            <ac:spMk id="11" creationId="{47D75DAF-4857-E36D-DA0E-90EDF561DD58}"/>
          </ac:spMkLst>
        </pc:spChg>
        <pc:spChg chg="add mod">
          <ac:chgData name="이 호진" userId="e7b51f9e24c37788" providerId="LiveId" clId="{8C1CA5D7-16E3-45B9-AAC9-BAF6292B6460}" dt="2022-06-30T10:19:10.363" v="757" actId="6549"/>
          <ac:spMkLst>
            <pc:docMk/>
            <pc:sldMk cId="3637793917" sldId="261"/>
            <ac:spMk id="12" creationId="{82CD64F0-5B29-3A98-C5F6-FB43298D4D19}"/>
          </ac:spMkLst>
        </pc:spChg>
        <pc:picChg chg="add del mod">
          <ac:chgData name="이 호진" userId="e7b51f9e24c37788" providerId="LiveId" clId="{8C1CA5D7-16E3-45B9-AAC9-BAF6292B6460}" dt="2022-06-30T08:15:48.922" v="610" actId="478"/>
          <ac:picMkLst>
            <pc:docMk/>
            <pc:sldMk cId="3637793917" sldId="261"/>
            <ac:picMk id="3" creationId="{1D1AA9D6-0DB9-0204-B2C3-9FC08830CC5A}"/>
          </ac:picMkLst>
        </pc:picChg>
        <pc:picChg chg="add mod">
          <ac:chgData name="이 호진" userId="e7b51f9e24c37788" providerId="LiveId" clId="{8C1CA5D7-16E3-45B9-AAC9-BAF6292B6460}" dt="2022-06-30T10:18:45.466" v="724" actId="14100"/>
          <ac:picMkLst>
            <pc:docMk/>
            <pc:sldMk cId="3637793917" sldId="261"/>
            <ac:picMk id="5" creationId="{13672CA2-1525-825D-8E6B-F19D3964498C}"/>
          </ac:picMkLst>
        </pc:picChg>
      </pc:sldChg>
      <pc:sldChg chg="addSp modSp mod ord">
        <pc:chgData name="이 호진" userId="e7b51f9e24c37788" providerId="LiveId" clId="{8C1CA5D7-16E3-45B9-AAC9-BAF6292B6460}" dt="2022-06-30T09:11:10.988" v="678"/>
        <pc:sldMkLst>
          <pc:docMk/>
          <pc:sldMk cId="4056511137" sldId="262"/>
        </pc:sldMkLst>
        <pc:spChg chg="add mod">
          <ac:chgData name="이 호진" userId="e7b51f9e24c37788" providerId="LiveId" clId="{8C1CA5D7-16E3-45B9-AAC9-BAF6292B6460}" dt="2022-06-30T08:17:32.325" v="638" actId="1076"/>
          <ac:spMkLst>
            <pc:docMk/>
            <pc:sldMk cId="4056511137" sldId="262"/>
            <ac:spMk id="3" creationId="{41BCF3F4-9314-2D92-A3CA-7129955C6298}"/>
          </ac:spMkLst>
        </pc:spChg>
        <pc:spChg chg="add mod">
          <ac:chgData name="이 호진" userId="e7b51f9e24c37788" providerId="LiveId" clId="{8C1CA5D7-16E3-45B9-AAC9-BAF6292B6460}" dt="2022-06-30T08:17:41.719" v="642" actId="14100"/>
          <ac:spMkLst>
            <pc:docMk/>
            <pc:sldMk cId="4056511137" sldId="262"/>
            <ac:spMk id="10" creationId="{54CF8654-0229-D3D8-4FF1-49096261BB4F}"/>
          </ac:spMkLst>
        </pc:spChg>
        <pc:picChg chg="add mod">
          <ac:chgData name="이 호진" userId="e7b51f9e24c37788" providerId="LiveId" clId="{8C1CA5D7-16E3-45B9-AAC9-BAF6292B6460}" dt="2022-06-30T08:18:01.946" v="646" actId="1076"/>
          <ac:picMkLst>
            <pc:docMk/>
            <pc:sldMk cId="4056511137" sldId="262"/>
            <ac:picMk id="5" creationId="{A0FA966E-3A8C-3605-71CF-5AB01939616E}"/>
          </ac:picMkLst>
        </pc:picChg>
      </pc:sldChg>
      <pc:sldChg chg="addSp delSp modSp mod">
        <pc:chgData name="이 호진" userId="e7b51f9e24c37788" providerId="LiveId" clId="{8C1CA5D7-16E3-45B9-AAC9-BAF6292B6460}" dt="2022-06-30T10:54:04.278" v="1135" actId="20577"/>
        <pc:sldMkLst>
          <pc:docMk/>
          <pc:sldMk cId="2151571382" sldId="263"/>
        </pc:sldMkLst>
        <pc:spChg chg="add mod">
          <ac:chgData name="이 호진" userId="e7b51f9e24c37788" providerId="LiveId" clId="{8C1CA5D7-16E3-45B9-AAC9-BAF6292B6460}" dt="2022-06-30T10:54:02.279" v="1134" actId="1076"/>
          <ac:spMkLst>
            <pc:docMk/>
            <pc:sldMk cId="2151571382" sldId="263"/>
            <ac:spMk id="10" creationId="{5D92FB9C-AD91-3F4C-7BEF-3A4F5BFAB94F}"/>
          </ac:spMkLst>
        </pc:spChg>
        <pc:spChg chg="add mod">
          <ac:chgData name="이 호진" userId="e7b51f9e24c37788" providerId="LiveId" clId="{8C1CA5D7-16E3-45B9-AAC9-BAF6292B6460}" dt="2022-06-30T10:54:04.278" v="1135" actId="20577"/>
          <ac:spMkLst>
            <pc:docMk/>
            <pc:sldMk cId="2151571382" sldId="263"/>
            <ac:spMk id="11" creationId="{56CC144E-BFA7-562A-C5E7-3CB2D8C3652A}"/>
          </ac:spMkLst>
        </pc:spChg>
        <pc:spChg chg="add mod">
          <ac:chgData name="이 호진" userId="e7b51f9e24c37788" providerId="LiveId" clId="{8C1CA5D7-16E3-45B9-AAC9-BAF6292B6460}" dt="2022-06-30T10:54:02.279" v="1134" actId="1076"/>
          <ac:spMkLst>
            <pc:docMk/>
            <pc:sldMk cId="2151571382" sldId="263"/>
            <ac:spMk id="12" creationId="{97D6786E-A684-0AE8-F89E-6F31F04A3CAA}"/>
          </ac:spMkLst>
        </pc:spChg>
        <pc:picChg chg="add del mod">
          <ac:chgData name="이 호진" userId="e7b51f9e24c37788" providerId="LiveId" clId="{8C1CA5D7-16E3-45B9-AAC9-BAF6292B6460}" dt="2022-06-30T10:50:55.220" v="812" actId="478"/>
          <ac:picMkLst>
            <pc:docMk/>
            <pc:sldMk cId="2151571382" sldId="263"/>
            <ac:picMk id="3" creationId="{664112FE-16AD-186D-6CE5-8500774A9686}"/>
          </ac:picMkLst>
        </pc:picChg>
        <pc:picChg chg="add del mod">
          <ac:chgData name="이 호진" userId="e7b51f9e24c37788" providerId="LiveId" clId="{8C1CA5D7-16E3-45B9-AAC9-BAF6292B6460}" dt="2022-06-30T10:53:50.488" v="1131" actId="478"/>
          <ac:picMkLst>
            <pc:docMk/>
            <pc:sldMk cId="2151571382" sldId="263"/>
            <ac:picMk id="5" creationId="{AC18E88E-C9E8-85F9-CF5E-0E9A1EB4EDF3}"/>
          </ac:picMkLst>
        </pc:picChg>
      </pc:sldChg>
      <pc:sldChg chg="addSp modSp mod ord">
        <pc:chgData name="이 호진" userId="e7b51f9e24c37788" providerId="LiveId" clId="{8C1CA5D7-16E3-45B9-AAC9-BAF6292B6460}" dt="2022-06-30T10:49:21.868" v="783" actId="1076"/>
        <pc:sldMkLst>
          <pc:docMk/>
          <pc:sldMk cId="2623199399" sldId="264"/>
        </pc:sldMkLst>
        <pc:spChg chg="add mod">
          <ac:chgData name="이 호진" userId="e7b51f9e24c37788" providerId="LiveId" clId="{8C1CA5D7-16E3-45B9-AAC9-BAF6292B6460}" dt="2022-06-30T10:49:16.940" v="782" actId="1076"/>
          <ac:spMkLst>
            <pc:docMk/>
            <pc:sldMk cId="2623199399" sldId="264"/>
            <ac:spMk id="10" creationId="{C54B2FF1-9763-B69B-4F38-8150D0596DE1}"/>
          </ac:spMkLst>
        </pc:spChg>
        <pc:spChg chg="add mod">
          <ac:chgData name="이 호진" userId="e7b51f9e24c37788" providerId="LiveId" clId="{8C1CA5D7-16E3-45B9-AAC9-BAF6292B6460}" dt="2022-06-30T10:49:13.315" v="781" actId="1076"/>
          <ac:spMkLst>
            <pc:docMk/>
            <pc:sldMk cId="2623199399" sldId="264"/>
            <ac:spMk id="11" creationId="{0142E0BB-2E50-57EB-2621-3AFB00E78282}"/>
          </ac:spMkLst>
        </pc:spChg>
        <pc:spChg chg="add mod">
          <ac:chgData name="이 호진" userId="e7b51f9e24c37788" providerId="LiveId" clId="{8C1CA5D7-16E3-45B9-AAC9-BAF6292B6460}" dt="2022-06-30T10:49:21.868" v="783" actId="1076"/>
          <ac:spMkLst>
            <pc:docMk/>
            <pc:sldMk cId="2623199399" sldId="264"/>
            <ac:spMk id="12" creationId="{7949ADD5-C0D6-0D19-18C7-125D42045B81}"/>
          </ac:spMkLst>
        </pc:spChg>
      </pc:sldChg>
      <pc:sldChg chg="addSp delSp modSp add mod">
        <pc:chgData name="이 호진" userId="e7b51f9e24c37788" providerId="LiveId" clId="{8C1CA5D7-16E3-45B9-AAC9-BAF6292B6460}" dt="2022-06-30T10:55:03.527" v="1237" actId="14100"/>
        <pc:sldMkLst>
          <pc:docMk/>
          <pc:sldMk cId="2400898817" sldId="265"/>
        </pc:sldMkLst>
        <pc:spChg chg="add mod">
          <ac:chgData name="이 호진" userId="e7b51f9e24c37788" providerId="LiveId" clId="{8C1CA5D7-16E3-45B9-AAC9-BAF6292B6460}" dt="2022-06-30T10:55:03.527" v="1237" actId="14100"/>
          <ac:spMkLst>
            <pc:docMk/>
            <pc:sldMk cId="2400898817" sldId="265"/>
            <ac:spMk id="10" creationId="{98A7A753-8799-C07F-AEBA-5419163137A2}"/>
          </ac:spMkLst>
        </pc:spChg>
        <pc:picChg chg="add del mod">
          <ac:chgData name="이 호진" userId="e7b51f9e24c37788" providerId="LiveId" clId="{8C1CA5D7-16E3-45B9-AAC9-BAF6292B6460}" dt="2022-06-30T10:50:56.991" v="813" actId="478"/>
          <ac:picMkLst>
            <pc:docMk/>
            <pc:sldMk cId="2400898817" sldId="265"/>
            <ac:picMk id="3" creationId="{C8E9E01B-C7B9-F4AC-EB66-8ED413DDB523}"/>
          </ac:picMkLst>
        </pc:picChg>
        <pc:picChg chg="add mod">
          <ac:chgData name="이 호진" userId="e7b51f9e24c37788" providerId="LiveId" clId="{8C1CA5D7-16E3-45B9-AAC9-BAF6292B6460}" dt="2022-06-30T10:54:28.076" v="1140" actId="1076"/>
          <ac:picMkLst>
            <pc:docMk/>
            <pc:sldMk cId="2400898817" sldId="265"/>
            <ac:picMk id="5" creationId="{B6BA2EB4-E3FF-E18C-3CA3-21868064DA66}"/>
          </ac:picMkLst>
        </pc:picChg>
      </pc:sldChg>
      <pc:sldChg chg="addSp delSp modSp add mod">
        <pc:chgData name="이 호진" userId="e7b51f9e24c37788" providerId="LiveId" clId="{8C1CA5D7-16E3-45B9-AAC9-BAF6292B6460}" dt="2022-06-30T10:58:53.320" v="1343" actId="1076"/>
        <pc:sldMkLst>
          <pc:docMk/>
          <pc:sldMk cId="1619841172" sldId="266"/>
        </pc:sldMkLst>
        <pc:spChg chg="add mod">
          <ac:chgData name="이 호진" userId="e7b51f9e24c37788" providerId="LiveId" clId="{8C1CA5D7-16E3-45B9-AAC9-BAF6292B6460}" dt="2022-06-30T10:55:20.266" v="1242" actId="1076"/>
          <ac:spMkLst>
            <pc:docMk/>
            <pc:sldMk cId="1619841172" sldId="266"/>
            <ac:spMk id="12" creationId="{FA92CE90-9A68-45C3-D8D4-1A9C4F9A7D85}"/>
          </ac:spMkLst>
        </pc:spChg>
        <pc:spChg chg="add mod">
          <ac:chgData name="이 호진" userId="e7b51f9e24c37788" providerId="LiveId" clId="{8C1CA5D7-16E3-45B9-AAC9-BAF6292B6460}" dt="2022-06-30T10:58:22.371" v="1329" actId="1076"/>
          <ac:spMkLst>
            <pc:docMk/>
            <pc:sldMk cId="1619841172" sldId="266"/>
            <ac:spMk id="14" creationId="{8C8410DB-8193-78B7-CAAD-56F191556263}"/>
          </ac:spMkLst>
        </pc:spChg>
        <pc:spChg chg="add mod">
          <ac:chgData name="이 호진" userId="e7b51f9e24c37788" providerId="LiveId" clId="{8C1CA5D7-16E3-45B9-AAC9-BAF6292B6460}" dt="2022-06-30T10:58:51.519" v="1341" actId="1076"/>
          <ac:spMkLst>
            <pc:docMk/>
            <pc:sldMk cId="1619841172" sldId="266"/>
            <ac:spMk id="15" creationId="{D109C294-F5FD-6CC3-D330-AEEAA528C80A}"/>
          </ac:spMkLst>
        </pc:spChg>
        <pc:spChg chg="add mod">
          <ac:chgData name="이 호진" userId="e7b51f9e24c37788" providerId="LiveId" clId="{8C1CA5D7-16E3-45B9-AAC9-BAF6292B6460}" dt="2022-06-30T10:58:26.680" v="1331" actId="1076"/>
          <ac:spMkLst>
            <pc:docMk/>
            <pc:sldMk cId="1619841172" sldId="266"/>
            <ac:spMk id="16" creationId="{4212837E-C3A4-2543-C7B4-A1FE5E42AA48}"/>
          </ac:spMkLst>
        </pc:spChg>
        <pc:picChg chg="add del mod">
          <ac:chgData name="이 호진" userId="e7b51f9e24c37788" providerId="LiveId" clId="{8C1CA5D7-16E3-45B9-AAC9-BAF6292B6460}" dt="2022-06-30T10:54:09.876" v="1136" actId="478"/>
          <ac:picMkLst>
            <pc:docMk/>
            <pc:sldMk cId="1619841172" sldId="266"/>
            <ac:picMk id="3" creationId="{D79BA5A3-B099-71A1-75E8-F5B9E85E5434}"/>
          </ac:picMkLst>
        </pc:picChg>
        <pc:picChg chg="add del mod">
          <ac:chgData name="이 호진" userId="e7b51f9e24c37788" providerId="LiveId" clId="{8C1CA5D7-16E3-45B9-AAC9-BAF6292B6460}" dt="2022-06-30T10:54:13.786" v="1137" actId="478"/>
          <ac:picMkLst>
            <pc:docMk/>
            <pc:sldMk cId="1619841172" sldId="266"/>
            <ac:picMk id="5" creationId="{82FBACBE-6446-AB55-EC01-D717D63AC7A6}"/>
          </ac:picMkLst>
        </pc:picChg>
        <pc:picChg chg="add del mod">
          <ac:chgData name="이 호진" userId="e7b51f9e24c37788" providerId="LiveId" clId="{8C1CA5D7-16E3-45B9-AAC9-BAF6292B6460}" dt="2022-06-30T10:54:15.741" v="1138" actId="478"/>
          <ac:picMkLst>
            <pc:docMk/>
            <pc:sldMk cId="1619841172" sldId="266"/>
            <ac:picMk id="11" creationId="{BA468D61-16E6-A169-78E5-04C7955B4E92}"/>
          </ac:picMkLst>
        </pc:picChg>
        <pc:picChg chg="add mod">
          <ac:chgData name="이 호진" userId="e7b51f9e24c37788" providerId="LiveId" clId="{8C1CA5D7-16E3-45B9-AAC9-BAF6292B6460}" dt="2022-06-30T10:58:53.320" v="1343" actId="1076"/>
          <ac:picMkLst>
            <pc:docMk/>
            <pc:sldMk cId="1619841172" sldId="266"/>
            <ac:picMk id="17" creationId="{39388680-E89A-B664-49FC-BF90A888FF1A}"/>
          </ac:picMkLst>
        </pc:picChg>
        <pc:picChg chg="add mod">
          <ac:chgData name="이 호진" userId="e7b51f9e24c37788" providerId="LiveId" clId="{8C1CA5D7-16E3-45B9-AAC9-BAF6292B6460}" dt="2022-06-30T10:58:51.519" v="1341" actId="1076"/>
          <ac:picMkLst>
            <pc:docMk/>
            <pc:sldMk cId="1619841172" sldId="266"/>
            <ac:picMk id="18" creationId="{96ABDD2F-3838-70FF-F2D0-E7025C51227C}"/>
          </ac:picMkLst>
        </pc:picChg>
      </pc:sldChg>
      <pc:sldChg chg="addSp modSp add mod ord">
        <pc:chgData name="이 호진" userId="e7b51f9e24c37788" providerId="LiveId" clId="{8C1CA5D7-16E3-45B9-AAC9-BAF6292B6460}" dt="2022-06-30T08:36:52.859" v="671"/>
        <pc:sldMkLst>
          <pc:docMk/>
          <pc:sldMk cId="4022039694" sldId="267"/>
        </pc:sldMkLst>
        <pc:picChg chg="add mod">
          <ac:chgData name="이 호진" userId="e7b51f9e24c37788" providerId="LiveId" clId="{8C1CA5D7-16E3-45B9-AAC9-BAF6292B6460}" dt="2022-06-30T08:36:49.389" v="669" actId="1076"/>
          <ac:picMkLst>
            <pc:docMk/>
            <pc:sldMk cId="4022039694" sldId="267"/>
            <ac:picMk id="3" creationId="{C046528F-E1CF-EC55-4752-A0FB2E05C0EA}"/>
          </ac:picMkLst>
        </pc:picChg>
      </pc:sldChg>
      <pc:sldChg chg="addSp delSp modSp add mod ord">
        <pc:chgData name="이 호진" userId="e7b51f9e24c37788" providerId="LiveId" clId="{8C1CA5D7-16E3-45B9-AAC9-BAF6292B6460}" dt="2022-06-30T10:50:52.263" v="811" actId="1076"/>
        <pc:sldMkLst>
          <pc:docMk/>
          <pc:sldMk cId="15282701" sldId="268"/>
        </pc:sldMkLst>
        <pc:spChg chg="add mod">
          <ac:chgData name="이 호진" userId="e7b51f9e24c37788" providerId="LiveId" clId="{8C1CA5D7-16E3-45B9-AAC9-BAF6292B6460}" dt="2022-06-30T10:49:35.434" v="797" actId="6549"/>
          <ac:spMkLst>
            <pc:docMk/>
            <pc:sldMk cId="15282701" sldId="268"/>
            <ac:spMk id="10" creationId="{B104A417-E2AE-02FE-71FC-F20800B04E8F}"/>
          </ac:spMkLst>
        </pc:spChg>
        <pc:spChg chg="add del mod">
          <ac:chgData name="이 호진" userId="e7b51f9e24c37788" providerId="LiveId" clId="{8C1CA5D7-16E3-45B9-AAC9-BAF6292B6460}" dt="2022-06-30T10:50:10.373" v="800" actId="478"/>
          <ac:spMkLst>
            <pc:docMk/>
            <pc:sldMk cId="15282701" sldId="268"/>
            <ac:spMk id="11" creationId="{FEB0C73A-01FB-F38E-0B72-5C8EFB7392FA}"/>
          </ac:spMkLst>
        </pc:spChg>
        <pc:spChg chg="add mod">
          <ac:chgData name="이 호진" userId="e7b51f9e24c37788" providerId="LiveId" clId="{8C1CA5D7-16E3-45B9-AAC9-BAF6292B6460}" dt="2022-06-30T10:50:39.915" v="805" actId="14100"/>
          <ac:spMkLst>
            <pc:docMk/>
            <pc:sldMk cId="15282701" sldId="268"/>
            <ac:spMk id="12" creationId="{BC7685FF-16D2-0715-8055-6B1ED81333FE}"/>
          </ac:spMkLst>
        </pc:spChg>
        <pc:spChg chg="add mod">
          <ac:chgData name="이 호진" userId="e7b51f9e24c37788" providerId="LiveId" clId="{8C1CA5D7-16E3-45B9-AAC9-BAF6292B6460}" dt="2022-06-30T10:50:52.263" v="811" actId="1076"/>
          <ac:spMkLst>
            <pc:docMk/>
            <pc:sldMk cId="15282701" sldId="268"/>
            <ac:spMk id="13" creationId="{CC62BFE3-E74B-5F86-80A5-9561C75DA053}"/>
          </ac:spMkLst>
        </pc:spChg>
      </pc:sldChg>
      <pc:sldChg chg="addSp delSp modSp add mod">
        <pc:chgData name="이 호진" userId="e7b51f9e24c37788" providerId="LiveId" clId="{8C1CA5D7-16E3-45B9-AAC9-BAF6292B6460}" dt="2022-06-30T10:58:41.508" v="1335" actId="21"/>
        <pc:sldMkLst>
          <pc:docMk/>
          <pc:sldMk cId="2586600466" sldId="269"/>
        </pc:sldMkLst>
        <pc:spChg chg="add del mod">
          <ac:chgData name="이 호진" userId="e7b51f9e24c37788" providerId="LiveId" clId="{8C1CA5D7-16E3-45B9-AAC9-BAF6292B6460}" dt="2022-06-30T10:55:13.160" v="1238" actId="21"/>
          <ac:spMkLst>
            <pc:docMk/>
            <pc:sldMk cId="2586600466" sldId="269"/>
            <ac:spMk id="4" creationId="{EE88DC69-4F29-B822-939A-DB24D4438B76}"/>
          </ac:spMkLst>
        </pc:spChg>
        <pc:picChg chg="add del mod">
          <ac:chgData name="이 호진" userId="e7b51f9e24c37788" providerId="LiveId" clId="{8C1CA5D7-16E3-45B9-AAC9-BAF6292B6460}" dt="2022-06-30T10:58:41.508" v="1335" actId="21"/>
          <ac:picMkLst>
            <pc:docMk/>
            <pc:sldMk cId="2586600466" sldId="269"/>
            <ac:picMk id="3" creationId="{A228C4B3-B5E5-9BFD-DCD7-75DB9F51B145}"/>
          </ac:picMkLst>
        </pc:picChg>
      </pc:sldChg>
      <pc:sldChg chg="add">
        <pc:chgData name="이 호진" userId="e7b51f9e24c37788" providerId="LiveId" clId="{8C1CA5D7-16E3-45B9-AAC9-BAF6292B6460}" dt="2022-06-30T08:36:55.343" v="674"/>
        <pc:sldMkLst>
          <pc:docMk/>
          <pc:sldMk cId="3620167774" sldId="270"/>
        </pc:sldMkLst>
      </pc:sldChg>
    </pc:docChg>
  </pc:docChgLst>
  <pc:docChgLst>
    <pc:chgData name="이 호진" userId="e7b51f9e24c37788" providerId="LiveId" clId="{F6C31AD2-E474-4E7E-A59D-5E8E3486494E}"/>
    <pc:docChg chg="custSel addSld delSld modSld">
      <pc:chgData name="이 호진" userId="e7b51f9e24c37788" providerId="LiveId" clId="{F6C31AD2-E474-4E7E-A59D-5E8E3486494E}" dt="2022-06-30T07:28:08.069" v="459" actId="47"/>
      <pc:docMkLst>
        <pc:docMk/>
      </pc:docMkLst>
      <pc:sldChg chg="modSp mod">
        <pc:chgData name="이 호진" userId="e7b51f9e24c37788" providerId="LiveId" clId="{F6C31AD2-E474-4E7E-A59D-5E8E3486494E}" dt="2022-06-30T07:24:23.983" v="130" actId="20577"/>
        <pc:sldMkLst>
          <pc:docMk/>
          <pc:sldMk cId="2184666338" sldId="256"/>
        </pc:sldMkLst>
        <pc:spChg chg="mod">
          <ac:chgData name="이 호진" userId="e7b51f9e24c37788" providerId="LiveId" clId="{F6C31AD2-E474-4E7E-A59D-5E8E3486494E}" dt="2022-06-30T07:23:47.929" v="5" actId="20577"/>
          <ac:spMkLst>
            <pc:docMk/>
            <pc:sldMk cId="2184666338" sldId="256"/>
            <ac:spMk id="4" creationId="{D2CC6BDF-AAA2-19E3-670F-80797817C1DE}"/>
          </ac:spMkLst>
        </pc:spChg>
        <pc:spChg chg="mod">
          <ac:chgData name="이 호진" userId="e7b51f9e24c37788" providerId="LiveId" clId="{F6C31AD2-E474-4E7E-A59D-5E8E3486494E}" dt="2022-06-30T07:23:55.665" v="14" actId="6549"/>
          <ac:spMkLst>
            <pc:docMk/>
            <pc:sldMk cId="2184666338" sldId="256"/>
            <ac:spMk id="5" creationId="{0281D26A-912F-DA87-0C31-047DBADFDD89}"/>
          </ac:spMkLst>
        </pc:spChg>
        <pc:spChg chg="mod">
          <ac:chgData name="이 호진" userId="e7b51f9e24c37788" providerId="LiveId" clId="{F6C31AD2-E474-4E7E-A59D-5E8E3486494E}" dt="2022-06-30T07:24:02.843" v="23" actId="6549"/>
          <ac:spMkLst>
            <pc:docMk/>
            <pc:sldMk cId="2184666338" sldId="256"/>
            <ac:spMk id="7" creationId="{7CA2BC6A-8622-378D-781B-17A25B5A9C7C}"/>
          </ac:spMkLst>
        </pc:spChg>
        <pc:spChg chg="mod">
          <ac:chgData name="이 호진" userId="e7b51f9e24c37788" providerId="LiveId" clId="{F6C31AD2-E474-4E7E-A59D-5E8E3486494E}" dt="2022-06-30T07:24:23.983" v="130" actId="20577"/>
          <ac:spMkLst>
            <pc:docMk/>
            <pc:sldMk cId="2184666338" sldId="256"/>
            <ac:spMk id="8" creationId="{A6B608FD-058E-F0A1-B35A-F530BA00B8A2}"/>
          </ac:spMkLst>
        </pc:spChg>
      </pc:sldChg>
      <pc:sldChg chg="addSp delSp modSp mod">
        <pc:chgData name="이 호진" userId="e7b51f9e24c37788" providerId="LiveId" clId="{F6C31AD2-E474-4E7E-A59D-5E8E3486494E}" dt="2022-06-30T07:28:04.041" v="458" actId="1076"/>
        <pc:sldMkLst>
          <pc:docMk/>
          <pc:sldMk cId="159237791" sldId="259"/>
        </pc:sldMkLst>
        <pc:spChg chg="del">
          <ac:chgData name="이 호진" userId="e7b51f9e24c37788" providerId="LiveId" clId="{F6C31AD2-E474-4E7E-A59D-5E8E3486494E}" dt="2022-06-30T07:24:30.158" v="131" actId="478"/>
          <ac:spMkLst>
            <pc:docMk/>
            <pc:sldMk cId="159237791" sldId="259"/>
            <ac:spMk id="2" creationId="{0B533503-591B-CE08-2CF8-93764F16A9F7}"/>
          </ac:spMkLst>
        </pc:spChg>
        <pc:spChg chg="del">
          <ac:chgData name="이 호진" userId="e7b51f9e24c37788" providerId="LiveId" clId="{F6C31AD2-E474-4E7E-A59D-5E8E3486494E}" dt="2022-06-30T07:24:30.158" v="131" actId="478"/>
          <ac:spMkLst>
            <pc:docMk/>
            <pc:sldMk cId="159237791" sldId="259"/>
            <ac:spMk id="3" creationId="{FE882596-B4CC-6555-680D-A712BC42322B}"/>
          </ac:spMkLst>
        </pc:spChg>
        <pc:spChg chg="del">
          <ac:chgData name="이 호진" userId="e7b51f9e24c37788" providerId="LiveId" clId="{F6C31AD2-E474-4E7E-A59D-5E8E3486494E}" dt="2022-06-30T07:24:30.158" v="131" actId="478"/>
          <ac:spMkLst>
            <pc:docMk/>
            <pc:sldMk cId="159237791" sldId="259"/>
            <ac:spMk id="4" creationId="{D2CC6BDF-AAA2-19E3-670F-80797817C1DE}"/>
          </ac:spMkLst>
        </pc:spChg>
        <pc:spChg chg="del">
          <ac:chgData name="이 호진" userId="e7b51f9e24c37788" providerId="LiveId" clId="{F6C31AD2-E474-4E7E-A59D-5E8E3486494E}" dt="2022-06-30T07:24:30.158" v="131" actId="478"/>
          <ac:spMkLst>
            <pc:docMk/>
            <pc:sldMk cId="159237791" sldId="259"/>
            <ac:spMk id="5" creationId="{0281D26A-912F-DA87-0C31-047DBADFDD89}"/>
          </ac:spMkLst>
        </pc:spChg>
        <pc:spChg chg="add mod">
          <ac:chgData name="이 호진" userId="e7b51f9e24c37788" providerId="LiveId" clId="{F6C31AD2-E474-4E7E-A59D-5E8E3486494E}" dt="2022-06-30T07:24:35.203" v="132"/>
          <ac:spMkLst>
            <pc:docMk/>
            <pc:sldMk cId="159237791" sldId="259"/>
            <ac:spMk id="6" creationId="{9DF54B72-9D3D-AAA2-403E-44FE7CE9F27D}"/>
          </ac:spMkLst>
        </pc:spChg>
        <pc:spChg chg="add mod">
          <ac:chgData name="이 호진" userId="e7b51f9e24c37788" providerId="LiveId" clId="{F6C31AD2-E474-4E7E-A59D-5E8E3486494E}" dt="2022-06-30T07:24:35.203" v="132"/>
          <ac:spMkLst>
            <pc:docMk/>
            <pc:sldMk cId="159237791" sldId="259"/>
            <ac:spMk id="7" creationId="{C68CFB5E-9F77-7910-6EDB-D23115712E70}"/>
          </ac:spMkLst>
        </pc:spChg>
        <pc:spChg chg="add mod">
          <ac:chgData name="이 호진" userId="e7b51f9e24c37788" providerId="LiveId" clId="{F6C31AD2-E474-4E7E-A59D-5E8E3486494E}" dt="2022-06-30T07:24:35.203" v="132"/>
          <ac:spMkLst>
            <pc:docMk/>
            <pc:sldMk cId="159237791" sldId="259"/>
            <ac:spMk id="8" creationId="{EDC423C6-B720-876E-9C3D-3D58EA3541D4}"/>
          </ac:spMkLst>
        </pc:spChg>
        <pc:spChg chg="add mod">
          <ac:chgData name="이 호진" userId="e7b51f9e24c37788" providerId="LiveId" clId="{F6C31AD2-E474-4E7E-A59D-5E8E3486494E}" dt="2022-06-30T07:24:35.203" v="132"/>
          <ac:spMkLst>
            <pc:docMk/>
            <pc:sldMk cId="159237791" sldId="259"/>
            <ac:spMk id="9" creationId="{42B59328-8668-16FA-34BF-C2F4EBAF0D3D}"/>
          </ac:spMkLst>
        </pc:spChg>
        <pc:spChg chg="add mod">
          <ac:chgData name="이 호진" userId="e7b51f9e24c37788" providerId="LiveId" clId="{F6C31AD2-E474-4E7E-A59D-5E8E3486494E}" dt="2022-06-30T07:26:20.438" v="312" actId="14100"/>
          <ac:spMkLst>
            <pc:docMk/>
            <pc:sldMk cId="159237791" sldId="259"/>
            <ac:spMk id="10" creationId="{FB4F67BA-36AC-9496-E063-C96400657F88}"/>
          </ac:spMkLst>
        </pc:spChg>
        <pc:spChg chg="add mod">
          <ac:chgData name="이 호진" userId="e7b51f9e24c37788" providerId="LiveId" clId="{F6C31AD2-E474-4E7E-A59D-5E8E3486494E}" dt="2022-06-30T07:26:28.910" v="315" actId="14100"/>
          <ac:spMkLst>
            <pc:docMk/>
            <pc:sldMk cId="159237791" sldId="259"/>
            <ac:spMk id="11" creationId="{D199F0B4-98D6-084A-C0B0-AC2F6E082766}"/>
          </ac:spMkLst>
        </pc:spChg>
        <pc:spChg chg="add mod">
          <ac:chgData name="이 호진" userId="e7b51f9e24c37788" providerId="LiveId" clId="{F6C31AD2-E474-4E7E-A59D-5E8E3486494E}" dt="2022-06-30T07:27:18.612" v="407" actId="1076"/>
          <ac:spMkLst>
            <pc:docMk/>
            <pc:sldMk cId="159237791" sldId="259"/>
            <ac:spMk id="12" creationId="{0534E0A1-7972-430E-C487-60F9B2C70330}"/>
          </ac:spMkLst>
        </pc:spChg>
        <pc:spChg chg="add mod">
          <ac:chgData name="이 호진" userId="e7b51f9e24c37788" providerId="LiveId" clId="{F6C31AD2-E474-4E7E-A59D-5E8E3486494E}" dt="2022-06-30T07:28:04.041" v="458" actId="1076"/>
          <ac:spMkLst>
            <pc:docMk/>
            <pc:sldMk cId="159237791" sldId="259"/>
            <ac:spMk id="13" creationId="{1D994831-A63F-F75A-486D-C6B7EDF7EDB3}"/>
          </ac:spMkLst>
        </pc:spChg>
      </pc:sldChg>
      <pc:sldChg chg="add del">
        <pc:chgData name="이 호진" userId="e7b51f9e24c37788" providerId="LiveId" clId="{F6C31AD2-E474-4E7E-A59D-5E8E3486494E}" dt="2022-06-30T07:28:08.069" v="459" actId="47"/>
        <pc:sldMkLst>
          <pc:docMk/>
          <pc:sldMk cId="2593256944" sldId="260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3009393969" sldId="260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3191817500" sldId="261"/>
        </pc:sldMkLst>
      </pc:sldChg>
      <pc:sldChg chg="add del">
        <pc:chgData name="이 호진" userId="e7b51f9e24c37788" providerId="LiveId" clId="{F6C31AD2-E474-4E7E-A59D-5E8E3486494E}" dt="2022-06-30T07:28:08.069" v="459" actId="47"/>
        <pc:sldMkLst>
          <pc:docMk/>
          <pc:sldMk cId="3362170494" sldId="261"/>
        </pc:sldMkLst>
      </pc:sldChg>
      <pc:sldChg chg="add del">
        <pc:chgData name="이 호진" userId="e7b51f9e24c37788" providerId="LiveId" clId="{F6C31AD2-E474-4E7E-A59D-5E8E3486494E}" dt="2022-06-30T07:28:08.069" v="459" actId="47"/>
        <pc:sldMkLst>
          <pc:docMk/>
          <pc:sldMk cId="3411059549" sldId="262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4238118617" sldId="262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1297127404" sldId="263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74044086" sldId="264"/>
        </pc:sldMkLst>
      </pc:sldChg>
    </pc:docChg>
  </pc:docChgLst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2DDD2313-4269-47B9-B118-94677BEF30CF}"/>
    <pc:docChg chg="delSld modSld">
      <pc:chgData name="이 호진" userId="e7b51f9e24c37788" providerId="LiveId" clId="{2DDD2313-4269-47B9-B118-94677BEF30CF}" dt="2022-06-30T10:59:50.110" v="2" actId="47"/>
      <pc:docMkLst>
        <pc:docMk/>
      </pc:docMkLst>
      <pc:sldChg chg="del">
        <pc:chgData name="이 호진" userId="e7b51f9e24c37788" providerId="LiveId" clId="{2DDD2313-4269-47B9-B118-94677BEF30CF}" dt="2022-06-30T10:59:44.592" v="1" actId="47"/>
        <pc:sldMkLst>
          <pc:docMk/>
          <pc:sldMk cId="159237791" sldId="259"/>
        </pc:sldMkLst>
      </pc:sldChg>
      <pc:sldChg chg="del">
        <pc:chgData name="이 호진" userId="e7b51f9e24c37788" providerId="LiveId" clId="{2DDD2313-4269-47B9-B118-94677BEF30CF}" dt="2022-06-30T10:59:44.592" v="1" actId="47"/>
        <pc:sldMkLst>
          <pc:docMk/>
          <pc:sldMk cId="3203046158" sldId="260"/>
        </pc:sldMkLst>
      </pc:sldChg>
      <pc:sldChg chg="modSp mod">
        <pc:chgData name="이 호진" userId="e7b51f9e24c37788" providerId="LiveId" clId="{2DDD2313-4269-47B9-B118-94677BEF30CF}" dt="2022-06-30T10:59:40.308" v="0"/>
        <pc:sldMkLst>
          <pc:docMk/>
          <pc:sldMk cId="3637793917" sldId="261"/>
        </pc:sldMkLst>
        <pc:spChg chg="mod">
          <ac:chgData name="이 호진" userId="e7b51f9e24c37788" providerId="LiveId" clId="{2DDD2313-4269-47B9-B118-94677BEF30CF}" dt="2022-06-30T10:59:40.308" v="0"/>
          <ac:spMkLst>
            <pc:docMk/>
            <pc:sldMk cId="3637793917" sldId="261"/>
            <ac:spMk id="12" creationId="{82CD64F0-5B29-3A98-C5F6-FB43298D4D19}"/>
          </ac:spMkLst>
        </pc:spChg>
      </pc:sldChg>
      <pc:sldChg chg="del">
        <pc:chgData name="이 호진" userId="e7b51f9e24c37788" providerId="LiveId" clId="{2DDD2313-4269-47B9-B118-94677BEF30CF}" dt="2022-06-30T10:59:44.592" v="1" actId="47"/>
        <pc:sldMkLst>
          <pc:docMk/>
          <pc:sldMk cId="4056511137" sldId="262"/>
        </pc:sldMkLst>
      </pc:sldChg>
      <pc:sldChg chg="del">
        <pc:chgData name="이 호진" userId="e7b51f9e24c37788" providerId="LiveId" clId="{2DDD2313-4269-47B9-B118-94677BEF30CF}" dt="2022-06-30T10:59:50.110" v="2" actId="47"/>
        <pc:sldMkLst>
          <pc:docMk/>
          <pc:sldMk cId="1619841172" sldId="266"/>
        </pc:sldMkLst>
      </pc:sldChg>
      <pc:sldChg chg="del">
        <pc:chgData name="이 호진" userId="e7b51f9e24c37788" providerId="LiveId" clId="{2DDD2313-4269-47B9-B118-94677BEF30CF}" dt="2022-06-30T10:59:44.592" v="1" actId="47"/>
        <pc:sldMkLst>
          <pc:docMk/>
          <pc:sldMk cId="4022039694" sldId="267"/>
        </pc:sldMkLst>
      </pc:sldChg>
      <pc:sldChg chg="del">
        <pc:chgData name="이 호진" userId="e7b51f9e24c37788" providerId="LiveId" clId="{2DDD2313-4269-47B9-B118-94677BEF30CF}" dt="2022-06-30T10:59:50.110" v="2" actId="47"/>
        <pc:sldMkLst>
          <pc:docMk/>
          <pc:sldMk cId="2586600466" sldId="269"/>
        </pc:sldMkLst>
      </pc:sldChg>
    </pc:docChg>
  </pc:docChgLst>
  <pc:docChgLst>
    <pc:chgData name="이 호진" userId="e7b51f9e24c37788" providerId="LiveId" clId="{C8426555-1659-4A90-A40E-B941FDB6AB77}"/>
    <pc:docChg chg="custSel addSld delSld modSld sldOrd">
      <pc:chgData name="이 호진" userId="e7b51f9e24c37788" providerId="LiveId" clId="{C8426555-1659-4A90-A40E-B941FDB6AB77}" dt="2022-07-01T04:24:41.832" v="295" actId="207"/>
      <pc:docMkLst>
        <pc:docMk/>
      </pc:docMkLst>
      <pc:sldChg chg="addSp modSp mod ord">
        <pc:chgData name="이 호진" userId="e7b51f9e24c37788" providerId="LiveId" clId="{C8426555-1659-4A90-A40E-B941FDB6AB77}" dt="2022-06-30T12:09:18.166" v="294" actId="1076"/>
        <pc:sldMkLst>
          <pc:docMk/>
          <pc:sldMk cId="2151571382" sldId="263"/>
        </pc:sldMkLst>
        <pc:spChg chg="add mod">
          <ac:chgData name="이 호진" userId="e7b51f9e24c37788" providerId="LiveId" clId="{C8426555-1659-4A90-A40E-B941FDB6AB77}" dt="2022-06-30T12:08:52.110" v="286" actId="1076"/>
          <ac:spMkLst>
            <pc:docMk/>
            <pc:sldMk cId="2151571382" sldId="263"/>
            <ac:spMk id="2" creationId="{7F0E960E-B49C-343D-A904-6F63E26E45EC}"/>
          </ac:spMkLst>
        </pc:spChg>
        <pc:spChg chg="mod">
          <ac:chgData name="이 호진" userId="e7b51f9e24c37788" providerId="LiveId" clId="{C8426555-1659-4A90-A40E-B941FDB6AB77}" dt="2022-06-30T12:08:55.441" v="287" actId="1076"/>
          <ac:spMkLst>
            <pc:docMk/>
            <pc:sldMk cId="2151571382" sldId="263"/>
            <ac:spMk id="10" creationId="{5D92FB9C-AD91-3F4C-7BEF-3A4F5BFAB94F}"/>
          </ac:spMkLst>
        </pc:spChg>
        <pc:spChg chg="mod">
          <ac:chgData name="이 호진" userId="e7b51f9e24c37788" providerId="LiveId" clId="{C8426555-1659-4A90-A40E-B941FDB6AB77}" dt="2022-06-30T12:09:15.364" v="293" actId="1076"/>
          <ac:spMkLst>
            <pc:docMk/>
            <pc:sldMk cId="2151571382" sldId="263"/>
            <ac:spMk id="11" creationId="{56CC144E-BFA7-562A-C5E7-3CB2D8C3652A}"/>
          </ac:spMkLst>
        </pc:spChg>
        <pc:spChg chg="mod">
          <ac:chgData name="이 호진" userId="e7b51f9e24c37788" providerId="LiveId" clId="{C8426555-1659-4A90-A40E-B941FDB6AB77}" dt="2022-06-30T12:09:18.166" v="294" actId="1076"/>
          <ac:spMkLst>
            <pc:docMk/>
            <pc:sldMk cId="2151571382" sldId="263"/>
            <ac:spMk id="12" creationId="{97D6786E-A684-0AE8-F89E-6F31F04A3CAA}"/>
          </ac:spMkLst>
        </pc:spChg>
      </pc:sldChg>
      <pc:sldChg chg="modSp mod">
        <pc:chgData name="이 호진" userId="e7b51f9e24c37788" providerId="LiveId" clId="{C8426555-1659-4A90-A40E-B941FDB6AB77}" dt="2022-07-01T04:24:41.832" v="295" actId="207"/>
        <pc:sldMkLst>
          <pc:docMk/>
          <pc:sldMk cId="2623199399" sldId="264"/>
        </pc:sldMkLst>
        <pc:spChg chg="mod">
          <ac:chgData name="이 호진" userId="e7b51f9e24c37788" providerId="LiveId" clId="{C8426555-1659-4A90-A40E-B941FDB6AB77}" dt="2022-07-01T04:24:41.832" v="295" actId="207"/>
          <ac:spMkLst>
            <pc:docMk/>
            <pc:sldMk cId="2623199399" sldId="264"/>
            <ac:spMk id="10" creationId="{C54B2FF1-9763-B69B-4F38-8150D0596DE1}"/>
          </ac:spMkLst>
        </pc:spChg>
      </pc:sldChg>
      <pc:sldChg chg="addSp delSp modSp mod ord">
        <pc:chgData name="이 호진" userId="e7b51f9e24c37788" providerId="LiveId" clId="{C8426555-1659-4A90-A40E-B941FDB6AB77}" dt="2022-06-30T11:18:29.112" v="187" actId="1076"/>
        <pc:sldMkLst>
          <pc:docMk/>
          <pc:sldMk cId="3620167774" sldId="270"/>
        </pc:sldMkLst>
        <pc:spChg chg="add mod">
          <ac:chgData name="이 호진" userId="e7b51f9e24c37788" providerId="LiveId" clId="{C8426555-1659-4A90-A40E-B941FDB6AB77}" dt="2022-06-30T11:16:53.496" v="32" actId="1076"/>
          <ac:spMkLst>
            <pc:docMk/>
            <pc:sldMk cId="3620167774" sldId="270"/>
            <ac:spMk id="4" creationId="{B1AA25AF-353E-0D69-F0FF-5B000A9A4AC1}"/>
          </ac:spMkLst>
        </pc:spChg>
        <pc:spChg chg="add mod">
          <ac:chgData name="이 호진" userId="e7b51f9e24c37788" providerId="LiveId" clId="{C8426555-1659-4A90-A40E-B941FDB6AB77}" dt="2022-06-30T11:17:45.956" v="173" actId="1076"/>
          <ac:spMkLst>
            <pc:docMk/>
            <pc:sldMk cId="3620167774" sldId="270"/>
            <ac:spMk id="5" creationId="{D286A19B-E302-DB8A-F39B-63E068DF27A9}"/>
          </ac:spMkLst>
        </pc:spChg>
        <pc:picChg chg="add del mod">
          <ac:chgData name="이 호진" userId="e7b51f9e24c37788" providerId="LiveId" clId="{C8426555-1659-4A90-A40E-B941FDB6AB77}" dt="2022-06-30T11:18:14.107" v="180" actId="478"/>
          <ac:picMkLst>
            <pc:docMk/>
            <pc:sldMk cId="3620167774" sldId="270"/>
            <ac:picMk id="3" creationId="{3C073306-1598-5D8A-F69B-FE37B334AEB5}"/>
          </ac:picMkLst>
        </pc:picChg>
        <pc:picChg chg="add mod">
          <ac:chgData name="이 호진" userId="e7b51f9e24c37788" providerId="LiveId" clId="{C8426555-1659-4A90-A40E-B941FDB6AB77}" dt="2022-06-30T11:18:26.963" v="186" actId="1076"/>
          <ac:picMkLst>
            <pc:docMk/>
            <pc:sldMk cId="3620167774" sldId="270"/>
            <ac:picMk id="11" creationId="{2934D2F3-E827-8B58-34A8-453FD6A3DA60}"/>
          </ac:picMkLst>
        </pc:picChg>
        <pc:picChg chg="add mod">
          <ac:chgData name="이 호진" userId="e7b51f9e24c37788" providerId="LiveId" clId="{C8426555-1659-4A90-A40E-B941FDB6AB77}" dt="2022-06-30T11:18:29.112" v="187" actId="1076"/>
          <ac:picMkLst>
            <pc:docMk/>
            <pc:sldMk cId="3620167774" sldId="270"/>
            <ac:picMk id="13" creationId="{F7BB5D51-30B4-DE2D-5ACA-4C654F0F636A}"/>
          </ac:picMkLst>
        </pc:picChg>
      </pc:sldChg>
      <pc:sldChg chg="delSp add del mod">
        <pc:chgData name="이 호진" userId="e7b51f9e24c37788" providerId="LiveId" clId="{C8426555-1659-4A90-A40E-B941FDB6AB77}" dt="2022-06-30T11:59:02.270" v="188" actId="47"/>
        <pc:sldMkLst>
          <pc:docMk/>
          <pc:sldMk cId="134101254" sldId="271"/>
        </pc:sldMkLst>
        <pc:picChg chg="del">
          <ac:chgData name="이 호진" userId="e7b51f9e24c37788" providerId="LiveId" clId="{C8426555-1659-4A90-A40E-B941FDB6AB77}" dt="2022-06-30T11:15:56.807" v="2" actId="478"/>
          <ac:picMkLst>
            <pc:docMk/>
            <pc:sldMk cId="134101254" sldId="271"/>
            <ac:picMk id="3" creationId="{3C073306-1598-5D8A-F69B-FE37B334AEB5}"/>
          </ac:picMkLst>
        </pc:picChg>
      </pc:sldChg>
      <pc:sldChg chg="add del">
        <pc:chgData name="이 호진" userId="e7b51f9e24c37788" providerId="LiveId" clId="{C8426555-1659-4A90-A40E-B941FDB6AB77}" dt="2022-06-30T11:59:02.270" v="188" actId="47"/>
        <pc:sldMkLst>
          <pc:docMk/>
          <pc:sldMk cId="2388619294" sldId="272"/>
        </pc:sldMkLst>
      </pc:sldChg>
      <pc:sldChg chg="addSp modSp add mod ord">
        <pc:chgData name="이 호진" userId="e7b51f9e24c37788" providerId="LiveId" clId="{C8426555-1659-4A90-A40E-B941FDB6AB77}" dt="2022-06-30T12:07:45.013" v="246" actId="1076"/>
        <pc:sldMkLst>
          <pc:docMk/>
          <pc:sldMk cId="481487089" sldId="273"/>
        </pc:sldMkLst>
        <pc:spChg chg="add mod">
          <ac:chgData name="이 호진" userId="e7b51f9e24c37788" providerId="LiveId" clId="{C8426555-1659-4A90-A40E-B941FDB6AB77}" dt="2022-06-30T12:05:18.122" v="233" actId="20577"/>
          <ac:spMkLst>
            <pc:docMk/>
            <pc:sldMk cId="481487089" sldId="273"/>
            <ac:spMk id="10" creationId="{4AB8F3CA-B8D9-293D-166D-FDCA2467415B}"/>
          </ac:spMkLst>
        </pc:spChg>
        <pc:picChg chg="add mod">
          <ac:chgData name="이 호진" userId="e7b51f9e24c37788" providerId="LiveId" clId="{C8426555-1659-4A90-A40E-B941FDB6AB77}" dt="2022-06-30T12:07:45.013" v="246" actId="1076"/>
          <ac:picMkLst>
            <pc:docMk/>
            <pc:sldMk cId="481487089" sldId="273"/>
            <ac:picMk id="4" creationId="{CEEC3185-3D2D-D80C-441C-3F71C888E8D7}"/>
          </ac:picMkLst>
        </pc:picChg>
      </pc:sldChg>
      <pc:sldChg chg="add">
        <pc:chgData name="이 호진" userId="e7b51f9e24c37788" providerId="LiveId" clId="{C8426555-1659-4A90-A40E-B941FDB6AB77}" dt="2022-06-30T12:02:21.863" v="189"/>
        <pc:sldMkLst>
          <pc:docMk/>
          <pc:sldMk cId="1797693931" sldId="274"/>
        </pc:sldMkLst>
      </pc:sldChg>
      <pc:sldChg chg="addSp modSp add mod">
        <pc:chgData name="이 호진" userId="e7b51f9e24c37788" providerId="LiveId" clId="{C8426555-1659-4A90-A40E-B941FDB6AB77}" dt="2022-06-30T12:04:12.050" v="224" actId="1076"/>
        <pc:sldMkLst>
          <pc:docMk/>
          <pc:sldMk cId="3653214871" sldId="275"/>
        </pc:sldMkLst>
        <pc:spChg chg="add mod">
          <ac:chgData name="이 호진" userId="e7b51f9e24c37788" providerId="LiveId" clId="{C8426555-1659-4A90-A40E-B941FDB6AB77}" dt="2022-06-30T12:03:16.328" v="212" actId="1076"/>
          <ac:spMkLst>
            <pc:docMk/>
            <pc:sldMk cId="3653214871" sldId="275"/>
            <ac:spMk id="2" creationId="{402593F3-ABD4-50B6-3392-1981073DEF39}"/>
          </ac:spMkLst>
        </pc:spChg>
        <pc:spChg chg="add mod">
          <ac:chgData name="이 호진" userId="e7b51f9e24c37788" providerId="LiveId" clId="{C8426555-1659-4A90-A40E-B941FDB6AB77}" dt="2022-06-30T12:04:12.050" v="224" actId="1076"/>
          <ac:spMkLst>
            <pc:docMk/>
            <pc:sldMk cId="3653214871" sldId="275"/>
            <ac:spMk id="10" creationId="{149EB93A-58CF-BD21-31E1-051C6E8CB918}"/>
          </ac:spMkLst>
        </pc:spChg>
        <pc:picChg chg="add mod">
          <ac:chgData name="이 호진" userId="e7b51f9e24c37788" providerId="LiveId" clId="{C8426555-1659-4A90-A40E-B941FDB6AB77}" dt="2022-06-30T12:04:09.540" v="223" actId="14100"/>
          <ac:picMkLst>
            <pc:docMk/>
            <pc:sldMk cId="3653214871" sldId="275"/>
            <ac:picMk id="1026" creationId="{4E76FCC6-2AD0-BE3E-4F69-23D3AF88CF39}"/>
          </ac:picMkLst>
        </pc:picChg>
      </pc:sldChg>
      <pc:sldChg chg="addSp modSp add mod ord">
        <pc:chgData name="이 호진" userId="e7b51f9e24c37788" providerId="LiveId" clId="{C8426555-1659-4A90-A40E-B941FDB6AB77}" dt="2022-06-30T12:06:53.163" v="244" actId="1076"/>
        <pc:sldMkLst>
          <pc:docMk/>
          <pc:sldMk cId="2327842621" sldId="276"/>
        </pc:sldMkLst>
        <pc:spChg chg="add mod">
          <ac:chgData name="이 호진" userId="e7b51f9e24c37788" providerId="LiveId" clId="{C8426555-1659-4A90-A40E-B941FDB6AB77}" dt="2022-06-30T12:06:53.163" v="244" actId="1076"/>
          <ac:spMkLst>
            <pc:docMk/>
            <pc:sldMk cId="2327842621" sldId="276"/>
            <ac:spMk id="10" creationId="{60D23120-B76E-8EE2-E00D-7D5ED1EA8DAA}"/>
          </ac:spMkLst>
        </pc:spChg>
        <pc:picChg chg="add mod">
          <ac:chgData name="이 호진" userId="e7b51f9e24c37788" providerId="LiveId" clId="{C8426555-1659-4A90-A40E-B941FDB6AB77}" dt="2022-06-30T12:05:45.132" v="235" actId="1076"/>
          <ac:picMkLst>
            <pc:docMk/>
            <pc:sldMk cId="2327842621" sldId="276"/>
            <ac:picMk id="3" creationId="{E98744E4-654C-25BB-297C-3286476FDC89}"/>
          </ac:picMkLst>
        </pc:picChg>
      </pc:sldChg>
    </pc:docChg>
  </pc:docChgLst>
  <pc:docChgLst>
    <pc:chgData name="이 호진" userId="e7b51f9e24c37788" providerId="LiveId" clId="{F5903E70-FB5A-4C05-9B6A-2C1A123E94C7}"/>
    <pc:docChg chg="delSld">
      <pc:chgData name="이 호진" userId="e7b51f9e24c37788" providerId="LiveId" clId="{F5903E70-FB5A-4C05-9B6A-2C1A123E94C7}" dt="2022-05-13T09:42:01.679" v="0" actId="47"/>
      <pc:docMkLst>
        <pc:docMk/>
      </pc:docMkLst>
      <pc:sldChg chg="del">
        <pc:chgData name="이 호진" userId="e7b51f9e24c37788" providerId="LiveId" clId="{F5903E70-FB5A-4C05-9B6A-2C1A123E94C7}" dt="2022-05-13T09:42:01.679" v="0" actId="47"/>
        <pc:sldMkLst>
          <pc:docMk/>
          <pc:sldMk cId="467707571" sldId="257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1430158876" sldId="258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3771562344" sldId="265"/>
        </pc:sldMkLst>
      </pc:sldChg>
    </pc:docChg>
  </pc:docChgLst>
  <pc:docChgLst>
    <pc:chgData name="이 호진" userId="e7b51f9e24c37788" providerId="LiveId" clId="{58D3D7D6-11F2-477F-A387-D7E6D3622E31}"/>
    <pc:docChg chg="custSel addSld modSld">
      <pc:chgData name="이 호진" userId="e7b51f9e24c37788" providerId="LiveId" clId="{58D3D7D6-11F2-477F-A387-D7E6D3622E31}" dt="2022-06-30T07:29:27.571" v="17"/>
      <pc:docMkLst>
        <pc:docMk/>
      </pc:docMkLst>
      <pc:sldChg chg="modSp mod">
        <pc:chgData name="이 호진" userId="e7b51f9e24c37788" providerId="LiveId" clId="{58D3D7D6-11F2-477F-A387-D7E6D3622E31}" dt="2022-06-30T07:29:16.956" v="11" actId="14100"/>
        <pc:sldMkLst>
          <pc:docMk/>
          <pc:sldMk cId="2184666338" sldId="256"/>
        </pc:sldMkLst>
        <pc:spChg chg="mod">
          <ac:chgData name="이 호진" userId="e7b51f9e24c37788" providerId="LiveId" clId="{58D3D7D6-11F2-477F-A387-D7E6D3622E31}" dt="2022-06-30T07:29:16.956" v="11" actId="14100"/>
          <ac:spMkLst>
            <pc:docMk/>
            <pc:sldMk cId="2184666338" sldId="256"/>
            <ac:spMk id="7" creationId="{7CA2BC6A-8622-378D-781B-17A25B5A9C7C}"/>
          </ac:spMkLst>
        </pc:spChg>
      </pc:sldChg>
      <pc:sldChg chg="delSp mod">
        <pc:chgData name="이 호진" userId="e7b51f9e24c37788" providerId="LiveId" clId="{58D3D7D6-11F2-477F-A387-D7E6D3622E31}" dt="2022-06-30T07:29:21.970" v="12" actId="478"/>
        <pc:sldMkLst>
          <pc:docMk/>
          <pc:sldMk cId="159237791" sldId="259"/>
        </pc:sldMkLst>
        <pc:spChg chg="del">
          <ac:chgData name="이 호진" userId="e7b51f9e24c37788" providerId="LiveId" clId="{58D3D7D6-11F2-477F-A387-D7E6D3622E31}" dt="2022-06-30T07:29:21.970" v="12" actId="478"/>
          <ac:spMkLst>
            <pc:docMk/>
            <pc:sldMk cId="159237791" sldId="259"/>
            <ac:spMk id="10" creationId="{FB4F67BA-36AC-9496-E063-C96400657F88}"/>
          </ac:spMkLst>
        </pc:spChg>
        <pc:spChg chg="del">
          <ac:chgData name="이 호진" userId="e7b51f9e24c37788" providerId="LiveId" clId="{58D3D7D6-11F2-477F-A387-D7E6D3622E31}" dt="2022-06-30T07:29:21.970" v="12" actId="478"/>
          <ac:spMkLst>
            <pc:docMk/>
            <pc:sldMk cId="159237791" sldId="259"/>
            <ac:spMk id="11" creationId="{D199F0B4-98D6-084A-C0B0-AC2F6E082766}"/>
          </ac:spMkLst>
        </pc:spChg>
        <pc:spChg chg="del">
          <ac:chgData name="이 호진" userId="e7b51f9e24c37788" providerId="LiveId" clId="{58D3D7D6-11F2-477F-A387-D7E6D3622E31}" dt="2022-06-30T07:29:21.970" v="12" actId="478"/>
          <ac:spMkLst>
            <pc:docMk/>
            <pc:sldMk cId="159237791" sldId="259"/>
            <ac:spMk id="12" creationId="{0534E0A1-7972-430E-C487-60F9B2C70330}"/>
          </ac:spMkLst>
        </pc:spChg>
        <pc:spChg chg="del">
          <ac:chgData name="이 호진" userId="e7b51f9e24c37788" providerId="LiveId" clId="{58D3D7D6-11F2-477F-A387-D7E6D3622E31}" dt="2022-06-30T07:29:21.970" v="12" actId="478"/>
          <ac:spMkLst>
            <pc:docMk/>
            <pc:sldMk cId="159237791" sldId="259"/>
            <ac:spMk id="13" creationId="{1D994831-A63F-F75A-486D-C6B7EDF7EDB3}"/>
          </ac:spMkLst>
        </pc:spChg>
      </pc:sldChg>
      <pc:sldChg chg="add">
        <pc:chgData name="이 호진" userId="e7b51f9e24c37788" providerId="LiveId" clId="{58D3D7D6-11F2-477F-A387-D7E6D3622E31}" dt="2022-06-30T07:29:26.707" v="13"/>
        <pc:sldMkLst>
          <pc:docMk/>
          <pc:sldMk cId="3203046158" sldId="260"/>
        </pc:sldMkLst>
      </pc:sldChg>
      <pc:sldChg chg="add">
        <pc:chgData name="이 호진" userId="e7b51f9e24c37788" providerId="LiveId" clId="{58D3D7D6-11F2-477F-A387-D7E6D3622E31}" dt="2022-06-30T07:29:26.960" v="14"/>
        <pc:sldMkLst>
          <pc:docMk/>
          <pc:sldMk cId="3637793917" sldId="261"/>
        </pc:sldMkLst>
      </pc:sldChg>
      <pc:sldChg chg="add">
        <pc:chgData name="이 호진" userId="e7b51f9e24c37788" providerId="LiveId" clId="{58D3D7D6-11F2-477F-A387-D7E6D3622E31}" dt="2022-06-30T07:29:27.162" v="15"/>
        <pc:sldMkLst>
          <pc:docMk/>
          <pc:sldMk cId="4056511137" sldId="262"/>
        </pc:sldMkLst>
      </pc:sldChg>
      <pc:sldChg chg="add">
        <pc:chgData name="이 호진" userId="e7b51f9e24c37788" providerId="LiveId" clId="{58D3D7D6-11F2-477F-A387-D7E6D3622E31}" dt="2022-06-30T07:29:27.374" v="16"/>
        <pc:sldMkLst>
          <pc:docMk/>
          <pc:sldMk cId="2151571382" sldId="263"/>
        </pc:sldMkLst>
      </pc:sldChg>
      <pc:sldChg chg="add">
        <pc:chgData name="이 호진" userId="e7b51f9e24c37788" providerId="LiveId" clId="{58D3D7D6-11F2-477F-A387-D7E6D3622E31}" dt="2022-06-30T07:29:27.571" v="17"/>
        <pc:sldMkLst>
          <pc:docMk/>
          <pc:sldMk cId="262319939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29" y="1223684"/>
            <a:ext cx="5264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</a:t>
            </a:r>
            <a:r>
              <a:rPr lang="en-US" altLang="ko-KR" sz="3600" dirty="0"/>
              <a:t>ISP </a:t>
            </a:r>
            <a:r>
              <a:rPr lang="ko-KR" altLang="en-US" sz="3600" dirty="0"/>
              <a:t>연동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개의 </a:t>
            </a:r>
            <a:r>
              <a:rPr lang="ko-KR" altLang="en-US" dirty="0" err="1"/>
              <a:t>아두이노를</a:t>
            </a:r>
            <a:r>
              <a:rPr lang="ko-KR" altLang="en-US" dirty="0"/>
              <a:t> 연결하여 제어하는 방법에 대해서 알아보도록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BA2EB4-E3FF-E18C-3CA3-21868064D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581990"/>
            <a:ext cx="6638925" cy="3324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A7A753-8799-C07F-AEBA-5419163137A2}"/>
              </a:ext>
            </a:extLst>
          </p:cNvPr>
          <p:cNvSpPr txBox="1"/>
          <p:nvPr/>
        </p:nvSpPr>
        <p:spPr>
          <a:xfrm>
            <a:off x="342900" y="779929"/>
            <a:ext cx="681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마스터는 </a:t>
            </a:r>
            <a:r>
              <a:rPr lang="ko-KR" altLang="en-US" dirty="0" err="1"/>
              <a:t>슬래이브에서</a:t>
            </a:r>
            <a:r>
              <a:rPr lang="ko-KR" altLang="en-US" dirty="0"/>
              <a:t> 카운트하는 값을 순차적으로 읽어 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898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</p:spTree>
    <p:extLst>
      <p:ext uri="{BB962C8B-B14F-4D97-AF65-F5344CB8AC3E}">
        <p14:creationId xmlns:p14="http://schemas.microsoft.com/office/powerpoint/2010/main" val="179769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672CA2-1525-825D-8E6B-F19D39644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8" y="1741394"/>
            <a:ext cx="5084791" cy="31197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CD64F0-5B29-3A98-C5F6-FB43298D4D19}"/>
              </a:ext>
            </a:extLst>
          </p:cNvPr>
          <p:cNvSpPr txBox="1"/>
          <p:nvPr/>
        </p:nvSpPr>
        <p:spPr>
          <a:xfrm>
            <a:off x="302558" y="820271"/>
            <a:ext cx="379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Single-Slave </a:t>
            </a:r>
            <a:r>
              <a:rPr lang="ko-KR" altLang="en-US" sz="3600" dirty="0"/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363779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4B2FF1-9763-B69B-4F38-8150D0596DE1}"/>
              </a:ext>
            </a:extLst>
          </p:cNvPr>
          <p:cNvSpPr txBox="1"/>
          <p:nvPr/>
        </p:nvSpPr>
        <p:spPr>
          <a:xfrm>
            <a:off x="262217" y="1535303"/>
            <a:ext cx="457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</a:t>
            </a:r>
            <a:r>
              <a:rPr lang="ko-KR" altLang="en-US" sz="1200" dirty="0" err="1"/>
              <a:t>Master</a:t>
            </a:r>
            <a:endParaRPr lang="ko-KR" altLang="en-US" sz="1200" dirty="0"/>
          </a:p>
          <a:p>
            <a:r>
              <a:rPr lang="ko-KR" altLang="en-US" sz="1200" dirty="0">
                <a:solidFill>
                  <a:srgbClr val="FF0000"/>
                </a:solidFill>
              </a:rPr>
              <a:t>#include &lt;</a:t>
            </a:r>
            <a:r>
              <a:rPr lang="ko-KR" altLang="en-US" sz="1200" dirty="0" err="1">
                <a:solidFill>
                  <a:srgbClr val="FF0000"/>
                </a:solidFill>
              </a:rPr>
              <a:t>SPI.h</a:t>
            </a:r>
            <a:r>
              <a:rPr lang="ko-KR" altLang="en-US" sz="1200" dirty="0">
                <a:solidFill>
                  <a:srgbClr val="FF0000"/>
                </a:solidFill>
              </a:rPr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SPI.begin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(SS, HIGH); // </a:t>
            </a:r>
            <a:r>
              <a:rPr lang="ko-KR" altLang="en-US" sz="1200" dirty="0" err="1"/>
              <a:t>슬레이브가</a:t>
            </a:r>
            <a:r>
              <a:rPr lang="ko-KR" altLang="en-US" sz="1200" dirty="0"/>
              <a:t> 선택되지 않은 상태 유지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SPI.setClockDivider</a:t>
            </a:r>
            <a:r>
              <a:rPr lang="ko-KR" altLang="en-US" sz="1200" dirty="0"/>
              <a:t>(SPI_CLOCK_DIV16);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2E0BB-2E50-57EB-2621-3AFB00E78282}"/>
              </a:ext>
            </a:extLst>
          </p:cNvPr>
          <p:cNvSpPr txBox="1"/>
          <p:nvPr/>
        </p:nvSpPr>
        <p:spPr>
          <a:xfrm>
            <a:off x="262217" y="705971"/>
            <a:ext cx="379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Master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9ADD5-C0D6-0D19-18C7-125D42045B81}"/>
              </a:ext>
            </a:extLst>
          </p:cNvPr>
          <p:cNvSpPr txBox="1"/>
          <p:nvPr/>
        </p:nvSpPr>
        <p:spPr>
          <a:xfrm>
            <a:off x="4572000" y="1535303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SPI.beginTransaction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SPISettings</a:t>
            </a:r>
            <a:r>
              <a:rPr lang="ko-KR" altLang="en-US" sz="1200" dirty="0"/>
              <a:t>(2000000, MSBFIRST, SPI_MODE0));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슬레이브</a:t>
            </a:r>
            <a:r>
              <a:rPr lang="ko-KR" altLang="en-US" sz="1200" dirty="0"/>
              <a:t> 선택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(SS,LOW);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// 1바이트 데이터를 보내고, 수신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슬레이브에게</a:t>
            </a:r>
            <a:r>
              <a:rPr lang="ko-KR" altLang="en-US" sz="1200" dirty="0"/>
              <a:t> 0이라는 데이터를 송신하고,</a:t>
            </a:r>
          </a:p>
          <a:p>
            <a:r>
              <a:rPr lang="ko-KR" altLang="en-US" sz="1200" dirty="0"/>
              <a:t>  // 그에 대응하는 데이터 1byte를 수신합니다.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byte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received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SPI.transfer</a:t>
            </a:r>
            <a:r>
              <a:rPr lang="ko-KR" altLang="en-US" sz="1200" dirty="0"/>
              <a:t>(0);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(SS,HIGH);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SPI.endTransaction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received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(1000);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319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92FB9C-AD91-3F4C-7BEF-3A4F5BFAB94F}"/>
              </a:ext>
            </a:extLst>
          </p:cNvPr>
          <p:cNvSpPr txBox="1"/>
          <p:nvPr/>
        </p:nvSpPr>
        <p:spPr>
          <a:xfrm>
            <a:off x="356346" y="1587625"/>
            <a:ext cx="7221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SPI.setClockDivider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rgbClr val="FF0000"/>
                </a:solidFill>
              </a:rPr>
              <a:t>SPI_CLOCK_DIV16</a:t>
            </a:r>
            <a:r>
              <a:rPr lang="en-US" altLang="ko-KR" sz="3200" dirty="0"/>
              <a:t>);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CC144E-BFA7-562A-C5E7-3CB2D8C3652A}"/>
              </a:ext>
            </a:extLst>
          </p:cNvPr>
          <p:cNvSpPr txBox="1"/>
          <p:nvPr/>
        </p:nvSpPr>
        <p:spPr>
          <a:xfrm>
            <a:off x="410136" y="2466664"/>
            <a:ext cx="4746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우노는</a:t>
            </a:r>
            <a:r>
              <a:rPr lang="ko-KR" altLang="en-US" dirty="0"/>
              <a:t> </a:t>
            </a:r>
            <a:r>
              <a:rPr lang="en-US" altLang="ko-KR" dirty="0"/>
              <a:t>16MHz</a:t>
            </a:r>
            <a:r>
              <a:rPr lang="ko-KR" altLang="en-US" dirty="0"/>
              <a:t>의 크리스탈을 이용하여 기본 주파수를 생성합니다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이 생성된 주파수를 분할하여 </a:t>
            </a:r>
            <a:r>
              <a:rPr lang="en-US" altLang="ko-KR" dirty="0"/>
              <a:t>SPI </a:t>
            </a:r>
            <a:r>
              <a:rPr lang="ko-KR" altLang="en-US" dirty="0"/>
              <a:t>클럭 주파수로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D6786E-A684-0AE8-F89E-6F31F04A3CAA}"/>
              </a:ext>
            </a:extLst>
          </p:cNvPr>
          <p:cNvSpPr txBox="1"/>
          <p:nvPr/>
        </p:nvSpPr>
        <p:spPr>
          <a:xfrm>
            <a:off x="5546911" y="2466664"/>
            <a:ext cx="26356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4 (</a:t>
            </a:r>
            <a:r>
              <a:rPr lang="ko-KR" altLang="en-US" dirty="0">
                <a:solidFill>
                  <a:srgbClr val="FF0000"/>
                </a:solidFill>
              </a:rPr>
              <a:t>기본값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128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E960E-B49C-343D-A904-6F63E26E45EC}"/>
              </a:ext>
            </a:extLst>
          </p:cNvPr>
          <p:cNvSpPr txBox="1"/>
          <p:nvPr/>
        </p:nvSpPr>
        <p:spPr>
          <a:xfrm>
            <a:off x="356346" y="777749"/>
            <a:ext cx="328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전송속도 지정</a:t>
            </a:r>
          </a:p>
        </p:txBody>
      </p:sp>
    </p:spTree>
    <p:extLst>
      <p:ext uri="{BB962C8B-B14F-4D97-AF65-F5344CB8AC3E}">
        <p14:creationId xmlns:p14="http://schemas.microsoft.com/office/powerpoint/2010/main" val="215157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B8F3CA-B8D9-293D-166D-FDCA2467415B}"/>
              </a:ext>
            </a:extLst>
          </p:cNvPr>
          <p:cNvSpPr txBox="1"/>
          <p:nvPr/>
        </p:nvSpPr>
        <p:spPr>
          <a:xfrm>
            <a:off x="275664" y="816473"/>
            <a:ext cx="76917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SPI.beginTransaction</a:t>
            </a:r>
            <a:r>
              <a:rPr lang="ko-KR" altLang="en-US" sz="2000" dirty="0"/>
              <a:t>(</a:t>
            </a:r>
            <a:endParaRPr lang="en-US" altLang="ko-KR" sz="2000" dirty="0"/>
          </a:p>
          <a:p>
            <a:r>
              <a:rPr lang="ko-KR" altLang="en-US" sz="2000" dirty="0">
                <a:solidFill>
                  <a:srgbClr val="FF0000"/>
                </a:solidFill>
              </a:rPr>
              <a:t>   </a:t>
            </a:r>
            <a:r>
              <a:rPr lang="ko-KR" altLang="en-US" sz="2000" dirty="0" err="1">
                <a:solidFill>
                  <a:srgbClr val="FF0000"/>
                </a:solidFill>
              </a:rPr>
              <a:t>SPISettings</a:t>
            </a:r>
            <a:r>
              <a:rPr lang="ko-KR" altLang="en-US" sz="2000" dirty="0">
                <a:solidFill>
                  <a:srgbClr val="FF0000"/>
                </a:solidFill>
              </a:rPr>
              <a:t>(2000000, MSBFIRST, SPI_MODE0)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/>
              <a:t>);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EC3185-3D2D-D80C-441C-3F71C888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64" y="2171700"/>
            <a:ext cx="63627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8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2593F3-ABD4-50B6-3392-1981073DEF39}"/>
              </a:ext>
            </a:extLst>
          </p:cNvPr>
          <p:cNvSpPr txBox="1"/>
          <p:nvPr/>
        </p:nvSpPr>
        <p:spPr>
          <a:xfrm>
            <a:off x="302559" y="786422"/>
            <a:ext cx="2191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SPI_MODE</a:t>
            </a: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9EB93A-58CF-BD21-31E1-051C6E8CB918}"/>
              </a:ext>
            </a:extLst>
          </p:cNvPr>
          <p:cNvSpPr txBox="1"/>
          <p:nvPr/>
        </p:nvSpPr>
        <p:spPr>
          <a:xfrm>
            <a:off x="4202206" y="1862417"/>
            <a:ext cx="457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/>
              </a:rPr>
              <a:t>SPI_MODE0 : CPOL = 0, CPHA = 0.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Noto Sans KR"/>
              </a:rPr>
              <a:t>클록의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/>
              </a:rPr>
              <a:t> 상승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Noto Sans KR"/>
              </a:rPr>
              <a:t>에지에서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/>
              </a:rPr>
              <a:t> 데이터가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Noto Sans KR"/>
              </a:rPr>
              <a:t>샘플링되고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/>
              </a:rPr>
              <a:t> 하강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Noto Sans KR"/>
              </a:rPr>
              <a:t>에지에서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/>
              </a:rPr>
              <a:t> 데이터가 전송됨</a:t>
            </a:r>
            <a:endParaRPr lang="en-US" altLang="ko-KR" sz="1200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endParaRPr lang="ko-KR" altLang="en-US" sz="1200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/>
              </a:rPr>
              <a:t>SPI_MODE1 : CPOL = 0, CPHA = 1.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Noto Sans KR"/>
              </a:rPr>
              <a:t>클록의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/>
              </a:rPr>
              <a:t> 하강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Noto Sans KR"/>
              </a:rPr>
              <a:t>에지에서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/>
              </a:rPr>
              <a:t> 데이터가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Noto Sans KR"/>
              </a:rPr>
              <a:t>샘플링되고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/>
              </a:rPr>
              <a:t> 상승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Noto Sans KR"/>
              </a:rPr>
              <a:t>에지에서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/>
              </a:rPr>
              <a:t> 데이터가 전송됨</a:t>
            </a:r>
            <a:endParaRPr lang="en-US" altLang="ko-KR" sz="1200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endParaRPr lang="ko-KR" altLang="en-US" sz="1200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/>
              </a:rPr>
              <a:t>SPI_MODE2 : CPOL = 1, CPHA = 0.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Noto Sans KR"/>
              </a:rPr>
              <a:t>클록의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/>
              </a:rPr>
              <a:t> 하강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Noto Sans KR"/>
              </a:rPr>
              <a:t>에지에서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/>
              </a:rPr>
              <a:t> 데이터가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Noto Sans KR"/>
              </a:rPr>
              <a:t>샘플링되고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/>
              </a:rPr>
              <a:t> 상승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Noto Sans KR"/>
              </a:rPr>
              <a:t>에지에서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/>
              </a:rPr>
              <a:t> 데이터가 전송됨</a:t>
            </a:r>
            <a:endParaRPr lang="en-US" altLang="ko-KR" sz="1200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endParaRPr lang="ko-KR" altLang="en-US" sz="1200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/>
              </a:rPr>
              <a:t>SPI_MODE3 :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Noto Sans KR"/>
              </a:rPr>
              <a:t>ㅣ점을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/>
              </a:rPr>
              <a:t> 결정합니다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/>
              </a:rPr>
              <a:t>. CPOL = 1, CPHA = 1.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Noto Sans KR"/>
              </a:rPr>
              <a:t>클록의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/>
              </a:rPr>
              <a:t> 상승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Noto Sans KR"/>
              </a:rPr>
              <a:t>에지에서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/>
              </a:rPr>
              <a:t> 데이터가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Noto Sans KR"/>
              </a:rPr>
              <a:t>샘플링되고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/>
              </a:rPr>
              <a:t> 하강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Noto Sans KR"/>
              </a:rPr>
              <a:t>에지에서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/>
              </a:rPr>
              <a:t> 데이터가 전송됨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76FCC6-2AD0-BE3E-4F69-23D3AF88C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76" y="1862417"/>
            <a:ext cx="3492357" cy="196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21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4A417-E2AE-02FE-71FC-F20800B04E8F}"/>
              </a:ext>
            </a:extLst>
          </p:cNvPr>
          <p:cNvSpPr txBox="1"/>
          <p:nvPr/>
        </p:nvSpPr>
        <p:spPr>
          <a:xfrm>
            <a:off x="262217" y="705971"/>
            <a:ext cx="379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Slave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7685FF-16D2-0715-8055-6B1ED81333FE}"/>
              </a:ext>
            </a:extLst>
          </p:cNvPr>
          <p:cNvSpPr txBox="1"/>
          <p:nvPr/>
        </p:nvSpPr>
        <p:spPr>
          <a:xfrm>
            <a:off x="262217" y="1567455"/>
            <a:ext cx="244736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</a:t>
            </a:r>
            <a:r>
              <a:rPr lang="ko-KR" altLang="en-US" sz="1200" dirty="0" err="1"/>
              <a:t>Slave</a:t>
            </a:r>
            <a:endParaRPr lang="ko-KR" altLang="en-US" sz="1200" dirty="0"/>
          </a:p>
          <a:p>
            <a:r>
              <a:rPr lang="ko-KR" altLang="en-US" sz="1200" dirty="0"/>
              <a:t>#include &lt;</a:t>
            </a:r>
            <a:r>
              <a:rPr lang="ko-KR" altLang="en-US" sz="1200" dirty="0" err="1"/>
              <a:t>SPI.h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byte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count</a:t>
            </a:r>
            <a:r>
              <a:rPr lang="ko-KR" altLang="en-US" sz="1200" dirty="0"/>
              <a:t>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(MISO, OUTPUT);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(MOSI, INPUT);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(SCK, INPUT);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(SS, INPUT);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SPCR |= </a:t>
            </a:r>
            <a:r>
              <a:rPr lang="ko-KR" altLang="en-US" sz="1200" dirty="0" err="1"/>
              <a:t>bit</a:t>
            </a:r>
            <a:r>
              <a:rPr lang="ko-KR" altLang="en-US" sz="1200" dirty="0"/>
              <a:t>(SPE);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SPI.attachInterrupt</a:t>
            </a:r>
            <a:r>
              <a:rPr lang="ko-KR" altLang="en-US" sz="1200" dirty="0"/>
              <a:t>();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count</a:t>
            </a:r>
            <a:r>
              <a:rPr lang="ko-KR" altLang="en-US" sz="1200" dirty="0"/>
              <a:t> = 0;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slave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2BFE3-E74B-5F86-80A5-9561C75DA053}"/>
              </a:ext>
            </a:extLst>
          </p:cNvPr>
          <p:cNvSpPr txBox="1"/>
          <p:nvPr/>
        </p:nvSpPr>
        <p:spPr>
          <a:xfrm>
            <a:off x="4054288" y="1633924"/>
            <a:ext cx="256838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SPI 통신 인터럽트</a:t>
            </a:r>
          </a:p>
          <a:p>
            <a:r>
              <a:rPr lang="ko-KR" altLang="en-US" sz="1200" dirty="0"/>
              <a:t>ISR (</a:t>
            </a:r>
            <a:r>
              <a:rPr lang="ko-KR" altLang="en-US" sz="1200" dirty="0" err="1"/>
              <a:t>SPI_STC_vect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SPDR = </a:t>
            </a:r>
            <a:r>
              <a:rPr lang="ko-KR" altLang="en-US" sz="1200" dirty="0" err="1"/>
              <a:t>count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count</a:t>
            </a:r>
            <a:r>
              <a:rPr lang="ko-KR" altLang="en-US" sz="1200" dirty="0"/>
              <a:t>++;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(1000);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8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8744E4-654C-25BB-297C-3286476FD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71" y="815507"/>
            <a:ext cx="5991225" cy="2181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D23120-B76E-8EE2-E00D-7D5ED1EA8DAA}"/>
              </a:ext>
            </a:extLst>
          </p:cNvPr>
          <p:cNvSpPr txBox="1"/>
          <p:nvPr/>
        </p:nvSpPr>
        <p:spPr>
          <a:xfrm>
            <a:off x="309282" y="3491103"/>
            <a:ext cx="7698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KR"/>
              </a:rPr>
              <a:t>_BV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KR"/>
              </a:rPr>
              <a:t>매크로를 이용한 비트 연산을 통해 쉽게 설정이 가능합니다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KR"/>
              </a:rPr>
              <a:t>. _BV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KR"/>
              </a:rPr>
              <a:t>매크로는 해당 위치의 비트를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KR"/>
              </a:rPr>
              <a:t>1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KR"/>
              </a:rPr>
              <a:t>로 설정하는 마스크를 생성하는 매크로 입니다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KR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32784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A25AF-353E-0D69-F0FF-5B000A9A4AC1}"/>
              </a:ext>
            </a:extLst>
          </p:cNvPr>
          <p:cNvSpPr txBox="1"/>
          <p:nvPr/>
        </p:nvSpPr>
        <p:spPr>
          <a:xfrm>
            <a:off x="349621" y="778651"/>
            <a:ext cx="332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/>
              <a:t>SPCR </a:t>
            </a:r>
            <a:r>
              <a:rPr lang="ko-KR" altLang="en-US" sz="3600" dirty="0"/>
              <a:t>레지스터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6A19B-E302-DB8A-F39B-63E068DF27A9}"/>
              </a:ext>
            </a:extLst>
          </p:cNvPr>
          <p:cNvSpPr txBox="1"/>
          <p:nvPr/>
        </p:nvSpPr>
        <p:spPr>
          <a:xfrm>
            <a:off x="3550024" y="820708"/>
            <a:ext cx="579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SPCR</a:t>
            </a:r>
            <a:r>
              <a:rPr lang="ko-KR" altLang="en-US" dirty="0"/>
              <a:t>은 </a:t>
            </a:r>
            <a:r>
              <a:rPr lang="en-US" altLang="ko-KR" dirty="0" err="1"/>
              <a:t>Spi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  <a:r>
              <a:rPr lang="ko-KR" altLang="en-US" dirty="0"/>
              <a:t> </a:t>
            </a:r>
            <a:r>
              <a:rPr lang="en-US" altLang="ko-KR" dirty="0"/>
              <a:t>Register</a:t>
            </a:r>
            <a:r>
              <a:rPr lang="ko-KR" altLang="en-US" dirty="0"/>
              <a:t>의 약자로 </a:t>
            </a:r>
            <a:r>
              <a:rPr lang="en-US" altLang="ko-KR" dirty="0"/>
              <a:t>SPI </a:t>
            </a:r>
            <a:r>
              <a:rPr lang="ko-KR" altLang="en-US" dirty="0"/>
              <a:t>통신 세팅을 처리하는 </a:t>
            </a:r>
            <a:r>
              <a:rPr lang="en-US" altLang="ko-KR" dirty="0"/>
              <a:t>ATMega328 </a:t>
            </a:r>
            <a:r>
              <a:rPr lang="ko-KR" altLang="en-US" dirty="0"/>
              <a:t>레지스터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34D2F3-E827-8B58-34A8-453FD6A3D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87" y="1754872"/>
            <a:ext cx="7557248" cy="16062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7BB5D51-30B4-DE2D-5ACA-4C654F0F6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44" y="3575626"/>
            <a:ext cx="3291028" cy="119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6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499</Words>
  <Application>Microsoft Office PowerPoint</Application>
  <PresentationFormat>화면 슬라이드 쇼(16:9)</PresentationFormat>
  <Paragraphs>109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Noto Sans KR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2022-07-01T04:24:50Z</dcterms:modified>
</cp:coreProperties>
</file>