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95" r:id="rId4"/>
    <p:sldId id="270" r:id="rId5"/>
    <p:sldId id="271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FC796-1467-479E-B50F-05071B7A7540}" v="32" dt="2022-07-03T08:40:38.197"/>
    <p1510:client id="{A95502BD-322B-47EB-9B4E-634C9C6FFE57}" v="96" dt="2022-07-03T07:16:22.140"/>
    <p1510:client id="{D15B5D36-C4BA-4694-AD32-4B533782E998}" v="113" dt="2022-07-03T07:54:29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8AE07FEA-0AB5-4EE5-A6F4-B7D340BB3574}"/>
    <pc:docChg chg="addSld modSld">
      <pc:chgData name="이 호진" userId="e7b51f9e24c37788" providerId="LiveId" clId="{8AE07FEA-0AB5-4EE5-A6F4-B7D340BB3574}" dt="2022-05-17T13:42:29.476" v="97" actId="1076"/>
      <pc:docMkLst>
        <pc:docMk/>
      </pc:docMkLst>
      <pc:sldChg chg="modSp mod">
        <pc:chgData name="이 호진" userId="e7b51f9e24c37788" providerId="LiveId" clId="{8AE07FEA-0AB5-4EE5-A6F4-B7D340BB3574}" dt="2022-05-17T13:36:34.197" v="18" actId="6549"/>
        <pc:sldMkLst>
          <pc:docMk/>
          <pc:sldMk cId="2184666338" sldId="256"/>
        </pc:sldMkLst>
        <pc:spChg chg="mod">
          <ac:chgData name="이 호진" userId="e7b51f9e24c37788" providerId="LiveId" clId="{8AE07FEA-0AB5-4EE5-A6F4-B7D340BB3574}" dt="2022-05-17T13:36:34.197" v="18" actId="6549"/>
          <ac:spMkLst>
            <pc:docMk/>
            <pc:sldMk cId="2184666338" sldId="256"/>
            <ac:spMk id="7" creationId="{7CA2BC6A-8622-378D-781B-17A25B5A9C7C}"/>
          </ac:spMkLst>
        </pc:spChg>
      </pc:sldChg>
      <pc:sldChg chg="addSp modSp mod">
        <pc:chgData name="이 호진" userId="e7b51f9e24c37788" providerId="LiveId" clId="{8AE07FEA-0AB5-4EE5-A6F4-B7D340BB3574}" dt="2022-05-17T13:36:49.937" v="20" actId="1076"/>
        <pc:sldMkLst>
          <pc:docMk/>
          <pc:sldMk cId="3009393969" sldId="260"/>
        </pc:sldMkLst>
        <pc:spChg chg="add mod">
          <ac:chgData name="이 호진" userId="e7b51f9e24c37788" providerId="LiveId" clId="{8AE07FEA-0AB5-4EE5-A6F4-B7D340BB3574}" dt="2022-05-17T13:36:49.937" v="20" actId="1076"/>
          <ac:spMkLst>
            <pc:docMk/>
            <pc:sldMk cId="3009393969" sldId="260"/>
            <ac:spMk id="7" creationId="{82DA5354-5D3F-F72E-E6F2-29F44315AB78}"/>
          </ac:spMkLst>
        </pc:spChg>
      </pc:sldChg>
      <pc:sldChg chg="addSp modSp mod">
        <pc:chgData name="이 호진" userId="e7b51f9e24c37788" providerId="LiveId" clId="{8AE07FEA-0AB5-4EE5-A6F4-B7D340BB3574}" dt="2022-05-17T13:37:19.888" v="24" actId="14100"/>
        <pc:sldMkLst>
          <pc:docMk/>
          <pc:sldMk cId="3191817500" sldId="261"/>
        </pc:sldMkLst>
        <pc:spChg chg="add mod">
          <ac:chgData name="이 호진" userId="e7b51f9e24c37788" providerId="LiveId" clId="{8AE07FEA-0AB5-4EE5-A6F4-B7D340BB3574}" dt="2022-05-17T13:37:19.888" v="24" actId="14100"/>
          <ac:spMkLst>
            <pc:docMk/>
            <pc:sldMk cId="3191817500" sldId="261"/>
            <ac:spMk id="7" creationId="{11D9D064-A0F8-B67C-6339-76CBFCA8AB75}"/>
          </ac:spMkLst>
        </pc:spChg>
      </pc:sldChg>
      <pc:sldChg chg="addSp modSp mod">
        <pc:chgData name="이 호진" userId="e7b51f9e24c37788" providerId="LiveId" clId="{8AE07FEA-0AB5-4EE5-A6F4-B7D340BB3574}" dt="2022-05-17T13:38:34.967" v="28" actId="1076"/>
        <pc:sldMkLst>
          <pc:docMk/>
          <pc:sldMk cId="4238118617" sldId="262"/>
        </pc:sldMkLst>
        <pc:picChg chg="add mod">
          <ac:chgData name="이 호진" userId="e7b51f9e24c37788" providerId="LiveId" clId="{8AE07FEA-0AB5-4EE5-A6F4-B7D340BB3574}" dt="2022-05-17T13:38:34.967" v="28" actId="1076"/>
          <ac:picMkLst>
            <pc:docMk/>
            <pc:sldMk cId="4238118617" sldId="262"/>
            <ac:picMk id="7" creationId="{991C141A-CF67-2CFB-6E6C-A8C86E795ADB}"/>
          </ac:picMkLst>
        </pc:picChg>
      </pc:sldChg>
      <pc:sldChg chg="addSp modSp mod">
        <pc:chgData name="이 호진" userId="e7b51f9e24c37788" providerId="LiveId" clId="{8AE07FEA-0AB5-4EE5-A6F4-B7D340BB3574}" dt="2022-05-17T13:39:52.764" v="60" actId="14100"/>
        <pc:sldMkLst>
          <pc:docMk/>
          <pc:sldMk cId="1297127404" sldId="263"/>
        </pc:sldMkLst>
        <pc:spChg chg="add mod">
          <ac:chgData name="이 호진" userId="e7b51f9e24c37788" providerId="LiveId" clId="{8AE07FEA-0AB5-4EE5-A6F4-B7D340BB3574}" dt="2022-05-17T13:39:52.764" v="60" actId="14100"/>
          <ac:spMkLst>
            <pc:docMk/>
            <pc:sldMk cId="1297127404" sldId="263"/>
            <ac:spMk id="7" creationId="{9E749668-1DE2-9714-F8F5-3DC3170E7732}"/>
          </ac:spMkLst>
        </pc:spChg>
        <pc:spChg chg="add mod">
          <ac:chgData name="이 호진" userId="e7b51f9e24c37788" providerId="LiveId" clId="{8AE07FEA-0AB5-4EE5-A6F4-B7D340BB3574}" dt="2022-05-17T13:39:29.835" v="54" actId="14100"/>
          <ac:spMkLst>
            <pc:docMk/>
            <pc:sldMk cId="1297127404" sldId="263"/>
            <ac:spMk id="8" creationId="{1174B197-EE03-0742-1413-A42B2927FC09}"/>
          </ac:spMkLst>
        </pc:spChg>
        <pc:picChg chg="add mod">
          <ac:chgData name="이 호진" userId="e7b51f9e24c37788" providerId="LiveId" clId="{8AE07FEA-0AB5-4EE5-A6F4-B7D340BB3574}" dt="2022-05-17T13:39:49.431" v="59" actId="1076"/>
          <ac:picMkLst>
            <pc:docMk/>
            <pc:sldMk cId="1297127404" sldId="263"/>
            <ac:picMk id="1026" creationId="{A57D5599-3CA1-26AE-2FDA-03C36FE008B0}"/>
          </ac:picMkLst>
        </pc:picChg>
      </pc:sldChg>
      <pc:sldChg chg="addSp modSp mod">
        <pc:chgData name="이 호진" userId="e7b51f9e24c37788" providerId="LiveId" clId="{8AE07FEA-0AB5-4EE5-A6F4-B7D340BB3574}" dt="2022-05-17T13:41:19.944" v="87" actId="14100"/>
        <pc:sldMkLst>
          <pc:docMk/>
          <pc:sldMk cId="74044086" sldId="264"/>
        </pc:sldMkLst>
        <pc:spChg chg="add mod">
          <ac:chgData name="이 호진" userId="e7b51f9e24c37788" providerId="LiveId" clId="{8AE07FEA-0AB5-4EE5-A6F4-B7D340BB3574}" dt="2022-05-17T13:40:33.874" v="78" actId="6549"/>
          <ac:spMkLst>
            <pc:docMk/>
            <pc:sldMk cId="74044086" sldId="264"/>
            <ac:spMk id="6" creationId="{224B4437-83A2-24D8-85B7-941E140E8CA8}"/>
          </ac:spMkLst>
        </pc:spChg>
        <pc:spChg chg="add mod">
          <ac:chgData name="이 호진" userId="e7b51f9e24c37788" providerId="LiveId" clId="{8AE07FEA-0AB5-4EE5-A6F4-B7D340BB3574}" dt="2022-05-17T13:40:48.541" v="81" actId="1076"/>
          <ac:spMkLst>
            <pc:docMk/>
            <pc:sldMk cId="74044086" sldId="264"/>
            <ac:spMk id="8" creationId="{4E1B4836-4F48-1006-E7B4-E6445E5E6877}"/>
          </ac:spMkLst>
        </pc:spChg>
        <pc:spChg chg="add mod">
          <ac:chgData name="이 호진" userId="e7b51f9e24c37788" providerId="LiveId" clId="{8AE07FEA-0AB5-4EE5-A6F4-B7D340BB3574}" dt="2022-05-17T13:41:19.944" v="87" actId="14100"/>
          <ac:spMkLst>
            <pc:docMk/>
            <pc:sldMk cId="74044086" sldId="264"/>
            <ac:spMk id="12" creationId="{480C2E14-B559-819F-1940-6F2BE6615617}"/>
          </ac:spMkLst>
        </pc:spChg>
        <pc:picChg chg="add mod">
          <ac:chgData name="이 호진" userId="e7b51f9e24c37788" providerId="LiveId" clId="{8AE07FEA-0AB5-4EE5-A6F4-B7D340BB3574}" dt="2022-05-17T13:41:00.297" v="83" actId="1076"/>
          <ac:picMkLst>
            <pc:docMk/>
            <pc:sldMk cId="74044086" sldId="264"/>
            <ac:picMk id="10" creationId="{FFD9302C-BF63-C58A-F54A-D8ABA09C12B9}"/>
          </ac:picMkLst>
        </pc:picChg>
      </pc:sldChg>
      <pc:sldChg chg="addSp modSp add mod">
        <pc:chgData name="이 호진" userId="e7b51f9e24c37788" providerId="LiveId" clId="{8AE07FEA-0AB5-4EE5-A6F4-B7D340BB3574}" dt="2022-05-17T13:42:29.476" v="97" actId="1076"/>
        <pc:sldMkLst>
          <pc:docMk/>
          <pc:sldMk cId="246484671" sldId="265"/>
        </pc:sldMkLst>
        <pc:spChg chg="add mod">
          <ac:chgData name="이 호진" userId="e7b51f9e24c37788" providerId="LiveId" clId="{8AE07FEA-0AB5-4EE5-A6F4-B7D340BB3574}" dt="2022-05-17T13:42:01.003" v="89" actId="1076"/>
          <ac:spMkLst>
            <pc:docMk/>
            <pc:sldMk cId="246484671" sldId="265"/>
            <ac:spMk id="8" creationId="{D20116D7-7076-093C-256C-B99881DBC8B1}"/>
          </ac:spMkLst>
        </pc:spChg>
        <pc:spChg chg="add mod">
          <ac:chgData name="이 호진" userId="e7b51f9e24c37788" providerId="LiveId" clId="{8AE07FEA-0AB5-4EE5-A6F4-B7D340BB3574}" dt="2022-05-17T13:42:29.476" v="97" actId="1076"/>
          <ac:spMkLst>
            <pc:docMk/>
            <pc:sldMk cId="246484671" sldId="265"/>
            <ac:spMk id="10" creationId="{24C6FF0E-7C49-CC4F-EB13-740BE03AB74A}"/>
          </ac:spMkLst>
        </pc:spChg>
      </pc:sldChg>
      <pc:sldChg chg="add">
        <pc:chgData name="이 호진" userId="e7b51f9e24c37788" providerId="LiveId" clId="{8AE07FEA-0AB5-4EE5-A6F4-B7D340BB3574}" dt="2022-05-17T13:40:28.373" v="63"/>
        <pc:sldMkLst>
          <pc:docMk/>
          <pc:sldMk cId="4040338323" sldId="266"/>
        </pc:sldMkLst>
      </pc:sldChg>
      <pc:sldChg chg="add">
        <pc:chgData name="이 호진" userId="e7b51f9e24c37788" providerId="LiveId" clId="{8AE07FEA-0AB5-4EE5-A6F4-B7D340BB3574}" dt="2022-05-17T13:40:28.613" v="64"/>
        <pc:sldMkLst>
          <pc:docMk/>
          <pc:sldMk cId="4226029461" sldId="267"/>
        </pc:sldMkLst>
      </pc:sldChg>
      <pc:sldChg chg="add">
        <pc:chgData name="이 호진" userId="e7b51f9e24c37788" providerId="LiveId" clId="{8AE07FEA-0AB5-4EE5-A6F4-B7D340BB3574}" dt="2022-05-17T13:40:28.815" v="65"/>
        <pc:sldMkLst>
          <pc:docMk/>
          <pc:sldMk cId="3459451026" sldId="268"/>
        </pc:sldMkLst>
      </pc:sldChg>
      <pc:sldChg chg="add">
        <pc:chgData name="이 호진" userId="e7b51f9e24c37788" providerId="LiveId" clId="{8AE07FEA-0AB5-4EE5-A6F4-B7D340BB3574}" dt="2022-05-17T13:40:29.041" v="66"/>
        <pc:sldMkLst>
          <pc:docMk/>
          <pc:sldMk cId="3573233523" sldId="269"/>
        </pc:sldMkLst>
      </pc:sldChg>
    </pc:docChg>
  </pc:docChgLst>
  <pc:docChgLst>
    <pc:chgData name="이 호진" userId="e7b51f9e24c37788" providerId="LiveId" clId="{D15B5D36-C4BA-4694-AD32-4B533782E998}"/>
    <pc:docChg chg="undo custSel addSld delSld modSld sldOrd">
      <pc:chgData name="이 호진" userId="e7b51f9e24c37788" providerId="LiveId" clId="{D15B5D36-C4BA-4694-AD32-4B533782E998}" dt="2022-07-03T07:54:53.536" v="1381"/>
      <pc:docMkLst>
        <pc:docMk/>
      </pc:docMkLst>
      <pc:sldChg chg="modSp mod">
        <pc:chgData name="이 호진" userId="e7b51f9e24c37788" providerId="LiveId" clId="{D15B5D36-C4BA-4694-AD32-4B533782E998}" dt="2022-07-03T07:21:16.795" v="11"/>
        <pc:sldMkLst>
          <pc:docMk/>
          <pc:sldMk cId="2184666338" sldId="256"/>
        </pc:sldMkLst>
        <pc:spChg chg="mod">
          <ac:chgData name="이 호진" userId="e7b51f9e24c37788" providerId="LiveId" clId="{D15B5D36-C4BA-4694-AD32-4B533782E998}" dt="2022-07-03T07:21:16.795" v="11"/>
          <ac:spMkLst>
            <pc:docMk/>
            <pc:sldMk cId="2184666338" sldId="256"/>
            <ac:spMk id="7" creationId="{7CA2BC6A-8622-378D-781B-17A25B5A9C7C}"/>
          </ac:spMkLst>
        </pc:spChg>
      </pc:sldChg>
      <pc:sldChg chg="addSp delSp modSp mod">
        <pc:chgData name="이 호진" userId="e7b51f9e24c37788" providerId="LiveId" clId="{D15B5D36-C4BA-4694-AD32-4B533782E998}" dt="2022-07-03T07:38:36.920" v="765" actId="1076"/>
        <pc:sldMkLst>
          <pc:docMk/>
          <pc:sldMk cId="159237791" sldId="259"/>
        </pc:sldMkLst>
        <pc:spChg chg="add mod">
          <ac:chgData name="이 호진" userId="e7b51f9e24c37788" providerId="LiveId" clId="{D15B5D36-C4BA-4694-AD32-4B533782E998}" dt="2022-07-03T07:38:17.966" v="763" actId="14100"/>
          <ac:spMkLst>
            <pc:docMk/>
            <pc:sldMk cId="159237791" sldId="259"/>
            <ac:spMk id="12" creationId="{D3A28607-9806-2D4B-FFE9-01316BBEF4B9}"/>
          </ac:spMkLst>
        </pc:spChg>
        <pc:picChg chg="add mod">
          <ac:chgData name="이 호진" userId="e7b51f9e24c37788" providerId="LiveId" clId="{D15B5D36-C4BA-4694-AD32-4B533782E998}" dt="2022-07-03T07:38:00.177" v="729" actId="1076"/>
          <ac:picMkLst>
            <pc:docMk/>
            <pc:sldMk cId="159237791" sldId="259"/>
            <ac:picMk id="3" creationId="{6510FB0E-4926-2239-67F7-EE6FE310EB84}"/>
          </ac:picMkLst>
        </pc:picChg>
        <pc:picChg chg="add mod">
          <ac:chgData name="이 호진" userId="e7b51f9e24c37788" providerId="LiveId" clId="{D15B5D36-C4BA-4694-AD32-4B533782E998}" dt="2022-07-03T07:38:36.920" v="765" actId="1076"/>
          <ac:picMkLst>
            <pc:docMk/>
            <pc:sldMk cId="159237791" sldId="259"/>
            <ac:picMk id="5" creationId="{B56FC6A4-4575-23C4-0119-AD1B35EB8FBD}"/>
          </ac:picMkLst>
        </pc:picChg>
        <pc:picChg chg="del">
          <ac:chgData name="이 호진" userId="e7b51f9e24c37788" providerId="LiveId" clId="{D15B5D36-C4BA-4694-AD32-4B533782E998}" dt="2022-07-03T07:32:12.635" v="256" actId="478"/>
          <ac:picMkLst>
            <pc:docMk/>
            <pc:sldMk cId="159237791" sldId="259"/>
            <ac:picMk id="7" creationId="{9F8656ED-5387-5596-726D-7913D9D2D1C4}"/>
          </ac:picMkLst>
        </pc:picChg>
      </pc:sldChg>
      <pc:sldChg chg="ord">
        <pc:chgData name="이 호진" userId="e7b51f9e24c37788" providerId="LiveId" clId="{D15B5D36-C4BA-4694-AD32-4B533782E998}" dt="2022-07-03T07:28:15.854" v="234"/>
        <pc:sldMkLst>
          <pc:docMk/>
          <pc:sldMk cId="4238118617" sldId="262"/>
        </pc:sldMkLst>
      </pc:sldChg>
      <pc:sldChg chg="addSp delSp modSp mod">
        <pc:chgData name="이 호진" userId="e7b51f9e24c37788" providerId="LiveId" clId="{D15B5D36-C4BA-4694-AD32-4B533782E998}" dt="2022-07-03T07:54:39.886" v="1379" actId="14100"/>
        <pc:sldMkLst>
          <pc:docMk/>
          <pc:sldMk cId="4040338323" sldId="266"/>
        </pc:sldMkLst>
        <pc:spChg chg="add mod">
          <ac:chgData name="이 호진" userId="e7b51f9e24c37788" providerId="LiveId" clId="{D15B5D36-C4BA-4694-AD32-4B533782E998}" dt="2022-07-03T07:54:08.007" v="1367" actId="255"/>
          <ac:spMkLst>
            <pc:docMk/>
            <pc:sldMk cId="4040338323" sldId="266"/>
            <ac:spMk id="4" creationId="{AA22DB85-BFDA-D0F0-56CB-EB323266BEAE}"/>
          </ac:spMkLst>
        </pc:spChg>
        <pc:spChg chg="add mod">
          <ac:chgData name="이 호진" userId="e7b51f9e24c37788" providerId="LiveId" clId="{D15B5D36-C4BA-4694-AD32-4B533782E998}" dt="2022-07-03T07:54:27.882" v="1373" actId="14100"/>
          <ac:spMkLst>
            <pc:docMk/>
            <pc:sldMk cId="4040338323" sldId="266"/>
            <ac:spMk id="5" creationId="{7223CE32-5314-C58D-706C-95FE3D11A205}"/>
          </ac:spMkLst>
        </pc:spChg>
        <pc:spChg chg="add mod">
          <ac:chgData name="이 호진" userId="e7b51f9e24c37788" providerId="LiveId" clId="{D15B5D36-C4BA-4694-AD32-4B533782E998}" dt="2022-07-03T07:53:26.166" v="1257" actId="6549"/>
          <ac:spMkLst>
            <pc:docMk/>
            <pc:sldMk cId="4040338323" sldId="266"/>
            <ac:spMk id="11" creationId="{AD2DAC04-7B37-B2BC-7CD9-5F1AE98DB816}"/>
          </ac:spMkLst>
        </pc:spChg>
        <pc:spChg chg="add mod">
          <ac:chgData name="이 호진" userId="e7b51f9e24c37788" providerId="LiveId" clId="{D15B5D36-C4BA-4694-AD32-4B533782E998}" dt="2022-07-03T07:54:39.886" v="1379" actId="14100"/>
          <ac:spMkLst>
            <pc:docMk/>
            <pc:sldMk cId="4040338323" sldId="266"/>
            <ac:spMk id="13" creationId="{AD9A53F2-69CA-9894-073A-9907D369A972}"/>
          </ac:spMkLst>
        </pc:spChg>
        <pc:picChg chg="add mod">
          <ac:chgData name="이 호진" userId="e7b51f9e24c37788" providerId="LiveId" clId="{D15B5D36-C4BA-4694-AD32-4B533782E998}" dt="2022-07-03T07:54:32.215" v="1376" actId="1076"/>
          <ac:picMkLst>
            <pc:docMk/>
            <pc:sldMk cId="4040338323" sldId="266"/>
            <ac:picMk id="3" creationId="{CB908FC4-1107-23EA-270D-08EBABF46719}"/>
          </ac:picMkLst>
        </pc:picChg>
        <pc:picChg chg="del">
          <ac:chgData name="이 호진" userId="e7b51f9e24c37788" providerId="LiveId" clId="{D15B5D36-C4BA-4694-AD32-4B533782E998}" dt="2022-07-03T07:26:34.795" v="231" actId="478"/>
          <ac:picMkLst>
            <pc:docMk/>
            <pc:sldMk cId="4040338323" sldId="266"/>
            <ac:picMk id="12" creationId="{013C33AE-15D6-C683-85F6-91EBB79F8F38}"/>
          </ac:picMkLst>
        </pc:picChg>
      </pc:sldChg>
      <pc:sldChg chg="addSp delSp modSp mod">
        <pc:chgData name="이 호진" userId="e7b51f9e24c37788" providerId="LiveId" clId="{D15B5D36-C4BA-4694-AD32-4B533782E998}" dt="2022-07-03T07:37:19.435" v="716" actId="478"/>
        <pc:sldMkLst>
          <pc:docMk/>
          <pc:sldMk cId="3475286617" sldId="270"/>
        </pc:sldMkLst>
        <pc:spChg chg="add del mod">
          <ac:chgData name="이 호진" userId="e7b51f9e24c37788" providerId="LiveId" clId="{D15B5D36-C4BA-4694-AD32-4B533782E998}" dt="2022-07-03T07:35:30.145" v="471" actId="21"/>
          <ac:spMkLst>
            <pc:docMk/>
            <pc:sldMk cId="3475286617" sldId="270"/>
            <ac:spMk id="2" creationId="{C4D25EB5-3302-F179-E2DA-9CAE9805405D}"/>
          </ac:spMkLst>
        </pc:spChg>
        <pc:picChg chg="del">
          <ac:chgData name="이 호진" userId="e7b51f9e24c37788" providerId="LiveId" clId="{D15B5D36-C4BA-4694-AD32-4B533782E998}" dt="2022-07-03T07:37:19.435" v="716" actId="478"/>
          <ac:picMkLst>
            <pc:docMk/>
            <pc:sldMk cId="3475286617" sldId="270"/>
            <ac:picMk id="3" creationId="{4D632AFE-6EB2-CC74-A6B2-762587DE834A}"/>
          </ac:picMkLst>
        </pc:picChg>
      </pc:sldChg>
      <pc:sldChg chg="delSp modSp mod">
        <pc:chgData name="이 호진" userId="e7b51f9e24c37788" providerId="LiveId" clId="{D15B5D36-C4BA-4694-AD32-4B533782E998}" dt="2022-07-03T07:39:06.435" v="766" actId="478"/>
        <pc:sldMkLst>
          <pc:docMk/>
          <pc:sldMk cId="3754852325" sldId="271"/>
        </pc:sldMkLst>
        <pc:picChg chg="del mod">
          <ac:chgData name="이 호진" userId="e7b51f9e24c37788" providerId="LiveId" clId="{D15B5D36-C4BA-4694-AD32-4B533782E998}" dt="2022-07-03T07:39:06.435" v="766" actId="478"/>
          <ac:picMkLst>
            <pc:docMk/>
            <pc:sldMk cId="3754852325" sldId="271"/>
            <ac:picMk id="6" creationId="{7534DBFD-5C98-288C-6516-3A7A4C12F02E}"/>
          </ac:picMkLst>
        </pc:picChg>
      </pc:sldChg>
      <pc:sldChg chg="addSp delSp modSp mod ord">
        <pc:chgData name="이 호진" userId="e7b51f9e24c37788" providerId="LiveId" clId="{D15B5D36-C4BA-4694-AD32-4B533782E998}" dt="2022-07-03T07:42:14.849" v="1115"/>
        <pc:sldMkLst>
          <pc:docMk/>
          <pc:sldMk cId="422484956" sldId="272"/>
        </pc:sldMkLst>
        <pc:spChg chg="add mod">
          <ac:chgData name="이 호진" userId="e7b51f9e24c37788" providerId="LiveId" clId="{D15B5D36-C4BA-4694-AD32-4B533782E998}" dt="2022-07-03T07:41:15.640" v="999" actId="14100"/>
          <ac:spMkLst>
            <pc:docMk/>
            <pc:sldMk cId="422484956" sldId="272"/>
            <ac:spMk id="5" creationId="{10363520-60C5-BC48-9844-F46D3996026B}"/>
          </ac:spMkLst>
        </pc:spChg>
        <pc:spChg chg="add mod">
          <ac:chgData name="이 호진" userId="e7b51f9e24c37788" providerId="LiveId" clId="{D15B5D36-C4BA-4694-AD32-4B533782E998}" dt="2022-07-03T07:41:26.744" v="1002" actId="14100"/>
          <ac:spMkLst>
            <pc:docMk/>
            <pc:sldMk cId="422484956" sldId="272"/>
            <ac:spMk id="6" creationId="{7EA94CB9-B053-E32D-BB13-7A3C72C43361}"/>
          </ac:spMkLst>
        </pc:spChg>
        <pc:spChg chg="add mod">
          <ac:chgData name="이 호진" userId="e7b51f9e24c37788" providerId="LiveId" clId="{D15B5D36-C4BA-4694-AD32-4B533782E998}" dt="2022-07-03T07:42:08.122" v="1109" actId="14100"/>
          <ac:spMkLst>
            <pc:docMk/>
            <pc:sldMk cId="422484956" sldId="272"/>
            <ac:spMk id="13" creationId="{97D32967-EC1E-F340-9BD1-47AC74C6AB0B}"/>
          </ac:spMkLst>
        </pc:spChg>
        <pc:picChg chg="del mod">
          <ac:chgData name="이 호진" userId="e7b51f9e24c37788" providerId="LiveId" clId="{D15B5D36-C4BA-4694-AD32-4B533782E998}" dt="2022-07-03T07:41:06.040" v="996" actId="478"/>
          <ac:picMkLst>
            <pc:docMk/>
            <pc:sldMk cId="422484956" sldId="272"/>
            <ac:picMk id="3" creationId="{FDCD6C7B-277E-76CA-67D7-334C15844B3C}"/>
          </ac:picMkLst>
        </pc:picChg>
        <pc:picChg chg="add mod">
          <ac:chgData name="이 호진" userId="e7b51f9e24c37788" providerId="LiveId" clId="{D15B5D36-C4BA-4694-AD32-4B533782E998}" dt="2022-07-03T07:41:28.273" v="1003" actId="1076"/>
          <ac:picMkLst>
            <pc:docMk/>
            <pc:sldMk cId="422484956" sldId="272"/>
            <ac:picMk id="4" creationId="{1061CC31-FFE9-57CF-E6EC-0301A088E77F}"/>
          </ac:picMkLst>
        </pc:picChg>
        <pc:picChg chg="add mod">
          <ac:chgData name="이 호진" userId="e7b51f9e24c37788" providerId="LiveId" clId="{D15B5D36-C4BA-4694-AD32-4B533782E998}" dt="2022-07-03T07:41:38.240" v="1006" actId="1076"/>
          <ac:picMkLst>
            <pc:docMk/>
            <pc:sldMk cId="422484956" sldId="272"/>
            <ac:picMk id="12" creationId="{06182DAA-E255-DC0A-7705-EC5CE9EF9205}"/>
          </ac:picMkLst>
        </pc:picChg>
      </pc:sldChg>
      <pc:sldChg chg="addSp modSp mod ord">
        <pc:chgData name="이 호진" userId="e7b51f9e24c37788" providerId="LiveId" clId="{D15B5D36-C4BA-4694-AD32-4B533782E998}" dt="2022-07-03T07:52:22.026" v="1230" actId="1076"/>
        <pc:sldMkLst>
          <pc:docMk/>
          <pc:sldMk cId="1826915338" sldId="273"/>
        </pc:sldMkLst>
        <pc:spChg chg="add mod">
          <ac:chgData name="이 호진" userId="e7b51f9e24c37788" providerId="LiveId" clId="{D15B5D36-C4BA-4694-AD32-4B533782E998}" dt="2022-07-03T07:43:26.140" v="1136" actId="14100"/>
          <ac:spMkLst>
            <pc:docMk/>
            <pc:sldMk cId="1826915338" sldId="273"/>
            <ac:spMk id="2" creationId="{C71F6C1B-9B26-0E5E-61F1-74CFE192CB9D}"/>
          </ac:spMkLst>
        </pc:spChg>
        <pc:spChg chg="add mod">
          <ac:chgData name="이 호진" userId="e7b51f9e24c37788" providerId="LiveId" clId="{D15B5D36-C4BA-4694-AD32-4B533782E998}" dt="2022-07-03T07:52:22.026" v="1230" actId="1076"/>
          <ac:spMkLst>
            <pc:docMk/>
            <pc:sldMk cId="1826915338" sldId="273"/>
            <ac:spMk id="5" creationId="{83F9676C-263A-DD92-C44F-138E311ADC8C}"/>
          </ac:spMkLst>
        </pc:spChg>
        <pc:spChg chg="mod">
          <ac:chgData name="이 호진" userId="e7b51f9e24c37788" providerId="LiveId" clId="{D15B5D36-C4BA-4694-AD32-4B533782E998}" dt="2022-07-03T07:51:56.130" v="1148" actId="1076"/>
          <ac:spMkLst>
            <pc:docMk/>
            <pc:sldMk cId="1826915338" sldId="273"/>
            <ac:spMk id="11" creationId="{2A2D394E-C68F-6DD4-632B-B0C68FB5659A}"/>
          </ac:spMkLst>
        </pc:spChg>
        <pc:spChg chg="add mod">
          <ac:chgData name="이 호진" userId="e7b51f9e24c37788" providerId="LiveId" clId="{D15B5D36-C4BA-4694-AD32-4B533782E998}" dt="2022-07-03T07:51:56.130" v="1148" actId="1076"/>
          <ac:spMkLst>
            <pc:docMk/>
            <pc:sldMk cId="1826915338" sldId="273"/>
            <ac:spMk id="12" creationId="{BEAF253A-30E5-112D-5424-AEC9ADAE215F}"/>
          </ac:spMkLst>
        </pc:spChg>
        <pc:spChg chg="add mod">
          <ac:chgData name="이 호진" userId="e7b51f9e24c37788" providerId="LiveId" clId="{D15B5D36-C4BA-4694-AD32-4B533782E998}" dt="2022-07-03T07:51:47.681" v="1147" actId="1076"/>
          <ac:spMkLst>
            <pc:docMk/>
            <pc:sldMk cId="1826915338" sldId="273"/>
            <ac:spMk id="13" creationId="{05753796-5BFC-1303-C431-660CFA8691A8}"/>
          </ac:spMkLst>
        </pc:spChg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10627052" sldId="281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3741749660" sldId="282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2042675399" sldId="283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170872852" sldId="284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1951200482" sldId="285"/>
        </pc:sldMkLst>
      </pc:sldChg>
      <pc:sldChg chg="addSp modSp mod ord">
        <pc:chgData name="이 호진" userId="e7b51f9e24c37788" providerId="LiveId" clId="{D15B5D36-C4BA-4694-AD32-4B533782E998}" dt="2022-07-03T07:35:38.277" v="475" actId="1076"/>
        <pc:sldMkLst>
          <pc:docMk/>
          <pc:sldMk cId="3240102956" sldId="286"/>
        </pc:sldMkLst>
        <pc:spChg chg="add mod">
          <ac:chgData name="이 호진" userId="e7b51f9e24c37788" providerId="LiveId" clId="{D15B5D36-C4BA-4694-AD32-4B533782E998}" dt="2022-07-03T07:32:04.625" v="254"/>
          <ac:spMkLst>
            <pc:docMk/>
            <pc:sldMk cId="3240102956" sldId="286"/>
            <ac:spMk id="4" creationId="{CFFD8458-2060-3081-17AE-5ADA1411DAD8}"/>
          </ac:spMkLst>
        </pc:spChg>
        <pc:spChg chg="add mod">
          <ac:chgData name="이 호진" userId="e7b51f9e24c37788" providerId="LiveId" clId="{D15B5D36-C4BA-4694-AD32-4B533782E998}" dt="2022-07-03T07:34:48.532" v="378" actId="14100"/>
          <ac:spMkLst>
            <pc:docMk/>
            <pc:sldMk cId="3240102956" sldId="286"/>
            <ac:spMk id="5" creationId="{9FC518FD-C8E6-EDE2-8FF2-28D7ABFC23BF}"/>
          </ac:spMkLst>
        </pc:spChg>
        <pc:spChg chg="add mod">
          <ac:chgData name="이 호진" userId="e7b51f9e24c37788" providerId="LiveId" clId="{D15B5D36-C4BA-4694-AD32-4B533782E998}" dt="2022-07-03T07:35:38.277" v="475" actId="1076"/>
          <ac:spMkLst>
            <pc:docMk/>
            <pc:sldMk cId="3240102956" sldId="286"/>
            <ac:spMk id="11" creationId="{FA977DBE-8489-FC58-7C5B-5292B3AC73DB}"/>
          </ac:spMkLst>
        </pc:spChg>
        <pc:picChg chg="add mod">
          <ac:chgData name="이 호진" userId="e7b51f9e24c37788" providerId="LiveId" clId="{D15B5D36-C4BA-4694-AD32-4B533782E998}" dt="2022-07-03T07:34:53.874" v="380" actId="1076"/>
          <ac:picMkLst>
            <pc:docMk/>
            <pc:sldMk cId="3240102956" sldId="286"/>
            <ac:picMk id="3" creationId="{3CB5653F-3A60-8D1A-AF37-BD61DEB99735}"/>
          </ac:picMkLst>
        </pc:picChg>
      </pc:sldChg>
      <pc:sldChg chg="addSp modSp mod ord">
        <pc:chgData name="이 호진" userId="e7b51f9e24c37788" providerId="LiveId" clId="{D15B5D36-C4BA-4694-AD32-4B533782E998}" dt="2022-07-03T07:54:53.536" v="1381"/>
        <pc:sldMkLst>
          <pc:docMk/>
          <pc:sldMk cId="3031781557" sldId="287"/>
        </pc:sldMkLst>
        <pc:spChg chg="add mod">
          <ac:chgData name="이 호진" userId="e7b51f9e24c37788" providerId="LiveId" clId="{D15B5D36-C4BA-4694-AD32-4B533782E998}" dt="2022-07-03T07:35:54.863" v="496" actId="255"/>
          <ac:spMkLst>
            <pc:docMk/>
            <pc:sldMk cId="3031781557" sldId="287"/>
            <ac:spMk id="2" creationId="{7D818021-72F1-5A03-626A-11DC912265D0}"/>
          </ac:spMkLst>
        </pc:spChg>
        <pc:spChg chg="add mod">
          <ac:chgData name="이 호진" userId="e7b51f9e24c37788" providerId="LiveId" clId="{D15B5D36-C4BA-4694-AD32-4B533782E998}" dt="2022-07-03T07:36:50.431" v="713" actId="14100"/>
          <ac:spMkLst>
            <pc:docMk/>
            <pc:sldMk cId="3031781557" sldId="287"/>
            <ac:spMk id="3" creationId="{E87342BD-50C1-1502-5ABA-BC1D1554DB32}"/>
          </ac:spMkLst>
        </pc:spChg>
        <pc:picChg chg="add mod">
          <ac:chgData name="이 호진" userId="e7b51f9e24c37788" providerId="LiveId" clId="{D15B5D36-C4BA-4694-AD32-4B533782E998}" dt="2022-07-03T07:37:13.331" v="715" actId="1076"/>
          <ac:picMkLst>
            <pc:docMk/>
            <pc:sldMk cId="3031781557" sldId="287"/>
            <ac:picMk id="5" creationId="{5CE21CC9-1936-01AC-165A-423C27998575}"/>
          </ac:picMkLst>
        </pc:picChg>
      </pc:sldChg>
      <pc:sldChg chg="add del">
        <pc:chgData name="이 호진" userId="e7b51f9e24c37788" providerId="LiveId" clId="{D15B5D36-C4BA-4694-AD32-4B533782E998}" dt="2022-07-03T07:27:59.695" v="232"/>
        <pc:sldMkLst>
          <pc:docMk/>
          <pc:sldMk cId="1285011336" sldId="288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112079310" sldId="289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4210373360" sldId="290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1937447368" sldId="291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3058218569" sldId="292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3700354761" sldId="293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317897796" sldId="294"/>
        </pc:sldMkLst>
      </pc:sldChg>
      <pc:sldChg chg="addSp delSp modSp mod">
        <pc:chgData name="이 호진" userId="e7b51f9e24c37788" providerId="LiveId" clId="{D15B5D36-C4BA-4694-AD32-4B533782E998}" dt="2022-07-03T07:26:07.650" v="226" actId="14100"/>
        <pc:sldMkLst>
          <pc:docMk/>
          <pc:sldMk cId="2520435322" sldId="295"/>
        </pc:sldMkLst>
        <pc:spChg chg="add mod">
          <ac:chgData name="이 호진" userId="e7b51f9e24c37788" providerId="LiveId" clId="{D15B5D36-C4BA-4694-AD32-4B533782E998}" dt="2022-07-03T07:21:55.163" v="25" actId="255"/>
          <ac:spMkLst>
            <pc:docMk/>
            <pc:sldMk cId="2520435322" sldId="295"/>
            <ac:spMk id="2" creationId="{1DF1E636-D7BC-3283-1C70-8E5734A90BCF}"/>
          </ac:spMkLst>
        </pc:spChg>
        <pc:spChg chg="add del mod">
          <ac:chgData name="이 호진" userId="e7b51f9e24c37788" providerId="LiveId" clId="{D15B5D36-C4BA-4694-AD32-4B533782E998}" dt="2022-07-03T07:25:32.335" v="208" actId="478"/>
          <ac:spMkLst>
            <pc:docMk/>
            <pc:sldMk cId="2520435322" sldId="295"/>
            <ac:spMk id="3" creationId="{50BCEFE9-770E-D6FB-A06E-A4D91EB4BC98}"/>
          </ac:spMkLst>
        </pc:spChg>
        <pc:spChg chg="add mod">
          <ac:chgData name="이 호진" userId="e7b51f9e24c37788" providerId="LiveId" clId="{D15B5D36-C4BA-4694-AD32-4B533782E998}" dt="2022-07-03T07:26:07.650" v="226" actId="14100"/>
          <ac:spMkLst>
            <pc:docMk/>
            <pc:sldMk cId="2520435322" sldId="295"/>
            <ac:spMk id="11" creationId="{08F8EFD6-BF2B-F65B-35CD-6CBADADCB1C8}"/>
          </ac:spMkLst>
        </pc:spChg>
        <pc:spChg chg="add mod">
          <ac:chgData name="이 호진" userId="e7b51f9e24c37788" providerId="LiveId" clId="{D15B5D36-C4BA-4694-AD32-4B533782E998}" dt="2022-07-03T07:25:50.060" v="216" actId="255"/>
          <ac:spMkLst>
            <pc:docMk/>
            <pc:sldMk cId="2520435322" sldId="295"/>
            <ac:spMk id="13" creationId="{C26AA3AF-83B3-ACDC-3E00-5E6AADF6166A}"/>
          </ac:spMkLst>
        </pc:spChg>
        <pc:picChg chg="add mod">
          <ac:chgData name="이 호진" userId="e7b51f9e24c37788" providerId="LiveId" clId="{D15B5D36-C4BA-4694-AD32-4B533782E998}" dt="2022-07-03T07:25:51.423" v="217" actId="1076"/>
          <ac:picMkLst>
            <pc:docMk/>
            <pc:sldMk cId="2520435322" sldId="295"/>
            <ac:picMk id="5" creationId="{E8B5C164-9703-7F41-77C2-730F45BE164E}"/>
          </ac:picMkLst>
        </pc:picChg>
      </pc:sldChg>
    </pc:docChg>
  </pc:docChgLst>
  <pc:docChgLst>
    <pc:chgData name="이 호진" userId="e7b51f9e24c37788" providerId="LiveId" clId="{A95502BD-322B-47EB-9B4E-634C9C6FFE57}"/>
    <pc:docChg chg="undo custSel addSld delSld modSld sldOrd">
      <pc:chgData name="이 호진" userId="e7b51f9e24c37788" providerId="LiveId" clId="{A95502BD-322B-47EB-9B4E-634C9C6FFE57}" dt="2022-07-03T07:18:38.877" v="679" actId="1076"/>
      <pc:docMkLst>
        <pc:docMk/>
      </pc:docMkLst>
      <pc:sldChg chg="modSp mod">
        <pc:chgData name="이 호진" userId="e7b51f9e24c37788" providerId="LiveId" clId="{A95502BD-322B-47EB-9B4E-634C9C6FFE57}" dt="2022-06-29T17:22:35.306" v="26" actId="6549"/>
        <pc:sldMkLst>
          <pc:docMk/>
          <pc:sldMk cId="2184666338" sldId="256"/>
        </pc:sldMkLst>
        <pc:spChg chg="mod">
          <ac:chgData name="이 호진" userId="e7b51f9e24c37788" providerId="LiveId" clId="{A95502BD-322B-47EB-9B4E-634C9C6FFE57}" dt="2022-06-29T17:22:29.391" v="7" actId="20577"/>
          <ac:spMkLst>
            <pc:docMk/>
            <pc:sldMk cId="2184666338" sldId="256"/>
            <ac:spMk id="4" creationId="{D2CC6BDF-AAA2-19E3-670F-80797817C1DE}"/>
          </ac:spMkLst>
        </pc:spChg>
        <pc:spChg chg="mod">
          <ac:chgData name="이 호진" userId="e7b51f9e24c37788" providerId="LiveId" clId="{A95502BD-322B-47EB-9B4E-634C9C6FFE57}" dt="2022-06-29T17:22:35.306" v="26" actId="6549"/>
          <ac:spMkLst>
            <pc:docMk/>
            <pc:sldMk cId="2184666338" sldId="256"/>
            <ac:spMk id="5" creationId="{0281D26A-912F-DA87-0C31-047DBADFDD89}"/>
          </ac:spMkLst>
        </pc:spChg>
      </pc:sldChg>
      <pc:sldChg chg="addSp delSp modSp mod">
        <pc:chgData name="이 호진" userId="e7b51f9e24c37788" providerId="LiveId" clId="{A95502BD-322B-47EB-9B4E-634C9C6FFE57}" dt="2022-07-03T06:30:48.803" v="237" actId="21"/>
        <pc:sldMkLst>
          <pc:docMk/>
          <pc:sldMk cId="159237791" sldId="259"/>
        </pc:sldMkLst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2" creationId="{0B533503-591B-CE08-2CF8-93764F16A9F7}"/>
          </ac:spMkLst>
        </pc:spChg>
        <pc:spChg chg="add del mod">
          <ac:chgData name="이 호진" userId="e7b51f9e24c37788" providerId="LiveId" clId="{A95502BD-322B-47EB-9B4E-634C9C6FFE57}" dt="2022-07-03T06:30:48.803" v="237" actId="21"/>
          <ac:spMkLst>
            <pc:docMk/>
            <pc:sldMk cId="159237791" sldId="259"/>
            <ac:spMk id="2" creationId="{547E73D3-B99D-823D-C2C3-B5980A445B53}"/>
          </ac:spMkLst>
        </pc:spChg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3" creationId="{FE882596-B4CC-6555-680D-A712BC42322B}"/>
          </ac:spMkLst>
        </pc:spChg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4" creationId="{D2CC6BDF-AAA2-19E3-670F-80797817C1DE}"/>
          </ac:spMkLst>
        </pc:spChg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5" creationId="{0281D26A-912F-DA87-0C31-047DBADFDD89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8" creationId="{AE64D6F1-555C-8B20-5C2F-DFED434DC3AE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9" creationId="{CCBDB5A4-B3F0-16FE-2406-C0BF7A758C49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10" creationId="{D7C863EB-A9F1-556A-D335-5FFB659DA24A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11" creationId="{9AAA6DA2-08FF-6A1C-A26C-797CBD565C93}"/>
          </ac:spMkLst>
        </pc:spChg>
        <pc:picChg chg="add mod">
          <ac:chgData name="이 호진" userId="e7b51f9e24c37788" providerId="LiveId" clId="{A95502BD-322B-47EB-9B4E-634C9C6FFE57}" dt="2022-06-29T17:22:10.013" v="3" actId="1076"/>
          <ac:picMkLst>
            <pc:docMk/>
            <pc:sldMk cId="159237791" sldId="259"/>
            <ac:picMk id="7" creationId="{9F8656ED-5387-5596-726D-7913D9D2D1C4}"/>
          </ac:picMkLst>
        </pc:picChg>
      </pc:sldChg>
      <pc:sldChg chg="addSp delSp modSp mod ord">
        <pc:chgData name="이 호진" userId="e7b51f9e24c37788" providerId="LiveId" clId="{A95502BD-322B-47EB-9B4E-634C9C6FFE57}" dt="2022-06-29T17:22:46.322" v="28"/>
        <pc:sldMkLst>
          <pc:docMk/>
          <pc:sldMk cId="4238118617" sldId="262"/>
        </pc:sldMkLst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2" creationId="{0B533503-591B-CE08-2CF8-93764F16A9F7}"/>
          </ac:spMkLst>
        </pc:spChg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3" creationId="{FE882596-B4CC-6555-680D-A712BC42322B}"/>
          </ac:spMkLst>
        </pc:spChg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4" creationId="{D2CC6BDF-AAA2-19E3-670F-80797817C1DE}"/>
          </ac:spMkLst>
        </pc:spChg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5" creationId="{0281D26A-912F-DA87-0C31-047DBADFDD89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8" creationId="{D0E32BC5-8070-EA0A-5352-CB0BFCA8D2D6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9" creationId="{67F7B8B8-2F00-16E0-C0CD-9BC93C4FCCF0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10" creationId="{2AA10337-8C58-377F-D878-895523ADF108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11" creationId="{79E9D6AF-830E-50BE-1FF2-EDB35D6B86E3}"/>
          </ac:spMkLst>
        </pc:spChg>
      </pc:sldChg>
      <pc:sldChg chg="addSp delSp modSp mod ord">
        <pc:chgData name="이 호진" userId="e7b51f9e24c37788" providerId="LiveId" clId="{A95502BD-322B-47EB-9B4E-634C9C6FFE57}" dt="2022-06-29T17:23:15.363" v="43" actId="1076"/>
        <pc:sldMkLst>
          <pc:docMk/>
          <pc:sldMk cId="4040338323" sldId="266"/>
        </pc:sldMkLst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2" creationId="{0B533503-591B-CE08-2CF8-93764F16A9F7}"/>
          </ac:spMkLst>
        </pc:spChg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3" creationId="{FE882596-B4CC-6555-680D-A712BC42322B}"/>
          </ac:spMkLst>
        </pc:spChg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4" creationId="{D2CC6BDF-AAA2-19E3-670F-80797817C1DE}"/>
          </ac:spMkLst>
        </pc:spChg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5" creationId="{0281D26A-912F-DA87-0C31-047DBADFDD89}"/>
          </ac:spMkLst>
        </pc:spChg>
        <pc:spChg chg="del">
          <ac:chgData name="이 호진" userId="e7b51f9e24c37788" providerId="LiveId" clId="{A95502BD-322B-47EB-9B4E-634C9C6FFE57}" dt="2022-06-29T17:22:20.623" v="6" actId="478"/>
          <ac:spMkLst>
            <pc:docMk/>
            <pc:sldMk cId="4040338323" sldId="266"/>
            <ac:spMk id="6" creationId="{224B4437-83A2-24D8-85B7-941E140E8CA8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7" creationId="{19A08075-6F28-9570-120E-E307440226E5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8" creationId="{61157566-AE04-0DC9-E2B5-37C97B3A642E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9" creationId="{A1E48A38-A013-7B96-1B42-64816CE017D1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10" creationId="{DB46F736-9049-D749-51F3-787E9C206FA6}"/>
          </ac:spMkLst>
        </pc:spChg>
        <pc:picChg chg="add mod">
          <ac:chgData name="이 호진" userId="e7b51f9e24c37788" providerId="LiveId" clId="{A95502BD-322B-47EB-9B4E-634C9C6FFE57}" dt="2022-06-29T17:23:15.363" v="43" actId="1076"/>
          <ac:picMkLst>
            <pc:docMk/>
            <pc:sldMk cId="4040338323" sldId="266"/>
            <ac:picMk id="12" creationId="{013C33AE-15D6-C683-85F6-91EBB79F8F38}"/>
          </ac:picMkLst>
        </pc:picChg>
      </pc:sldChg>
      <pc:sldChg chg="addSp delSp modSp add mod">
        <pc:chgData name="이 호진" userId="e7b51f9e24c37788" providerId="LiveId" clId="{A95502BD-322B-47EB-9B4E-634C9C6FFE57}" dt="2022-06-29T17:24:12.864" v="49" actId="21"/>
        <pc:sldMkLst>
          <pc:docMk/>
          <pc:sldMk cId="3475286617" sldId="270"/>
        </pc:sldMkLst>
        <pc:picChg chg="add mod">
          <ac:chgData name="이 호진" userId="e7b51f9e24c37788" providerId="LiveId" clId="{A95502BD-322B-47EB-9B4E-634C9C6FFE57}" dt="2022-06-29T17:23:34.218" v="45" actId="1076"/>
          <ac:picMkLst>
            <pc:docMk/>
            <pc:sldMk cId="3475286617" sldId="270"/>
            <ac:picMk id="3" creationId="{4D632AFE-6EB2-CC74-A6B2-762587DE834A}"/>
          </ac:picMkLst>
        </pc:picChg>
        <pc:picChg chg="add del mod">
          <ac:chgData name="이 호진" userId="e7b51f9e24c37788" providerId="LiveId" clId="{A95502BD-322B-47EB-9B4E-634C9C6FFE57}" dt="2022-06-29T17:24:12.864" v="49" actId="21"/>
          <ac:picMkLst>
            <pc:docMk/>
            <pc:sldMk cId="3475286617" sldId="270"/>
            <ac:picMk id="5" creationId="{25041173-FE6D-5708-1564-2D036BDE3D04}"/>
          </ac:picMkLst>
        </pc:picChg>
      </pc:sldChg>
      <pc:sldChg chg="addSp modSp add mod">
        <pc:chgData name="이 호진" userId="e7b51f9e24c37788" providerId="LiveId" clId="{A95502BD-322B-47EB-9B4E-634C9C6FFE57}" dt="2022-06-29T17:34:42.089" v="61" actId="14100"/>
        <pc:sldMkLst>
          <pc:docMk/>
          <pc:sldMk cId="3754852325" sldId="271"/>
        </pc:sldMkLst>
        <pc:picChg chg="add mod">
          <ac:chgData name="이 호진" userId="e7b51f9e24c37788" providerId="LiveId" clId="{A95502BD-322B-47EB-9B4E-634C9C6FFE57}" dt="2022-06-29T17:34:42.089" v="61" actId="14100"/>
          <ac:picMkLst>
            <pc:docMk/>
            <pc:sldMk cId="3754852325" sldId="271"/>
            <ac:picMk id="6" creationId="{7534DBFD-5C98-288C-6516-3A7A4C12F02E}"/>
          </ac:picMkLst>
        </pc:picChg>
      </pc:sldChg>
      <pc:sldChg chg="addSp modSp add mod">
        <pc:chgData name="이 호진" userId="e7b51f9e24c37788" providerId="LiveId" clId="{A95502BD-322B-47EB-9B4E-634C9C6FFE57}" dt="2022-06-29T17:24:44.869" v="54" actId="1076"/>
        <pc:sldMkLst>
          <pc:docMk/>
          <pc:sldMk cId="422484956" sldId="272"/>
        </pc:sldMkLst>
        <pc:picChg chg="add mod">
          <ac:chgData name="이 호진" userId="e7b51f9e24c37788" providerId="LiveId" clId="{A95502BD-322B-47EB-9B4E-634C9C6FFE57}" dt="2022-06-29T17:24:44.869" v="54" actId="1076"/>
          <ac:picMkLst>
            <pc:docMk/>
            <pc:sldMk cId="422484956" sldId="272"/>
            <ac:picMk id="3" creationId="{FDCD6C7B-277E-76CA-67D7-334C15844B3C}"/>
          </ac:picMkLst>
        </pc:picChg>
      </pc:sldChg>
      <pc:sldChg chg="addSp modSp add mod">
        <pc:chgData name="이 호진" userId="e7b51f9e24c37788" providerId="LiveId" clId="{A95502BD-322B-47EB-9B4E-634C9C6FFE57}" dt="2022-06-29T17:32:12.686" v="57" actId="1076"/>
        <pc:sldMkLst>
          <pc:docMk/>
          <pc:sldMk cId="1826915338" sldId="273"/>
        </pc:sldMkLst>
        <pc:spChg chg="add mod">
          <ac:chgData name="이 호진" userId="e7b51f9e24c37788" providerId="LiveId" clId="{A95502BD-322B-47EB-9B4E-634C9C6FFE57}" dt="2022-06-29T17:32:12.686" v="57" actId="1076"/>
          <ac:spMkLst>
            <pc:docMk/>
            <pc:sldMk cId="1826915338" sldId="273"/>
            <ac:spMk id="11" creationId="{2A2D394E-C68F-6DD4-632B-B0C68FB5659A}"/>
          </ac:spMkLst>
        </pc:spChg>
      </pc:sldChg>
      <pc:sldChg chg="addSp modSp add mod">
        <pc:chgData name="이 호진" userId="e7b51f9e24c37788" providerId="LiveId" clId="{A95502BD-322B-47EB-9B4E-634C9C6FFE57}" dt="2022-06-29T17:32:37.426" v="60" actId="1076"/>
        <pc:sldMkLst>
          <pc:docMk/>
          <pc:sldMk cId="3296113081" sldId="274"/>
        </pc:sldMkLst>
        <pc:picChg chg="add mod">
          <ac:chgData name="이 호진" userId="e7b51f9e24c37788" providerId="LiveId" clId="{A95502BD-322B-47EB-9B4E-634C9C6FFE57}" dt="2022-06-29T17:32:37.426" v="60" actId="1076"/>
          <ac:picMkLst>
            <pc:docMk/>
            <pc:sldMk cId="3296113081" sldId="274"/>
            <ac:picMk id="3" creationId="{1A5C1ACD-F7BA-75A9-02DC-B42AB0E8940A}"/>
          </ac:picMkLst>
        </pc:picChg>
      </pc:sldChg>
      <pc:sldChg chg="addSp modSp add mod">
        <pc:chgData name="이 호진" userId="e7b51f9e24c37788" providerId="LiveId" clId="{A95502BD-322B-47EB-9B4E-634C9C6FFE57}" dt="2022-06-29T17:44:49.834" v="63" actId="1076"/>
        <pc:sldMkLst>
          <pc:docMk/>
          <pc:sldMk cId="224058061" sldId="275"/>
        </pc:sldMkLst>
        <pc:picChg chg="add mod">
          <ac:chgData name="이 호진" userId="e7b51f9e24c37788" providerId="LiveId" clId="{A95502BD-322B-47EB-9B4E-634C9C6FFE57}" dt="2022-06-29T17:44:49.834" v="63" actId="1076"/>
          <ac:picMkLst>
            <pc:docMk/>
            <pc:sldMk cId="224058061" sldId="275"/>
            <ac:picMk id="3" creationId="{B1FEB160-1744-5FBC-2B6D-2ED758BD0073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2819514602" sldId="276"/>
        </pc:sldMkLst>
        <pc:picChg chg="add mod">
          <ac:chgData name="이 호진" userId="e7b51f9e24c37788" providerId="LiveId" clId="{A95502BD-322B-47EB-9B4E-634C9C6FFE57}" dt="2022-06-29T17:45:42.553" v="70" actId="1076"/>
          <ac:picMkLst>
            <pc:docMk/>
            <pc:sldMk cId="2819514602" sldId="276"/>
            <ac:picMk id="3" creationId="{5E624CEB-515D-9F45-BA32-0439F435DAB7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3664085070" sldId="277"/>
        </pc:sldMkLst>
        <pc:picChg chg="add mod">
          <ac:chgData name="이 호진" userId="e7b51f9e24c37788" providerId="LiveId" clId="{A95502BD-322B-47EB-9B4E-634C9C6FFE57}" dt="2022-06-29T17:47:06.333" v="72" actId="1076"/>
          <ac:picMkLst>
            <pc:docMk/>
            <pc:sldMk cId="3664085070" sldId="277"/>
            <ac:picMk id="3" creationId="{D566A57B-EF89-A878-4505-B5F586060AF9}"/>
          </ac:picMkLst>
        </pc:picChg>
      </pc:sldChg>
      <pc:sldChg chg="addSp add del mod">
        <pc:chgData name="이 호진" userId="e7b51f9e24c37788" providerId="LiveId" clId="{A95502BD-322B-47EB-9B4E-634C9C6FFE57}" dt="2022-06-29T17:54:00.218" v="85" actId="2696"/>
        <pc:sldMkLst>
          <pc:docMk/>
          <pc:sldMk cId="1566198503" sldId="278"/>
        </pc:sldMkLst>
        <pc:picChg chg="add">
          <ac:chgData name="이 호진" userId="e7b51f9e24c37788" providerId="LiveId" clId="{A95502BD-322B-47EB-9B4E-634C9C6FFE57}" dt="2022-06-29T17:47:27.660" v="73" actId="22"/>
          <ac:picMkLst>
            <pc:docMk/>
            <pc:sldMk cId="1566198503" sldId="278"/>
            <ac:picMk id="3" creationId="{21721E65-E8CB-9056-A08D-BD9C89EF3D61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2457021785" sldId="279"/>
        </pc:sldMkLst>
        <pc:picChg chg="add mod">
          <ac:chgData name="이 호진" userId="e7b51f9e24c37788" providerId="LiveId" clId="{A95502BD-322B-47EB-9B4E-634C9C6FFE57}" dt="2022-06-29T17:48:35.143" v="76" actId="1076"/>
          <ac:picMkLst>
            <pc:docMk/>
            <pc:sldMk cId="2457021785" sldId="279"/>
            <ac:picMk id="3" creationId="{E0DFF52E-F321-F101-5F14-A8EE1AADCD6C}"/>
          </ac:picMkLst>
        </pc:picChg>
        <pc:picChg chg="add mod">
          <ac:chgData name="이 호진" userId="e7b51f9e24c37788" providerId="LiveId" clId="{A95502BD-322B-47EB-9B4E-634C9C6FFE57}" dt="2022-06-29T17:48:38.316" v="78" actId="1076"/>
          <ac:picMkLst>
            <pc:docMk/>
            <pc:sldMk cId="2457021785" sldId="279"/>
            <ac:picMk id="5" creationId="{B9BCA2F4-5C1D-8378-4DD3-A79CCD348CCD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3919377703" sldId="280"/>
        </pc:sldMkLst>
        <pc:picChg chg="add mod">
          <ac:chgData name="이 호진" userId="e7b51f9e24c37788" providerId="LiveId" clId="{A95502BD-322B-47EB-9B4E-634C9C6FFE57}" dt="2022-06-29T17:49:11.560" v="81" actId="1076"/>
          <ac:picMkLst>
            <pc:docMk/>
            <pc:sldMk cId="3919377703" sldId="280"/>
            <ac:picMk id="3" creationId="{9F7C82B2-D85B-B52A-9752-7F93B0E55682}"/>
          </ac:picMkLst>
        </pc:picChg>
        <pc:picChg chg="add mod">
          <ac:chgData name="이 호진" userId="e7b51f9e24c37788" providerId="LiveId" clId="{A95502BD-322B-47EB-9B4E-634C9C6FFE57}" dt="2022-06-29T17:49:32.047" v="84" actId="1076"/>
          <ac:picMkLst>
            <pc:docMk/>
            <pc:sldMk cId="3919377703" sldId="280"/>
            <ac:picMk id="5" creationId="{26568E46-7381-B502-4D9A-E3362A1E80A6}"/>
          </ac:picMkLst>
        </pc:picChg>
      </pc:sldChg>
      <pc:sldChg chg="addSp delSp modSp add mod ord">
        <pc:chgData name="이 호진" userId="e7b51f9e24c37788" providerId="LiveId" clId="{A95502BD-322B-47EB-9B4E-634C9C6FFE57}" dt="2022-07-03T06:55:12.166" v="420" actId="1076"/>
        <pc:sldMkLst>
          <pc:docMk/>
          <pc:sldMk cId="10627052" sldId="281"/>
        </pc:sldMkLst>
        <pc:spChg chg="add mod">
          <ac:chgData name="이 호진" userId="e7b51f9e24c37788" providerId="LiveId" clId="{A95502BD-322B-47EB-9B4E-634C9C6FFE57}" dt="2022-07-03T06:29:37.933" v="120" actId="14100"/>
          <ac:spMkLst>
            <pc:docMk/>
            <pc:sldMk cId="10627052" sldId="281"/>
            <ac:spMk id="2" creationId="{94558F47-086D-1A78-1894-C32B33D6EE61}"/>
          </ac:spMkLst>
        </pc:spChg>
        <pc:spChg chg="add mod">
          <ac:chgData name="이 호진" userId="e7b51f9e24c37788" providerId="LiveId" clId="{A95502BD-322B-47EB-9B4E-634C9C6FFE57}" dt="2022-07-03T06:49:46.539" v="388" actId="20577"/>
          <ac:spMkLst>
            <pc:docMk/>
            <pc:sldMk cId="10627052" sldId="281"/>
            <ac:spMk id="11" creationId="{2AD61F34-D517-CB5B-7359-8597FE63B5F5}"/>
          </ac:spMkLst>
        </pc:spChg>
        <pc:spChg chg="add del mod">
          <ac:chgData name="이 호진" userId="e7b51f9e24c37788" providerId="LiveId" clId="{A95502BD-322B-47EB-9B4E-634C9C6FFE57}" dt="2022-07-03T06:32:35.224" v="331" actId="478"/>
          <ac:spMkLst>
            <pc:docMk/>
            <pc:sldMk cId="10627052" sldId="281"/>
            <ac:spMk id="12" creationId="{DDE6677B-798C-0820-C7C4-541AE6ADF676}"/>
          </ac:spMkLst>
        </pc:spChg>
        <pc:spChg chg="add mod">
          <ac:chgData name="이 호진" userId="e7b51f9e24c37788" providerId="LiveId" clId="{A95502BD-322B-47EB-9B4E-634C9C6FFE57}" dt="2022-07-03T06:54:24.362" v="410" actId="1076"/>
          <ac:spMkLst>
            <pc:docMk/>
            <pc:sldMk cId="10627052" sldId="281"/>
            <ac:spMk id="14" creationId="{6CA8B083-0E99-8A0C-B951-51A12AF4D080}"/>
          </ac:spMkLst>
        </pc:spChg>
        <pc:spChg chg="add mod">
          <ac:chgData name="이 호진" userId="e7b51f9e24c37788" providerId="LiveId" clId="{A95502BD-322B-47EB-9B4E-634C9C6FFE57}" dt="2022-07-03T06:55:12.166" v="420" actId="1076"/>
          <ac:spMkLst>
            <pc:docMk/>
            <pc:sldMk cId="10627052" sldId="281"/>
            <ac:spMk id="20" creationId="{796B17E3-E8B2-C37D-E650-4B4A0E2C053B}"/>
          </ac:spMkLst>
        </pc:spChg>
        <pc:picChg chg="add del mod">
          <ac:chgData name="이 호진" userId="e7b51f9e24c37788" providerId="LiveId" clId="{A95502BD-322B-47EB-9B4E-634C9C6FFE57}" dt="2022-07-03T06:33:44.144" v="334" actId="478"/>
          <ac:picMkLst>
            <pc:docMk/>
            <pc:sldMk cId="10627052" sldId="281"/>
            <ac:picMk id="5" creationId="{10727A99-2AFF-5C91-1298-C2576834C8E5}"/>
          </ac:picMkLst>
        </pc:picChg>
        <pc:picChg chg="add del mod">
          <ac:chgData name="이 호진" userId="e7b51f9e24c37788" providerId="LiveId" clId="{A95502BD-322B-47EB-9B4E-634C9C6FFE57}" dt="2022-07-03T06:52:16.424" v="403" actId="478"/>
          <ac:picMkLst>
            <pc:docMk/>
            <pc:sldMk cId="10627052" sldId="281"/>
            <ac:picMk id="15" creationId="{07B54765-2BAA-021B-9F0F-87C6A55052D5}"/>
          </ac:picMkLst>
        </pc:picChg>
        <pc:picChg chg="add mod">
          <ac:chgData name="이 호진" userId="e7b51f9e24c37788" providerId="LiveId" clId="{A95502BD-322B-47EB-9B4E-634C9C6FFE57}" dt="2022-07-03T06:55:09.128" v="419" actId="1076"/>
          <ac:picMkLst>
            <pc:docMk/>
            <pc:sldMk cId="10627052" sldId="281"/>
            <ac:picMk id="17" creationId="{7A5CD532-F1D3-8483-3EC2-D6A88E81935B}"/>
          </ac:picMkLst>
        </pc:picChg>
        <pc:picChg chg="add del mod">
          <ac:chgData name="이 호진" userId="e7b51f9e24c37788" providerId="LiveId" clId="{A95502BD-322B-47EB-9B4E-634C9C6FFE57}" dt="2022-07-03T06:54:26.584" v="411" actId="21"/>
          <ac:picMkLst>
            <pc:docMk/>
            <pc:sldMk cId="10627052" sldId="281"/>
            <ac:picMk id="1026" creationId="{11DA0211-99D4-A30C-2BB8-DFD7324EFFA8}"/>
          </ac:picMkLst>
        </pc:picChg>
      </pc:sldChg>
      <pc:sldChg chg="addSp modSp add mod ord">
        <pc:chgData name="이 호진" userId="e7b51f9e24c37788" providerId="LiveId" clId="{A95502BD-322B-47EB-9B4E-634C9C6FFE57}" dt="2022-07-03T06:48:29.886" v="370" actId="1076"/>
        <pc:sldMkLst>
          <pc:docMk/>
          <pc:sldMk cId="3741749660" sldId="282"/>
        </pc:sldMkLst>
        <pc:spChg chg="add mod">
          <ac:chgData name="이 호진" userId="e7b51f9e24c37788" providerId="LiveId" clId="{A95502BD-322B-47EB-9B4E-634C9C6FFE57}" dt="2022-07-03T06:48:29.886" v="370" actId="1076"/>
          <ac:spMkLst>
            <pc:docMk/>
            <pc:sldMk cId="3741749660" sldId="282"/>
            <ac:spMk id="11" creationId="{2BB84C94-370E-81D1-4A93-684D0D8392A4}"/>
          </ac:spMkLst>
        </pc:spChg>
        <pc:spChg chg="add mod">
          <ac:chgData name="이 호진" userId="e7b51f9e24c37788" providerId="LiveId" clId="{A95502BD-322B-47EB-9B4E-634C9C6FFE57}" dt="2022-07-03T06:41:54.052" v="350" actId="1076"/>
          <ac:spMkLst>
            <pc:docMk/>
            <pc:sldMk cId="3741749660" sldId="282"/>
            <ac:spMk id="12" creationId="{5EFE851F-F0CB-3BC1-7111-E698B35DE2E0}"/>
          </ac:spMkLst>
        </pc:spChg>
        <pc:spChg chg="add mod">
          <ac:chgData name="이 호진" userId="e7b51f9e24c37788" providerId="LiveId" clId="{A95502BD-322B-47EB-9B4E-634C9C6FFE57}" dt="2022-07-03T06:48:29.886" v="370" actId="1076"/>
          <ac:spMkLst>
            <pc:docMk/>
            <pc:sldMk cId="3741749660" sldId="282"/>
            <ac:spMk id="13" creationId="{F527A7A6-7CDC-4E13-A83B-BE51D0F079BF}"/>
          </ac:spMkLst>
        </pc:spChg>
        <pc:picChg chg="add mod">
          <ac:chgData name="이 호진" userId="e7b51f9e24c37788" providerId="LiveId" clId="{A95502BD-322B-47EB-9B4E-634C9C6FFE57}" dt="2022-07-03T06:48:29.886" v="370" actId="1076"/>
          <ac:picMkLst>
            <pc:docMk/>
            <pc:sldMk cId="3741749660" sldId="282"/>
            <ac:picMk id="2050" creationId="{D1834EC3-A152-B1CA-772B-171FD9D29411}"/>
          </ac:picMkLst>
        </pc:picChg>
        <pc:picChg chg="add mod">
          <ac:chgData name="이 호진" userId="e7b51f9e24c37788" providerId="LiveId" clId="{A95502BD-322B-47EB-9B4E-634C9C6FFE57}" dt="2022-07-03T06:48:29.886" v="370" actId="1076"/>
          <ac:picMkLst>
            <pc:docMk/>
            <pc:sldMk cId="3741749660" sldId="282"/>
            <ac:picMk id="2052" creationId="{D3FD0AB2-2B3D-B3DD-9FD3-1CB8124B927E}"/>
          </ac:picMkLst>
        </pc:picChg>
      </pc:sldChg>
      <pc:sldChg chg="addSp modSp add mod ord">
        <pc:chgData name="이 호진" userId="e7b51f9e24c37788" providerId="LiveId" clId="{A95502BD-322B-47EB-9B4E-634C9C6FFE57}" dt="2022-07-03T06:56:16.854" v="438" actId="1076"/>
        <pc:sldMkLst>
          <pc:docMk/>
          <pc:sldMk cId="2042675399" sldId="283"/>
        </pc:sldMkLst>
        <pc:spChg chg="add mod">
          <ac:chgData name="이 호진" userId="e7b51f9e24c37788" providerId="LiveId" clId="{A95502BD-322B-47EB-9B4E-634C9C6FFE57}" dt="2022-07-03T06:56:12.775" v="436" actId="255"/>
          <ac:spMkLst>
            <pc:docMk/>
            <pc:sldMk cId="2042675399" sldId="283"/>
            <ac:spMk id="11" creationId="{4AD31424-CB97-889D-9864-BEFF5D2A4ADE}"/>
          </ac:spMkLst>
        </pc:spChg>
        <pc:spChg chg="add mod">
          <ac:chgData name="이 호진" userId="e7b51f9e24c37788" providerId="LiveId" clId="{A95502BD-322B-47EB-9B4E-634C9C6FFE57}" dt="2022-07-03T06:56:16.854" v="438" actId="1076"/>
          <ac:spMkLst>
            <pc:docMk/>
            <pc:sldMk cId="2042675399" sldId="283"/>
            <ac:spMk id="12" creationId="{CC384A31-3751-B67A-E75C-FA9242B816C4}"/>
          </ac:spMkLst>
        </pc:spChg>
        <pc:picChg chg="add mod">
          <ac:chgData name="이 호진" userId="e7b51f9e24c37788" providerId="LiveId" clId="{A95502BD-322B-47EB-9B4E-634C9C6FFE57}" dt="2022-07-03T06:55:18.940" v="423" actId="1076"/>
          <ac:picMkLst>
            <pc:docMk/>
            <pc:sldMk cId="2042675399" sldId="283"/>
            <ac:picMk id="6" creationId="{CF272ECB-11CD-658F-2730-63DD718A100E}"/>
          </ac:picMkLst>
        </pc:picChg>
      </pc:sldChg>
      <pc:sldChg chg="addSp delSp modSp add mod ord">
        <pc:chgData name="이 호진" userId="e7b51f9e24c37788" providerId="LiveId" clId="{A95502BD-322B-47EB-9B4E-634C9C6FFE57}" dt="2022-07-03T07:02:06.744" v="493" actId="1076"/>
        <pc:sldMkLst>
          <pc:docMk/>
          <pc:sldMk cId="170872852" sldId="284"/>
        </pc:sldMkLst>
        <pc:spChg chg="add mod">
          <ac:chgData name="이 호진" userId="e7b51f9e24c37788" providerId="LiveId" clId="{A95502BD-322B-47EB-9B4E-634C9C6FFE57}" dt="2022-07-03T06:57:02.514" v="448" actId="6549"/>
          <ac:spMkLst>
            <pc:docMk/>
            <pc:sldMk cId="170872852" sldId="284"/>
            <ac:spMk id="6" creationId="{6040E335-457A-67B5-EB77-2084FF1B9C45}"/>
          </ac:spMkLst>
        </pc:spChg>
        <pc:spChg chg="add del mod">
          <ac:chgData name="이 호진" userId="e7b51f9e24c37788" providerId="LiveId" clId="{A95502BD-322B-47EB-9B4E-634C9C6FFE57}" dt="2022-07-03T07:00:04.394" v="484" actId="21"/>
          <ac:spMkLst>
            <pc:docMk/>
            <pc:sldMk cId="170872852" sldId="284"/>
            <ac:spMk id="11" creationId="{C2380864-4EC0-91AE-D1A9-AB1B0CDAB187}"/>
          </ac:spMkLst>
        </pc:spChg>
        <pc:spChg chg="add mod">
          <ac:chgData name="이 호진" userId="e7b51f9e24c37788" providerId="LiveId" clId="{A95502BD-322B-47EB-9B4E-634C9C6FFE57}" dt="2022-07-03T06:58:24.708" v="460" actId="14100"/>
          <ac:spMkLst>
            <pc:docMk/>
            <pc:sldMk cId="170872852" sldId="284"/>
            <ac:spMk id="12" creationId="{4A85CA79-C5B1-221F-221E-C0F3B7D3D18E}"/>
          </ac:spMkLst>
        </pc:spChg>
        <pc:spChg chg="add mod">
          <ac:chgData name="이 호진" userId="e7b51f9e24c37788" providerId="LiveId" clId="{A95502BD-322B-47EB-9B4E-634C9C6FFE57}" dt="2022-07-03T07:02:03.643" v="492" actId="14100"/>
          <ac:spMkLst>
            <pc:docMk/>
            <pc:sldMk cId="170872852" sldId="284"/>
            <ac:spMk id="13" creationId="{68E063D1-37E2-BC3A-588E-7A4F08C3E16A}"/>
          </ac:spMkLst>
        </pc:spChg>
        <pc:picChg chg="add mod">
          <ac:chgData name="이 호진" userId="e7b51f9e24c37788" providerId="LiveId" clId="{A95502BD-322B-47EB-9B4E-634C9C6FFE57}" dt="2022-07-03T07:02:06.744" v="493" actId="1076"/>
          <ac:picMkLst>
            <pc:docMk/>
            <pc:sldMk cId="170872852" sldId="284"/>
            <ac:picMk id="4098" creationId="{7A9781D7-D3B9-65CB-8C3B-F5E3636BE816}"/>
          </ac:picMkLst>
        </pc:picChg>
      </pc:sldChg>
      <pc:sldChg chg="addSp delSp modSp add mod ord">
        <pc:chgData name="이 호진" userId="e7b51f9e24c37788" providerId="LiveId" clId="{A95502BD-322B-47EB-9B4E-634C9C6FFE57}" dt="2022-07-03T07:04:43.784" v="512" actId="1076"/>
        <pc:sldMkLst>
          <pc:docMk/>
          <pc:sldMk cId="1951200482" sldId="285"/>
        </pc:sldMkLst>
        <pc:spChg chg="add mod">
          <ac:chgData name="이 호진" userId="e7b51f9e24c37788" providerId="LiveId" clId="{A95502BD-322B-47EB-9B4E-634C9C6FFE57}" dt="2022-07-03T07:00:00.531" v="483"/>
          <ac:spMkLst>
            <pc:docMk/>
            <pc:sldMk cId="1951200482" sldId="285"/>
            <ac:spMk id="6" creationId="{40FA3693-E60F-57CF-E38F-E84EC098A329}"/>
          </ac:spMkLst>
        </pc:spChg>
        <pc:spChg chg="add del mod">
          <ac:chgData name="이 호진" userId="e7b51f9e24c37788" providerId="LiveId" clId="{A95502BD-322B-47EB-9B4E-634C9C6FFE57}" dt="2022-07-03T07:04:39.740" v="510" actId="21"/>
          <ac:spMkLst>
            <pc:docMk/>
            <pc:sldMk cId="1951200482" sldId="285"/>
            <ac:spMk id="11" creationId="{2EA06C9B-FE9A-76B2-AD10-A32A1A1C35D6}"/>
          </ac:spMkLst>
        </pc:spChg>
        <pc:spChg chg="add mod">
          <ac:chgData name="이 호진" userId="e7b51f9e24c37788" providerId="LiveId" clId="{A95502BD-322B-47EB-9B4E-634C9C6FFE57}" dt="2022-07-03T07:02:33.630" v="501" actId="207"/>
          <ac:spMkLst>
            <pc:docMk/>
            <pc:sldMk cId="1951200482" sldId="285"/>
            <ac:spMk id="12" creationId="{7529CD57-8E4D-88C4-8C26-F4C8D0C2969B}"/>
          </ac:spMkLst>
        </pc:spChg>
        <pc:picChg chg="add mod">
          <ac:chgData name="이 호진" userId="e7b51f9e24c37788" providerId="LiveId" clId="{A95502BD-322B-47EB-9B4E-634C9C6FFE57}" dt="2022-07-03T07:04:43.784" v="512" actId="1076"/>
          <ac:picMkLst>
            <pc:docMk/>
            <pc:sldMk cId="1951200482" sldId="285"/>
            <ac:picMk id="3074" creationId="{02040069-AEC9-7DA6-4B34-E0C356AB3AF1}"/>
          </ac:picMkLst>
        </pc:picChg>
      </pc:sldChg>
      <pc:sldChg chg="add">
        <pc:chgData name="이 호진" userId="e7b51f9e24c37788" providerId="LiveId" clId="{A95502BD-322B-47EB-9B4E-634C9C6FFE57}" dt="2022-07-03T06:29:14.153" v="91"/>
        <pc:sldMkLst>
          <pc:docMk/>
          <pc:sldMk cId="3240102956" sldId="286"/>
        </pc:sldMkLst>
      </pc:sldChg>
      <pc:sldChg chg="add">
        <pc:chgData name="이 호진" userId="e7b51f9e24c37788" providerId="LiveId" clId="{A95502BD-322B-47EB-9B4E-634C9C6FFE57}" dt="2022-07-03T06:29:14.373" v="92"/>
        <pc:sldMkLst>
          <pc:docMk/>
          <pc:sldMk cId="3031781557" sldId="287"/>
        </pc:sldMkLst>
      </pc:sldChg>
      <pc:sldChg chg="addSp modSp add mod">
        <pc:chgData name="이 호진" userId="e7b51f9e24c37788" providerId="LiveId" clId="{A95502BD-322B-47EB-9B4E-634C9C6FFE57}" dt="2022-07-03T07:07:18.948" v="529" actId="1076"/>
        <pc:sldMkLst>
          <pc:docMk/>
          <pc:sldMk cId="1285011336" sldId="288"/>
        </pc:sldMkLst>
        <pc:spChg chg="add mod">
          <ac:chgData name="이 호진" userId="e7b51f9e24c37788" providerId="LiveId" clId="{A95502BD-322B-47EB-9B4E-634C9C6FFE57}" dt="2022-07-03T07:05:27.158" v="519" actId="14100"/>
          <ac:spMkLst>
            <pc:docMk/>
            <pc:sldMk cId="1285011336" sldId="288"/>
            <ac:spMk id="6" creationId="{A433AF23-B815-9255-B2E9-37495849B67D}"/>
          </ac:spMkLst>
        </pc:spChg>
        <pc:spChg chg="add mod">
          <ac:chgData name="이 호진" userId="e7b51f9e24c37788" providerId="LiveId" clId="{A95502BD-322B-47EB-9B4E-634C9C6FFE57}" dt="2022-07-03T07:05:05.994" v="513"/>
          <ac:spMkLst>
            <pc:docMk/>
            <pc:sldMk cId="1285011336" sldId="288"/>
            <ac:spMk id="11" creationId="{4A8E3347-0CB5-6E1B-3816-42863AC9179F}"/>
          </ac:spMkLst>
        </pc:spChg>
        <pc:spChg chg="add mod">
          <ac:chgData name="이 호진" userId="e7b51f9e24c37788" providerId="LiveId" clId="{A95502BD-322B-47EB-9B4E-634C9C6FFE57}" dt="2022-07-03T07:07:08.884" v="526"/>
          <ac:spMkLst>
            <pc:docMk/>
            <pc:sldMk cId="1285011336" sldId="288"/>
            <ac:spMk id="12" creationId="{3AC89EFF-A1F5-464D-FC4F-55574BB195AF}"/>
          </ac:spMkLst>
        </pc:spChg>
        <pc:picChg chg="add mod">
          <ac:chgData name="이 호진" userId="e7b51f9e24c37788" providerId="LiveId" clId="{A95502BD-322B-47EB-9B4E-634C9C6FFE57}" dt="2022-07-03T07:06:41.945" v="524" actId="1076"/>
          <ac:picMkLst>
            <pc:docMk/>
            <pc:sldMk cId="1285011336" sldId="288"/>
            <ac:picMk id="6146" creationId="{C7F73C6F-6C55-FB09-4CEB-D411BBD13279}"/>
          </ac:picMkLst>
        </pc:picChg>
        <pc:picChg chg="add mod">
          <ac:chgData name="이 호진" userId="e7b51f9e24c37788" providerId="LiveId" clId="{A95502BD-322B-47EB-9B4E-634C9C6FFE57}" dt="2022-07-03T07:07:18.948" v="529" actId="1076"/>
          <ac:picMkLst>
            <pc:docMk/>
            <pc:sldMk cId="1285011336" sldId="288"/>
            <ac:picMk id="6148" creationId="{2C70F591-B391-D8EB-136A-6A30D0552756}"/>
          </ac:picMkLst>
        </pc:picChg>
      </pc:sldChg>
      <pc:sldChg chg="addSp delSp modSp add mod">
        <pc:chgData name="이 호진" userId="e7b51f9e24c37788" providerId="LiveId" clId="{A95502BD-322B-47EB-9B4E-634C9C6FFE57}" dt="2022-07-03T07:17:59.608" v="661" actId="14100"/>
        <pc:sldMkLst>
          <pc:docMk/>
          <pc:sldMk cId="112079310" sldId="289"/>
        </pc:sldMkLst>
        <pc:spChg chg="add mod">
          <ac:chgData name="이 호진" userId="e7b51f9e24c37788" providerId="LiveId" clId="{A95502BD-322B-47EB-9B4E-634C9C6FFE57}" dt="2022-07-03T07:17:43.895" v="656" actId="6549"/>
          <ac:spMkLst>
            <pc:docMk/>
            <pc:sldMk cId="112079310" sldId="289"/>
            <ac:spMk id="6" creationId="{FF6C53D0-EE73-379C-F751-0098E59808E1}"/>
          </ac:spMkLst>
        </pc:spChg>
        <pc:spChg chg="add mod">
          <ac:chgData name="이 호진" userId="e7b51f9e24c37788" providerId="LiveId" clId="{A95502BD-322B-47EB-9B4E-634C9C6FFE57}" dt="2022-07-03T07:17:54.147" v="659" actId="255"/>
          <ac:spMkLst>
            <pc:docMk/>
            <pc:sldMk cId="112079310" sldId="289"/>
            <ac:spMk id="11" creationId="{9BF99588-D9A5-918E-949A-6E38DA9CC280}"/>
          </ac:spMkLst>
        </pc:spChg>
        <pc:spChg chg="add del mod">
          <ac:chgData name="이 호진" userId="e7b51f9e24c37788" providerId="LiveId" clId="{A95502BD-322B-47EB-9B4E-634C9C6FFE57}" dt="2022-07-03T07:17:47.885" v="657" actId="478"/>
          <ac:spMkLst>
            <pc:docMk/>
            <pc:sldMk cId="112079310" sldId="289"/>
            <ac:spMk id="12" creationId="{8D068850-F760-85F4-E9F9-7C6CA61FDC51}"/>
          </ac:spMkLst>
        </pc:spChg>
        <pc:spChg chg="add mod">
          <ac:chgData name="이 호진" userId="e7b51f9e24c37788" providerId="LiveId" clId="{A95502BD-322B-47EB-9B4E-634C9C6FFE57}" dt="2022-07-03T07:17:59.608" v="661" actId="14100"/>
          <ac:spMkLst>
            <pc:docMk/>
            <pc:sldMk cId="112079310" sldId="289"/>
            <ac:spMk id="13" creationId="{A3943785-6FEB-212D-AE8D-33390EB0129E}"/>
          </ac:spMkLst>
        </pc:spChg>
      </pc:sldChg>
      <pc:sldChg chg="addSp modSp add mod">
        <pc:chgData name="이 호진" userId="e7b51f9e24c37788" providerId="LiveId" clId="{A95502BD-322B-47EB-9B4E-634C9C6FFE57}" dt="2022-07-03T07:18:38.877" v="679" actId="1076"/>
        <pc:sldMkLst>
          <pc:docMk/>
          <pc:sldMk cId="4210373360" sldId="290"/>
        </pc:sldMkLst>
        <pc:spChg chg="add mod">
          <ac:chgData name="이 호진" userId="e7b51f9e24c37788" providerId="LiveId" clId="{A95502BD-322B-47EB-9B4E-634C9C6FFE57}" dt="2022-07-03T07:18:38.877" v="679" actId="1076"/>
          <ac:spMkLst>
            <pc:docMk/>
            <pc:sldMk cId="4210373360" sldId="290"/>
            <ac:spMk id="11" creationId="{5E4C2ADA-3D4F-C79E-0BC7-38F742C7BA6F}"/>
          </ac:spMkLst>
        </pc:spChg>
        <pc:spChg chg="add mod">
          <ac:chgData name="이 호진" userId="e7b51f9e24c37788" providerId="LiveId" clId="{A95502BD-322B-47EB-9B4E-634C9C6FFE57}" dt="2022-07-03T07:18:18.845" v="669" actId="1076"/>
          <ac:spMkLst>
            <pc:docMk/>
            <pc:sldMk cId="4210373360" sldId="290"/>
            <ac:spMk id="12" creationId="{2194BC90-0D47-A97A-50CC-1479F4EB4096}"/>
          </ac:spMkLst>
        </pc:spChg>
        <pc:spChg chg="add mod">
          <ac:chgData name="이 호진" userId="e7b51f9e24c37788" providerId="LiveId" clId="{A95502BD-322B-47EB-9B4E-634C9C6FFE57}" dt="2022-07-03T07:18:35.339" v="678" actId="255"/>
          <ac:spMkLst>
            <pc:docMk/>
            <pc:sldMk cId="4210373360" sldId="290"/>
            <ac:spMk id="13" creationId="{FEEEA623-1E79-10C1-0081-9D8EF7905751}"/>
          </ac:spMkLst>
        </pc:spChg>
      </pc:sldChg>
      <pc:sldChg chg="addSp modSp add mod">
        <pc:chgData name="이 호진" userId="e7b51f9e24c37788" providerId="LiveId" clId="{A95502BD-322B-47EB-9B4E-634C9C6FFE57}" dt="2022-07-03T07:17:31.735" v="649" actId="1076"/>
        <pc:sldMkLst>
          <pc:docMk/>
          <pc:sldMk cId="1937447368" sldId="291"/>
        </pc:sldMkLst>
        <pc:spChg chg="add mod">
          <ac:chgData name="이 호진" userId="e7b51f9e24c37788" providerId="LiveId" clId="{A95502BD-322B-47EB-9B4E-634C9C6FFE57}" dt="2022-07-03T07:17:31.735" v="649" actId="1076"/>
          <ac:spMkLst>
            <pc:docMk/>
            <pc:sldMk cId="1937447368" sldId="291"/>
            <ac:spMk id="11" creationId="{BE25CDE2-1537-A1E4-3979-10AFD3BD3D4A}"/>
          </ac:spMkLst>
        </pc:spChg>
        <pc:spChg chg="add mod">
          <ac:chgData name="이 호진" userId="e7b51f9e24c37788" providerId="LiveId" clId="{A95502BD-322B-47EB-9B4E-634C9C6FFE57}" dt="2022-07-03T07:17:25.852" v="646" actId="1076"/>
          <ac:spMkLst>
            <pc:docMk/>
            <pc:sldMk cId="1937447368" sldId="291"/>
            <ac:spMk id="12" creationId="{8EDAD98B-964C-60E8-9BD5-6C6AA30E9F34}"/>
          </ac:spMkLst>
        </pc:spChg>
      </pc:sldChg>
      <pc:sldChg chg="addSp modSp add mod">
        <pc:chgData name="이 호진" userId="e7b51f9e24c37788" providerId="LiveId" clId="{A95502BD-322B-47EB-9B4E-634C9C6FFE57}" dt="2022-07-03T07:16:58.311" v="638" actId="1076"/>
        <pc:sldMkLst>
          <pc:docMk/>
          <pc:sldMk cId="3058218569" sldId="292"/>
        </pc:sldMkLst>
        <pc:spChg chg="add mod">
          <ac:chgData name="이 호진" userId="e7b51f9e24c37788" providerId="LiveId" clId="{A95502BD-322B-47EB-9B4E-634C9C6FFE57}" dt="2022-07-03T07:16:58.311" v="638" actId="1076"/>
          <ac:spMkLst>
            <pc:docMk/>
            <pc:sldMk cId="3058218569" sldId="292"/>
            <ac:spMk id="11" creationId="{A434A78E-F196-22D0-3FA7-100D6FB07F51}"/>
          </ac:spMkLst>
        </pc:spChg>
        <pc:spChg chg="add mod">
          <ac:chgData name="이 호진" userId="e7b51f9e24c37788" providerId="LiveId" clId="{A95502BD-322B-47EB-9B4E-634C9C6FFE57}" dt="2022-07-03T07:16:39.524" v="628" actId="1076"/>
          <ac:spMkLst>
            <pc:docMk/>
            <pc:sldMk cId="3058218569" sldId="292"/>
            <ac:spMk id="12" creationId="{8091FD2E-06DE-DBA2-A49B-901DEA3CE785}"/>
          </ac:spMkLst>
        </pc:spChg>
        <pc:spChg chg="add mod">
          <ac:chgData name="이 호진" userId="e7b51f9e24c37788" providerId="LiveId" clId="{A95502BD-322B-47EB-9B4E-634C9C6FFE57}" dt="2022-07-03T07:16:51.249" v="633" actId="14100"/>
          <ac:spMkLst>
            <pc:docMk/>
            <pc:sldMk cId="3058218569" sldId="292"/>
            <ac:spMk id="13" creationId="{992498EE-3EBC-037E-1C70-938D913FE90D}"/>
          </ac:spMkLst>
        </pc:spChg>
      </pc:sldChg>
      <pc:sldChg chg="addSp modSp add mod">
        <pc:chgData name="이 호진" userId="e7b51f9e24c37788" providerId="LiveId" clId="{A95502BD-322B-47EB-9B4E-634C9C6FFE57}" dt="2022-07-03T07:16:22.145" v="621" actId="6549"/>
        <pc:sldMkLst>
          <pc:docMk/>
          <pc:sldMk cId="3700354761" sldId="293"/>
        </pc:sldMkLst>
        <pc:spChg chg="add mod">
          <ac:chgData name="이 호진" userId="e7b51f9e24c37788" providerId="LiveId" clId="{A95502BD-322B-47EB-9B4E-634C9C6FFE57}" dt="2022-07-03T07:16:22.145" v="621" actId="6549"/>
          <ac:spMkLst>
            <pc:docMk/>
            <pc:sldMk cId="3700354761" sldId="293"/>
            <ac:spMk id="11" creationId="{A1F6CD18-61A8-A9A2-EE73-1406C65BA44A}"/>
          </ac:spMkLst>
        </pc:spChg>
        <pc:spChg chg="add mod">
          <ac:chgData name="이 호진" userId="e7b51f9e24c37788" providerId="LiveId" clId="{A95502BD-322B-47EB-9B4E-634C9C6FFE57}" dt="2022-07-03T07:16:09.913" v="613" actId="1076"/>
          <ac:spMkLst>
            <pc:docMk/>
            <pc:sldMk cId="3700354761" sldId="293"/>
            <ac:spMk id="12" creationId="{53616C07-F4C6-047D-C9A1-8E937C7E9287}"/>
          </ac:spMkLst>
        </pc:spChg>
      </pc:sldChg>
      <pc:sldChg chg="addSp modSp add mod">
        <pc:chgData name="이 호진" userId="e7b51f9e24c37788" providerId="LiveId" clId="{A95502BD-322B-47EB-9B4E-634C9C6FFE57}" dt="2022-07-03T07:15:52.515" v="606" actId="113"/>
        <pc:sldMkLst>
          <pc:docMk/>
          <pc:sldMk cId="317897796" sldId="294"/>
        </pc:sldMkLst>
        <pc:spChg chg="add mod">
          <ac:chgData name="이 호진" userId="e7b51f9e24c37788" providerId="LiveId" clId="{A95502BD-322B-47EB-9B4E-634C9C6FFE57}" dt="2022-07-03T07:15:52.515" v="606" actId="113"/>
          <ac:spMkLst>
            <pc:docMk/>
            <pc:sldMk cId="317897796" sldId="294"/>
            <ac:spMk id="11" creationId="{0A890FDE-6CEE-41EE-36E4-5E9EA8646241}"/>
          </ac:spMkLst>
        </pc:spChg>
        <pc:spChg chg="add mod">
          <ac:chgData name="이 호진" userId="e7b51f9e24c37788" providerId="LiveId" clId="{A95502BD-322B-47EB-9B4E-634C9C6FFE57}" dt="2022-07-03T07:15:26.374" v="596" actId="1076"/>
          <ac:spMkLst>
            <pc:docMk/>
            <pc:sldMk cId="317897796" sldId="294"/>
            <ac:spMk id="12" creationId="{7335D672-FE67-0850-B951-967B1990C48A}"/>
          </ac:spMkLst>
        </pc:spChg>
      </pc:sldChg>
      <pc:sldChg chg="add">
        <pc:chgData name="이 호진" userId="e7b51f9e24c37788" providerId="LiveId" clId="{A95502BD-322B-47EB-9B4E-634C9C6FFE57}" dt="2022-07-03T07:13:46.154" v="574"/>
        <pc:sldMkLst>
          <pc:docMk/>
          <pc:sldMk cId="2520435322" sldId="295"/>
        </pc:sldMkLst>
      </pc:sldChg>
    </pc:docChg>
  </pc:docChgLst>
  <pc:docChgLst>
    <pc:chgData name="이 호진" userId="e7b51f9e24c37788" providerId="LiveId" clId="{27EFC796-1467-479E-B50F-05071B7A7540}"/>
    <pc:docChg chg="custSel delSld modSld sldOrd">
      <pc:chgData name="이 호진" userId="e7b51f9e24c37788" providerId="LiveId" clId="{27EFC796-1467-479E-B50F-05071B7A7540}" dt="2022-07-03T08:41:15.717" v="387" actId="47"/>
      <pc:docMkLst>
        <pc:docMk/>
      </pc:docMkLst>
      <pc:sldChg chg="del">
        <pc:chgData name="이 호진" userId="e7b51f9e24c37788" providerId="LiveId" clId="{27EFC796-1467-479E-B50F-05071B7A7540}" dt="2022-07-03T08:04:27.056" v="0" actId="47"/>
        <pc:sldMkLst>
          <pc:docMk/>
          <pc:sldMk cId="159237791" sldId="259"/>
        </pc:sldMkLst>
      </pc:sldChg>
      <pc:sldChg chg="del">
        <pc:chgData name="이 호진" userId="e7b51f9e24c37788" providerId="LiveId" clId="{27EFC796-1467-479E-B50F-05071B7A7540}" dt="2022-07-03T08:04:34.906" v="2" actId="47"/>
        <pc:sldMkLst>
          <pc:docMk/>
          <pc:sldMk cId="3009393969" sldId="260"/>
        </pc:sldMkLst>
      </pc:sldChg>
      <pc:sldChg chg="addSp delSp modSp mod ord">
        <pc:chgData name="이 호진" userId="e7b51f9e24c37788" providerId="LiveId" clId="{27EFC796-1467-479E-B50F-05071B7A7540}" dt="2022-07-03T08:40:43.405" v="386" actId="1076"/>
        <pc:sldMkLst>
          <pc:docMk/>
          <pc:sldMk cId="3191817500" sldId="261"/>
        </pc:sldMkLst>
        <pc:spChg chg="del mod">
          <ac:chgData name="이 호진" userId="e7b51f9e24c37788" providerId="LiveId" clId="{27EFC796-1467-479E-B50F-05071B7A7540}" dt="2022-07-03T08:31:57.947" v="5" actId="478"/>
          <ac:spMkLst>
            <pc:docMk/>
            <pc:sldMk cId="3191817500" sldId="261"/>
            <ac:spMk id="7" creationId="{11D9D064-A0F8-B67C-6339-76CBFCA8AB75}"/>
          </ac:spMkLst>
        </pc:spChg>
        <pc:spChg chg="add mod">
          <ac:chgData name="이 호진" userId="e7b51f9e24c37788" providerId="LiveId" clId="{27EFC796-1467-479E-B50F-05071B7A7540}" dt="2022-07-03T08:40:43.405" v="386" actId="1076"/>
          <ac:spMkLst>
            <pc:docMk/>
            <pc:sldMk cId="3191817500" sldId="261"/>
            <ac:spMk id="9" creationId="{B8CE562A-63FD-A059-ADD4-E3798F0B0AA4}"/>
          </ac:spMkLst>
        </pc:spChg>
        <pc:picChg chg="add mod">
          <ac:chgData name="이 호진" userId="e7b51f9e24c37788" providerId="LiveId" clId="{27EFC796-1467-479E-B50F-05071B7A7540}" dt="2022-07-03T08:40:22.965" v="311" actId="14100"/>
          <ac:picMkLst>
            <pc:docMk/>
            <pc:sldMk cId="3191817500" sldId="261"/>
            <ac:picMk id="8" creationId="{0B661C59-46E0-4C67-EFBC-30EC6B201DA5}"/>
          </ac:picMkLst>
        </pc:picChg>
      </pc:sldChg>
      <pc:sldChg chg="del">
        <pc:chgData name="이 호진" userId="e7b51f9e24c37788" providerId="LiveId" clId="{27EFC796-1467-479E-B50F-05071B7A7540}" dt="2022-07-03T08:04:27.056" v="0" actId="47"/>
        <pc:sldMkLst>
          <pc:docMk/>
          <pc:sldMk cId="4238118617" sldId="262"/>
        </pc:sldMkLst>
      </pc:sldChg>
      <pc:sldChg chg="delSp modSp del mod">
        <pc:chgData name="이 호진" userId="e7b51f9e24c37788" providerId="LiveId" clId="{27EFC796-1467-479E-B50F-05071B7A7540}" dt="2022-07-03T08:33:27.317" v="8" actId="47"/>
        <pc:sldMkLst>
          <pc:docMk/>
          <pc:sldMk cId="1297127404" sldId="263"/>
        </pc:sldMkLst>
        <pc:spChg chg="mod">
          <ac:chgData name="이 호진" userId="e7b51f9e24c37788" providerId="LiveId" clId="{27EFC796-1467-479E-B50F-05071B7A7540}" dt="2022-07-03T08:32:17.737" v="6" actId="21"/>
          <ac:spMkLst>
            <pc:docMk/>
            <pc:sldMk cId="1297127404" sldId="263"/>
            <ac:spMk id="7" creationId="{9E749668-1DE2-9714-F8F5-3DC3170E7732}"/>
          </ac:spMkLst>
        </pc:spChg>
        <pc:picChg chg="del">
          <ac:chgData name="이 호진" userId="e7b51f9e24c37788" providerId="LiveId" clId="{27EFC796-1467-479E-B50F-05071B7A7540}" dt="2022-07-03T08:33:04.727" v="7" actId="21"/>
          <ac:picMkLst>
            <pc:docMk/>
            <pc:sldMk cId="1297127404" sldId="263"/>
            <ac:picMk id="1026" creationId="{A57D5599-3CA1-26AE-2FDA-03C36FE008B0}"/>
          </ac:picMkLst>
        </pc:picChg>
      </pc:sldChg>
      <pc:sldChg chg="delSp modSp del mod ord">
        <pc:chgData name="이 호진" userId="e7b51f9e24c37788" providerId="LiveId" clId="{27EFC796-1467-479E-B50F-05071B7A7540}" dt="2022-07-03T08:41:15.717" v="387" actId="47"/>
        <pc:sldMkLst>
          <pc:docMk/>
          <pc:sldMk cId="74044086" sldId="264"/>
        </pc:sldMkLst>
        <pc:spChg chg="del">
          <ac:chgData name="이 호진" userId="e7b51f9e24c37788" providerId="LiveId" clId="{27EFC796-1467-479E-B50F-05071B7A7540}" dt="2022-07-03T08:33:45.627" v="9" actId="21"/>
          <ac:spMkLst>
            <pc:docMk/>
            <pc:sldMk cId="74044086" sldId="264"/>
            <ac:spMk id="6" creationId="{224B4437-83A2-24D8-85B7-941E140E8CA8}"/>
          </ac:spMkLst>
        </pc:spChg>
        <pc:spChg chg="mod">
          <ac:chgData name="이 호진" userId="e7b51f9e24c37788" providerId="LiveId" clId="{27EFC796-1467-479E-B50F-05071B7A7540}" dt="2022-07-03T08:34:20.667" v="18" actId="21"/>
          <ac:spMkLst>
            <pc:docMk/>
            <pc:sldMk cId="74044086" sldId="264"/>
            <ac:spMk id="8" creationId="{4E1B4836-4F48-1006-E7B4-E6445E5E6877}"/>
          </ac:spMkLst>
        </pc:spChg>
      </pc:sldChg>
      <pc:sldChg chg="modSp del mod">
        <pc:chgData name="이 호진" userId="e7b51f9e24c37788" providerId="LiveId" clId="{27EFC796-1467-479E-B50F-05071B7A7540}" dt="2022-07-03T08:37:32.507" v="298" actId="47"/>
        <pc:sldMkLst>
          <pc:docMk/>
          <pc:sldMk cId="246484671" sldId="265"/>
        </pc:sldMkLst>
        <pc:spChg chg="mod">
          <ac:chgData name="이 호진" userId="e7b51f9e24c37788" providerId="LiveId" clId="{27EFC796-1467-479E-B50F-05071B7A7540}" dt="2022-07-03T08:37:19.037" v="297" actId="6549"/>
          <ac:spMkLst>
            <pc:docMk/>
            <pc:sldMk cId="246484671" sldId="265"/>
            <ac:spMk id="10" creationId="{24C6FF0E-7C49-CC4F-EB13-740BE03AB74A}"/>
          </ac:spMkLst>
        </pc:spChg>
      </pc:sldChg>
      <pc:sldChg chg="del">
        <pc:chgData name="이 호진" userId="e7b51f9e24c37788" providerId="LiveId" clId="{27EFC796-1467-479E-B50F-05071B7A7540}" dt="2022-07-03T08:04:27.056" v="0" actId="47"/>
        <pc:sldMkLst>
          <pc:docMk/>
          <pc:sldMk cId="4040338323" sldId="266"/>
        </pc:sldMkLst>
      </pc:sldChg>
      <pc:sldChg chg="delSp mod ord">
        <pc:chgData name="이 호진" userId="e7b51f9e24c37788" providerId="LiveId" clId="{27EFC796-1467-479E-B50F-05071B7A7540}" dt="2022-07-03T08:39:38.214" v="303"/>
        <pc:sldMkLst>
          <pc:docMk/>
          <pc:sldMk cId="4226029461" sldId="267"/>
        </pc:sldMkLst>
        <pc:spChg chg="del">
          <ac:chgData name="이 호진" userId="e7b51f9e24c37788" providerId="LiveId" clId="{27EFC796-1467-479E-B50F-05071B7A7540}" dt="2022-07-03T08:37:34.817" v="299" actId="478"/>
          <ac:spMkLst>
            <pc:docMk/>
            <pc:sldMk cId="4226029461" sldId="267"/>
            <ac:spMk id="6" creationId="{224B4437-83A2-24D8-85B7-941E140E8CA8}"/>
          </ac:spMkLst>
        </pc:spChg>
      </pc:sldChg>
      <pc:sldChg chg="delSp del mod ord">
        <pc:chgData name="이 호진" userId="e7b51f9e24c37788" providerId="LiveId" clId="{27EFC796-1467-479E-B50F-05071B7A7540}" dt="2022-07-03T08:41:15.717" v="387" actId="47"/>
        <pc:sldMkLst>
          <pc:docMk/>
          <pc:sldMk cId="3459451026" sldId="268"/>
        </pc:sldMkLst>
        <pc:spChg chg="del">
          <ac:chgData name="이 호진" userId="e7b51f9e24c37788" providerId="LiveId" clId="{27EFC796-1467-479E-B50F-05071B7A7540}" dt="2022-07-03T08:37:37.327" v="300" actId="478"/>
          <ac:spMkLst>
            <pc:docMk/>
            <pc:sldMk cId="3459451026" sldId="268"/>
            <ac:spMk id="6" creationId="{224B4437-83A2-24D8-85B7-941E140E8CA8}"/>
          </ac:spMkLst>
        </pc:spChg>
      </pc:sldChg>
      <pc:sldChg chg="delSp del mod">
        <pc:chgData name="이 호진" userId="e7b51f9e24c37788" providerId="LiveId" clId="{27EFC796-1467-479E-B50F-05071B7A7540}" dt="2022-07-03T08:41:15.717" v="387" actId="47"/>
        <pc:sldMkLst>
          <pc:docMk/>
          <pc:sldMk cId="3573233523" sldId="269"/>
        </pc:sldMkLst>
        <pc:spChg chg="del">
          <ac:chgData name="이 호진" userId="e7b51f9e24c37788" providerId="LiveId" clId="{27EFC796-1467-479E-B50F-05071B7A7540}" dt="2022-07-03T08:37:39.767" v="301" actId="478"/>
          <ac:spMkLst>
            <pc:docMk/>
            <pc:sldMk cId="3573233523" sldId="269"/>
            <ac:spMk id="6" creationId="{224B4437-83A2-24D8-85B7-941E140E8CA8}"/>
          </ac:spMkLst>
        </pc:spChg>
      </pc:sldChg>
      <pc:sldChg chg="addSp modSp mod">
        <pc:chgData name="이 호진" userId="e7b51f9e24c37788" providerId="LiveId" clId="{27EFC796-1467-479E-B50F-05071B7A7540}" dt="2022-07-03T08:35:40.355" v="92" actId="14100"/>
        <pc:sldMkLst>
          <pc:docMk/>
          <pc:sldMk cId="3475286617" sldId="270"/>
        </pc:sldMkLst>
        <pc:spChg chg="add mod">
          <ac:chgData name="이 호진" userId="e7b51f9e24c37788" providerId="LiveId" clId="{27EFC796-1467-479E-B50F-05071B7A7540}" dt="2022-07-03T08:33:47.717" v="10"/>
          <ac:spMkLst>
            <pc:docMk/>
            <pc:sldMk cId="3475286617" sldId="270"/>
            <ac:spMk id="6" creationId="{01FB2C11-6D24-1F90-B0DC-56ABECD60884}"/>
          </ac:spMkLst>
        </pc:spChg>
        <pc:spChg chg="add mod">
          <ac:chgData name="이 호진" userId="e7b51f9e24c37788" providerId="LiveId" clId="{27EFC796-1467-479E-B50F-05071B7A7540}" dt="2022-07-03T08:34:13.172" v="17" actId="207"/>
          <ac:spMkLst>
            <pc:docMk/>
            <pc:sldMk cId="3475286617" sldId="270"/>
            <ac:spMk id="11" creationId="{8FB34ED4-C31D-FD12-746C-D728EF89E5F2}"/>
          </ac:spMkLst>
        </pc:spChg>
        <pc:spChg chg="add mod">
          <ac:chgData name="이 호진" userId="e7b51f9e24c37788" providerId="LiveId" clId="{27EFC796-1467-479E-B50F-05071B7A7540}" dt="2022-07-03T08:35:40.355" v="92" actId="14100"/>
          <ac:spMkLst>
            <pc:docMk/>
            <pc:sldMk cId="3475286617" sldId="270"/>
            <ac:spMk id="12" creationId="{F9405162-F409-F45F-D43A-6E34A0A9183B}"/>
          </ac:spMkLst>
        </pc:spChg>
        <pc:picChg chg="add mod">
          <ac:chgData name="이 호진" userId="e7b51f9e24c37788" providerId="LiveId" clId="{27EFC796-1467-479E-B50F-05071B7A7540}" dt="2022-07-03T08:35:37.365" v="91" actId="1076"/>
          <ac:picMkLst>
            <pc:docMk/>
            <pc:sldMk cId="3475286617" sldId="270"/>
            <ac:picMk id="13" creationId="{0DF3983A-460C-7545-BFF6-F7B0562C6226}"/>
          </ac:picMkLst>
        </pc:picChg>
      </pc:sldChg>
      <pc:sldChg chg="addSp modSp mod ord">
        <pc:chgData name="이 호진" userId="e7b51f9e24c37788" providerId="LiveId" clId="{27EFC796-1467-479E-B50F-05071B7A7540}" dt="2022-07-03T08:36:59.235" v="239" actId="1076"/>
        <pc:sldMkLst>
          <pc:docMk/>
          <pc:sldMk cId="3754852325" sldId="271"/>
        </pc:sldMkLst>
        <pc:spChg chg="add mod">
          <ac:chgData name="이 호진" userId="e7b51f9e24c37788" providerId="LiveId" clId="{27EFC796-1467-479E-B50F-05071B7A7540}" dt="2022-07-03T08:36:28.151" v="157" actId="14100"/>
          <ac:spMkLst>
            <pc:docMk/>
            <pc:sldMk cId="3754852325" sldId="271"/>
            <ac:spMk id="2" creationId="{CD230217-03B4-A69D-5EE9-9930CF2F0161}"/>
          </ac:spMkLst>
        </pc:spChg>
        <pc:spChg chg="add mod">
          <ac:chgData name="이 호진" userId="e7b51f9e24c37788" providerId="LiveId" clId="{27EFC796-1467-479E-B50F-05071B7A7540}" dt="2022-07-03T08:36:59.235" v="239" actId="1076"/>
          <ac:spMkLst>
            <pc:docMk/>
            <pc:sldMk cId="3754852325" sldId="271"/>
            <ac:spMk id="3" creationId="{2DECAB6D-FE21-2895-CFF2-B7F6293082D4}"/>
          </ac:spMkLst>
        </pc:spChg>
        <pc:spChg chg="add mod">
          <ac:chgData name="이 호진" userId="e7b51f9e24c37788" providerId="LiveId" clId="{27EFC796-1467-479E-B50F-05071B7A7540}" dt="2022-07-03T08:36:02.248" v="93"/>
          <ac:spMkLst>
            <pc:docMk/>
            <pc:sldMk cId="3754852325" sldId="271"/>
            <ac:spMk id="11" creationId="{ED4BC4BA-E7FA-B6EA-F588-91B9DC39A28E}"/>
          </ac:spMkLst>
        </pc:spChg>
        <pc:picChg chg="add mod">
          <ac:chgData name="이 호진" userId="e7b51f9e24c37788" providerId="LiveId" clId="{27EFC796-1467-479E-B50F-05071B7A7540}" dt="2022-07-03T08:36:02.248" v="93"/>
          <ac:picMkLst>
            <pc:docMk/>
            <pc:sldMk cId="3754852325" sldId="271"/>
            <ac:picMk id="6" creationId="{2300C211-18B8-1D8A-0751-59CC59DDFD49}"/>
          </ac:picMkLst>
        </pc:picChg>
        <pc:cxnChg chg="add mod">
          <ac:chgData name="이 호진" userId="e7b51f9e24c37788" providerId="LiveId" clId="{27EFC796-1467-479E-B50F-05071B7A7540}" dt="2022-07-03T08:36:59.235" v="239" actId="1076"/>
          <ac:cxnSpMkLst>
            <pc:docMk/>
            <pc:sldMk cId="3754852325" sldId="271"/>
            <ac:cxnSpMk id="5" creationId="{323C6E68-86EA-637B-4DCE-379DFA140FB1}"/>
          </ac:cxnSpMkLst>
        </pc:cxnChg>
      </pc:sldChg>
      <pc:sldChg chg="del">
        <pc:chgData name="이 호진" userId="e7b51f9e24c37788" providerId="LiveId" clId="{27EFC796-1467-479E-B50F-05071B7A7540}" dt="2022-07-03T08:04:27.056" v="0" actId="47"/>
        <pc:sldMkLst>
          <pc:docMk/>
          <pc:sldMk cId="422484956" sldId="272"/>
        </pc:sldMkLst>
      </pc:sldChg>
      <pc:sldChg chg="del">
        <pc:chgData name="이 호진" userId="e7b51f9e24c37788" providerId="LiveId" clId="{27EFC796-1467-479E-B50F-05071B7A7540}" dt="2022-07-03T08:04:27.056" v="0" actId="47"/>
        <pc:sldMkLst>
          <pc:docMk/>
          <pc:sldMk cId="1826915338" sldId="273"/>
        </pc:sldMkLst>
      </pc:sldChg>
      <pc:sldChg chg="del">
        <pc:chgData name="이 호진" userId="e7b51f9e24c37788" providerId="LiveId" clId="{27EFC796-1467-479E-B50F-05071B7A7540}" dt="2022-07-03T08:04:37.506" v="3" actId="47"/>
        <pc:sldMkLst>
          <pc:docMk/>
          <pc:sldMk cId="3296113081" sldId="274"/>
        </pc:sldMkLst>
      </pc:sldChg>
      <pc:sldChg chg="del">
        <pc:chgData name="이 호진" userId="e7b51f9e24c37788" providerId="LiveId" clId="{27EFC796-1467-479E-B50F-05071B7A7540}" dt="2022-07-03T08:04:32.471" v="1" actId="47"/>
        <pc:sldMkLst>
          <pc:docMk/>
          <pc:sldMk cId="224058061" sldId="275"/>
        </pc:sldMkLst>
      </pc:sldChg>
      <pc:sldChg chg="del">
        <pc:chgData name="이 호진" userId="e7b51f9e24c37788" providerId="LiveId" clId="{27EFC796-1467-479E-B50F-05071B7A7540}" dt="2022-07-03T08:04:27.056" v="0" actId="47"/>
        <pc:sldMkLst>
          <pc:docMk/>
          <pc:sldMk cId="3240102956" sldId="286"/>
        </pc:sldMkLst>
      </pc:sldChg>
      <pc:sldChg chg="del">
        <pc:chgData name="이 호진" userId="e7b51f9e24c37788" providerId="LiveId" clId="{27EFC796-1467-479E-B50F-05071B7A7540}" dt="2022-07-03T08:04:27.056" v="0" actId="47"/>
        <pc:sldMkLst>
          <pc:docMk/>
          <pc:sldMk cId="3031781557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블루투스 페어링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33AF23-B815-9255-B2E9-37495849B67D}"/>
              </a:ext>
            </a:extLst>
          </p:cNvPr>
          <p:cNvSpPr txBox="1"/>
          <p:nvPr/>
        </p:nvSpPr>
        <p:spPr>
          <a:xfrm>
            <a:off x="356344" y="1648470"/>
            <a:ext cx="40542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블루투스는 기기간에 동기화가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되어야만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작동하게 되어 있는데 마스터와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슬레이브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구성으로 연결 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C89EFF-A1F5-464D-FC4F-55574BB195AF}"/>
              </a:ext>
            </a:extLst>
          </p:cNvPr>
          <p:cNvSpPr txBox="1"/>
          <p:nvPr/>
        </p:nvSpPr>
        <p:spPr>
          <a:xfrm>
            <a:off x="4733367" y="1567368"/>
            <a:ext cx="42492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마스터와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슬레이브와의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동기화외에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슬레이브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-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슬레이브간의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통신은 불가합니다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146" name="Picture 2" descr="데이터 전송 및 메쉬 기술의 다중 연결 블루투스 모듈 - 인더스트리 뉴스 - 심천 피지콤 테크놀로지 유한 공사">
            <a:extLst>
              <a:ext uri="{FF2B5EF4-FFF2-40B4-BE49-F238E27FC236}">
                <a16:creationId xmlns:a16="http://schemas.microsoft.com/office/drawing/2014/main" id="{C7F73C6F-6C55-FB09-4CEB-D411BBD13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73" y="2619236"/>
            <a:ext cx="22479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세상을 바꾸는 무선통신기술] 제 1탄. 푸른 이빨의 '블루투스(Bluetooth)' | 삼성반도체">
            <a:extLst>
              <a:ext uri="{FF2B5EF4-FFF2-40B4-BE49-F238E27FC236}">
                <a16:creationId xmlns:a16="http://schemas.microsoft.com/office/drawing/2014/main" id="{2C70F591-B391-D8EB-136A-6A30D0552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246" y="2758888"/>
            <a:ext cx="33528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BE75A3-65BD-C2E3-BF46-3445A68BAE44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 원리</a:t>
            </a:r>
          </a:p>
        </p:txBody>
      </p:sp>
    </p:spTree>
    <p:extLst>
      <p:ext uri="{BB962C8B-B14F-4D97-AF65-F5344CB8AC3E}">
        <p14:creationId xmlns:p14="http://schemas.microsoft.com/office/powerpoint/2010/main" val="128501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B5C164-9703-7F41-77C2-730F45BE1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61" y="2214250"/>
            <a:ext cx="2584929" cy="17549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F8EFD6-BF2B-F65B-35CD-6CBADADCB1C8}"/>
              </a:ext>
            </a:extLst>
          </p:cNvPr>
          <p:cNvSpPr txBox="1"/>
          <p:nvPr/>
        </p:nvSpPr>
        <p:spPr>
          <a:xfrm>
            <a:off x="3562436" y="2348932"/>
            <a:ext cx="50602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블루투스의 단점은 보완에 취약하다는 것입니다. </a:t>
            </a:r>
            <a:endParaRPr lang="en-US" altLang="ko-KR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endParaRPr lang="en-US" altLang="ko-KR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이를 조금이나마 보완하기 위해서 블루투스 기기에 따라서 </a:t>
            </a:r>
            <a:r>
              <a:rPr lang="ko-KR" altLang="en-US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연결시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암호를 입력해야 합니다.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AA3AF-83B3-ACDC-3E00-5E6AADF6166A}"/>
              </a:ext>
            </a:extLst>
          </p:cNvPr>
          <p:cNvSpPr txBox="1"/>
          <p:nvPr/>
        </p:nvSpPr>
        <p:spPr>
          <a:xfrm>
            <a:off x="371417" y="878690"/>
            <a:ext cx="84011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 통신을 하기 위해서는 마스터 기기와 </a:t>
            </a:r>
            <a:r>
              <a:rPr lang="ko-KR" altLang="en-US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슬레이브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기기가 필요합니다. 두 기기를 무선으로 연결하는 과정을 걸쳐야 하는데 이를 </a:t>
            </a:r>
            <a:r>
              <a:rPr lang="ko-KR" altLang="en-US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페어링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pairing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 이라고 합니다. 페어링은 두 기기를 한 쌍으로 </a:t>
            </a:r>
            <a:r>
              <a:rPr lang="ko-KR" altLang="en-US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묽는다는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의미 입니다.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C8B21-9DA4-59C2-4386-421A8BEDAF98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페어링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43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B34ED4-C31D-FD12-746C-D728EF89E5F2}"/>
              </a:ext>
            </a:extLst>
          </p:cNvPr>
          <p:cNvSpPr txBox="1"/>
          <p:nvPr/>
        </p:nvSpPr>
        <p:spPr>
          <a:xfrm>
            <a:off x="371416" y="960777"/>
            <a:ext cx="6141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처음 연결하면 블루투스 모듈의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LED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</a:t>
            </a:r>
            <a:r>
              <a:rPr lang="ko-KR" altLang="en-US" sz="1800" b="1" i="0" dirty="0">
                <a:solidFill>
                  <a:srgbClr val="FF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깜빡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인다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05162-F409-F45F-D43A-6E34A0A9183B}"/>
              </a:ext>
            </a:extLst>
          </p:cNvPr>
          <p:cNvSpPr txBox="1"/>
          <p:nvPr/>
        </p:nvSpPr>
        <p:spPr>
          <a:xfrm>
            <a:off x="3990154" y="1834011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블루투가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모듈이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페어링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되지 않음을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LED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램프로 표시하는 것이다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하지만 스마트폰이나 노트북과 블루투스 페어링이 되면 깜빡이지 않게 되고 계속 켜져 있는 상태가 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 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0DF3983A-460C-7545-BFF6-F7B0562C6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2" y="1890560"/>
            <a:ext cx="3093967" cy="22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0A16F2-3302-DE78-7E06-CCC870D47A0A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페어링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28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300C211-18B8-1D8A-0751-59CC59DDF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57" y="369276"/>
            <a:ext cx="2085660" cy="428438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4BC4BA-E7FA-B6EA-F588-91B9DC39A28E}"/>
              </a:ext>
            </a:extLst>
          </p:cNvPr>
          <p:cNvSpPr/>
          <p:nvPr/>
        </p:nvSpPr>
        <p:spPr>
          <a:xfrm>
            <a:off x="440060" y="1915688"/>
            <a:ext cx="2041957" cy="2588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230217-03B4-A69D-5EE9-9930CF2F0161}"/>
              </a:ext>
            </a:extLst>
          </p:cNvPr>
          <p:cNvSpPr txBox="1"/>
          <p:nvPr/>
        </p:nvSpPr>
        <p:spPr>
          <a:xfrm>
            <a:off x="2798023" y="510471"/>
            <a:ext cx="6037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스마트 폰과 블루투스 모듈을 연결해 본다</a:t>
            </a:r>
            <a:r>
              <a:rPr lang="en-US" altLang="ko-KR" sz="3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32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CAB6D-FE21-2895-CFF2-B7F6293082D4}"/>
              </a:ext>
            </a:extLst>
          </p:cNvPr>
          <p:cNvSpPr txBox="1"/>
          <p:nvPr/>
        </p:nvSpPr>
        <p:spPr>
          <a:xfrm>
            <a:off x="2979558" y="2174544"/>
            <a:ext cx="602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AT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명령어로 변경된 블루투스 모듈명이 검색된다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323C6E68-86EA-637B-4DCE-379DFA140FB1}"/>
              </a:ext>
            </a:extLst>
          </p:cNvPr>
          <p:cNvCxnSpPr>
            <a:stCxn id="3" idx="1"/>
            <a:endCxn id="11" idx="3"/>
          </p:cNvCxnSpPr>
          <p:nvPr/>
        </p:nvCxnSpPr>
        <p:spPr>
          <a:xfrm rot="10800000">
            <a:off x="2482018" y="2045116"/>
            <a:ext cx="497541" cy="3140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85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0B661C59-46E0-4C67-EFBC-30EC6B20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2" y="479956"/>
            <a:ext cx="2075115" cy="4262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CE562A-63FD-A059-ADD4-E3798F0B0AA4}"/>
              </a:ext>
            </a:extLst>
          </p:cNvPr>
          <p:cNvSpPr txBox="1"/>
          <p:nvPr/>
        </p:nvSpPr>
        <p:spPr>
          <a:xfrm>
            <a:off x="2859052" y="1449017"/>
            <a:ext cx="4370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AT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명령어로 새로 설정한 비밀번호를 입력합니다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81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146</Words>
  <Application>Microsoft Office PowerPoint</Application>
  <PresentationFormat>화면 슬라이드 쇼(16:9)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4</cp:revision>
  <dcterms:created xsi:type="dcterms:W3CDTF">2022-02-09T03:28:42Z</dcterms:created>
  <dcterms:modified xsi:type="dcterms:W3CDTF">2024-04-16T10:19:26Z</dcterms:modified>
</cp:coreProperties>
</file>