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71" r:id="rId3"/>
    <p:sldId id="256" r:id="rId4"/>
    <p:sldId id="257" r:id="rId5"/>
    <p:sldId id="262" r:id="rId6"/>
    <p:sldId id="261" r:id="rId7"/>
    <p:sldId id="264" r:id="rId8"/>
    <p:sldId id="263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67BCC74-3100-4F9F-8A63-C10A0BE50AC8}"/>
    <pc:docChg chg="undo custSel addSld delSld modSld sldOrd">
      <pc:chgData name="이 호진" userId="e7b51f9e24c37788" providerId="LiveId" clId="{167BCC74-3100-4F9F-8A63-C10A0BE50AC8}" dt="2022-06-25T12:34:52.619" v="540" actId="6549"/>
      <pc:docMkLst>
        <pc:docMk/>
      </pc:docMkLst>
      <pc:sldChg chg="addSp modSp mod ord">
        <pc:chgData name="이 호진" userId="e7b51f9e24c37788" providerId="LiveId" clId="{167BCC74-3100-4F9F-8A63-C10A0BE50AC8}" dt="2022-06-25T12:20:16.799" v="227" actId="1076"/>
        <pc:sldMkLst>
          <pc:docMk/>
          <pc:sldMk cId="783510813" sldId="257"/>
        </pc:sldMkLst>
        <pc:spChg chg="add mod">
          <ac:chgData name="이 호진" userId="e7b51f9e24c37788" providerId="LiveId" clId="{167BCC74-3100-4F9F-8A63-C10A0BE50AC8}" dt="2022-06-25T12:19:05.105" v="171" actId="122"/>
          <ac:spMkLst>
            <pc:docMk/>
            <pc:sldMk cId="783510813" sldId="257"/>
            <ac:spMk id="5" creationId="{E444A932-ADFE-105B-6057-DA4966510525}"/>
          </ac:spMkLst>
        </pc:spChg>
        <pc:spChg chg="add mod">
          <ac:chgData name="이 호진" userId="e7b51f9e24c37788" providerId="LiveId" clId="{167BCC74-3100-4F9F-8A63-C10A0BE50AC8}" dt="2022-06-25T12:19:15.852" v="182" actId="20577"/>
          <ac:spMkLst>
            <pc:docMk/>
            <pc:sldMk cId="783510813" sldId="257"/>
            <ac:spMk id="12" creationId="{A6D8740E-6AE6-C75B-36F5-8AE311B81ACF}"/>
          </ac:spMkLst>
        </pc:spChg>
        <pc:spChg chg="add mod">
          <ac:chgData name="이 호진" userId="e7b51f9e24c37788" providerId="LiveId" clId="{167BCC74-3100-4F9F-8A63-C10A0BE50AC8}" dt="2022-06-25T12:19:47.989" v="215" actId="1076"/>
          <ac:spMkLst>
            <pc:docMk/>
            <pc:sldMk cId="783510813" sldId="257"/>
            <ac:spMk id="16" creationId="{E08B2C01-90D1-16D7-90A1-48274C1E5881}"/>
          </ac:spMkLst>
        </pc:spChg>
        <pc:spChg chg="add mod">
          <ac:chgData name="이 호진" userId="e7b51f9e24c37788" providerId="LiveId" clId="{167BCC74-3100-4F9F-8A63-C10A0BE50AC8}" dt="2022-06-25T12:20:16.799" v="227" actId="1076"/>
          <ac:spMkLst>
            <pc:docMk/>
            <pc:sldMk cId="783510813" sldId="257"/>
            <ac:spMk id="20" creationId="{265EFFFE-1B42-0F71-F39A-5F2CF4A9712F}"/>
          </ac:spMkLst>
        </pc:spChg>
        <pc:picChg chg="add mod">
          <ac:chgData name="이 호진" userId="e7b51f9e24c37788" providerId="LiveId" clId="{167BCC74-3100-4F9F-8A63-C10A0BE50AC8}" dt="2022-06-25T12:18:23.969" v="161"/>
          <ac:picMkLst>
            <pc:docMk/>
            <pc:sldMk cId="783510813" sldId="257"/>
            <ac:picMk id="6" creationId="{2B4FBE7E-CB73-A0C7-1222-306956C41A7B}"/>
          </ac:picMkLst>
        </pc:picChg>
        <pc:cxnChg chg="add mod">
          <ac:chgData name="이 호진" userId="e7b51f9e24c37788" providerId="LiveId" clId="{167BCC74-3100-4F9F-8A63-C10A0BE50AC8}" dt="2022-06-25T12:19:01.649" v="170" actId="14100"/>
          <ac:cxnSpMkLst>
            <pc:docMk/>
            <pc:sldMk cId="783510813" sldId="257"/>
            <ac:cxnSpMk id="3" creationId="{24417CF8-159B-520A-CA81-F5E4A3374EDC}"/>
          </ac:cxnSpMkLst>
        </pc:cxnChg>
        <pc:cxnChg chg="add mod">
          <ac:chgData name="이 호진" userId="e7b51f9e24c37788" providerId="LiveId" clId="{167BCC74-3100-4F9F-8A63-C10A0BE50AC8}" dt="2022-06-25T12:19:25.950" v="186" actId="14100"/>
          <ac:cxnSpMkLst>
            <pc:docMk/>
            <pc:sldMk cId="783510813" sldId="257"/>
            <ac:cxnSpMk id="13" creationId="{8A13B2C8-67A5-E5DF-D56C-20A438F695FF}"/>
          </ac:cxnSpMkLst>
        </pc:cxnChg>
        <pc:cxnChg chg="add mod">
          <ac:chgData name="이 호진" userId="e7b51f9e24c37788" providerId="LiveId" clId="{167BCC74-3100-4F9F-8A63-C10A0BE50AC8}" dt="2022-06-25T12:19:56.179" v="219" actId="14100"/>
          <ac:cxnSpMkLst>
            <pc:docMk/>
            <pc:sldMk cId="783510813" sldId="257"/>
            <ac:cxnSpMk id="17" creationId="{9A1CEA44-FFF6-26D6-CE3F-9707C7C4F405}"/>
          </ac:cxnSpMkLst>
        </pc:cxnChg>
      </pc:sldChg>
      <pc:sldChg chg="del">
        <pc:chgData name="이 호진" userId="e7b51f9e24c37788" providerId="LiveId" clId="{167BCC74-3100-4F9F-8A63-C10A0BE50AC8}" dt="2022-06-25T12:29:20.371" v="341" actId="47"/>
        <pc:sldMkLst>
          <pc:docMk/>
          <pc:sldMk cId="3835004089" sldId="258"/>
        </pc:sldMkLst>
      </pc:sldChg>
      <pc:sldChg chg="del">
        <pc:chgData name="이 호진" userId="e7b51f9e24c37788" providerId="LiveId" clId="{167BCC74-3100-4F9F-8A63-C10A0BE50AC8}" dt="2022-06-25T12:29:19.390" v="340" actId="47"/>
        <pc:sldMkLst>
          <pc:docMk/>
          <pc:sldMk cId="2903567767" sldId="259"/>
        </pc:sldMkLst>
      </pc:sldChg>
      <pc:sldChg chg="addSp delSp modSp mod ord">
        <pc:chgData name="이 호진" userId="e7b51f9e24c37788" providerId="LiveId" clId="{167BCC74-3100-4F9F-8A63-C10A0BE50AC8}" dt="2022-06-25T12:27:50.691" v="327" actId="1076"/>
        <pc:sldMkLst>
          <pc:docMk/>
          <pc:sldMk cId="2650601943" sldId="261"/>
        </pc:sldMkLst>
        <pc:spChg chg="add del mod">
          <ac:chgData name="이 호진" userId="e7b51f9e24c37788" providerId="LiveId" clId="{167BCC74-3100-4F9F-8A63-C10A0BE50AC8}" dt="2022-06-25T12:20:00.764" v="220" actId="21"/>
          <ac:spMkLst>
            <pc:docMk/>
            <pc:sldMk cId="2650601943" sldId="261"/>
            <ac:spMk id="2" creationId="{0F585398-3EAE-E1EA-C6C1-48735F44DD72}"/>
          </ac:spMkLst>
        </pc:spChg>
        <pc:spChg chg="add mod">
          <ac:chgData name="이 호진" userId="e7b51f9e24c37788" providerId="LiveId" clId="{167BCC74-3100-4F9F-8A63-C10A0BE50AC8}" dt="2022-06-25T12:27:48.793" v="326"/>
          <ac:spMkLst>
            <pc:docMk/>
            <pc:sldMk cId="2650601943" sldId="261"/>
            <ac:spMk id="10" creationId="{9DB52053-D526-308E-C559-496E06EF2817}"/>
          </ac:spMkLst>
        </pc:spChg>
        <pc:picChg chg="del mod">
          <ac:chgData name="이 호진" userId="e7b51f9e24c37788" providerId="LiveId" clId="{167BCC74-3100-4F9F-8A63-C10A0BE50AC8}" dt="2022-06-25T12:20:19.395" v="229" actId="478"/>
          <ac:picMkLst>
            <pc:docMk/>
            <pc:sldMk cId="2650601943" sldId="261"/>
            <ac:picMk id="3" creationId="{3FA8FEFE-CC05-4613-823F-5423A1C4202A}"/>
          </ac:picMkLst>
        </pc:picChg>
        <pc:picChg chg="add mod">
          <ac:chgData name="이 호진" userId="e7b51f9e24c37788" providerId="LiveId" clId="{167BCC74-3100-4F9F-8A63-C10A0BE50AC8}" dt="2022-06-25T12:27:50.691" v="327" actId="1076"/>
          <ac:picMkLst>
            <pc:docMk/>
            <pc:sldMk cId="2650601943" sldId="261"/>
            <ac:picMk id="6" creationId="{62660E0F-0DF0-A1E6-9E40-C6468AAB913F}"/>
          </ac:picMkLst>
        </pc:picChg>
      </pc:sldChg>
      <pc:sldChg chg="ord">
        <pc:chgData name="이 호진" userId="e7b51f9e24c37788" providerId="LiveId" clId="{167BCC74-3100-4F9F-8A63-C10A0BE50AC8}" dt="2022-06-25T12:33:19.198" v="517"/>
        <pc:sldMkLst>
          <pc:docMk/>
          <pc:sldMk cId="1000741520" sldId="263"/>
        </pc:sldMkLst>
      </pc:sldChg>
      <pc:sldChg chg="addSp delSp modSp mod">
        <pc:chgData name="이 호진" userId="e7b51f9e24c37788" providerId="LiveId" clId="{167BCC74-3100-4F9F-8A63-C10A0BE50AC8}" dt="2022-06-25T12:28:53.475" v="336" actId="1076"/>
        <pc:sldMkLst>
          <pc:docMk/>
          <pc:sldMk cId="1714803531" sldId="264"/>
        </pc:sldMkLst>
        <pc:spChg chg="del">
          <ac:chgData name="이 호진" userId="e7b51f9e24c37788" providerId="LiveId" clId="{167BCC74-3100-4F9F-8A63-C10A0BE50AC8}" dt="2022-06-25T12:27:47.524" v="325" actId="21"/>
          <ac:spMkLst>
            <pc:docMk/>
            <pc:sldMk cId="1714803531" sldId="264"/>
            <ac:spMk id="2" creationId="{6F456323-7D5A-9405-C8FC-C74A6A6E15BB}"/>
          </ac:spMkLst>
        </pc:spChg>
        <pc:spChg chg="add mod">
          <ac:chgData name="이 호진" userId="e7b51f9e24c37788" providerId="LiveId" clId="{167BCC74-3100-4F9F-8A63-C10A0BE50AC8}" dt="2022-06-25T12:28:53.475" v="336" actId="1076"/>
          <ac:spMkLst>
            <pc:docMk/>
            <pc:sldMk cId="1714803531" sldId="264"/>
            <ac:spMk id="10" creationId="{BB60C83A-0BBC-1C83-C82B-008594CF7FCA}"/>
          </ac:spMkLst>
        </pc:spChg>
        <pc:spChg chg="add mod">
          <ac:chgData name="이 호진" userId="e7b51f9e24c37788" providerId="LiveId" clId="{167BCC74-3100-4F9F-8A63-C10A0BE50AC8}" dt="2022-06-25T12:28:51.227" v="335" actId="255"/>
          <ac:spMkLst>
            <pc:docMk/>
            <pc:sldMk cId="1714803531" sldId="264"/>
            <ac:spMk id="11" creationId="{24ED4E38-C9B6-32C6-1E22-C8510EA4A0D1}"/>
          </ac:spMkLst>
        </pc:spChg>
        <pc:picChg chg="del">
          <ac:chgData name="이 호진" userId="e7b51f9e24c37788" providerId="LiveId" clId="{167BCC74-3100-4F9F-8A63-C10A0BE50AC8}" dt="2022-06-25T12:28:04.763" v="328" actId="478"/>
          <ac:picMkLst>
            <pc:docMk/>
            <pc:sldMk cId="1714803531" sldId="264"/>
            <ac:picMk id="3" creationId="{D4D77C17-C33D-42D4-B14C-7B59A29872D9}"/>
          </ac:picMkLst>
        </pc:picChg>
      </pc:sldChg>
      <pc:sldChg chg="addSp delSp modSp mod">
        <pc:chgData name="이 호진" userId="e7b51f9e24c37788" providerId="LiveId" clId="{167BCC74-3100-4F9F-8A63-C10A0BE50AC8}" dt="2022-06-25T12:34:52.619" v="540" actId="6549"/>
        <pc:sldMkLst>
          <pc:docMk/>
          <pc:sldMk cId="3296514608" sldId="265"/>
        </pc:sldMkLst>
        <pc:spChg chg="add mod">
          <ac:chgData name="이 호진" userId="e7b51f9e24c37788" providerId="LiveId" clId="{167BCC74-3100-4F9F-8A63-C10A0BE50AC8}" dt="2022-06-25T12:34:52.619" v="540" actId="6549"/>
          <ac:spMkLst>
            <pc:docMk/>
            <pc:sldMk cId="3296514608" sldId="265"/>
            <ac:spMk id="10" creationId="{D6991E14-7794-EE8F-6A9E-DFA30B3112CB}"/>
          </ac:spMkLst>
        </pc:spChg>
        <pc:spChg chg="add mod">
          <ac:chgData name="이 호진" userId="e7b51f9e24c37788" providerId="LiveId" clId="{167BCC74-3100-4F9F-8A63-C10A0BE50AC8}" dt="2022-06-25T12:34:26.074" v="529" actId="1076"/>
          <ac:spMkLst>
            <pc:docMk/>
            <pc:sldMk cId="3296514608" sldId="265"/>
            <ac:spMk id="11" creationId="{2BC6C30D-A2D9-83EF-6787-DE20827EB7C4}"/>
          </ac:spMkLst>
        </pc:spChg>
        <pc:spChg chg="add mod">
          <ac:chgData name="이 호진" userId="e7b51f9e24c37788" providerId="LiveId" clId="{167BCC74-3100-4F9F-8A63-C10A0BE50AC8}" dt="2022-06-25T12:34:41.121" v="535" actId="14100"/>
          <ac:spMkLst>
            <pc:docMk/>
            <pc:sldMk cId="3296514608" sldId="265"/>
            <ac:spMk id="12" creationId="{9E18853D-B9A7-3071-7EE9-932B7D9DAAE6}"/>
          </ac:spMkLst>
        </pc:spChg>
        <pc:picChg chg="del">
          <ac:chgData name="이 호진" userId="e7b51f9e24c37788" providerId="LiveId" clId="{167BCC74-3100-4F9F-8A63-C10A0BE50AC8}" dt="2022-06-25T12:28:56.079" v="337" actId="478"/>
          <ac:picMkLst>
            <pc:docMk/>
            <pc:sldMk cId="3296514608" sldId="265"/>
            <ac:picMk id="3" creationId="{29B5940C-4D3F-47DE-8419-E528B14F0118}"/>
          </ac:picMkLst>
        </pc:picChg>
      </pc:sldChg>
      <pc:sldChg chg="addSp delSp modSp mod">
        <pc:chgData name="이 호진" userId="e7b51f9e24c37788" providerId="LiveId" clId="{167BCC74-3100-4F9F-8A63-C10A0BE50AC8}" dt="2022-06-25T12:29:00.318" v="339" actId="478"/>
        <pc:sldMkLst>
          <pc:docMk/>
          <pc:sldMk cId="909700212" sldId="266"/>
        </pc:sldMkLst>
        <pc:spChg chg="add del mod">
          <ac:chgData name="이 호진" userId="e7b51f9e24c37788" providerId="LiveId" clId="{167BCC74-3100-4F9F-8A63-C10A0BE50AC8}" dt="2022-06-25T12:29:00.318" v="339" actId="478"/>
          <ac:spMkLst>
            <pc:docMk/>
            <pc:sldMk cId="909700212" sldId="266"/>
            <ac:spMk id="2" creationId="{08CABD83-48D6-0ED8-18DD-1EAE25037BCE}"/>
          </ac:spMkLst>
        </pc:spChg>
        <pc:picChg chg="del">
          <ac:chgData name="이 호진" userId="e7b51f9e24c37788" providerId="LiveId" clId="{167BCC74-3100-4F9F-8A63-C10A0BE50AC8}" dt="2022-06-25T12:28:58.226" v="338" actId="478"/>
          <ac:picMkLst>
            <pc:docMk/>
            <pc:sldMk cId="909700212" sldId="266"/>
            <ac:picMk id="3" creationId="{EE546F44-1865-485E-A6CB-E4C9044A6D20}"/>
          </ac:picMkLst>
        </pc:picChg>
      </pc:sldChg>
      <pc:sldChg chg="addSp delSp modSp del mod">
        <pc:chgData name="이 호진" userId="e7b51f9e24c37788" providerId="LiveId" clId="{167BCC74-3100-4F9F-8A63-C10A0BE50AC8}" dt="2022-06-25T12:33:30.153" v="520" actId="47"/>
        <pc:sldMkLst>
          <pc:docMk/>
          <pc:sldMk cId="2383221081" sldId="267"/>
        </pc:sldMkLst>
        <pc:spChg chg="add del mod">
          <ac:chgData name="이 호진" userId="e7b51f9e24c37788" providerId="LiveId" clId="{167BCC74-3100-4F9F-8A63-C10A0BE50AC8}" dt="2022-06-25T12:33:28.877" v="519" actId="478"/>
          <ac:spMkLst>
            <pc:docMk/>
            <pc:sldMk cId="2383221081" sldId="267"/>
            <ac:spMk id="2" creationId="{AA486A42-0873-7D74-64D4-2E4B3B4E67D1}"/>
          </ac:spMkLst>
        </pc:spChg>
        <pc:picChg chg="del mod">
          <ac:chgData name="이 호진" userId="e7b51f9e24c37788" providerId="LiveId" clId="{167BCC74-3100-4F9F-8A63-C10A0BE50AC8}" dt="2022-06-25T12:33:27.224" v="518" actId="478"/>
          <ac:picMkLst>
            <pc:docMk/>
            <pc:sldMk cId="2383221081" sldId="267"/>
            <ac:picMk id="3" creationId="{CBB9F09A-0888-4C3B-961E-8D0C0FA1F90D}"/>
          </ac:picMkLst>
        </pc:picChg>
      </pc:sldChg>
      <pc:sldChg chg="del">
        <pc:chgData name="이 호진" userId="e7b51f9e24c37788" providerId="LiveId" clId="{167BCC74-3100-4F9F-8A63-C10A0BE50AC8}" dt="2022-06-25T12:29:22.115" v="343" actId="47"/>
        <pc:sldMkLst>
          <pc:docMk/>
          <pc:sldMk cId="3414100749" sldId="268"/>
        </pc:sldMkLst>
      </pc:sldChg>
      <pc:sldChg chg="del">
        <pc:chgData name="이 호진" userId="e7b51f9e24c37788" providerId="LiveId" clId="{167BCC74-3100-4F9F-8A63-C10A0BE50AC8}" dt="2022-06-25T12:29:21.260" v="342" actId="47"/>
        <pc:sldMkLst>
          <pc:docMk/>
          <pc:sldMk cId="3982248402" sldId="269"/>
        </pc:sldMkLst>
      </pc:sldChg>
      <pc:sldChg chg="del">
        <pc:chgData name="이 호진" userId="e7b51f9e24c37788" providerId="LiveId" clId="{167BCC74-3100-4F9F-8A63-C10A0BE50AC8}" dt="2022-06-25T12:33:32.902" v="522" actId="47"/>
        <pc:sldMkLst>
          <pc:docMk/>
          <pc:sldMk cId="2587361011" sldId="270"/>
        </pc:sldMkLst>
      </pc:sldChg>
      <pc:sldChg chg="add del">
        <pc:chgData name="이 호진" userId="e7b51f9e24c37788" providerId="LiveId" clId="{167BCC74-3100-4F9F-8A63-C10A0BE50AC8}" dt="2022-06-25T12:33:31.969" v="521" actId="47"/>
        <pc:sldMkLst>
          <pc:docMk/>
          <pc:sldMk cId="3388963757" sldId="283"/>
        </pc:sldMkLst>
      </pc:sldChg>
      <pc:sldChg chg="add del">
        <pc:chgData name="이 호진" userId="e7b51f9e24c37788" providerId="LiveId" clId="{167BCC74-3100-4F9F-8A63-C10A0BE50AC8}" dt="2022-06-25T12:33:34.394" v="523" actId="47"/>
        <pc:sldMkLst>
          <pc:docMk/>
          <pc:sldMk cId="2798968560" sldId="284"/>
        </pc:sldMkLst>
      </pc:sldChg>
      <pc:sldChg chg="add del">
        <pc:chgData name="이 호진" userId="e7b51f9e24c37788" providerId="LiveId" clId="{167BCC74-3100-4F9F-8A63-C10A0BE50AC8}" dt="2022-06-25T12:33:35.573" v="524" actId="47"/>
        <pc:sldMkLst>
          <pc:docMk/>
          <pc:sldMk cId="628477110" sldId="285"/>
        </pc:sldMkLst>
      </pc:sldChg>
    </pc:docChg>
  </pc:docChgLst>
  <pc:docChgLst>
    <pc:chgData name="이 호진" userId="e7b51f9e24c37788" providerId="LiveId" clId="{C271657C-8852-4214-995F-0C3ADEF2B32B}"/>
    <pc:docChg chg="custSel addSld delSld modSld sldOrd">
      <pc:chgData name="이 호진" userId="e7b51f9e24c37788" providerId="LiveId" clId="{C271657C-8852-4214-995F-0C3ADEF2B32B}" dt="2022-06-07T07:50:46.037" v="611" actId="552"/>
      <pc:docMkLst>
        <pc:docMk/>
      </pc:docMkLst>
      <pc:sldChg chg="addSp modSp mod">
        <pc:chgData name="이 호진" userId="e7b51f9e24c37788" providerId="LiveId" clId="{C271657C-8852-4214-995F-0C3ADEF2B32B}" dt="2022-05-14T15:46:56.654" v="281" actId="1076"/>
        <pc:sldMkLst>
          <pc:docMk/>
          <pc:sldMk cId="2184666338" sldId="256"/>
        </pc:sldMkLst>
        <pc:spChg chg="mod">
          <ac:chgData name="이 호진" userId="e7b51f9e24c37788" providerId="LiveId" clId="{C271657C-8852-4214-995F-0C3ADEF2B32B}" dt="2022-05-14T15:45:34.319" v="25" actId="255"/>
          <ac:spMkLst>
            <pc:docMk/>
            <pc:sldMk cId="2184666338" sldId="256"/>
            <ac:spMk id="2" creationId="{6866AB9B-FDC9-484C-91CB-0CF2B9C7E4A7}"/>
          </ac:spMkLst>
        </pc:spChg>
        <pc:spChg chg="add mod">
          <ac:chgData name="이 호진" userId="e7b51f9e24c37788" providerId="LiveId" clId="{C271657C-8852-4214-995F-0C3ADEF2B32B}" dt="2022-05-14T15:46:56.654" v="281" actId="1076"/>
          <ac:spMkLst>
            <pc:docMk/>
            <pc:sldMk cId="2184666338" sldId="256"/>
            <ac:spMk id="10" creationId="{9C41C221-AE34-7330-C52B-890A1647A335}"/>
          </ac:spMkLst>
        </pc:spChg>
        <pc:picChg chg="add mod">
          <ac:chgData name="이 호진" userId="e7b51f9e24c37788" providerId="LiveId" clId="{C271657C-8852-4214-995F-0C3ADEF2B32B}" dt="2022-05-14T15:45:14.006" v="19" actId="1076"/>
          <ac:picMkLst>
            <pc:docMk/>
            <pc:sldMk cId="2184666338" sldId="256"/>
            <ac:picMk id="5" creationId="{3BE97754-5A47-B803-F6D4-FA6C082406E8}"/>
          </ac:picMkLst>
        </pc:picChg>
      </pc:sldChg>
      <pc:sldChg chg="addSp delSp modSp mod ord">
        <pc:chgData name="이 호진" userId="e7b51f9e24c37788" providerId="LiveId" clId="{C271657C-8852-4214-995F-0C3ADEF2B32B}" dt="2022-05-14T15:51:47.191" v="609"/>
        <pc:sldMkLst>
          <pc:docMk/>
          <pc:sldMk cId="783510813" sldId="257"/>
        </pc:sldMkLst>
        <pc:spChg chg="add del mod">
          <ac:chgData name="이 호진" userId="e7b51f9e24c37788" providerId="LiveId" clId="{C271657C-8852-4214-995F-0C3ADEF2B32B}" dt="2022-05-14T15:46:38.542" v="270" actId="21"/>
          <ac:spMkLst>
            <pc:docMk/>
            <pc:sldMk cId="783510813" sldId="257"/>
            <ac:spMk id="2" creationId="{FEA81EA1-6BC7-C64D-2674-155586F157E0}"/>
          </ac:spMkLst>
        </pc:spChg>
        <pc:picChg chg="del">
          <ac:chgData name="이 호진" userId="e7b51f9e24c37788" providerId="LiveId" clId="{C271657C-8852-4214-995F-0C3ADEF2B32B}" dt="2022-05-14T15:46:58.923" v="282" actId="478"/>
          <ac:picMkLst>
            <pc:docMk/>
            <pc:sldMk cId="783510813" sldId="257"/>
            <ac:picMk id="3" creationId="{406B08EE-6DC1-40CA-A33F-554946DCA256}"/>
          </ac:picMkLst>
        </pc:picChg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3214108175" sldId="260"/>
        </pc:sldMkLst>
      </pc:sldChg>
      <pc:sldChg chg="modSp mod">
        <pc:chgData name="이 호진" userId="e7b51f9e24c37788" providerId="LiveId" clId="{C271657C-8852-4214-995F-0C3ADEF2B32B}" dt="2022-05-14T15:47:22.080" v="286" actId="1076"/>
        <pc:sldMkLst>
          <pc:docMk/>
          <pc:sldMk cId="2650601943" sldId="261"/>
        </pc:sldMkLst>
        <pc:picChg chg="mod">
          <ac:chgData name="이 호진" userId="e7b51f9e24c37788" providerId="LiveId" clId="{C271657C-8852-4214-995F-0C3ADEF2B32B}" dt="2022-05-14T15:47:22.080" v="286" actId="1076"/>
          <ac:picMkLst>
            <pc:docMk/>
            <pc:sldMk cId="2650601943" sldId="261"/>
            <ac:picMk id="3" creationId="{3FA8FEFE-CC05-4613-823F-5423A1C4202A}"/>
          </ac:picMkLst>
        </pc:picChg>
      </pc:sldChg>
      <pc:sldChg chg="addSp delSp modSp mod">
        <pc:chgData name="이 호진" userId="e7b51f9e24c37788" providerId="LiveId" clId="{C271657C-8852-4214-995F-0C3ADEF2B32B}" dt="2022-05-14T15:48:52.418" v="433" actId="1076"/>
        <pc:sldMkLst>
          <pc:docMk/>
          <pc:sldMk cId="3525762185" sldId="262"/>
        </pc:sldMkLst>
        <pc:spChg chg="add mod">
          <ac:chgData name="이 호진" userId="e7b51f9e24c37788" providerId="LiveId" clId="{C271657C-8852-4214-995F-0C3ADEF2B32B}" dt="2022-05-14T15:47:53.894" v="320" actId="14100"/>
          <ac:spMkLst>
            <pc:docMk/>
            <pc:sldMk cId="3525762185" sldId="262"/>
            <ac:spMk id="2" creationId="{4F31C142-A59C-D24A-D4C0-695C6BDDC387}"/>
          </ac:spMkLst>
        </pc:spChg>
        <pc:spChg chg="mod">
          <ac:chgData name="이 호진" userId="e7b51f9e24c37788" providerId="LiveId" clId="{C271657C-8852-4214-995F-0C3ADEF2B32B}" dt="2022-05-14T15:48:52.418" v="433" actId="1076"/>
          <ac:spMkLst>
            <pc:docMk/>
            <pc:sldMk cId="3525762185" sldId="262"/>
            <ac:spMk id="5" creationId="{E1FC7043-A411-4D74-8CDA-DCABDB7D42F3}"/>
          </ac:spMkLst>
        </pc:spChg>
        <pc:spChg chg="add mod">
          <ac:chgData name="이 호진" userId="e7b51f9e24c37788" providerId="LiveId" clId="{C271657C-8852-4214-995F-0C3ADEF2B32B}" dt="2022-05-14T15:48:16.248" v="380" actId="1076"/>
          <ac:spMkLst>
            <pc:docMk/>
            <pc:sldMk cId="3525762185" sldId="262"/>
            <ac:spMk id="6" creationId="{85B53331-1803-3761-3000-2CA4FCA81228}"/>
          </ac:spMkLst>
        </pc:spChg>
        <pc:spChg chg="add mod">
          <ac:chgData name="이 호진" userId="e7b51f9e24c37788" providerId="LiveId" clId="{C271657C-8852-4214-995F-0C3ADEF2B32B}" dt="2022-05-14T15:48:48.873" v="432" actId="1076"/>
          <ac:spMkLst>
            <pc:docMk/>
            <pc:sldMk cId="3525762185" sldId="262"/>
            <ac:spMk id="10" creationId="{99391A67-32B8-3D36-7A18-2E67D3DF4D16}"/>
          </ac:spMkLst>
        </pc:spChg>
        <pc:picChg chg="del mod">
          <ac:chgData name="이 호진" userId="e7b51f9e24c37788" providerId="LiveId" clId="{C271657C-8852-4214-995F-0C3ADEF2B32B}" dt="2022-05-14T15:48:39.962" v="428" actId="478"/>
          <ac:picMkLst>
            <pc:docMk/>
            <pc:sldMk cId="3525762185" sldId="262"/>
            <ac:picMk id="3" creationId="{6559B521-5184-41E6-B0A4-D5EF8CD2D24F}"/>
          </ac:picMkLst>
        </pc:picChg>
      </pc:sldChg>
      <pc:sldChg chg="addSp delSp modSp mod">
        <pc:chgData name="이 호진" userId="e7b51f9e24c37788" providerId="LiveId" clId="{C271657C-8852-4214-995F-0C3ADEF2B32B}" dt="2022-06-07T07:50:46.037" v="611" actId="552"/>
        <pc:sldMkLst>
          <pc:docMk/>
          <pc:sldMk cId="1000741520" sldId="263"/>
        </pc:sldMkLst>
        <pc:spChg chg="add mod">
          <ac:chgData name="이 호진" userId="e7b51f9e24c37788" providerId="LiveId" clId="{C271657C-8852-4214-995F-0C3ADEF2B32B}" dt="2022-05-14T15:49:11.192" v="450" actId="1076"/>
          <ac:spMkLst>
            <pc:docMk/>
            <pc:sldMk cId="1000741520" sldId="263"/>
            <ac:spMk id="2" creationId="{878DF1A6-9479-B90B-AAF9-29E89B816303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0" creationId="{AA4A0A9C-1521-6F20-5AD0-DEA13CD4F6F0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1" creationId="{A3DB0865-89ED-7353-58E2-4A6CBB21DF45}"/>
          </ac:spMkLst>
        </pc:spChg>
        <pc:spChg chg="add mod">
          <ac:chgData name="이 호진" userId="e7b51f9e24c37788" providerId="LiveId" clId="{C271657C-8852-4214-995F-0C3ADEF2B32B}" dt="2022-06-07T07:50:46.037" v="611" actId="552"/>
          <ac:spMkLst>
            <pc:docMk/>
            <pc:sldMk cId="1000741520" sldId="263"/>
            <ac:spMk id="12" creationId="{8B0BC11C-FA0D-21F6-365E-456460D2C8C1}"/>
          </ac:spMkLst>
        </pc:spChg>
        <pc:picChg chg="del mod">
          <ac:chgData name="이 호진" userId="e7b51f9e24c37788" providerId="LiveId" clId="{C271657C-8852-4214-995F-0C3ADEF2B32B}" dt="2022-05-14T15:50:36.308" v="566" actId="478"/>
          <ac:picMkLst>
            <pc:docMk/>
            <pc:sldMk cId="1000741520" sldId="263"/>
            <ac:picMk id="3" creationId="{92953EE2-3D3C-4953-9F66-17FD77D57EDC}"/>
          </ac:picMkLst>
        </pc:picChg>
      </pc:sldChg>
      <pc:sldChg chg="addSp modSp mod">
        <pc:chgData name="이 호진" userId="e7b51f9e24c37788" providerId="LiveId" clId="{C271657C-8852-4214-995F-0C3ADEF2B32B}" dt="2022-05-14T15:51:07.595" v="589" actId="255"/>
        <pc:sldMkLst>
          <pc:docMk/>
          <pc:sldMk cId="1714803531" sldId="264"/>
        </pc:sldMkLst>
        <pc:spChg chg="add mod">
          <ac:chgData name="이 호진" userId="e7b51f9e24c37788" providerId="LiveId" clId="{C271657C-8852-4214-995F-0C3ADEF2B32B}" dt="2022-05-14T15:51:07.595" v="589" actId="255"/>
          <ac:spMkLst>
            <pc:docMk/>
            <pc:sldMk cId="1714803531" sldId="264"/>
            <ac:spMk id="2" creationId="{6F456323-7D5A-9405-C8FC-C74A6A6E15BB}"/>
          </ac:spMkLst>
        </pc:spChg>
        <pc:picChg chg="mod">
          <ac:chgData name="이 호진" userId="e7b51f9e24c37788" providerId="LiveId" clId="{C271657C-8852-4214-995F-0C3ADEF2B32B}" dt="2022-05-14T15:50:56.013" v="573" actId="1076"/>
          <ac:picMkLst>
            <pc:docMk/>
            <pc:sldMk cId="1714803531" sldId="264"/>
            <ac:picMk id="3" creationId="{D4D77C17-C33D-42D4-B14C-7B59A29872D9}"/>
          </ac:picMkLst>
        </pc:picChg>
      </pc:sldChg>
      <pc:sldChg chg="modSp mod">
        <pc:chgData name="이 호진" userId="e7b51f9e24c37788" providerId="LiveId" clId="{C271657C-8852-4214-995F-0C3ADEF2B32B}" dt="2022-05-14T15:51:11.301" v="590" actId="1076"/>
        <pc:sldMkLst>
          <pc:docMk/>
          <pc:sldMk cId="3296514608" sldId="265"/>
        </pc:sldMkLst>
        <pc:picChg chg="mod">
          <ac:chgData name="이 호진" userId="e7b51f9e24c37788" providerId="LiveId" clId="{C271657C-8852-4214-995F-0C3ADEF2B32B}" dt="2022-05-14T15:51:11.301" v="590" actId="1076"/>
          <ac:picMkLst>
            <pc:docMk/>
            <pc:sldMk cId="3296514608" sldId="265"/>
            <ac:picMk id="3" creationId="{29B5940C-4D3F-47DE-8419-E528B14F0118}"/>
          </ac:picMkLst>
        </pc:picChg>
      </pc:sldChg>
      <pc:sldChg chg="addSp modSp mod">
        <pc:chgData name="이 호진" userId="e7b51f9e24c37788" providerId="LiveId" clId="{C271657C-8852-4214-995F-0C3ADEF2B32B}" dt="2022-05-14T15:51:35.837" v="606" actId="1076"/>
        <pc:sldMkLst>
          <pc:docMk/>
          <pc:sldMk cId="3414100749" sldId="268"/>
        </pc:sldMkLst>
        <pc:spChg chg="add mod">
          <ac:chgData name="이 호진" userId="e7b51f9e24c37788" providerId="LiveId" clId="{C271657C-8852-4214-995F-0C3ADEF2B32B}" dt="2022-05-14T15:51:35.837" v="606" actId="1076"/>
          <ac:spMkLst>
            <pc:docMk/>
            <pc:sldMk cId="3414100749" sldId="268"/>
            <ac:spMk id="2" creationId="{D8E9E305-4103-2F96-070A-607B9642FE41}"/>
          </ac:spMkLst>
        </pc:spChg>
        <pc:picChg chg="mod">
          <ac:chgData name="이 호진" userId="e7b51f9e24c37788" providerId="LiveId" clId="{C271657C-8852-4214-995F-0C3ADEF2B32B}" dt="2022-05-14T15:51:23.192" v="592" actId="14100"/>
          <ac:picMkLst>
            <pc:docMk/>
            <pc:sldMk cId="3414100749" sldId="268"/>
            <ac:picMk id="3" creationId="{52FA486B-5F8D-461F-B912-79C9697A9BD1}"/>
          </ac:picMkLst>
        </pc:picChg>
      </pc:sldChg>
      <pc:sldChg chg="addSp modSp mod ord">
        <pc:chgData name="이 호진" userId="e7b51f9e24c37788" providerId="LiveId" clId="{C271657C-8852-4214-995F-0C3ADEF2B32B}" dt="2022-05-14T13:18:31.733" v="4" actId="1076"/>
        <pc:sldMkLst>
          <pc:docMk/>
          <pc:sldMk cId="2571773455" sldId="271"/>
        </pc:sldMkLst>
        <pc:picChg chg="add mod">
          <ac:chgData name="이 호진" userId="e7b51f9e24c37788" providerId="LiveId" clId="{C271657C-8852-4214-995F-0C3ADEF2B32B}" dt="2022-05-14T13:18:31.733" v="4" actId="1076"/>
          <ac:picMkLst>
            <pc:docMk/>
            <pc:sldMk cId="2571773455" sldId="271"/>
            <ac:picMk id="3" creationId="{88BD075C-F45E-E6CE-3CBD-522DE4FC2EA1}"/>
          </ac:picMkLst>
        </pc:picChg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4074583605" sldId="272"/>
        </pc:sldMkLst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2247229724" sldId="273"/>
        </pc:sldMkLst>
      </pc:sldChg>
      <pc:sldChg chg="del">
        <pc:chgData name="이 호진" userId="e7b51f9e24c37788" providerId="LiveId" clId="{C271657C-8852-4214-995F-0C3ADEF2B32B}" dt="2022-05-14T15:51:44.518" v="607" actId="47"/>
        <pc:sldMkLst>
          <pc:docMk/>
          <pc:sldMk cId="3635412452" sldId="274"/>
        </pc:sldMkLst>
      </pc:sldChg>
      <pc:sldChg chg="modSp add mod">
        <pc:chgData name="이 호진" userId="e7b51f9e24c37788" providerId="LiveId" clId="{C271657C-8852-4214-995F-0C3ADEF2B32B}" dt="2022-05-14T15:44:56.405" v="17"/>
        <pc:sldMkLst>
          <pc:docMk/>
          <pc:sldMk cId="3481153335" sldId="282"/>
        </pc:sldMkLst>
        <pc:spChg chg="mod">
          <ac:chgData name="이 호진" userId="e7b51f9e24c37788" providerId="LiveId" clId="{C271657C-8852-4214-995F-0C3ADEF2B32B}" dt="2022-05-14T15:44:56.405" v="17"/>
          <ac:spMkLst>
            <pc:docMk/>
            <pc:sldMk cId="3481153335" sldId="282"/>
            <ac:spMk id="7" creationId="{7CA2BC6A-8622-378D-781B-17A25B5A9C7C}"/>
          </ac:spMkLst>
        </pc:spChg>
      </pc:sldChg>
    </pc:docChg>
  </pc:docChgLst>
  <pc:docChgLst>
    <pc:chgData name="이 호진" userId="e7b51f9e24c37788" providerId="LiveId" clId="{13D5DA34-30F6-49D6-BFD7-6B78E8E9DBC1}"/>
    <pc:docChg chg="modSld">
      <pc:chgData name="이 호진" userId="e7b51f9e24c37788" providerId="LiveId" clId="{13D5DA34-30F6-49D6-BFD7-6B78E8E9DBC1}" dt="2022-07-15T06:01:18.735" v="1" actId="207"/>
      <pc:docMkLst>
        <pc:docMk/>
      </pc:docMkLst>
      <pc:sldChg chg="modSp mod">
        <pc:chgData name="이 호진" userId="e7b51f9e24c37788" providerId="LiveId" clId="{13D5DA34-30F6-49D6-BFD7-6B78E8E9DBC1}" dt="2022-07-15T06:01:18.735" v="1" actId="207"/>
        <pc:sldMkLst>
          <pc:docMk/>
          <pc:sldMk cId="1000741520" sldId="263"/>
        </pc:sldMkLst>
        <pc:spChg chg="mod">
          <ac:chgData name="이 호진" userId="e7b51f9e24c37788" providerId="LiveId" clId="{13D5DA34-30F6-49D6-BFD7-6B78E8E9DBC1}" dt="2022-07-15T06:01:14.517" v="0" actId="207"/>
          <ac:spMkLst>
            <pc:docMk/>
            <pc:sldMk cId="1000741520" sldId="263"/>
            <ac:spMk id="11" creationId="{A3DB0865-89ED-7353-58E2-4A6CBB21DF45}"/>
          </ac:spMkLst>
        </pc:spChg>
        <pc:spChg chg="mod">
          <ac:chgData name="이 호진" userId="e7b51f9e24c37788" providerId="LiveId" clId="{13D5DA34-30F6-49D6-BFD7-6B78E8E9DBC1}" dt="2022-07-15T06:01:18.735" v="1" actId="207"/>
          <ac:spMkLst>
            <pc:docMk/>
            <pc:sldMk cId="1000741520" sldId="263"/>
            <ac:spMk id="12" creationId="{8B0BC11C-FA0D-21F6-365E-456460D2C8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온도센서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D075C-F45E-E6CE-3CBD-522DE4F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5" y="933650"/>
            <a:ext cx="7516906" cy="39766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E5AF7D-B37D-2941-9217-A9EF39783EC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</a:t>
            </a:r>
          </a:p>
        </p:txBody>
      </p:sp>
    </p:spTree>
    <p:extLst>
      <p:ext uri="{BB962C8B-B14F-4D97-AF65-F5344CB8AC3E}">
        <p14:creationId xmlns:p14="http://schemas.microsoft.com/office/powerpoint/2010/main" val="25717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97754-5A47-B803-F6D4-FA6C0824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5" y="2043438"/>
            <a:ext cx="3057525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1C221-AE34-7330-C52B-890A1647A335}"/>
              </a:ext>
            </a:extLst>
          </p:cNvPr>
          <p:cNvSpPr txBox="1"/>
          <p:nvPr/>
        </p:nvSpPr>
        <p:spPr>
          <a:xfrm>
            <a:off x="3359697" y="1432112"/>
            <a:ext cx="524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열을 감지하여 온도를 전기 신호로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온도가 증가할 수록 출력되는 전압의 크기가 증가합니다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에어컨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다리미 등에 사용됩니다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9BEC8-620D-66B1-41EA-307A4A9049A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TMP36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4FBE7E-CB73-A0C7-1222-306956C4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1771650"/>
            <a:ext cx="3057525" cy="2286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417CF8-159B-520A-CA81-F5E4A3374ED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395381" y="3852582"/>
            <a:ext cx="0" cy="59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44A932-ADFE-105B-6057-DA4966510525}"/>
              </a:ext>
            </a:extLst>
          </p:cNvPr>
          <p:cNvSpPr txBox="1"/>
          <p:nvPr/>
        </p:nvSpPr>
        <p:spPr>
          <a:xfrm>
            <a:off x="2897840" y="4451207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8740E-6AE6-C75B-36F5-8AE311B81ACF}"/>
              </a:ext>
            </a:extLst>
          </p:cNvPr>
          <p:cNvSpPr txBox="1"/>
          <p:nvPr/>
        </p:nvSpPr>
        <p:spPr>
          <a:xfrm>
            <a:off x="4354604" y="3265625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VCC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13B2C8-67A5-E5DF-D56C-20A438F695F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87053" y="3450291"/>
            <a:ext cx="367551" cy="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8B2C01-90D1-16D7-90A1-48274C1E5881}"/>
              </a:ext>
            </a:extLst>
          </p:cNvPr>
          <p:cNvSpPr txBox="1"/>
          <p:nvPr/>
        </p:nvSpPr>
        <p:spPr>
          <a:xfrm>
            <a:off x="4242547" y="3967228"/>
            <a:ext cx="19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아날로그 신호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1CEA44-FFF6-26D6-CE3F-9707C7C4F40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18112" y="3753970"/>
            <a:ext cx="524435" cy="3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5EFFFE-1B42-0F71-F39A-5F2CF4A9712F}"/>
              </a:ext>
            </a:extLst>
          </p:cNvPr>
          <p:cNvSpPr txBox="1"/>
          <p:nvPr/>
        </p:nvSpPr>
        <p:spPr>
          <a:xfrm>
            <a:off x="3892922" y="1085850"/>
            <a:ext cx="485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극성 있음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측정 범위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약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-40 ~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변활때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출력전압이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10mV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변화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500mV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약 섭씨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E3179-F035-B987-94EE-CAAEBB0686F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FC7043-A411-4D74-8CDA-DCABDB7D42F3}"/>
              </a:ext>
            </a:extLst>
          </p:cNvPr>
          <p:cNvSpPr txBox="1"/>
          <p:nvPr/>
        </p:nvSpPr>
        <p:spPr>
          <a:xfrm>
            <a:off x="615202" y="2901639"/>
            <a:ext cx="21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실수형으로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53331-1803-3761-3000-2CA4FCA81228}"/>
              </a:ext>
            </a:extLst>
          </p:cNvPr>
          <p:cNvSpPr txBox="1"/>
          <p:nvPr/>
        </p:nvSpPr>
        <p:spPr>
          <a:xfrm>
            <a:off x="414013" y="940777"/>
            <a:ext cx="362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온도에 따른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전압값을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감지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91A67-32B8-3D36-7A18-2E67D3DF4D16}"/>
              </a:ext>
            </a:extLst>
          </p:cNvPr>
          <p:cNvSpPr txBox="1"/>
          <p:nvPr/>
        </p:nvSpPr>
        <p:spPr>
          <a:xfrm>
            <a:off x="564775" y="2248584"/>
            <a:ext cx="757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전압 </a:t>
            </a:r>
            <a:r>
              <a:rPr lang="en-US" altLang="ko-KR" sz="3600" dirty="0"/>
              <a:t>= </a:t>
            </a:r>
            <a:r>
              <a:rPr lang="ko-KR" altLang="en-US" sz="3600" dirty="0"/>
              <a:t>아날로그 신호 </a:t>
            </a:r>
            <a:r>
              <a:rPr lang="en-US" altLang="ko-KR" sz="3600" dirty="0"/>
              <a:t>* 5.0 / 1024.0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D2647-5435-FB8F-6CE5-0CAED7A217D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 전압감지</a:t>
            </a:r>
          </a:p>
        </p:txBody>
      </p:sp>
    </p:spTree>
    <p:extLst>
      <p:ext uri="{BB962C8B-B14F-4D97-AF65-F5344CB8AC3E}">
        <p14:creationId xmlns:p14="http://schemas.microsoft.com/office/powerpoint/2010/main" val="35257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2660E0F-0DF0-A1E6-9E40-C6468AAB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7" y="1107151"/>
            <a:ext cx="3662417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A388BC-FBBD-5A22-848A-F625AE775F8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 회로 구성</a:t>
            </a:r>
          </a:p>
        </p:txBody>
      </p:sp>
    </p:spTree>
    <p:extLst>
      <p:ext uri="{BB962C8B-B14F-4D97-AF65-F5344CB8AC3E}">
        <p14:creationId xmlns:p14="http://schemas.microsoft.com/office/powerpoint/2010/main" val="265060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60C83A-0BBC-1C83-C82B-008594CF7FCA}"/>
              </a:ext>
            </a:extLst>
          </p:cNvPr>
          <p:cNvSpPr txBox="1"/>
          <p:nvPr/>
        </p:nvSpPr>
        <p:spPr>
          <a:xfrm>
            <a:off x="519265" y="1540383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TEMP = A0;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(TEMP);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* 0.5 / 1024.0;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V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D4E38-C9B6-32C6-1E22-C8510EA4A0D1}"/>
              </a:ext>
            </a:extLst>
          </p:cNvPr>
          <p:cNvSpPr txBox="1"/>
          <p:nvPr/>
        </p:nvSpPr>
        <p:spPr>
          <a:xfrm>
            <a:off x="423064" y="953166"/>
            <a:ext cx="6068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https://www.tinkercad.com/things/3iNRQEcjisC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CF50F-D732-E66D-11BA-06F385B1D52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온도센서 예제코드</a:t>
            </a:r>
          </a:p>
        </p:txBody>
      </p:sp>
    </p:spTree>
    <p:extLst>
      <p:ext uri="{BB962C8B-B14F-4D97-AF65-F5344CB8AC3E}">
        <p14:creationId xmlns:p14="http://schemas.microsoft.com/office/powerpoint/2010/main" val="17148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4A0A9C-1521-6F20-5AD0-DEA13CD4F6F0}"/>
              </a:ext>
            </a:extLst>
          </p:cNvPr>
          <p:cNvSpPr txBox="1"/>
          <p:nvPr/>
        </p:nvSpPr>
        <p:spPr>
          <a:xfrm>
            <a:off x="434959" y="1292372"/>
            <a:ext cx="757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=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아날로그 신호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5.0 / 1024.0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B0865-89ED-7353-58E2-4A6CBB21DF45}"/>
              </a:ext>
            </a:extLst>
          </p:cNvPr>
          <p:cNvSpPr txBox="1"/>
          <p:nvPr/>
        </p:nvSpPr>
        <p:spPr>
          <a:xfrm>
            <a:off x="434959" y="2004792"/>
            <a:ext cx="757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섭씨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= ((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-0.5)*100)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BC11C-FA0D-21F6-365E-456460D2C8C1}"/>
              </a:ext>
            </a:extLst>
          </p:cNvPr>
          <p:cNvSpPr txBox="1"/>
          <p:nvPr/>
        </p:nvSpPr>
        <p:spPr>
          <a:xfrm>
            <a:off x="434959" y="2805956"/>
            <a:ext cx="81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화씨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온도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= ((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섭씨온도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9.0 / 5.0)+32.0)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9B6F5-A41F-04FC-82C3-FC1FCA14533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화씨온도 계산</a:t>
            </a:r>
          </a:p>
        </p:txBody>
      </p:sp>
    </p:spTree>
    <p:extLst>
      <p:ext uri="{BB962C8B-B14F-4D97-AF65-F5344CB8AC3E}">
        <p14:creationId xmlns:p14="http://schemas.microsoft.com/office/powerpoint/2010/main" val="100074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991E14-7794-EE8F-6A9E-DFA30B3112CB}"/>
              </a:ext>
            </a:extLst>
          </p:cNvPr>
          <p:cNvSpPr txBox="1"/>
          <p:nvPr/>
        </p:nvSpPr>
        <p:spPr>
          <a:xfrm>
            <a:off x="3422276" y="1568341"/>
            <a:ext cx="341555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(TEMP);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* 0.5 / 1024.0;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volt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V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 = (volt-0.5) * 100;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("C");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tempF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tempC</a:t>
            </a:r>
            <a:r>
              <a:rPr lang="ko-KR" altLang="en-US" sz="1200" dirty="0"/>
              <a:t> * 9.0 / 5.0) + 32.0;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tempF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</a:t>
            </a:r>
            <a:r>
              <a:rPr lang="ko-KR" altLang="en-US" sz="1200"/>
              <a:t>");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6C30D-A2D9-83EF-6787-DE20827EB7C4}"/>
              </a:ext>
            </a:extLst>
          </p:cNvPr>
          <p:cNvSpPr txBox="1"/>
          <p:nvPr/>
        </p:nvSpPr>
        <p:spPr>
          <a:xfrm>
            <a:off x="403412" y="888264"/>
            <a:ext cx="588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https://www.tinkercad.com/things/ebl6TDNvbBW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8853D-B9A7-3071-7EE9-932B7D9DAAE6}"/>
              </a:ext>
            </a:extLst>
          </p:cNvPr>
          <p:cNvSpPr txBox="1"/>
          <p:nvPr/>
        </p:nvSpPr>
        <p:spPr>
          <a:xfrm>
            <a:off x="403412" y="1636502"/>
            <a:ext cx="2622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TEMP = A0;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8CA1E-D0F0-8A73-9CD5-2E4C3D94020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 실습</a:t>
            </a:r>
          </a:p>
        </p:txBody>
      </p:sp>
    </p:spTree>
    <p:extLst>
      <p:ext uri="{BB962C8B-B14F-4D97-AF65-F5344CB8AC3E}">
        <p14:creationId xmlns:p14="http://schemas.microsoft.com/office/powerpoint/2010/main" val="329651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311</Words>
  <Application>Microsoft Office PowerPoint</Application>
  <PresentationFormat>화면 슬라이드 쇼(16:9)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2024-04-16T16:30:28Z</dcterms:modified>
</cp:coreProperties>
</file>