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  <p:sldId id="319" r:id="rId3"/>
    <p:sldId id="320" r:id="rId4"/>
    <p:sldId id="321" r:id="rId5"/>
    <p:sldId id="322" r:id="rId6"/>
    <p:sldId id="323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0EAEB-2EF2-4920-92B9-8DC3D447F72F}" v="53" dt="2022-07-06T06:50:42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C3934E33-DFE3-4FBC-A21B-A2F4BCDD1302}"/>
    <pc:docChg chg="undo custSel addSld delSld modSld sldOrd">
      <pc:chgData name="이 호진" userId="e7b51f9e24c37788" providerId="LiveId" clId="{C3934E33-DFE3-4FBC-A21B-A2F4BCDD1302}" dt="2022-07-03T11:54:10.173" v="447" actId="47"/>
      <pc:docMkLst>
        <pc:docMk/>
      </pc:docMkLst>
      <pc:sldChg chg="addSp delSp modSp mod">
        <pc:chgData name="이 호진" userId="e7b51f9e24c37788" providerId="LiveId" clId="{C3934E33-DFE3-4FBC-A21B-A2F4BCDD1302}" dt="2022-07-03T09:32:37.008" v="24" actId="1076"/>
        <pc:sldMkLst>
          <pc:docMk/>
          <pc:sldMk cId="2184666338" sldId="256"/>
        </pc:sldMkLst>
        <pc:spChg chg="add mod">
          <ac:chgData name="이 호진" userId="e7b51f9e24c37788" providerId="LiveId" clId="{C3934E33-DFE3-4FBC-A21B-A2F4BCDD1302}" dt="2022-07-03T09:32:16.700" v="21" actId="255"/>
          <ac:spMkLst>
            <pc:docMk/>
            <pc:sldMk cId="2184666338" sldId="256"/>
            <ac:spMk id="5" creationId="{75834C09-2FCE-92EB-3FC7-F091DA552D6C}"/>
          </ac:spMkLst>
        </pc:spChg>
        <pc:picChg chg="add del mod">
          <ac:chgData name="이 호진" userId="e7b51f9e24c37788" providerId="LiveId" clId="{C3934E33-DFE3-4FBC-A21B-A2F4BCDD1302}" dt="2022-07-03T09:31:59.379" v="4" actId="478"/>
          <ac:picMkLst>
            <pc:docMk/>
            <pc:sldMk cId="2184666338" sldId="256"/>
            <ac:picMk id="3" creationId="{38906ACE-7C7F-3E2C-2164-3B0814470C27}"/>
          </ac:picMkLst>
        </pc:picChg>
        <pc:picChg chg="add mod">
          <ac:chgData name="이 호진" userId="e7b51f9e24c37788" providerId="LiveId" clId="{C3934E33-DFE3-4FBC-A21B-A2F4BCDD1302}" dt="2022-07-03T09:32:37.008" v="24" actId="1076"/>
          <ac:picMkLst>
            <pc:docMk/>
            <pc:sldMk cId="2184666338" sldId="256"/>
            <ac:picMk id="10" creationId="{D311628F-6BC4-A4A0-426B-6988FD8C5171}"/>
          </ac:picMkLst>
        </pc:picChg>
      </pc:sldChg>
      <pc:sldChg chg="addSp modSp mod">
        <pc:chgData name="이 호진" userId="e7b51f9e24c37788" providerId="LiveId" clId="{C3934E33-DFE3-4FBC-A21B-A2F4BCDD1302}" dt="2022-07-03T09:33:01.668" v="28" actId="1076"/>
        <pc:sldMkLst>
          <pc:docMk/>
          <pc:sldMk cId="783510813" sldId="257"/>
        </pc:sldMkLst>
        <pc:picChg chg="add mod">
          <ac:chgData name="이 호진" userId="e7b51f9e24c37788" providerId="LiveId" clId="{C3934E33-DFE3-4FBC-A21B-A2F4BCDD1302}" dt="2022-07-03T09:33:01.668" v="28" actId="1076"/>
          <ac:picMkLst>
            <pc:docMk/>
            <pc:sldMk cId="783510813" sldId="257"/>
            <ac:picMk id="3" creationId="{B5B12280-3CA9-DE85-04E6-6A4BDB25C837}"/>
          </ac:picMkLst>
        </pc:picChg>
      </pc:sldChg>
      <pc:sldChg chg="addSp modSp mod">
        <pc:chgData name="이 호진" userId="e7b51f9e24c37788" providerId="LiveId" clId="{C3934E33-DFE3-4FBC-A21B-A2F4BCDD1302}" dt="2022-07-03T09:35:32.828" v="68" actId="11529"/>
        <pc:sldMkLst>
          <pc:docMk/>
          <pc:sldMk cId="3835004089" sldId="258"/>
        </pc:sldMkLst>
        <pc:spChg chg="add mod">
          <ac:chgData name="이 호진" userId="e7b51f9e24c37788" providerId="LiveId" clId="{C3934E33-DFE3-4FBC-A21B-A2F4BCDD1302}" dt="2022-07-03T09:34:48.173" v="65" actId="14100"/>
          <ac:spMkLst>
            <pc:docMk/>
            <pc:sldMk cId="3835004089" sldId="258"/>
            <ac:spMk id="5" creationId="{D4DD2696-C27B-BD3D-2C3C-8F656D1D2CA6}"/>
          </ac:spMkLst>
        </pc:spChg>
        <pc:spChg chg="add mod">
          <ac:chgData name="이 호진" userId="e7b51f9e24c37788" providerId="LiveId" clId="{C3934E33-DFE3-4FBC-A21B-A2F4BCDD1302}" dt="2022-07-03T09:34:42.605" v="62" actId="14100"/>
          <ac:spMkLst>
            <pc:docMk/>
            <pc:sldMk cId="3835004089" sldId="258"/>
            <ac:spMk id="6" creationId="{311F3866-14C2-67B6-3A7C-4207F219E60B}"/>
          </ac:spMkLst>
        </pc:spChg>
        <pc:picChg chg="add mod">
          <ac:chgData name="이 호진" userId="e7b51f9e24c37788" providerId="LiveId" clId="{C3934E33-DFE3-4FBC-A21B-A2F4BCDD1302}" dt="2022-07-03T09:34:43.730" v="63" actId="1076"/>
          <ac:picMkLst>
            <pc:docMk/>
            <pc:sldMk cId="3835004089" sldId="258"/>
            <ac:picMk id="3" creationId="{719CF8CC-3422-EE86-5658-C168F4C20980}"/>
          </ac:picMkLst>
        </pc:picChg>
        <pc:picChg chg="add mod">
          <ac:chgData name="이 호진" userId="e7b51f9e24c37788" providerId="LiveId" clId="{C3934E33-DFE3-4FBC-A21B-A2F4BCDD1302}" dt="2022-07-03T09:35:17.693" v="67" actId="1076"/>
          <ac:picMkLst>
            <pc:docMk/>
            <pc:sldMk cId="3835004089" sldId="258"/>
            <ac:picMk id="11" creationId="{CDBE0886-3CB6-4097-DA30-C6A7CA3C2589}"/>
          </ac:picMkLst>
        </pc:picChg>
        <pc:cxnChg chg="add">
          <ac:chgData name="이 호진" userId="e7b51f9e24c37788" providerId="LiveId" clId="{C3934E33-DFE3-4FBC-A21B-A2F4BCDD1302}" dt="2022-07-03T09:35:32.828" v="68" actId="11529"/>
          <ac:cxnSpMkLst>
            <pc:docMk/>
            <pc:sldMk cId="3835004089" sldId="258"/>
            <ac:cxnSpMk id="13" creationId="{1958884E-DAB5-12F9-1FB7-E5B2F49D985B}"/>
          </ac:cxnSpMkLst>
        </pc:cxnChg>
      </pc:sldChg>
      <pc:sldChg chg="addSp delSp modSp mod ord">
        <pc:chgData name="이 호진" userId="e7b51f9e24c37788" providerId="LiveId" clId="{C3934E33-DFE3-4FBC-A21B-A2F4BCDD1302}" dt="2022-07-03T11:38:37.517" v="317" actId="1076"/>
        <pc:sldMkLst>
          <pc:docMk/>
          <pc:sldMk cId="2903567767" sldId="259"/>
        </pc:sldMkLst>
        <pc:spChg chg="add mod">
          <ac:chgData name="이 호진" userId="e7b51f9e24c37788" providerId="LiveId" clId="{C3934E33-DFE3-4FBC-A21B-A2F4BCDD1302}" dt="2022-07-03T11:37:08.592" v="304" actId="14100"/>
          <ac:spMkLst>
            <pc:docMk/>
            <pc:sldMk cId="2903567767" sldId="259"/>
            <ac:spMk id="10" creationId="{5E8E2377-1602-B7E3-11E3-200C6E698DC6}"/>
          </ac:spMkLst>
        </pc:spChg>
        <pc:spChg chg="add mod">
          <ac:chgData name="이 호진" userId="e7b51f9e24c37788" providerId="LiveId" clId="{C3934E33-DFE3-4FBC-A21B-A2F4BCDD1302}" dt="2022-07-03T11:38:03.473" v="313" actId="14100"/>
          <ac:spMkLst>
            <pc:docMk/>
            <pc:sldMk cId="2903567767" sldId="259"/>
            <ac:spMk id="15" creationId="{4DD8C050-7D9D-ACC1-DD7C-5A28CBBEA8B3}"/>
          </ac:spMkLst>
        </pc:spChg>
        <pc:picChg chg="add del mod">
          <ac:chgData name="이 호진" userId="e7b51f9e24c37788" providerId="LiveId" clId="{C3934E33-DFE3-4FBC-A21B-A2F4BCDD1302}" dt="2022-07-03T11:31:02.783" v="263" actId="478"/>
          <ac:picMkLst>
            <pc:docMk/>
            <pc:sldMk cId="2903567767" sldId="259"/>
            <ac:picMk id="3" creationId="{D1234632-DBD3-EE5A-7CE8-1A7982352A41}"/>
          </ac:picMkLst>
        </pc:picChg>
        <pc:picChg chg="add mod">
          <ac:chgData name="이 호진" userId="e7b51f9e24c37788" providerId="LiveId" clId="{C3934E33-DFE3-4FBC-A21B-A2F4BCDD1302}" dt="2022-07-03T11:37:38.240" v="307" actId="1076"/>
          <ac:picMkLst>
            <pc:docMk/>
            <pc:sldMk cId="2903567767" sldId="259"/>
            <ac:picMk id="11" creationId="{5A493106-8D6A-8187-2B4F-9DC0AF523FD5}"/>
          </ac:picMkLst>
        </pc:picChg>
        <pc:picChg chg="add del">
          <ac:chgData name="이 호진" userId="e7b51f9e24c37788" providerId="LiveId" clId="{C3934E33-DFE3-4FBC-A21B-A2F4BCDD1302}" dt="2022-07-03T11:37:48.873" v="309" actId="22"/>
          <ac:picMkLst>
            <pc:docMk/>
            <pc:sldMk cId="2903567767" sldId="259"/>
            <ac:picMk id="13" creationId="{406BBB9B-C1F3-6199-66A1-320B789D7511}"/>
          </ac:picMkLst>
        </pc:picChg>
        <pc:picChg chg="add mod">
          <ac:chgData name="이 호진" userId="e7b51f9e24c37788" providerId="LiveId" clId="{C3934E33-DFE3-4FBC-A21B-A2F4BCDD1302}" dt="2022-07-03T11:38:37.517" v="317" actId="1076"/>
          <ac:picMkLst>
            <pc:docMk/>
            <pc:sldMk cId="2903567767" sldId="259"/>
            <ac:picMk id="18" creationId="{44EA6298-6D84-1A60-9ED7-5D770C9E347A}"/>
          </ac:picMkLst>
        </pc:picChg>
        <pc:cxnChg chg="add mod">
          <ac:chgData name="이 호진" userId="e7b51f9e24c37788" providerId="LiveId" clId="{C3934E33-DFE3-4FBC-A21B-A2F4BCDD1302}" dt="2022-07-03T11:38:03.473" v="313" actId="14100"/>
          <ac:cxnSpMkLst>
            <pc:docMk/>
            <pc:sldMk cId="2903567767" sldId="259"/>
            <ac:cxnSpMk id="14" creationId="{72F7A786-FF3E-CFF2-3F34-BF24665766FA}"/>
          </ac:cxnSpMkLst>
        </pc:cxnChg>
      </pc:sldChg>
      <pc:sldChg chg="addSp del mod">
        <pc:chgData name="이 호진" userId="e7b51f9e24c37788" providerId="LiveId" clId="{C3934E33-DFE3-4FBC-A21B-A2F4BCDD1302}" dt="2022-07-03T11:54:10.173" v="447" actId="47"/>
        <pc:sldMkLst>
          <pc:docMk/>
          <pc:sldMk cId="3214108175" sldId="260"/>
        </pc:sldMkLst>
        <pc:picChg chg="add">
          <ac:chgData name="이 호진" userId="e7b51f9e24c37788" providerId="LiveId" clId="{C3934E33-DFE3-4FBC-A21B-A2F4BCDD1302}" dt="2022-07-03T09:42:38.049" v="112" actId="22"/>
          <ac:picMkLst>
            <pc:docMk/>
            <pc:sldMk cId="3214108175" sldId="260"/>
            <ac:picMk id="3" creationId="{FC94EF8B-82AD-2C2C-3646-CD119467BFF1}"/>
          </ac:picMkLst>
        </pc:picChg>
      </pc:sldChg>
      <pc:sldChg chg="addSp modSp add mod">
        <pc:chgData name="이 호진" userId="e7b51f9e24c37788" providerId="LiveId" clId="{C3934E33-DFE3-4FBC-A21B-A2F4BCDD1302}" dt="2022-07-03T09:36:01.041" v="72" actId="14100"/>
        <pc:sldMkLst>
          <pc:docMk/>
          <pc:sldMk cId="2179496532" sldId="261"/>
        </pc:sldMkLst>
        <pc:picChg chg="add mod">
          <ac:chgData name="이 호진" userId="e7b51f9e24c37788" providerId="LiveId" clId="{C3934E33-DFE3-4FBC-A21B-A2F4BCDD1302}" dt="2022-07-03T09:36:01.041" v="72" actId="14100"/>
          <ac:picMkLst>
            <pc:docMk/>
            <pc:sldMk cId="2179496532" sldId="261"/>
            <ac:picMk id="3" creationId="{D76BAEF8-287D-87CF-808E-111214C526FF}"/>
          </ac:picMkLst>
        </pc:picChg>
      </pc:sldChg>
      <pc:sldChg chg="addSp modSp add mod">
        <pc:chgData name="이 호진" userId="e7b51f9e24c37788" providerId="LiveId" clId="{C3934E33-DFE3-4FBC-A21B-A2F4BCDD1302}" dt="2022-07-03T10:08:07.851" v="183" actId="14100"/>
        <pc:sldMkLst>
          <pc:docMk/>
          <pc:sldMk cId="1382315757" sldId="262"/>
        </pc:sldMkLst>
        <pc:spChg chg="add mod">
          <ac:chgData name="이 호진" userId="e7b51f9e24c37788" providerId="LiveId" clId="{C3934E33-DFE3-4FBC-A21B-A2F4BCDD1302}" dt="2022-07-03T10:08:07.851" v="183" actId="14100"/>
          <ac:spMkLst>
            <pc:docMk/>
            <pc:sldMk cId="1382315757" sldId="262"/>
            <ac:spMk id="2" creationId="{A3FB6A89-52B7-B6DA-32CC-EB9316786FC8}"/>
          </ac:spMkLst>
        </pc:spChg>
      </pc:sldChg>
      <pc:sldChg chg="addSp delSp modSp add mod">
        <pc:chgData name="이 호진" userId="e7b51f9e24c37788" providerId="LiveId" clId="{C3934E33-DFE3-4FBC-A21B-A2F4BCDD1302}" dt="2022-07-03T10:15:06.999" v="245" actId="14100"/>
        <pc:sldMkLst>
          <pc:docMk/>
          <pc:sldMk cId="1144413662" sldId="263"/>
        </pc:sldMkLst>
        <pc:spChg chg="add del mod">
          <ac:chgData name="이 호진" userId="e7b51f9e24c37788" providerId="LiveId" clId="{C3934E33-DFE3-4FBC-A21B-A2F4BCDD1302}" dt="2022-07-03T10:10:18.420" v="194" actId="21"/>
          <ac:spMkLst>
            <pc:docMk/>
            <pc:sldMk cId="1144413662" sldId="263"/>
            <ac:spMk id="10" creationId="{3ACCC2D1-A9EA-B3A6-0208-10E25DA52D7D}"/>
          </ac:spMkLst>
        </pc:spChg>
        <pc:spChg chg="add mod">
          <ac:chgData name="이 호진" userId="e7b51f9e24c37788" providerId="LiveId" clId="{C3934E33-DFE3-4FBC-A21B-A2F4BCDD1302}" dt="2022-07-03T10:13:42.159" v="228" actId="313"/>
          <ac:spMkLst>
            <pc:docMk/>
            <pc:sldMk cId="1144413662" sldId="263"/>
            <ac:spMk id="13" creationId="{9C011B51-D5BA-ED49-B6F4-C1CC799D3EC6}"/>
          </ac:spMkLst>
        </pc:spChg>
        <pc:spChg chg="add mod">
          <ac:chgData name="이 호진" userId="e7b51f9e24c37788" providerId="LiveId" clId="{C3934E33-DFE3-4FBC-A21B-A2F4BCDD1302}" dt="2022-07-03T10:14:12.006" v="233" actId="14100"/>
          <ac:spMkLst>
            <pc:docMk/>
            <pc:sldMk cId="1144413662" sldId="263"/>
            <ac:spMk id="14" creationId="{19C8BD01-65AE-C9C6-1BBE-535883F2C8E0}"/>
          </ac:spMkLst>
        </pc:spChg>
        <pc:spChg chg="add mod">
          <ac:chgData name="이 호진" userId="e7b51f9e24c37788" providerId="LiveId" clId="{C3934E33-DFE3-4FBC-A21B-A2F4BCDD1302}" dt="2022-07-03T10:14:18.195" v="235" actId="1076"/>
          <ac:spMkLst>
            <pc:docMk/>
            <pc:sldMk cId="1144413662" sldId="263"/>
            <ac:spMk id="17" creationId="{1BDE8C47-E6DB-1C17-4BC5-3183470719AC}"/>
          </ac:spMkLst>
        </pc:spChg>
        <pc:spChg chg="add mod">
          <ac:chgData name="이 호진" userId="e7b51f9e24c37788" providerId="LiveId" clId="{C3934E33-DFE3-4FBC-A21B-A2F4BCDD1302}" dt="2022-07-03T10:14:23.145" v="237" actId="1076"/>
          <ac:spMkLst>
            <pc:docMk/>
            <pc:sldMk cId="1144413662" sldId="263"/>
            <ac:spMk id="18" creationId="{F2E2951E-E4D6-EDCF-5BE5-00E26D93029C}"/>
          </ac:spMkLst>
        </pc:spChg>
        <pc:picChg chg="add del mod">
          <ac:chgData name="이 호진" userId="e7b51f9e24c37788" providerId="LiveId" clId="{C3934E33-DFE3-4FBC-A21B-A2F4BCDD1302}" dt="2022-07-03T10:11:35.020" v="208" actId="478"/>
          <ac:picMkLst>
            <pc:docMk/>
            <pc:sldMk cId="1144413662" sldId="263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0:13:00.926" v="212" actId="1076"/>
          <ac:picMkLst>
            <pc:docMk/>
            <pc:sldMk cId="1144413662" sldId="263"/>
            <ac:picMk id="11" creationId="{F8BD722C-6D6E-90B2-D975-E602DBEC19D1}"/>
          </ac:picMkLst>
        </pc:picChg>
        <pc:picChg chg="add mod">
          <ac:chgData name="이 호진" userId="e7b51f9e24c37788" providerId="LiveId" clId="{C3934E33-DFE3-4FBC-A21B-A2F4BCDD1302}" dt="2022-07-03T10:14:51.111" v="242" actId="1076"/>
          <ac:picMkLst>
            <pc:docMk/>
            <pc:sldMk cId="1144413662" sldId="263"/>
            <ac:picMk id="20" creationId="{4D97B5A9-4C82-663A-EAD1-CE1FE99799FD}"/>
          </ac:picMkLst>
        </pc:picChg>
        <pc:cxnChg chg="add mod">
          <ac:chgData name="이 호진" userId="e7b51f9e24c37788" providerId="LiveId" clId="{C3934E33-DFE3-4FBC-A21B-A2F4BCDD1302}" dt="2022-07-03T10:15:06.999" v="245" actId="14100"/>
          <ac:cxnSpMkLst>
            <pc:docMk/>
            <pc:sldMk cId="1144413662" sldId="263"/>
            <ac:cxnSpMk id="15" creationId="{2AA6EC31-99C7-CBBA-3B4C-70454569A3A5}"/>
          </ac:cxnSpMkLst>
        </pc:cxnChg>
      </pc:sldChg>
      <pc:sldChg chg="addSp delSp add mod ord">
        <pc:chgData name="이 호진" userId="e7b51f9e24c37788" providerId="LiveId" clId="{C3934E33-DFE3-4FBC-A21B-A2F4BCDD1302}" dt="2022-07-03T11:40:08.228" v="328"/>
        <pc:sldMkLst>
          <pc:docMk/>
          <pc:sldMk cId="372810284" sldId="264"/>
        </pc:sldMkLst>
        <pc:picChg chg="add del">
          <ac:chgData name="이 호진" userId="e7b51f9e24c37788" providerId="LiveId" clId="{C3934E33-DFE3-4FBC-A21B-A2F4BCDD1302}" dt="2022-07-03T11:40:00.412" v="326" actId="478"/>
          <ac:picMkLst>
            <pc:docMk/>
            <pc:sldMk cId="372810284" sldId="264"/>
            <ac:picMk id="3" creationId="{7AF101CE-70C3-3D48-6D70-9E2BA61CAC37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4044655041" sldId="265"/>
        </pc:sldMkLst>
        <pc:picChg chg="add del">
          <ac:chgData name="이 호진" userId="e7b51f9e24c37788" providerId="LiveId" clId="{C3934E33-DFE3-4FBC-A21B-A2F4BCDD1302}" dt="2022-07-03T11:46:39.723" v="379" actId="478"/>
          <ac:picMkLst>
            <pc:docMk/>
            <pc:sldMk cId="4044655041" sldId="265"/>
            <ac:picMk id="3" creationId="{211E2B16-39B6-D715-CB88-DE96255E3780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1458124132" sldId="266"/>
        </pc:sldMkLst>
        <pc:picChg chg="add del">
          <ac:chgData name="이 호진" userId="e7b51f9e24c37788" providerId="LiveId" clId="{C3934E33-DFE3-4FBC-A21B-A2F4BCDD1302}" dt="2022-07-03T11:46:42.013" v="380" actId="478"/>
          <ac:picMkLst>
            <pc:docMk/>
            <pc:sldMk cId="1458124132" sldId="266"/>
            <ac:picMk id="3" creationId="{C4FCE7BC-9265-F22B-75B7-340F3E83BEE2}"/>
          </ac:picMkLst>
        </pc:picChg>
      </pc:sldChg>
      <pc:sldChg chg="addSp add del mod">
        <pc:chgData name="이 호진" userId="e7b51f9e24c37788" providerId="LiveId" clId="{C3934E33-DFE3-4FBC-A21B-A2F4BCDD1302}" dt="2022-07-03T11:46:44.643" v="381" actId="47"/>
        <pc:sldMkLst>
          <pc:docMk/>
          <pc:sldMk cId="1432415667" sldId="267"/>
        </pc:sldMkLst>
        <pc:picChg chg="add">
          <ac:chgData name="이 호진" userId="e7b51f9e24c37788" providerId="LiveId" clId="{C3934E33-DFE3-4FBC-A21B-A2F4BCDD1302}" dt="2022-07-03T09:39:46.299" v="92" actId="22"/>
          <ac:picMkLst>
            <pc:docMk/>
            <pc:sldMk cId="1432415667" sldId="267"/>
            <ac:picMk id="3" creationId="{013CDE6E-2B56-0A74-485A-C3F4C59A4F03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2753084761" sldId="268"/>
        </pc:sldMkLst>
        <pc:picChg chg="add del">
          <ac:chgData name="이 호진" userId="e7b51f9e24c37788" providerId="LiveId" clId="{C3934E33-DFE3-4FBC-A21B-A2F4BCDD1302}" dt="2022-07-03T11:50:34.893" v="432" actId="478"/>
          <ac:picMkLst>
            <pc:docMk/>
            <pc:sldMk cId="2753084761" sldId="268"/>
            <ac:picMk id="3" creationId="{D8A9BC2A-D763-82A1-8CE9-7BB76E24207A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1484376790" sldId="269"/>
        </pc:sldMkLst>
        <pc:picChg chg="add del">
          <ac:chgData name="이 호진" userId="e7b51f9e24c37788" providerId="LiveId" clId="{C3934E33-DFE3-4FBC-A21B-A2F4BCDD1302}" dt="2022-07-03T11:52:58.983" v="446" actId="478"/>
          <ac:picMkLst>
            <pc:docMk/>
            <pc:sldMk cId="1484376790" sldId="269"/>
            <ac:picMk id="3" creationId="{A367AB0D-8C0D-9206-0E0C-D658F138C649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66004688" sldId="270"/>
        </pc:sldMkLst>
        <pc:picChg chg="add">
          <ac:chgData name="이 호진" userId="e7b51f9e24c37788" providerId="LiveId" clId="{C3934E33-DFE3-4FBC-A21B-A2F4BCDD1302}" dt="2022-07-03T09:40:32.129" v="95" actId="22"/>
          <ac:picMkLst>
            <pc:docMk/>
            <pc:sldMk cId="2266004688" sldId="270"/>
            <ac:picMk id="3" creationId="{6BD9890C-9493-BA33-0CE0-AB3B51EE97C7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734040408" sldId="271"/>
        </pc:sldMkLst>
        <pc:picChg chg="add">
          <ac:chgData name="이 호진" userId="e7b51f9e24c37788" providerId="LiveId" clId="{C3934E33-DFE3-4FBC-A21B-A2F4BCDD1302}" dt="2022-07-03T09:40:47.409" v="96" actId="22"/>
          <ac:picMkLst>
            <pc:docMk/>
            <pc:sldMk cId="1734040408" sldId="271"/>
            <ac:picMk id="3" creationId="{569D1E7F-F466-2A5A-DB2E-E815899E20CF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81229193" sldId="272"/>
        </pc:sldMkLst>
        <pc:picChg chg="add">
          <ac:chgData name="이 호진" userId="e7b51f9e24c37788" providerId="LiveId" clId="{C3934E33-DFE3-4FBC-A21B-A2F4BCDD1302}" dt="2022-07-03T09:41:02.739" v="97" actId="22"/>
          <ac:picMkLst>
            <pc:docMk/>
            <pc:sldMk cId="2281229193" sldId="272"/>
            <ac:picMk id="3" creationId="{97A23A0A-07F2-9F67-FA88-F0E38C6C6F97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14548362" sldId="273"/>
        </pc:sldMkLst>
        <pc:picChg chg="add">
          <ac:chgData name="이 호진" userId="e7b51f9e24c37788" providerId="LiveId" clId="{C3934E33-DFE3-4FBC-A21B-A2F4BCDD1302}" dt="2022-07-03T09:41:15.689" v="98" actId="22"/>
          <ac:picMkLst>
            <pc:docMk/>
            <pc:sldMk cId="114548362" sldId="273"/>
            <ac:picMk id="3" creationId="{F61009FF-94FF-295E-CFD9-8D1059BE49D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48686786" sldId="274"/>
        </pc:sldMkLst>
        <pc:picChg chg="add">
          <ac:chgData name="이 호진" userId="e7b51f9e24c37788" providerId="LiveId" clId="{C3934E33-DFE3-4FBC-A21B-A2F4BCDD1302}" dt="2022-07-03T09:41:31.019" v="99" actId="22"/>
          <ac:picMkLst>
            <pc:docMk/>
            <pc:sldMk cId="2148686786" sldId="274"/>
            <ac:picMk id="3" creationId="{6A4116BE-F5AB-5B23-76C8-687CA5D5CE9A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614061020" sldId="275"/>
        </pc:sldMkLst>
        <pc:picChg chg="add">
          <ac:chgData name="이 호진" userId="e7b51f9e24c37788" providerId="LiveId" clId="{C3934E33-DFE3-4FBC-A21B-A2F4BCDD1302}" dt="2022-07-03T09:41:50.999" v="100" actId="22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467161313" sldId="276"/>
        </pc:sldMkLst>
        <pc:picChg chg="add">
          <ac:chgData name="이 호진" userId="e7b51f9e24c37788" providerId="LiveId" clId="{C3934E33-DFE3-4FBC-A21B-A2F4BCDD1302}" dt="2022-07-03T09:42:50.569" v="113" actId="22"/>
          <ac:picMkLst>
            <pc:docMk/>
            <pc:sldMk cId="3467161313" sldId="276"/>
            <ac:picMk id="3" creationId="{386AA31B-450B-3EAB-F0A7-5B7EA403B45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052233827" sldId="277"/>
        </pc:sldMkLst>
        <pc:picChg chg="add">
          <ac:chgData name="이 호진" userId="e7b51f9e24c37788" providerId="LiveId" clId="{C3934E33-DFE3-4FBC-A21B-A2F4BCDD1302}" dt="2022-07-03T09:43:08.149" v="114" actId="22"/>
          <ac:picMkLst>
            <pc:docMk/>
            <pc:sldMk cId="3052233827" sldId="277"/>
            <ac:picMk id="3" creationId="{5EB53032-C8CC-E5FC-892E-3AC6756A8BB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148027052" sldId="278"/>
        </pc:sldMkLst>
        <pc:picChg chg="add">
          <ac:chgData name="이 호진" userId="e7b51f9e24c37788" providerId="LiveId" clId="{C3934E33-DFE3-4FBC-A21B-A2F4BCDD1302}" dt="2022-07-03T09:43:23.629" v="115" actId="22"/>
          <ac:picMkLst>
            <pc:docMk/>
            <pc:sldMk cId="1148027052" sldId="278"/>
            <ac:picMk id="3" creationId="{26D61354-CBA2-4689-0CAD-0D4D83753E9B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620403449" sldId="279"/>
        </pc:sldMkLst>
        <pc:picChg chg="add">
          <ac:chgData name="이 호진" userId="e7b51f9e24c37788" providerId="LiveId" clId="{C3934E33-DFE3-4FBC-A21B-A2F4BCDD1302}" dt="2022-07-03T09:43:44.324" v="116" actId="22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11931439" sldId="280"/>
        </pc:sldMkLst>
        <pc:picChg chg="add">
          <ac:chgData name="이 호진" userId="e7b51f9e24c37788" providerId="LiveId" clId="{C3934E33-DFE3-4FBC-A21B-A2F4BCDD1302}" dt="2022-07-03T09:45:16.474" v="117" actId="22"/>
          <ac:picMkLst>
            <pc:docMk/>
            <pc:sldMk cId="2211931439" sldId="280"/>
            <ac:picMk id="3" creationId="{ECC3F25A-0A30-C73D-F9F3-6ED65D8AEC83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718146240" sldId="281"/>
        </pc:sldMkLst>
        <pc:picChg chg="add">
          <ac:chgData name="이 호진" userId="e7b51f9e24c37788" providerId="LiveId" clId="{C3934E33-DFE3-4FBC-A21B-A2F4BCDD1302}" dt="2022-07-03T09:45:33.074" v="118" actId="22"/>
          <ac:picMkLst>
            <pc:docMk/>
            <pc:sldMk cId="3718146240" sldId="281"/>
            <ac:picMk id="3" creationId="{903C7864-ECE2-D48D-FBF6-0F5A2E47D81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66744731" sldId="282"/>
        </pc:sldMkLst>
        <pc:picChg chg="add">
          <ac:chgData name="이 호진" userId="e7b51f9e24c37788" providerId="LiveId" clId="{C3934E33-DFE3-4FBC-A21B-A2F4BCDD1302}" dt="2022-07-03T09:45:46.219" v="119" actId="22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858549789" sldId="283"/>
        </pc:sldMkLst>
        <pc:picChg chg="add">
          <ac:chgData name="이 호진" userId="e7b51f9e24c37788" providerId="LiveId" clId="{C3934E33-DFE3-4FBC-A21B-A2F4BCDD1302}" dt="2022-07-03T09:46:04.079" v="120" actId="22"/>
          <ac:picMkLst>
            <pc:docMk/>
            <pc:sldMk cId="2858549789" sldId="283"/>
            <ac:picMk id="3" creationId="{BEB7F89E-1DDA-C434-F2B2-6306486B5134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852352224" sldId="284"/>
        </pc:sldMkLst>
        <pc:picChg chg="add">
          <ac:chgData name="이 호진" userId="e7b51f9e24c37788" providerId="LiveId" clId="{C3934E33-DFE3-4FBC-A21B-A2F4BCDD1302}" dt="2022-07-03T09:46:19.029" v="121" actId="22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83597995" sldId="285"/>
        </pc:sldMkLst>
        <pc:picChg chg="add">
          <ac:chgData name="이 호진" userId="e7b51f9e24c37788" providerId="LiveId" clId="{C3934E33-DFE3-4FBC-A21B-A2F4BCDD1302}" dt="2022-07-03T09:46:43.209" v="122" actId="22"/>
          <ac:picMkLst>
            <pc:docMk/>
            <pc:sldMk cId="783597995" sldId="285"/>
            <ac:picMk id="3" creationId="{465A34B4-F9C0-5004-BAA8-8F8AE2241A0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513646441" sldId="286"/>
        </pc:sldMkLst>
        <pc:picChg chg="add">
          <ac:chgData name="이 호진" userId="e7b51f9e24c37788" providerId="LiveId" clId="{C3934E33-DFE3-4FBC-A21B-A2F4BCDD1302}" dt="2022-07-03T09:47:10.089" v="131" actId="22"/>
          <ac:picMkLst>
            <pc:docMk/>
            <pc:sldMk cId="1513646441" sldId="286"/>
            <ac:picMk id="3" creationId="{968634D3-3B05-8C48-633E-B50F923D059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785507568" sldId="287"/>
        </pc:sldMkLst>
        <pc:picChg chg="add">
          <ac:chgData name="이 호진" userId="e7b51f9e24c37788" providerId="LiveId" clId="{C3934E33-DFE3-4FBC-A21B-A2F4BCDD1302}" dt="2022-07-03T09:47:43.770" v="132" actId="22"/>
          <ac:picMkLst>
            <pc:docMk/>
            <pc:sldMk cId="2785507568" sldId="287"/>
            <ac:picMk id="3" creationId="{4ACF6D37-6039-4112-23D3-6762A7D7106C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48272275" sldId="288"/>
        </pc:sldMkLst>
        <pc:picChg chg="add">
          <ac:chgData name="이 호진" userId="e7b51f9e24c37788" providerId="LiveId" clId="{C3934E33-DFE3-4FBC-A21B-A2F4BCDD1302}" dt="2022-07-03T09:47:59.729" v="133" actId="22"/>
          <ac:picMkLst>
            <pc:docMk/>
            <pc:sldMk cId="748272275" sldId="288"/>
            <ac:picMk id="3" creationId="{7D1ADB7F-A579-9C89-D8B2-8CCAC467A46E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35020067" sldId="289"/>
        </pc:sldMkLst>
        <pc:picChg chg="add">
          <ac:chgData name="이 호진" userId="e7b51f9e24c37788" providerId="LiveId" clId="{C3934E33-DFE3-4FBC-A21B-A2F4BCDD1302}" dt="2022-07-03T09:48:15.139" v="134" actId="22"/>
          <ac:picMkLst>
            <pc:docMk/>
            <pc:sldMk cId="435020067" sldId="289"/>
            <ac:picMk id="3" creationId="{C9CEEB57-C8E3-3218-A655-8E00ECD86B86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87882374" sldId="290"/>
        </pc:sldMkLst>
        <pc:picChg chg="add">
          <ac:chgData name="이 호진" userId="e7b51f9e24c37788" providerId="LiveId" clId="{C3934E33-DFE3-4FBC-A21B-A2F4BCDD1302}" dt="2022-07-03T09:48:43.139" v="135" actId="22"/>
          <ac:picMkLst>
            <pc:docMk/>
            <pc:sldMk cId="2187882374" sldId="290"/>
            <ac:picMk id="3" creationId="{65B87DC1-8D62-0B87-3A99-0BAAF41D3E9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866488031" sldId="291"/>
        </pc:sldMkLst>
        <pc:picChg chg="add">
          <ac:chgData name="이 호진" userId="e7b51f9e24c37788" providerId="LiveId" clId="{C3934E33-DFE3-4FBC-A21B-A2F4BCDD1302}" dt="2022-07-03T09:49:03.869" v="136" actId="22"/>
          <ac:picMkLst>
            <pc:docMk/>
            <pc:sldMk cId="3866488031" sldId="291"/>
            <ac:picMk id="3" creationId="{5F46969B-8B14-9394-42D7-9D4E64D0745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405630322" sldId="292"/>
        </pc:sldMkLst>
        <pc:picChg chg="add">
          <ac:chgData name="이 호진" userId="e7b51f9e24c37788" providerId="LiveId" clId="{C3934E33-DFE3-4FBC-A21B-A2F4BCDD1302}" dt="2022-07-03T09:49:19.639" v="137" actId="22"/>
          <ac:picMkLst>
            <pc:docMk/>
            <pc:sldMk cId="1405630322" sldId="292"/>
            <ac:picMk id="3" creationId="{272755A4-AEAA-46CE-CAFF-115B1092DCC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972789663" sldId="293"/>
        </pc:sldMkLst>
        <pc:picChg chg="add">
          <ac:chgData name="이 호진" userId="e7b51f9e24c37788" providerId="LiveId" clId="{C3934E33-DFE3-4FBC-A21B-A2F4BCDD1302}" dt="2022-07-03T09:49:34.239" v="138" actId="22"/>
          <ac:picMkLst>
            <pc:docMk/>
            <pc:sldMk cId="3972789663" sldId="293"/>
            <ac:picMk id="3" creationId="{5372E13B-8000-6E32-117F-11A6E2EB8971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08663347" sldId="294"/>
        </pc:sldMkLst>
        <pc:picChg chg="add">
          <ac:chgData name="이 호진" userId="e7b51f9e24c37788" providerId="LiveId" clId="{C3934E33-DFE3-4FBC-A21B-A2F4BCDD1302}" dt="2022-07-03T09:50:06.434" v="145" actId="22"/>
          <ac:picMkLst>
            <pc:docMk/>
            <pc:sldMk cId="2108663347" sldId="294"/>
            <ac:picMk id="3" creationId="{319FC35B-2AAF-6C37-CFAA-B6B910F604F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235866109" sldId="295"/>
        </pc:sldMkLst>
        <pc:picChg chg="add">
          <ac:chgData name="이 호진" userId="e7b51f9e24c37788" providerId="LiveId" clId="{C3934E33-DFE3-4FBC-A21B-A2F4BCDD1302}" dt="2022-07-03T09:50:18.749" v="146" actId="22"/>
          <ac:picMkLst>
            <pc:docMk/>
            <pc:sldMk cId="4235866109" sldId="295"/>
            <ac:picMk id="3" creationId="{12D515A5-7D3E-6D1B-7DBC-9103702350A5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045450792" sldId="296"/>
        </pc:sldMkLst>
        <pc:picChg chg="add">
          <ac:chgData name="이 호진" userId="e7b51f9e24c37788" providerId="LiveId" clId="{C3934E33-DFE3-4FBC-A21B-A2F4BCDD1302}" dt="2022-07-03T09:50:43.379" v="147" actId="22"/>
          <ac:picMkLst>
            <pc:docMk/>
            <pc:sldMk cId="2045450792" sldId="296"/>
            <ac:picMk id="3" creationId="{88D4DC1F-5E7A-8112-C3A8-352D45D8C398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91875433" sldId="297"/>
        </pc:sldMkLst>
        <pc:picChg chg="add">
          <ac:chgData name="이 호진" userId="e7b51f9e24c37788" providerId="LiveId" clId="{C3934E33-DFE3-4FBC-A21B-A2F4BCDD1302}" dt="2022-07-03T09:50:58.280" v="148" actId="22"/>
          <ac:picMkLst>
            <pc:docMk/>
            <pc:sldMk cId="791875433" sldId="297"/>
            <ac:picMk id="3" creationId="{E39A794D-E8E3-0341-DFD5-C1267314C94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38951989" sldId="298"/>
        </pc:sldMkLst>
        <pc:picChg chg="add">
          <ac:chgData name="이 호진" userId="e7b51f9e24c37788" providerId="LiveId" clId="{C3934E33-DFE3-4FBC-A21B-A2F4BCDD1302}" dt="2022-07-03T09:51:10.479" v="149" actId="22"/>
          <ac:picMkLst>
            <pc:docMk/>
            <pc:sldMk cId="138951989" sldId="298"/>
            <ac:picMk id="3" creationId="{765DE4AE-1260-B9A6-A3D1-E45A96C86316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646560044" sldId="299"/>
        </pc:sldMkLst>
        <pc:picChg chg="add">
          <ac:chgData name="이 호진" userId="e7b51f9e24c37788" providerId="LiveId" clId="{C3934E33-DFE3-4FBC-A21B-A2F4BCDD1302}" dt="2022-07-03T09:51:23.379" v="150" actId="22"/>
          <ac:picMkLst>
            <pc:docMk/>
            <pc:sldMk cId="2646560044" sldId="299"/>
            <ac:picMk id="3" creationId="{D19B13BF-7E72-C66C-B5DD-0E4B865C7B5E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82099131" sldId="300"/>
        </pc:sldMkLst>
        <pc:picChg chg="add">
          <ac:chgData name="이 호진" userId="e7b51f9e24c37788" providerId="LiveId" clId="{C3934E33-DFE3-4FBC-A21B-A2F4BCDD1302}" dt="2022-07-03T09:51:39.079" v="156" actId="22"/>
          <ac:picMkLst>
            <pc:docMk/>
            <pc:sldMk cId="482099131" sldId="300"/>
            <ac:picMk id="3" creationId="{75AE2924-AB71-5E68-9F69-2DE2411C3B9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43587980" sldId="301"/>
        </pc:sldMkLst>
        <pc:picChg chg="add">
          <ac:chgData name="이 호진" userId="e7b51f9e24c37788" providerId="LiveId" clId="{C3934E33-DFE3-4FBC-A21B-A2F4BCDD1302}" dt="2022-07-03T09:51:50.799" v="157" actId="22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092309374" sldId="302"/>
        </pc:sldMkLst>
        <pc:picChg chg="add">
          <ac:chgData name="이 호진" userId="e7b51f9e24c37788" providerId="LiveId" clId="{C3934E33-DFE3-4FBC-A21B-A2F4BCDD1302}" dt="2022-07-03T09:52:03.074" v="158" actId="22"/>
          <ac:picMkLst>
            <pc:docMk/>
            <pc:sldMk cId="2092309374" sldId="302"/>
            <ac:picMk id="3" creationId="{2B2ABD71-58EB-ECCE-5672-0C860D9954CE}"/>
          </ac:picMkLst>
        </pc:picChg>
      </pc:sldChg>
      <pc:sldChg chg="add">
        <pc:chgData name="이 호진" userId="e7b51f9e24c37788" providerId="LiveId" clId="{C3934E33-DFE3-4FBC-A21B-A2F4BCDD1302}" dt="2022-07-03T09:51:26.259" v="153"/>
        <pc:sldMkLst>
          <pc:docMk/>
          <pc:sldMk cId="2050412638" sldId="303"/>
        </pc:sldMkLst>
      </pc:sldChg>
      <pc:sldChg chg="add">
        <pc:chgData name="이 호진" userId="e7b51f9e24c37788" providerId="LiveId" clId="{C3934E33-DFE3-4FBC-A21B-A2F4BCDD1302}" dt="2022-07-03T09:51:26.449" v="154"/>
        <pc:sldMkLst>
          <pc:docMk/>
          <pc:sldMk cId="1257252403" sldId="304"/>
        </pc:sldMkLst>
      </pc:sldChg>
      <pc:sldChg chg="add">
        <pc:chgData name="이 호진" userId="e7b51f9e24c37788" providerId="LiveId" clId="{C3934E33-DFE3-4FBC-A21B-A2F4BCDD1302}" dt="2022-07-03T09:51:26.629" v="155"/>
        <pc:sldMkLst>
          <pc:docMk/>
          <pc:sldMk cId="1955478582" sldId="305"/>
        </pc:sldMkLst>
      </pc:sldChg>
      <pc:sldChg chg="addSp modSp add mod">
        <pc:chgData name="이 호진" userId="e7b51f9e24c37788" providerId="LiveId" clId="{C3934E33-DFE3-4FBC-A21B-A2F4BCDD1302}" dt="2022-07-03T10:13:57.160" v="230" actId="1076"/>
        <pc:sldMkLst>
          <pc:docMk/>
          <pc:sldMk cId="3748467221" sldId="306"/>
        </pc:sldMkLst>
        <pc:spChg chg="add mod">
          <ac:chgData name="이 호진" userId="e7b51f9e24c37788" providerId="LiveId" clId="{C3934E33-DFE3-4FBC-A21B-A2F4BCDD1302}" dt="2022-07-03T10:10:56.094" v="201" actId="14100"/>
          <ac:spMkLst>
            <pc:docMk/>
            <pc:sldMk cId="3748467221" sldId="306"/>
            <ac:spMk id="5" creationId="{98A32207-BEDF-DE50-5BFB-1C19A16137A0}"/>
          </ac:spMkLst>
        </pc:spChg>
        <pc:spChg chg="add mod">
          <ac:chgData name="이 호진" userId="e7b51f9e24c37788" providerId="LiveId" clId="{C3934E33-DFE3-4FBC-A21B-A2F4BCDD1302}" dt="2022-07-03T10:13:09.150" v="213" actId="21"/>
          <ac:spMkLst>
            <pc:docMk/>
            <pc:sldMk cId="3748467221" sldId="306"/>
            <ac:spMk id="10" creationId="{D39DFC25-38D0-021A-731F-BBCACCF5D58F}"/>
          </ac:spMkLst>
        </pc:spChg>
        <pc:picChg chg="add mod">
          <ac:chgData name="이 호진" userId="e7b51f9e24c37788" providerId="LiveId" clId="{C3934E33-DFE3-4FBC-A21B-A2F4BCDD1302}" dt="2022-07-03T10:13:57.160" v="230" actId="1076"/>
          <ac:picMkLst>
            <pc:docMk/>
            <pc:sldMk cId="3748467221" sldId="306"/>
            <ac:picMk id="3" creationId="{C0BFA067-F8A4-9871-73A3-50312F765CE4}"/>
          </ac:picMkLst>
        </pc:picChg>
        <pc:cxnChg chg="add mod">
          <ac:chgData name="이 호진" userId="e7b51f9e24c37788" providerId="LiveId" clId="{C3934E33-DFE3-4FBC-A21B-A2F4BCDD1302}" dt="2022-07-03T10:11:20.835" v="206" actId="14100"/>
          <ac:cxnSpMkLst>
            <pc:docMk/>
            <pc:sldMk cId="3748467221" sldId="306"/>
            <ac:cxnSpMk id="11" creationId="{5823100F-4E0E-35EF-5227-6225A428AE8E}"/>
          </ac:cxnSpMkLst>
        </pc:cxnChg>
      </pc:sldChg>
      <pc:sldChg chg="addSp delSp modSp add mod">
        <pc:chgData name="이 호진" userId="e7b51f9e24c37788" providerId="LiveId" clId="{C3934E33-DFE3-4FBC-A21B-A2F4BCDD1302}" dt="2022-07-03T11:40:27.937" v="335" actId="14100"/>
        <pc:sldMkLst>
          <pc:docMk/>
          <pc:sldMk cId="1700430944" sldId="307"/>
        </pc:sldMkLst>
        <pc:spChg chg="add mod">
          <ac:chgData name="이 호진" userId="e7b51f9e24c37788" providerId="LiveId" clId="{C3934E33-DFE3-4FBC-A21B-A2F4BCDD1302}" dt="2022-07-03T11:39:44.392" v="324" actId="14100"/>
          <ac:spMkLst>
            <pc:docMk/>
            <pc:sldMk cId="1700430944" sldId="307"/>
            <ac:spMk id="10" creationId="{1BE65298-03A6-3E35-A625-B702A2189DAE}"/>
          </ac:spMkLst>
        </pc:spChg>
        <pc:spChg chg="add mod">
          <ac:chgData name="이 호진" userId="e7b51f9e24c37788" providerId="LiveId" clId="{C3934E33-DFE3-4FBC-A21B-A2F4BCDD1302}" dt="2022-07-03T11:40:27.937" v="335" actId="14100"/>
          <ac:spMkLst>
            <pc:docMk/>
            <pc:sldMk cId="1700430944" sldId="307"/>
            <ac:spMk id="12" creationId="{9D1A93FB-F14F-3D30-D737-F35F845A2552}"/>
          </ac:spMkLst>
        </pc:spChg>
        <pc:picChg chg="del mod">
          <ac:chgData name="이 호진" userId="e7b51f9e24c37788" providerId="LiveId" clId="{C3934E33-DFE3-4FBC-A21B-A2F4BCDD1302}" dt="2022-07-03T10:15:29.100" v="249" actId="478"/>
          <ac:picMkLst>
            <pc:docMk/>
            <pc:sldMk cId="1700430944" sldId="307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1:39:30.087" v="321" actId="14100"/>
          <ac:picMkLst>
            <pc:docMk/>
            <pc:sldMk cId="1700430944" sldId="307"/>
            <ac:picMk id="5" creationId="{60BF5AD9-25A3-D1B8-4DF8-9670E359D9FA}"/>
          </ac:picMkLst>
        </pc:picChg>
        <pc:cxnChg chg="add mod">
          <ac:chgData name="이 호진" userId="e7b51f9e24c37788" providerId="LiveId" clId="{C3934E33-DFE3-4FBC-A21B-A2F4BCDD1302}" dt="2022-07-03T11:40:27.937" v="335" actId="14100"/>
          <ac:cxnSpMkLst>
            <pc:docMk/>
            <pc:sldMk cId="1700430944" sldId="307"/>
            <ac:cxnSpMk id="11" creationId="{6CD1F856-6B95-D6B2-BB07-1F3BD98F2BA4}"/>
          </ac:cxnSpMkLst>
        </pc:cxnChg>
      </pc:sldChg>
      <pc:sldChg chg="addSp modSp add mod">
        <pc:chgData name="이 호진" userId="e7b51f9e24c37788" providerId="LiveId" clId="{C3934E33-DFE3-4FBC-A21B-A2F4BCDD1302}" dt="2022-07-03T11:35:08.670" v="293" actId="1076"/>
        <pc:sldMkLst>
          <pc:docMk/>
          <pc:sldMk cId="3077342182" sldId="308"/>
        </pc:sldMkLst>
        <pc:spChg chg="add mod">
          <ac:chgData name="이 호진" userId="e7b51f9e24c37788" providerId="LiveId" clId="{C3934E33-DFE3-4FBC-A21B-A2F4BCDD1302}" dt="2022-07-03T11:29:32.167" v="258" actId="207"/>
          <ac:spMkLst>
            <pc:docMk/>
            <pc:sldMk cId="3077342182" sldId="308"/>
            <ac:spMk id="10" creationId="{4F9879B2-A7A9-2036-D8A0-57F454FC1821}"/>
          </ac:spMkLst>
        </pc:spChg>
        <pc:spChg chg="add mod">
          <ac:chgData name="이 호진" userId="e7b51f9e24c37788" providerId="LiveId" clId="{C3934E33-DFE3-4FBC-A21B-A2F4BCDD1302}" dt="2022-07-03T11:31:28.919" v="271" actId="14100"/>
          <ac:spMkLst>
            <pc:docMk/>
            <pc:sldMk cId="3077342182" sldId="308"/>
            <ac:spMk id="12" creationId="{0BD14434-2BAE-F448-C2B4-E0CFCBFC24BE}"/>
          </ac:spMkLst>
        </pc:spChg>
        <pc:picChg chg="add mod">
          <ac:chgData name="이 호진" userId="e7b51f9e24c37788" providerId="LiveId" clId="{C3934E33-DFE3-4FBC-A21B-A2F4BCDD1302}" dt="2022-07-03T11:31:18.649" v="267" actId="1076"/>
          <ac:picMkLst>
            <pc:docMk/>
            <pc:sldMk cId="3077342182" sldId="308"/>
            <ac:picMk id="5" creationId="{A66F55C3-4698-8E9D-C730-E9E3D145FC07}"/>
          </ac:picMkLst>
        </pc:picChg>
        <pc:picChg chg="add mod">
          <ac:chgData name="이 호진" userId="e7b51f9e24c37788" providerId="LiveId" clId="{C3934E33-DFE3-4FBC-A21B-A2F4BCDD1302}" dt="2022-07-03T11:35:08.670" v="293" actId="1076"/>
          <ac:picMkLst>
            <pc:docMk/>
            <pc:sldMk cId="3077342182" sldId="308"/>
            <ac:picMk id="15" creationId="{9668150C-0EAD-6FD2-E30A-9D218F2E20A6}"/>
          </ac:picMkLst>
        </pc:picChg>
        <pc:cxnChg chg="add mod">
          <ac:chgData name="이 호진" userId="e7b51f9e24c37788" providerId="LiveId" clId="{C3934E33-DFE3-4FBC-A21B-A2F4BCDD1302}" dt="2022-07-03T11:31:36.704" v="273" actId="14100"/>
          <ac:cxnSpMkLst>
            <pc:docMk/>
            <pc:sldMk cId="3077342182" sldId="308"/>
            <ac:cxnSpMk id="11" creationId="{E6421C41-FD22-7CA1-E2FC-355A4EF40790}"/>
          </ac:cxnSpMkLst>
        </pc:cxnChg>
      </pc:sldChg>
      <pc:sldChg chg="addSp modSp add mod ord">
        <pc:chgData name="이 호진" userId="e7b51f9e24c37788" providerId="LiveId" clId="{C3934E33-DFE3-4FBC-A21B-A2F4BCDD1302}" dt="2022-07-03T11:35:05.113" v="292" actId="1076"/>
        <pc:sldMkLst>
          <pc:docMk/>
          <pc:sldMk cId="839264009" sldId="309"/>
        </pc:sldMkLst>
        <pc:spChg chg="add mod">
          <ac:chgData name="이 호진" userId="e7b51f9e24c37788" providerId="LiveId" clId="{C3934E33-DFE3-4FBC-A21B-A2F4BCDD1302}" dt="2022-07-03T11:31:53.613" v="276" actId="14100"/>
          <ac:spMkLst>
            <pc:docMk/>
            <pc:sldMk cId="839264009" sldId="309"/>
            <ac:spMk id="11" creationId="{9716DE20-7F0B-FABA-01BB-A0BB33AD0CC8}"/>
          </ac:spMkLst>
        </pc:spChg>
        <pc:picChg chg="add mod">
          <ac:chgData name="이 호진" userId="e7b51f9e24c37788" providerId="LiveId" clId="{C3934E33-DFE3-4FBC-A21B-A2F4BCDD1302}" dt="2022-07-03T11:30:25.717" v="261" actId="1076"/>
          <ac:picMkLst>
            <pc:docMk/>
            <pc:sldMk cId="839264009" sldId="309"/>
            <ac:picMk id="3" creationId="{2CEE9404-2D8C-2268-38F7-A84ACCA567DC}"/>
          </ac:picMkLst>
        </pc:picChg>
        <pc:picChg chg="add mod">
          <ac:chgData name="이 호진" userId="e7b51f9e24c37788" providerId="LiveId" clId="{C3934E33-DFE3-4FBC-A21B-A2F4BCDD1302}" dt="2022-07-03T11:35:05.113" v="292" actId="1076"/>
          <ac:picMkLst>
            <pc:docMk/>
            <pc:sldMk cId="839264009" sldId="309"/>
            <ac:picMk id="12" creationId="{6F879BD5-3CD0-0FE7-6C8D-8CA1A2F8C134}"/>
          </ac:picMkLst>
        </pc:picChg>
        <pc:cxnChg chg="add mod">
          <ac:chgData name="이 호진" userId="e7b51f9e24c37788" providerId="LiveId" clId="{C3934E33-DFE3-4FBC-A21B-A2F4BCDD1302}" dt="2022-07-03T11:31:53.613" v="276" actId="14100"/>
          <ac:cxnSpMkLst>
            <pc:docMk/>
            <pc:sldMk cId="839264009" sldId="309"/>
            <ac:cxnSpMk id="10" creationId="{3E589AB4-77CF-383B-6B63-6C78CE89AA12}"/>
          </ac:cxnSpMkLst>
        </pc:cxnChg>
      </pc:sldChg>
      <pc:sldChg chg="addSp modSp add mod ord">
        <pc:chgData name="이 호진" userId="e7b51f9e24c37788" providerId="LiveId" clId="{C3934E33-DFE3-4FBC-A21B-A2F4BCDD1302}" dt="2022-07-03T11:36:12.074" v="301" actId="14100"/>
        <pc:sldMkLst>
          <pc:docMk/>
          <pc:sldMk cId="1418413448" sldId="310"/>
        </pc:sldMkLst>
        <pc:spChg chg="add mod">
          <ac:chgData name="이 호진" userId="e7b51f9e24c37788" providerId="LiveId" clId="{C3934E33-DFE3-4FBC-A21B-A2F4BCDD1302}" dt="2022-07-03T11:32:02.994" v="279" actId="14100"/>
          <ac:spMkLst>
            <pc:docMk/>
            <pc:sldMk cId="1418413448" sldId="310"/>
            <ac:spMk id="11" creationId="{89E9963E-B0F4-6F45-7B3A-470799D5C306}"/>
          </ac:spMkLst>
        </pc:spChg>
        <pc:picChg chg="add mod">
          <ac:chgData name="이 호진" userId="e7b51f9e24c37788" providerId="LiveId" clId="{C3934E33-DFE3-4FBC-A21B-A2F4BCDD1302}" dt="2022-07-03T11:36:07.126" v="300" actId="1076"/>
          <ac:picMkLst>
            <pc:docMk/>
            <pc:sldMk cId="1418413448" sldId="310"/>
            <ac:picMk id="3" creationId="{F9D6EFB3-7D4E-C084-B459-2DF014005E99}"/>
          </ac:picMkLst>
        </pc:picChg>
        <pc:picChg chg="add mod">
          <ac:chgData name="이 호진" userId="e7b51f9e24c37788" providerId="LiveId" clId="{C3934E33-DFE3-4FBC-A21B-A2F4BCDD1302}" dt="2022-07-03T11:36:00.641" v="298" actId="208"/>
          <ac:picMkLst>
            <pc:docMk/>
            <pc:sldMk cId="1418413448" sldId="310"/>
            <ac:picMk id="12" creationId="{2511BD08-781E-000E-ACF9-DFB7FFA05BDB}"/>
          </ac:picMkLst>
        </pc:picChg>
        <pc:cxnChg chg="add mod">
          <ac:chgData name="이 호진" userId="e7b51f9e24c37788" providerId="LiveId" clId="{C3934E33-DFE3-4FBC-A21B-A2F4BCDD1302}" dt="2022-07-03T11:36:12.074" v="301" actId="14100"/>
          <ac:cxnSpMkLst>
            <pc:docMk/>
            <pc:sldMk cId="1418413448" sldId="310"/>
            <ac:cxnSpMk id="10" creationId="{5E9C9A24-CEAF-9F5E-5D9A-F0672DBD0F4E}"/>
          </ac:cxnSpMkLst>
        </pc:cxnChg>
      </pc:sldChg>
      <pc:sldChg chg="delSp add del mod">
        <pc:chgData name="이 호진" userId="e7b51f9e24c37788" providerId="LiveId" clId="{C3934E33-DFE3-4FBC-A21B-A2F4BCDD1302}" dt="2022-07-03T11:54:10.173" v="447" actId="47"/>
        <pc:sldMkLst>
          <pc:docMk/>
          <pc:sldMk cId="3498581262" sldId="311"/>
        </pc:sldMkLst>
        <pc:picChg chg="del">
          <ac:chgData name="이 호진" userId="e7b51f9e24c37788" providerId="LiveId" clId="{C3934E33-DFE3-4FBC-A21B-A2F4BCDD1302}" dt="2022-07-03T11:46:37.763" v="378" actId="478"/>
          <ac:picMkLst>
            <pc:docMk/>
            <pc:sldMk cId="3498581262" sldId="311"/>
            <ac:picMk id="3" creationId="{7AF101CE-70C3-3D48-6D70-9E2BA61CAC37}"/>
          </ac:picMkLst>
        </pc:picChg>
      </pc:sldChg>
      <pc:sldChg chg="addSp delSp modSp add mod ord">
        <pc:chgData name="이 호진" userId="e7b51f9e24c37788" providerId="LiveId" clId="{C3934E33-DFE3-4FBC-A21B-A2F4BCDD1302}" dt="2022-07-03T11:43:31.886" v="354" actId="1076"/>
        <pc:sldMkLst>
          <pc:docMk/>
          <pc:sldMk cId="3900176867" sldId="312"/>
        </pc:sldMkLst>
        <pc:picChg chg="add del mod">
          <ac:chgData name="이 호진" userId="e7b51f9e24c37788" providerId="LiveId" clId="{C3934E33-DFE3-4FBC-A21B-A2F4BCDD1302}" dt="2022-07-03T11:41:28.213" v="338" actId="478"/>
          <ac:picMkLst>
            <pc:docMk/>
            <pc:sldMk cId="3900176867" sldId="312"/>
            <ac:picMk id="3" creationId="{D30D2906-3A17-406B-A176-CA92D95673FB}"/>
          </ac:picMkLst>
        </pc:picChg>
        <pc:picChg chg="add mod">
          <ac:chgData name="이 호진" userId="e7b51f9e24c37788" providerId="LiveId" clId="{C3934E33-DFE3-4FBC-A21B-A2F4BCDD1302}" dt="2022-07-03T11:41:49.478" v="342" actId="1076"/>
          <ac:picMkLst>
            <pc:docMk/>
            <pc:sldMk cId="3900176867" sldId="312"/>
            <ac:picMk id="6" creationId="{EA4B1F33-F0E2-D620-C15E-1C90AE5246A6}"/>
          </ac:picMkLst>
        </pc:picChg>
        <pc:picChg chg="add mod">
          <ac:chgData name="이 호진" userId="e7b51f9e24c37788" providerId="LiveId" clId="{C3934E33-DFE3-4FBC-A21B-A2F4BCDD1302}" dt="2022-07-03T11:42:37.404" v="348" actId="1076"/>
          <ac:picMkLst>
            <pc:docMk/>
            <pc:sldMk cId="3900176867" sldId="312"/>
            <ac:picMk id="11" creationId="{D7BC9122-703A-8136-0429-D76B8B8CADDD}"/>
          </ac:picMkLst>
        </pc:picChg>
        <pc:picChg chg="add mod">
          <ac:chgData name="이 호진" userId="e7b51f9e24c37788" providerId="LiveId" clId="{C3934E33-DFE3-4FBC-A21B-A2F4BCDD1302}" dt="2022-07-03T11:43:31.886" v="354" actId="1076"/>
          <ac:picMkLst>
            <pc:docMk/>
            <pc:sldMk cId="3900176867" sldId="312"/>
            <ac:picMk id="13" creationId="{0A794C3E-3DED-0A21-E65E-3994988BC29A}"/>
          </ac:picMkLst>
        </pc:picChg>
      </pc:sldChg>
      <pc:sldChg chg="addSp modSp add mod">
        <pc:chgData name="이 호진" userId="e7b51f9e24c37788" providerId="LiveId" clId="{C3934E33-DFE3-4FBC-A21B-A2F4BCDD1302}" dt="2022-07-03T11:44:36.734" v="366" actId="14100"/>
        <pc:sldMkLst>
          <pc:docMk/>
          <pc:sldMk cId="3750956202" sldId="313"/>
        </pc:sldMkLst>
        <pc:spChg chg="add mod">
          <ac:chgData name="이 호진" userId="e7b51f9e24c37788" providerId="LiveId" clId="{C3934E33-DFE3-4FBC-A21B-A2F4BCDD1302}" dt="2022-07-03T11:44:36.734" v="366" actId="14100"/>
          <ac:spMkLst>
            <pc:docMk/>
            <pc:sldMk cId="3750956202" sldId="313"/>
            <ac:spMk id="11" creationId="{C64E0D55-CE02-8D82-D729-A1C01C9C94F4}"/>
          </ac:spMkLst>
        </pc:spChg>
        <pc:picChg chg="add mod">
          <ac:chgData name="이 호진" userId="e7b51f9e24c37788" providerId="LiveId" clId="{C3934E33-DFE3-4FBC-A21B-A2F4BCDD1302}" dt="2022-07-03T11:44:13.357" v="357" actId="1076"/>
          <ac:picMkLst>
            <pc:docMk/>
            <pc:sldMk cId="3750956202" sldId="313"/>
            <ac:picMk id="3" creationId="{A9D3FC97-6BF0-6C23-340A-9B16CACFEA0A}"/>
          </ac:picMkLst>
        </pc:picChg>
        <pc:cxnChg chg="add mod">
          <ac:chgData name="이 호진" userId="e7b51f9e24c37788" providerId="LiveId" clId="{C3934E33-DFE3-4FBC-A21B-A2F4BCDD1302}" dt="2022-07-03T11:44:36.734" v="366" actId="14100"/>
          <ac:cxnSpMkLst>
            <pc:docMk/>
            <pc:sldMk cId="3750956202" sldId="313"/>
            <ac:cxnSpMk id="10" creationId="{33085502-AFEF-5819-94B1-9D3D1A6875EF}"/>
          </ac:cxnSpMkLst>
        </pc:cxnChg>
      </pc:sldChg>
      <pc:sldChg chg="addSp delSp modSp add mod">
        <pc:chgData name="이 호진" userId="e7b51f9e24c37788" providerId="LiveId" clId="{C3934E33-DFE3-4FBC-A21B-A2F4BCDD1302}" dt="2022-07-03T11:46:21.538" v="377" actId="1076"/>
        <pc:sldMkLst>
          <pc:docMk/>
          <pc:sldMk cId="2151520089" sldId="314"/>
        </pc:sldMkLst>
        <pc:picChg chg="del">
          <ac:chgData name="이 호진" userId="e7b51f9e24c37788" providerId="LiveId" clId="{C3934E33-DFE3-4FBC-A21B-A2F4BCDD1302}" dt="2022-07-03T11:44:18.632" v="359" actId="478"/>
          <ac:picMkLst>
            <pc:docMk/>
            <pc:sldMk cId="2151520089" sldId="314"/>
            <ac:picMk id="3" creationId="{A9D3FC97-6BF0-6C23-340A-9B16CACFEA0A}"/>
          </ac:picMkLst>
        </pc:picChg>
        <pc:picChg chg="add mod">
          <ac:chgData name="이 호진" userId="e7b51f9e24c37788" providerId="LiveId" clId="{C3934E33-DFE3-4FBC-A21B-A2F4BCDD1302}" dt="2022-07-03T11:45:08.583" v="369" actId="1076"/>
          <ac:picMkLst>
            <pc:docMk/>
            <pc:sldMk cId="2151520089" sldId="314"/>
            <ac:picMk id="5" creationId="{23E5B182-D644-F094-F3EB-70FFA6C5319F}"/>
          </ac:picMkLst>
        </pc:picChg>
        <pc:picChg chg="add mod">
          <ac:chgData name="이 호진" userId="e7b51f9e24c37788" providerId="LiveId" clId="{C3934E33-DFE3-4FBC-A21B-A2F4BCDD1302}" dt="2022-07-03T11:45:39.024" v="373" actId="1076"/>
          <ac:picMkLst>
            <pc:docMk/>
            <pc:sldMk cId="2151520089" sldId="314"/>
            <ac:picMk id="10" creationId="{85F8B36D-4164-F5E7-185B-BDED806FCC98}"/>
          </ac:picMkLst>
        </pc:picChg>
        <pc:picChg chg="add mod">
          <ac:chgData name="이 호진" userId="e7b51f9e24c37788" providerId="LiveId" clId="{C3934E33-DFE3-4FBC-A21B-A2F4BCDD1302}" dt="2022-07-03T11:46:21.538" v="377" actId="1076"/>
          <ac:picMkLst>
            <pc:docMk/>
            <pc:sldMk cId="2151520089" sldId="314"/>
            <ac:picMk id="12" creationId="{CF56C91C-63DD-8EB4-E041-EA6509803885}"/>
          </ac:picMkLst>
        </pc:picChg>
      </pc:sldChg>
      <pc:sldChg chg="addSp delSp modSp add mod">
        <pc:chgData name="이 호진" userId="e7b51f9e24c37788" providerId="LiveId" clId="{C3934E33-DFE3-4FBC-A21B-A2F4BCDD1302}" dt="2022-07-03T11:50:24.815" v="431" actId="1076"/>
        <pc:sldMkLst>
          <pc:docMk/>
          <pc:sldMk cId="2315379011" sldId="315"/>
        </pc:sldMkLst>
        <pc:spChg chg="add mod">
          <ac:chgData name="이 호진" userId="e7b51f9e24c37788" providerId="LiveId" clId="{C3934E33-DFE3-4FBC-A21B-A2F4BCDD1302}" dt="2022-07-03T11:47:12.677" v="384" actId="14100"/>
          <ac:spMkLst>
            <pc:docMk/>
            <pc:sldMk cId="2315379011" sldId="315"/>
            <ac:spMk id="10" creationId="{BDB9D917-0C2E-D8FE-85BD-E8FA59C3CB81}"/>
          </ac:spMkLst>
        </pc:spChg>
        <pc:spChg chg="add mod">
          <ac:chgData name="이 호진" userId="e7b51f9e24c37788" providerId="LiveId" clId="{C3934E33-DFE3-4FBC-A21B-A2F4BCDD1302}" dt="2022-07-03T11:48:50.830" v="393" actId="14100"/>
          <ac:spMkLst>
            <pc:docMk/>
            <pc:sldMk cId="2315379011" sldId="315"/>
            <ac:spMk id="13" creationId="{BA751C44-5AF7-0D1D-EA0D-83752E2DE92F}"/>
          </ac:spMkLst>
        </pc:spChg>
        <pc:spChg chg="add del mod">
          <ac:chgData name="이 호진" userId="e7b51f9e24c37788" providerId="LiveId" clId="{C3934E33-DFE3-4FBC-A21B-A2F4BCDD1302}" dt="2022-07-03T11:49:01.783" v="396" actId="478"/>
          <ac:spMkLst>
            <pc:docMk/>
            <pc:sldMk cId="2315379011" sldId="315"/>
            <ac:spMk id="16" creationId="{FFD3AA2D-24E0-B807-37B2-F7B587A306C6}"/>
          </ac:spMkLst>
        </pc:spChg>
        <pc:spChg chg="add mod">
          <ac:chgData name="이 호진" userId="e7b51f9e24c37788" providerId="LiveId" clId="{C3934E33-DFE3-4FBC-A21B-A2F4BCDD1302}" dt="2022-07-03T11:50:24.815" v="431" actId="1076"/>
          <ac:spMkLst>
            <pc:docMk/>
            <pc:sldMk cId="2315379011" sldId="315"/>
            <ac:spMk id="19" creationId="{6F7F141C-9DB8-8E2F-2DA3-FC532986A4BC}"/>
          </ac:spMkLst>
        </pc:spChg>
        <pc:picChg chg="add mod">
          <ac:chgData name="이 호진" userId="e7b51f9e24c37788" providerId="LiveId" clId="{C3934E33-DFE3-4FBC-A21B-A2F4BCDD1302}" dt="2022-07-03T11:48:30.311" v="388" actId="14100"/>
          <ac:picMkLst>
            <pc:docMk/>
            <pc:sldMk cId="2315379011" sldId="315"/>
            <ac:picMk id="5" creationId="{794CAAEF-924E-294A-ACDB-9C37385852EC}"/>
          </ac:picMkLst>
        </pc:picChg>
        <pc:picChg chg="add del">
          <ac:chgData name="이 호진" userId="e7b51f9e24c37788" providerId="LiveId" clId="{C3934E33-DFE3-4FBC-A21B-A2F4BCDD1302}" dt="2022-07-03T11:48:38.633" v="390" actId="478"/>
          <ac:picMkLst>
            <pc:docMk/>
            <pc:sldMk cId="2315379011" sldId="315"/>
            <ac:picMk id="11" creationId="{51891667-3F2B-5F17-3547-592DDC4703B8}"/>
          </ac:picMkLst>
        </pc:picChg>
        <pc:cxnChg chg="add mod">
          <ac:chgData name="이 호진" userId="e7b51f9e24c37788" providerId="LiveId" clId="{C3934E33-DFE3-4FBC-A21B-A2F4BCDD1302}" dt="2022-07-03T11:48:50.830" v="393" actId="14100"/>
          <ac:cxnSpMkLst>
            <pc:docMk/>
            <pc:sldMk cId="2315379011" sldId="315"/>
            <ac:cxnSpMk id="12" creationId="{97EAB9DE-125E-726A-4318-20BBDE7D0FA4}"/>
          </ac:cxnSpMkLst>
        </pc:cxnChg>
        <pc:cxnChg chg="add mod">
          <ac:chgData name="이 호진" userId="e7b51f9e24c37788" providerId="LiveId" clId="{C3934E33-DFE3-4FBC-A21B-A2F4BCDD1302}" dt="2022-07-03T11:49:08.324" v="398" actId="14100"/>
          <ac:cxnSpMkLst>
            <pc:docMk/>
            <pc:sldMk cId="2315379011" sldId="315"/>
            <ac:cxnSpMk id="15" creationId="{84A5632B-48C9-F7DA-316A-E2F23058A23B}"/>
          </ac:cxnSpMkLst>
        </pc:cxnChg>
      </pc:sldChg>
      <pc:sldChg chg="addSp modSp add mod">
        <pc:chgData name="이 호진" userId="e7b51f9e24c37788" providerId="LiveId" clId="{C3934E33-DFE3-4FBC-A21B-A2F4BCDD1302}" dt="2022-07-03T11:50:17.237" v="429" actId="207"/>
        <pc:sldMkLst>
          <pc:docMk/>
          <pc:sldMk cId="3521998112" sldId="316"/>
        </pc:sldMkLst>
        <pc:spChg chg="add mod">
          <ac:chgData name="이 호진" userId="e7b51f9e24c37788" providerId="LiveId" clId="{C3934E33-DFE3-4FBC-A21B-A2F4BCDD1302}" dt="2022-07-03T11:50:17.237" v="429" actId="207"/>
          <ac:spMkLst>
            <pc:docMk/>
            <pc:sldMk cId="3521998112" sldId="316"/>
            <ac:spMk id="6" creationId="{A1AA0CBF-E4F0-6883-7E58-EADBF2FB027D}"/>
          </ac:spMkLst>
        </pc:spChg>
        <pc:spChg chg="add mod">
          <ac:chgData name="이 호진" userId="e7b51f9e24c37788" providerId="LiveId" clId="{C3934E33-DFE3-4FBC-A21B-A2F4BCDD1302}" dt="2022-07-03T11:49:58.532" v="404" actId="14100"/>
          <ac:spMkLst>
            <pc:docMk/>
            <pc:sldMk cId="3521998112" sldId="316"/>
            <ac:spMk id="11" creationId="{96F5BD33-8922-B7B9-1345-EA439F94AED9}"/>
          </ac:spMkLst>
        </pc:spChg>
        <pc:picChg chg="add mod">
          <ac:chgData name="이 호진" userId="e7b51f9e24c37788" providerId="LiveId" clId="{C3934E33-DFE3-4FBC-A21B-A2F4BCDD1302}" dt="2022-07-03T11:49:43.898" v="401" actId="1076"/>
          <ac:picMkLst>
            <pc:docMk/>
            <pc:sldMk cId="3521998112" sldId="316"/>
            <ac:picMk id="3" creationId="{246BAC0C-6E73-4DA8-2213-6AC8BABA5217}"/>
          </ac:picMkLst>
        </pc:picChg>
        <pc:cxnChg chg="add mod">
          <ac:chgData name="이 호진" userId="e7b51f9e24c37788" providerId="LiveId" clId="{C3934E33-DFE3-4FBC-A21B-A2F4BCDD1302}" dt="2022-07-03T11:49:58.532" v="404" actId="14100"/>
          <ac:cxnSpMkLst>
            <pc:docMk/>
            <pc:sldMk cId="3521998112" sldId="316"/>
            <ac:cxnSpMk id="10" creationId="{9A87A30B-159E-3B24-BB86-761AB8920AA2}"/>
          </ac:cxnSpMkLst>
        </pc:cxnChg>
      </pc:sldChg>
      <pc:sldChg chg="addSp modSp add mod">
        <pc:chgData name="이 호진" userId="e7b51f9e24c37788" providerId="LiveId" clId="{C3934E33-DFE3-4FBC-A21B-A2F4BCDD1302}" dt="2022-07-03T11:52:47.060" v="445" actId="14100"/>
        <pc:sldMkLst>
          <pc:docMk/>
          <pc:sldMk cId="1906243342" sldId="317"/>
        </pc:sldMkLst>
        <pc:spChg chg="add mod">
          <ac:chgData name="이 호진" userId="e7b51f9e24c37788" providerId="LiveId" clId="{C3934E33-DFE3-4FBC-A21B-A2F4BCDD1302}" dt="2022-07-03T11:51:04.094" v="435" actId="14100"/>
          <ac:spMkLst>
            <pc:docMk/>
            <pc:sldMk cId="1906243342" sldId="317"/>
            <ac:spMk id="10" creationId="{63EB6C68-E34E-A4AF-5024-42FCEE7C04B3}"/>
          </ac:spMkLst>
        </pc:spChg>
        <pc:spChg chg="add mod">
          <ac:chgData name="이 호진" userId="e7b51f9e24c37788" providerId="LiveId" clId="{C3934E33-DFE3-4FBC-A21B-A2F4BCDD1302}" dt="2022-07-03T11:52:47.060" v="445" actId="14100"/>
          <ac:spMkLst>
            <pc:docMk/>
            <pc:sldMk cId="1906243342" sldId="317"/>
            <ac:spMk id="13" creationId="{2FB9670F-8FC4-0783-9F73-65E24127B063}"/>
          </ac:spMkLst>
        </pc:spChg>
        <pc:picChg chg="add mod">
          <ac:chgData name="이 호진" userId="e7b51f9e24c37788" providerId="LiveId" clId="{C3934E33-DFE3-4FBC-A21B-A2F4BCDD1302}" dt="2022-07-03T11:51:52.667" v="437" actId="1076"/>
          <ac:picMkLst>
            <pc:docMk/>
            <pc:sldMk cId="1906243342" sldId="317"/>
            <ac:picMk id="5" creationId="{25F260F1-9836-8387-DAE8-55490140BC47}"/>
          </ac:picMkLst>
        </pc:picChg>
        <pc:picChg chg="add mod">
          <ac:chgData name="이 호진" userId="e7b51f9e24c37788" providerId="LiveId" clId="{C3934E33-DFE3-4FBC-A21B-A2F4BCDD1302}" dt="2022-07-03T11:52:23.002" v="440" actId="208"/>
          <ac:picMkLst>
            <pc:docMk/>
            <pc:sldMk cId="1906243342" sldId="317"/>
            <ac:picMk id="11" creationId="{03665CDB-C4FF-C90D-7D5B-467536CDF087}"/>
          </ac:picMkLst>
        </pc:picChg>
        <pc:cxnChg chg="add mod">
          <ac:chgData name="이 호진" userId="e7b51f9e24c37788" providerId="LiveId" clId="{C3934E33-DFE3-4FBC-A21B-A2F4BCDD1302}" dt="2022-07-03T11:52:47.060" v="445" actId="14100"/>
          <ac:cxnSpMkLst>
            <pc:docMk/>
            <pc:sldMk cId="1906243342" sldId="317"/>
            <ac:cxnSpMk id="12" creationId="{D71B6A2B-6479-8F54-37F1-CC4CEE92343F}"/>
          </ac:cxnSpMkLst>
        </pc:cxnChg>
      </pc:sldChg>
      <pc:sldChg chg="add">
        <pc:chgData name="이 호진" userId="e7b51f9e24c37788" providerId="LiveId" clId="{C3934E33-DFE3-4FBC-A21B-A2F4BCDD1302}" dt="2022-07-03T11:44:21.562" v="363"/>
        <pc:sldMkLst>
          <pc:docMk/>
          <pc:sldMk cId="863791624" sldId="318"/>
        </pc:sldMkLst>
      </pc:sldChg>
    </pc:docChg>
  </pc:docChgLst>
  <pc:docChgLst>
    <pc:chgData name="이 호진" userId="e7b51f9e24c37788" providerId="LiveId" clId="{B641C035-BD70-4CDE-B137-1E0CF46B66BD}"/>
    <pc:docChg chg="custSel addSld delSld modSld sldOrd">
      <pc:chgData name="이 호진" userId="e7b51f9e24c37788" providerId="LiveId" clId="{B641C035-BD70-4CDE-B137-1E0CF46B66BD}" dt="2022-07-06T06:20:23.115" v="360" actId="47"/>
      <pc:docMkLst>
        <pc:docMk/>
      </pc:docMkLst>
      <pc:sldChg chg="addSp delSp modSp mod">
        <pc:chgData name="이 호진" userId="e7b51f9e24c37788" providerId="LiveId" clId="{B641C035-BD70-4CDE-B137-1E0CF46B66BD}" dt="2022-07-06T06:17:51.135" v="340"/>
        <pc:sldMkLst>
          <pc:docMk/>
          <pc:sldMk cId="2184666338" sldId="256"/>
        </pc:sldMkLst>
        <pc:spChg chg="add mod">
          <ac:chgData name="이 호진" userId="e7b51f9e24c37788" providerId="LiveId" clId="{B641C035-BD70-4CDE-B137-1E0CF46B66BD}" dt="2022-07-06T06:17:51.135" v="340"/>
          <ac:spMkLst>
            <pc:docMk/>
            <pc:sldMk cId="2184666338" sldId="256"/>
            <ac:spMk id="2" creationId="{49F7D9E7-7311-821D-0188-631B1DB49102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4" creationId="{CA2E5569-5413-4171-8D0F-A04CD8CF3F3A}"/>
          </ac:spMkLst>
        </pc:spChg>
        <pc:spChg chg="mod">
          <ac:chgData name="이 호진" userId="e7b51f9e24c37788" providerId="LiveId" clId="{B641C035-BD70-4CDE-B137-1E0CF46B66BD}" dt="2022-07-06T06:16:11.485" v="257"/>
          <ac:spMkLst>
            <pc:docMk/>
            <pc:sldMk cId="2184666338" sldId="256"/>
            <ac:spMk id="5" creationId="{75834C09-2FCE-92EB-3FC7-F091DA552D6C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7" creationId="{C7CD30AC-AD0D-4B8A-AEFE-E34EFF8623DB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8" creationId="{776324C0-CFD8-4494-B7C8-160479C94901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9" creationId="{83A45F92-B082-4872-955B-C43A62ACE520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1" creationId="{3A1675A9-56F6-9C33-14FE-CB84ECBD06AF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2" creationId="{1E420CDA-3CEF-E0A6-E1BC-1E93A06CD027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3" creationId="{0BA03AB3-B26A-E100-E112-9183CD57EEC0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4" creationId="{5F7653C0-D4EA-4B68-1F5F-92208E972267}"/>
          </ac:spMkLst>
        </pc:spChg>
      </pc:sldChg>
      <pc:sldChg chg="addSp delSp modSp mod">
        <pc:chgData name="이 호진" userId="e7b51f9e24c37788" providerId="LiveId" clId="{B641C035-BD70-4CDE-B137-1E0CF46B66BD}" dt="2022-07-06T06:01:22.224" v="38"/>
        <pc:sldMkLst>
          <pc:docMk/>
          <pc:sldMk cId="783510813" sldId="257"/>
        </pc:sldMkLst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4" creationId="{CA2E5569-5413-4171-8D0F-A04CD8CF3F3A}"/>
          </ac:spMkLst>
        </pc:spChg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7" creationId="{C7CD30AC-AD0D-4B8A-AEFE-E34EFF8623DB}"/>
          </ac:spMkLst>
        </pc:spChg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8" creationId="{776324C0-CFD8-4494-B7C8-160479C94901}"/>
          </ac:spMkLst>
        </pc:spChg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9" creationId="{83A45F92-B082-4872-955B-C43A62ACE520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0" creationId="{4FA339A8-43ED-5786-9AB1-AF1BEFD00767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1" creationId="{4158D105-5048-A296-BD0C-9F34A10AF2CF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2" creationId="{8A13D668-3EC6-3DBC-0DDF-2C46F9AB1204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3" creationId="{3CFCBEC1-0773-4C1E-F4F3-FB99F11CCFEC}"/>
          </ac:spMkLst>
        </pc:spChg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835004089" sldId="258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903567767" sldId="259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179496532" sldId="261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382315757" sldId="262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144413662" sldId="263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72810284" sldId="264"/>
        </pc:sldMkLst>
      </pc:sldChg>
      <pc:sldChg chg="addSp delSp modSp mod ord">
        <pc:chgData name="이 호진" userId="e7b51f9e24c37788" providerId="LiveId" clId="{B641C035-BD70-4CDE-B137-1E0CF46B66BD}" dt="2022-07-06T06:07:43.619" v="87" actId="1076"/>
        <pc:sldMkLst>
          <pc:docMk/>
          <pc:sldMk cId="2050412638" sldId="303"/>
        </pc:sldMkLst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4" creationId="{CA2E5569-5413-4171-8D0F-A04CD8CF3F3A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6" creationId="{1E74346F-494A-A5DD-2D2F-E1EF3A275098}"/>
          </ac:spMkLst>
        </pc:spChg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7" creationId="{C7CD30AC-AD0D-4B8A-AEFE-E34EFF8623DB}"/>
          </ac:spMkLst>
        </pc:spChg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8" creationId="{776324C0-CFD8-4494-B7C8-160479C94901}"/>
          </ac:spMkLst>
        </pc:spChg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9" creationId="{83A45F92-B082-4872-955B-C43A62ACE520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10" creationId="{11E5D7C1-0804-0CAB-8D9A-35836B4165C1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11" creationId="{971656A1-2B78-0B60-8A55-32D441C2E27F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12" creationId="{B0D3F341-A0F9-4DE1-DDCA-078BE233E1AD}"/>
          </ac:spMkLst>
        </pc:spChg>
        <pc:spChg chg="add mod">
          <ac:chgData name="이 호진" userId="e7b51f9e24c37788" providerId="LiveId" clId="{B641C035-BD70-4CDE-B137-1E0CF46B66BD}" dt="2022-07-06T06:03:10.021" v="72" actId="21"/>
          <ac:spMkLst>
            <pc:docMk/>
            <pc:sldMk cId="2050412638" sldId="303"/>
            <ac:spMk id="13" creationId="{927DD242-C484-857A-E523-13E3BE7975C0}"/>
          </ac:spMkLst>
        </pc:spChg>
        <pc:spChg chg="add mod">
          <ac:chgData name="이 호진" userId="e7b51f9e24c37788" providerId="LiveId" clId="{B641C035-BD70-4CDE-B137-1E0CF46B66BD}" dt="2022-07-06T06:02:21.401" v="55" actId="1076"/>
          <ac:spMkLst>
            <pc:docMk/>
            <pc:sldMk cId="2050412638" sldId="303"/>
            <ac:spMk id="14" creationId="{A765A3EE-F5C0-964E-849D-B9F7BD8874AD}"/>
          </ac:spMkLst>
        </pc:spChg>
        <pc:spChg chg="add del mod">
          <ac:chgData name="이 호진" userId="e7b51f9e24c37788" providerId="LiveId" clId="{B641C035-BD70-4CDE-B137-1E0CF46B66BD}" dt="2022-07-06T06:07:19.033" v="81" actId="21"/>
          <ac:spMkLst>
            <pc:docMk/>
            <pc:sldMk cId="2050412638" sldId="303"/>
            <ac:spMk id="16" creationId="{86169DA4-22E5-C33D-4A0C-02FAC2D20291}"/>
          </ac:spMkLst>
        </pc:spChg>
        <pc:spChg chg="add mod">
          <ac:chgData name="이 호진" userId="e7b51f9e24c37788" providerId="LiveId" clId="{B641C035-BD70-4CDE-B137-1E0CF46B66BD}" dt="2022-07-06T06:07:43.619" v="87" actId="1076"/>
          <ac:spMkLst>
            <pc:docMk/>
            <pc:sldMk cId="2050412638" sldId="303"/>
            <ac:spMk id="18" creationId="{61569F83-05A1-4BB9-00C6-CA06FA97C6C5}"/>
          </ac:spMkLst>
        </pc:spChg>
        <pc:picChg chg="add mod">
          <ac:chgData name="이 호진" userId="e7b51f9e24c37788" providerId="LiveId" clId="{B641C035-BD70-4CDE-B137-1E0CF46B66BD}" dt="2022-07-06T06:02:50.314" v="68" actId="1076"/>
          <ac:picMkLst>
            <pc:docMk/>
            <pc:sldMk cId="2050412638" sldId="303"/>
            <ac:picMk id="7170" creationId="{C21FD08A-A03A-66F3-0661-2452295954C6}"/>
          </ac:picMkLst>
        </pc:picChg>
        <pc:cxnChg chg="add mod">
          <ac:chgData name="이 호진" userId="e7b51f9e24c37788" providerId="LiveId" clId="{B641C035-BD70-4CDE-B137-1E0CF46B66BD}" dt="2022-07-06T06:07:43.619" v="87" actId="1076"/>
          <ac:cxnSpMkLst>
            <pc:docMk/>
            <pc:sldMk cId="2050412638" sldId="303"/>
            <ac:cxnSpMk id="19" creationId="{0251A4DA-53B7-C1DB-8613-7515329AE230}"/>
          </ac:cxnSpMkLst>
        </pc:cxnChg>
      </pc:sldChg>
      <pc:sldChg chg="del">
        <pc:chgData name="이 호진" userId="e7b51f9e24c37788" providerId="LiveId" clId="{B641C035-BD70-4CDE-B137-1E0CF46B66BD}" dt="2022-07-06T06:01:30.984" v="41" actId="47"/>
        <pc:sldMkLst>
          <pc:docMk/>
          <pc:sldMk cId="1257252403" sldId="304"/>
        </pc:sldMkLst>
      </pc:sldChg>
      <pc:sldChg chg="del">
        <pc:chgData name="이 호진" userId="e7b51f9e24c37788" providerId="LiveId" clId="{B641C035-BD70-4CDE-B137-1E0CF46B66BD}" dt="2022-07-06T06:01:30.984" v="41" actId="47"/>
        <pc:sldMkLst>
          <pc:docMk/>
          <pc:sldMk cId="1955478582" sldId="305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748467221" sldId="306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700430944" sldId="307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077342182" sldId="308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839264009" sldId="309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418413448" sldId="310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900176867" sldId="312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750956202" sldId="313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151520089" sldId="314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315379011" sldId="315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521998112" sldId="316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906243342" sldId="317"/>
        </pc:sldMkLst>
      </pc:sldChg>
      <pc:sldChg chg="addSp modSp mod ord">
        <pc:chgData name="이 호진" userId="e7b51f9e24c37788" providerId="LiveId" clId="{B641C035-BD70-4CDE-B137-1E0CF46B66BD}" dt="2022-07-06T05:58:16.950" v="34" actId="6549"/>
        <pc:sldMkLst>
          <pc:docMk/>
          <pc:sldMk cId="863791624" sldId="318"/>
        </pc:sldMkLst>
        <pc:spChg chg="mod">
          <ac:chgData name="이 호진" userId="e7b51f9e24c37788" providerId="LiveId" clId="{B641C035-BD70-4CDE-B137-1E0CF46B66BD}" dt="2022-07-06T05:58:10.891" v="13" actId="14100"/>
          <ac:spMkLst>
            <pc:docMk/>
            <pc:sldMk cId="863791624" sldId="318"/>
            <ac:spMk id="8" creationId="{776324C0-CFD8-4494-B7C8-160479C94901}"/>
          </ac:spMkLst>
        </pc:spChg>
        <pc:spChg chg="mod">
          <ac:chgData name="이 호진" userId="e7b51f9e24c37788" providerId="LiveId" clId="{B641C035-BD70-4CDE-B137-1E0CF46B66BD}" dt="2022-07-06T05:58:16.950" v="34" actId="6549"/>
          <ac:spMkLst>
            <pc:docMk/>
            <pc:sldMk cId="863791624" sldId="318"/>
            <ac:spMk id="9" creationId="{83A45F92-B082-4872-955B-C43A62ACE520}"/>
          </ac:spMkLst>
        </pc:spChg>
        <pc:picChg chg="add mod">
          <ac:chgData name="이 호진" userId="e7b51f9e24c37788" providerId="LiveId" clId="{B641C035-BD70-4CDE-B137-1E0CF46B66BD}" dt="2022-07-06T05:58:00.145" v="6" actId="1076"/>
          <ac:picMkLst>
            <pc:docMk/>
            <pc:sldMk cId="863791624" sldId="318"/>
            <ac:picMk id="1026" creationId="{99BA7559-D017-D019-220F-B4DE3DF8236D}"/>
          </ac:picMkLst>
        </pc:picChg>
      </pc:sldChg>
      <pc:sldChg chg="addSp modSp add mod ord">
        <pc:chgData name="이 호진" userId="e7b51f9e24c37788" providerId="LiveId" clId="{B641C035-BD70-4CDE-B137-1E0CF46B66BD}" dt="2022-07-06T06:08:44.427" v="139" actId="1076"/>
        <pc:sldMkLst>
          <pc:docMk/>
          <pc:sldMk cId="1329937015" sldId="319"/>
        </pc:sldMkLst>
        <pc:spChg chg="add mod">
          <ac:chgData name="이 호진" userId="e7b51f9e24c37788" providerId="LiveId" clId="{B641C035-BD70-4CDE-B137-1E0CF46B66BD}" dt="2022-07-06T06:08:41.670" v="138" actId="14100"/>
          <ac:spMkLst>
            <pc:docMk/>
            <pc:sldMk cId="1329937015" sldId="319"/>
            <ac:spMk id="2" creationId="{C2030C6D-C81E-E243-F6F7-768BF0F7A6A1}"/>
          </ac:spMkLst>
        </pc:spChg>
        <pc:spChg chg="add mod">
          <ac:chgData name="이 호진" userId="e7b51f9e24c37788" providerId="LiveId" clId="{B641C035-BD70-4CDE-B137-1E0CF46B66BD}" dt="2022-07-06T06:08:44.427" v="139" actId="1076"/>
          <ac:spMkLst>
            <pc:docMk/>
            <pc:sldMk cId="1329937015" sldId="319"/>
            <ac:spMk id="7" creationId="{3BBFF521-8FE4-2B8B-7CE6-4A74A8FEEE40}"/>
          </ac:spMkLst>
        </pc:spChg>
        <pc:picChg chg="add mod">
          <ac:chgData name="이 호진" userId="e7b51f9e24c37788" providerId="LiveId" clId="{B641C035-BD70-4CDE-B137-1E0CF46B66BD}" dt="2022-07-06T06:08:18.190" v="92" actId="1076"/>
          <ac:picMkLst>
            <pc:docMk/>
            <pc:sldMk cId="1329937015" sldId="319"/>
            <ac:picMk id="6146" creationId="{9C05101C-5560-C622-53B0-0B4B874CA01C}"/>
          </ac:picMkLst>
        </pc:picChg>
      </pc:sldChg>
      <pc:sldChg chg="addSp modSp add mod ord">
        <pc:chgData name="이 호진" userId="e7b51f9e24c37788" providerId="LiveId" clId="{B641C035-BD70-4CDE-B137-1E0CF46B66BD}" dt="2022-07-06T06:13:08.018" v="187" actId="1076"/>
        <pc:sldMkLst>
          <pc:docMk/>
          <pc:sldMk cId="2790599203" sldId="320"/>
        </pc:sldMkLst>
        <pc:spChg chg="add mod">
          <ac:chgData name="이 호진" userId="e7b51f9e24c37788" providerId="LiveId" clId="{B641C035-BD70-4CDE-B137-1E0CF46B66BD}" dt="2022-07-06T06:09:32.273" v="162" actId="14100"/>
          <ac:spMkLst>
            <pc:docMk/>
            <pc:sldMk cId="2790599203" sldId="320"/>
            <ac:spMk id="7" creationId="{15589D86-DA3F-E2A0-8AAC-CEA2B8791EDA}"/>
          </ac:spMkLst>
        </pc:spChg>
        <pc:spChg chg="add mod">
          <ac:chgData name="이 호진" userId="e7b51f9e24c37788" providerId="LiveId" clId="{B641C035-BD70-4CDE-B137-1E0CF46B66BD}" dt="2022-07-06T06:09:27.486" v="161" actId="255"/>
          <ac:spMkLst>
            <pc:docMk/>
            <pc:sldMk cId="2790599203" sldId="320"/>
            <ac:spMk id="8" creationId="{D3739FA4-4909-0720-A135-68B6C854F01B}"/>
          </ac:spMkLst>
        </pc:spChg>
        <pc:spChg chg="add mod">
          <ac:chgData name="이 호진" userId="e7b51f9e24c37788" providerId="LiveId" clId="{B641C035-BD70-4CDE-B137-1E0CF46B66BD}" dt="2022-07-06T06:13:08.018" v="187" actId="1076"/>
          <ac:spMkLst>
            <pc:docMk/>
            <pc:sldMk cId="2790599203" sldId="320"/>
            <ac:spMk id="13" creationId="{FBCB5972-10AE-B582-D4D1-277569C66839}"/>
          </ac:spMkLst>
        </pc:spChg>
        <pc:picChg chg="add mod">
          <ac:chgData name="이 호진" userId="e7b51f9e24c37788" providerId="LiveId" clId="{B641C035-BD70-4CDE-B137-1E0CF46B66BD}" dt="2022-07-06T06:12:14.342" v="169" actId="14100"/>
          <ac:picMkLst>
            <pc:docMk/>
            <pc:sldMk cId="2790599203" sldId="320"/>
            <ac:picMk id="5122" creationId="{3E377EC2-5063-7F4F-6DAD-E30AD666F49E}"/>
          </ac:picMkLst>
        </pc:picChg>
      </pc:sldChg>
      <pc:sldChg chg="addSp modSp add mod ord">
        <pc:chgData name="이 호진" userId="e7b51f9e24c37788" providerId="LiveId" clId="{B641C035-BD70-4CDE-B137-1E0CF46B66BD}" dt="2022-07-06T06:17:44.995" v="338"/>
        <pc:sldMkLst>
          <pc:docMk/>
          <pc:sldMk cId="1392741929" sldId="321"/>
        </pc:sldMkLst>
        <pc:spChg chg="add mod">
          <ac:chgData name="이 호진" userId="e7b51f9e24c37788" providerId="LiveId" clId="{B641C035-BD70-4CDE-B137-1E0CF46B66BD}" dt="2022-07-06T06:16:00.717" v="248" actId="1076"/>
          <ac:spMkLst>
            <pc:docMk/>
            <pc:sldMk cId="1392741929" sldId="321"/>
            <ac:spMk id="7" creationId="{B742D67E-BA81-9697-7F24-D3CB43609CF2}"/>
          </ac:spMkLst>
        </pc:spChg>
        <pc:picChg chg="add mod">
          <ac:chgData name="이 호진" userId="e7b51f9e24c37788" providerId="LiveId" clId="{B641C035-BD70-4CDE-B137-1E0CF46B66BD}" dt="2022-07-06T06:16:02.268" v="249" actId="1076"/>
          <ac:picMkLst>
            <pc:docMk/>
            <pc:sldMk cId="1392741929" sldId="321"/>
            <ac:picMk id="4" creationId="{364E2698-C9C4-1691-40CA-3F7DCF0B719A}"/>
          </ac:picMkLst>
        </pc:picChg>
      </pc:sldChg>
      <pc:sldChg chg="addSp modSp add mod ord">
        <pc:chgData name="이 호진" userId="e7b51f9e24c37788" providerId="LiveId" clId="{B641C035-BD70-4CDE-B137-1E0CF46B66BD}" dt="2022-07-06T06:15:00.788" v="244"/>
        <pc:sldMkLst>
          <pc:docMk/>
          <pc:sldMk cId="3073222945" sldId="322"/>
        </pc:sldMkLst>
        <pc:spChg chg="add mod">
          <ac:chgData name="이 호진" userId="e7b51f9e24c37788" providerId="LiveId" clId="{B641C035-BD70-4CDE-B137-1E0CF46B66BD}" dt="2022-07-06T06:14:52.095" v="240"/>
          <ac:spMkLst>
            <pc:docMk/>
            <pc:sldMk cId="3073222945" sldId="322"/>
            <ac:spMk id="8" creationId="{74E1F8F7-D16F-2F33-020B-2BE9F89ACA37}"/>
          </ac:spMkLst>
        </pc:spChg>
        <pc:picChg chg="add mod">
          <ac:chgData name="이 호진" userId="e7b51f9e24c37788" providerId="LiveId" clId="{B641C035-BD70-4CDE-B137-1E0CF46B66BD}" dt="2022-07-06T06:14:56.229" v="242" actId="1076"/>
          <ac:picMkLst>
            <pc:docMk/>
            <pc:sldMk cId="3073222945" sldId="322"/>
            <ac:picMk id="3" creationId="{4D449686-FEFA-6BDD-906D-6B590DC096B9}"/>
          </ac:picMkLst>
        </pc:picChg>
      </pc:sldChg>
      <pc:sldChg chg="addSp modSp add mod ord">
        <pc:chgData name="이 호진" userId="e7b51f9e24c37788" providerId="LiveId" clId="{B641C035-BD70-4CDE-B137-1E0CF46B66BD}" dt="2022-07-06T06:17:03.776" v="336"/>
        <pc:sldMkLst>
          <pc:docMk/>
          <pc:sldMk cId="804889409" sldId="323"/>
        </pc:sldMkLst>
        <pc:spChg chg="add mod">
          <ac:chgData name="이 호진" userId="e7b51f9e24c37788" providerId="LiveId" clId="{B641C035-BD70-4CDE-B137-1E0CF46B66BD}" dt="2022-07-06T06:17:03.776" v="336"/>
          <ac:spMkLst>
            <pc:docMk/>
            <pc:sldMk cId="804889409" sldId="323"/>
            <ac:spMk id="8" creationId="{B50C68A7-72B4-5DB4-E6BE-2713C6347667}"/>
          </ac:spMkLst>
        </pc:spChg>
        <pc:picChg chg="add mod">
          <ac:chgData name="이 호진" userId="e7b51f9e24c37788" providerId="LiveId" clId="{B641C035-BD70-4CDE-B137-1E0CF46B66BD}" dt="2022-07-06T06:16:54.552" v="325" actId="1076"/>
          <ac:picMkLst>
            <pc:docMk/>
            <pc:sldMk cId="804889409" sldId="323"/>
            <ac:picMk id="3" creationId="{3BD6F14B-3954-F679-C37A-EC064E8182AE}"/>
          </ac:picMkLst>
        </pc:picChg>
      </pc:sldChg>
      <pc:sldChg chg="addSp add mod">
        <pc:chgData name="이 호진" userId="e7b51f9e24c37788" providerId="LiveId" clId="{B641C035-BD70-4CDE-B137-1E0CF46B66BD}" dt="2022-07-06T06:18:31.040" v="341" actId="22"/>
        <pc:sldMkLst>
          <pc:docMk/>
          <pc:sldMk cId="816021777" sldId="324"/>
        </pc:sldMkLst>
        <pc:picChg chg="add">
          <ac:chgData name="이 호진" userId="e7b51f9e24c37788" providerId="LiveId" clId="{B641C035-BD70-4CDE-B137-1E0CF46B66BD}" dt="2022-07-06T06:18:31.040" v="341" actId="22"/>
          <ac:picMkLst>
            <pc:docMk/>
            <pc:sldMk cId="816021777" sldId="324"/>
            <ac:picMk id="3" creationId="{CF3C5400-1862-738F-6F57-9406B764F7D0}"/>
          </ac:picMkLst>
        </pc:picChg>
      </pc:sldChg>
      <pc:sldChg chg="addSp modSp add mod">
        <pc:chgData name="이 호진" userId="e7b51f9e24c37788" providerId="LiveId" clId="{B641C035-BD70-4CDE-B137-1E0CF46B66BD}" dt="2022-07-06T06:18:54.160" v="347" actId="1076"/>
        <pc:sldMkLst>
          <pc:docMk/>
          <pc:sldMk cId="3849811859" sldId="325"/>
        </pc:sldMkLst>
        <pc:picChg chg="add mod">
          <ac:chgData name="이 호진" userId="e7b51f9e24c37788" providerId="LiveId" clId="{B641C035-BD70-4CDE-B137-1E0CF46B66BD}" dt="2022-07-06T06:18:54.160" v="347" actId="1076"/>
          <ac:picMkLst>
            <pc:docMk/>
            <pc:sldMk cId="3849811859" sldId="325"/>
            <ac:picMk id="3" creationId="{C7038FE8-D8D5-675B-9972-0015D95177CE}"/>
          </ac:picMkLst>
        </pc:picChg>
      </pc:sldChg>
      <pc:sldChg chg="add del">
        <pc:chgData name="이 호진" userId="e7b51f9e24c37788" providerId="LiveId" clId="{B641C035-BD70-4CDE-B137-1E0CF46B66BD}" dt="2022-07-06T06:20:23.115" v="360" actId="47"/>
        <pc:sldMkLst>
          <pc:docMk/>
          <pc:sldMk cId="2402414944" sldId="326"/>
        </pc:sldMkLst>
      </pc:sldChg>
      <pc:sldChg chg="addSp modSp add mod">
        <pc:chgData name="이 호진" userId="e7b51f9e24c37788" providerId="LiveId" clId="{B641C035-BD70-4CDE-B137-1E0CF46B66BD}" dt="2022-07-06T06:19:53.978" v="359" actId="14100"/>
        <pc:sldMkLst>
          <pc:docMk/>
          <pc:sldMk cId="1985045893" sldId="327"/>
        </pc:sldMkLst>
        <pc:spChg chg="add mod">
          <ac:chgData name="이 호진" userId="e7b51f9e24c37788" providerId="LiveId" clId="{B641C035-BD70-4CDE-B137-1E0CF46B66BD}" dt="2022-07-06T06:19:53.978" v="359" actId="14100"/>
          <ac:spMkLst>
            <pc:docMk/>
            <pc:sldMk cId="1985045893" sldId="327"/>
            <ac:spMk id="13" creationId="{D46323D2-1CA3-F7A2-0212-2D85266C11AB}"/>
          </ac:spMkLst>
        </pc:spChg>
        <pc:picChg chg="add mod">
          <ac:chgData name="이 호진" userId="e7b51f9e24c37788" providerId="LiveId" clId="{B641C035-BD70-4CDE-B137-1E0CF46B66BD}" dt="2022-07-06T06:19:36.934" v="354" actId="14100"/>
          <ac:picMkLst>
            <pc:docMk/>
            <pc:sldMk cId="1985045893" sldId="327"/>
            <ac:picMk id="3" creationId="{267A3BC0-1A14-45ED-7252-E9974907C5C0}"/>
          </ac:picMkLst>
        </pc:picChg>
        <pc:picChg chg="add mod ord">
          <ac:chgData name="이 호진" userId="e7b51f9e24c37788" providerId="LiveId" clId="{B641C035-BD70-4CDE-B137-1E0CF46B66BD}" dt="2022-07-06T06:19:31.116" v="353" actId="167"/>
          <ac:picMkLst>
            <pc:docMk/>
            <pc:sldMk cId="1985045893" sldId="327"/>
            <ac:picMk id="5" creationId="{F5D7470E-E957-1C93-5B26-64E2DB5BA4ED}"/>
          </ac:picMkLst>
        </pc:picChg>
      </pc:sldChg>
      <pc:sldChg chg="add">
        <pc:chgData name="이 호진" userId="e7b51f9e24c37788" providerId="LiveId" clId="{B641C035-BD70-4CDE-B137-1E0CF46B66BD}" dt="2022-07-06T06:18:36.412" v="343"/>
        <pc:sldMkLst>
          <pc:docMk/>
          <pc:sldMk cId="3386302617" sldId="328"/>
        </pc:sldMkLst>
      </pc:sldChg>
      <pc:sldChg chg="add del">
        <pc:chgData name="이 호진" userId="e7b51f9e24c37788" providerId="LiveId" clId="{B641C035-BD70-4CDE-B137-1E0CF46B66BD}" dt="2022-07-06T06:20:23.115" v="360" actId="47"/>
        <pc:sldMkLst>
          <pc:docMk/>
          <pc:sldMk cId="3741138250" sldId="329"/>
        </pc:sldMkLst>
      </pc:sldChg>
      <pc:sldChg chg="add del">
        <pc:chgData name="이 호진" userId="e7b51f9e24c37788" providerId="LiveId" clId="{B641C035-BD70-4CDE-B137-1E0CF46B66BD}" dt="2022-07-06T06:20:23.115" v="360" actId="47"/>
        <pc:sldMkLst>
          <pc:docMk/>
          <pc:sldMk cId="23065095" sldId="330"/>
        </pc:sldMkLst>
      </pc:sldChg>
    </pc:docChg>
  </pc:docChgLst>
  <pc:docChgLst>
    <pc:chgData name="이 호진" userId="e7b51f9e24c37788" providerId="LiveId" clId="{EA40EAEB-2EF2-4920-92B9-8DC3D447F72F}"/>
    <pc:docChg chg="addSld delSld modSld">
      <pc:chgData name="이 호진" userId="e7b51f9e24c37788" providerId="LiveId" clId="{EA40EAEB-2EF2-4920-92B9-8DC3D447F72F}" dt="2022-07-15T00:37:06.042" v="163" actId="207"/>
      <pc:docMkLst>
        <pc:docMk/>
      </pc:docMkLst>
      <pc:sldChg chg="addSp delSp modSp mod">
        <pc:chgData name="이 호진" userId="e7b51f9e24c37788" providerId="LiveId" clId="{EA40EAEB-2EF2-4920-92B9-8DC3D447F72F}" dt="2022-07-06T06:40:58.422" v="25" actId="1076"/>
        <pc:sldMkLst>
          <pc:docMk/>
          <pc:sldMk cId="863791624" sldId="318"/>
        </pc:sldMkLst>
        <pc:spChg chg="add mod">
          <ac:chgData name="이 호진" userId="e7b51f9e24c37788" providerId="LiveId" clId="{EA40EAEB-2EF2-4920-92B9-8DC3D447F72F}" dt="2022-07-06T06:40:58.422" v="25" actId="1076"/>
          <ac:spMkLst>
            <pc:docMk/>
            <pc:sldMk cId="863791624" sldId="318"/>
            <ac:spMk id="2" creationId="{720D9EEE-3A04-C7B3-1F78-122F375B20D0}"/>
          </ac:spMkLst>
        </pc:spChg>
        <pc:spChg chg="mod">
          <ac:chgData name="이 호진" userId="e7b51f9e24c37788" providerId="LiveId" clId="{EA40EAEB-2EF2-4920-92B9-8DC3D447F72F}" dt="2022-07-06T06:40:05.277" v="3" actId="6549"/>
          <ac:spMkLst>
            <pc:docMk/>
            <pc:sldMk cId="863791624" sldId="318"/>
            <ac:spMk id="9" creationId="{83A45F92-B082-4872-955B-C43A62ACE520}"/>
          </ac:spMkLst>
        </pc:spChg>
        <pc:picChg chg="add mod">
          <ac:chgData name="이 호진" userId="e7b51f9e24c37788" providerId="LiveId" clId="{EA40EAEB-2EF2-4920-92B9-8DC3D447F72F}" dt="2022-07-06T06:40:52.369" v="23" actId="1076"/>
          <ac:picMkLst>
            <pc:docMk/>
            <pc:sldMk cId="863791624" sldId="318"/>
            <ac:picMk id="3" creationId="{CCA89866-EBF0-4648-6AED-5DC7BC3B41D5}"/>
          </ac:picMkLst>
        </pc:picChg>
        <pc:picChg chg="del">
          <ac:chgData name="이 호진" userId="e7b51f9e24c37788" providerId="LiveId" clId="{EA40EAEB-2EF2-4920-92B9-8DC3D447F72F}" dt="2022-07-06T06:40:02.193" v="0" actId="478"/>
          <ac:picMkLst>
            <pc:docMk/>
            <pc:sldMk cId="863791624" sldId="318"/>
            <ac:picMk id="1026" creationId="{99BA7559-D017-D019-220F-B4DE3DF8236D}"/>
          </ac:picMkLst>
        </pc:picChg>
      </pc:sldChg>
      <pc:sldChg chg="addSp modSp add mod">
        <pc:chgData name="이 호진" userId="e7b51f9e24c37788" providerId="LiveId" clId="{EA40EAEB-2EF2-4920-92B9-8DC3D447F72F}" dt="2022-07-15T00:37:06.042" v="163" actId="207"/>
        <pc:sldMkLst>
          <pc:docMk/>
          <pc:sldMk cId="251428529" sldId="319"/>
        </pc:sldMkLst>
        <pc:spChg chg="add mod">
          <ac:chgData name="이 호진" userId="e7b51f9e24c37788" providerId="LiveId" clId="{EA40EAEB-2EF2-4920-92B9-8DC3D447F72F}" dt="2022-07-15T00:35:30.474" v="161" actId="113"/>
          <ac:spMkLst>
            <pc:docMk/>
            <pc:sldMk cId="251428529" sldId="319"/>
            <ac:spMk id="10" creationId="{2F2C3AED-84FC-2B1F-D8BD-8400AB157AA1}"/>
          </ac:spMkLst>
        </pc:spChg>
        <pc:spChg chg="add mod">
          <ac:chgData name="이 호진" userId="e7b51f9e24c37788" providerId="LiveId" clId="{EA40EAEB-2EF2-4920-92B9-8DC3D447F72F}" dt="2022-07-06T06:43:32.765" v="46" actId="20577"/>
          <ac:spMkLst>
            <pc:docMk/>
            <pc:sldMk cId="251428529" sldId="319"/>
            <ac:spMk id="11" creationId="{1EBA2788-99B1-F890-5BFE-3D3A21BF1856}"/>
          </ac:spMkLst>
        </pc:spChg>
        <pc:spChg chg="add mod">
          <ac:chgData name="이 호진" userId="e7b51f9e24c37788" providerId="LiveId" clId="{EA40EAEB-2EF2-4920-92B9-8DC3D447F72F}" dt="2022-07-15T00:37:06.042" v="163" actId="207"/>
          <ac:spMkLst>
            <pc:docMk/>
            <pc:sldMk cId="251428529" sldId="319"/>
            <ac:spMk id="12" creationId="{459B27D9-DCD6-2352-83CE-5711BC104AC8}"/>
          </ac:spMkLst>
        </pc:spChg>
        <pc:spChg chg="add mod">
          <ac:chgData name="이 호진" userId="e7b51f9e24c37788" providerId="LiveId" clId="{EA40EAEB-2EF2-4920-92B9-8DC3D447F72F}" dt="2022-07-06T06:45:06.128" v="60" actId="1076"/>
          <ac:spMkLst>
            <pc:docMk/>
            <pc:sldMk cId="251428529" sldId="319"/>
            <ac:spMk id="13" creationId="{9668D1B1-8AD6-5F82-AE14-0948B0DBDB29}"/>
          </ac:spMkLst>
        </pc:spChg>
      </pc:sldChg>
      <pc:sldChg chg="addSp delSp modSp add mod">
        <pc:chgData name="이 호진" userId="e7b51f9e24c37788" providerId="LiveId" clId="{EA40EAEB-2EF2-4920-92B9-8DC3D447F72F}" dt="2022-07-06T06:47:05.950" v="87" actId="1076"/>
        <pc:sldMkLst>
          <pc:docMk/>
          <pc:sldMk cId="3231019539" sldId="320"/>
        </pc:sldMkLst>
        <pc:spChg chg="add mod">
          <ac:chgData name="이 호진" userId="e7b51f9e24c37788" providerId="LiveId" clId="{EA40EAEB-2EF2-4920-92B9-8DC3D447F72F}" dt="2022-07-06T06:45:22.249" v="75" actId="1076"/>
          <ac:spMkLst>
            <pc:docMk/>
            <pc:sldMk cId="3231019539" sldId="320"/>
            <ac:spMk id="2" creationId="{FFCC2C83-E041-E182-DAF3-3D0428676374}"/>
          </ac:spMkLst>
        </pc:spChg>
        <pc:spChg chg="add del mod">
          <ac:chgData name="이 호진" userId="e7b51f9e24c37788" providerId="LiveId" clId="{EA40EAEB-2EF2-4920-92B9-8DC3D447F72F}" dt="2022-07-06T06:46:17.878" v="77" actId="478"/>
          <ac:spMkLst>
            <pc:docMk/>
            <pc:sldMk cId="3231019539" sldId="320"/>
            <ac:spMk id="3" creationId="{23E9786A-328F-81D7-AF35-62C83E69512C}"/>
          </ac:spMkLst>
        </pc:spChg>
        <pc:picChg chg="add mod">
          <ac:chgData name="이 호진" userId="e7b51f9e24c37788" providerId="LiveId" clId="{EA40EAEB-2EF2-4920-92B9-8DC3D447F72F}" dt="2022-07-06T06:47:04.869" v="86" actId="1076"/>
          <ac:picMkLst>
            <pc:docMk/>
            <pc:sldMk cId="3231019539" sldId="320"/>
            <ac:picMk id="2052" creationId="{92126185-BB6C-67B4-0413-6D4F25A72137}"/>
          </ac:picMkLst>
        </pc:picChg>
        <pc:picChg chg="add mod">
          <ac:chgData name="이 호진" userId="e7b51f9e24c37788" providerId="LiveId" clId="{EA40EAEB-2EF2-4920-92B9-8DC3D447F72F}" dt="2022-07-06T06:47:05.950" v="87" actId="1076"/>
          <ac:picMkLst>
            <pc:docMk/>
            <pc:sldMk cId="3231019539" sldId="320"/>
            <ac:picMk id="2054" creationId="{30D0438B-EB9D-7AD9-D30F-95D31500BEB7}"/>
          </ac:picMkLst>
        </pc:picChg>
      </pc:sldChg>
      <pc:sldChg chg="addSp modSp add mod">
        <pc:chgData name="이 호진" userId="e7b51f9e24c37788" providerId="LiveId" clId="{EA40EAEB-2EF2-4920-92B9-8DC3D447F72F}" dt="2022-07-06T06:47:44.112" v="108" actId="1076"/>
        <pc:sldMkLst>
          <pc:docMk/>
          <pc:sldMk cId="3813027678" sldId="321"/>
        </pc:sldMkLst>
        <pc:spChg chg="add mod">
          <ac:chgData name="이 호진" userId="e7b51f9e24c37788" providerId="LiveId" clId="{EA40EAEB-2EF2-4920-92B9-8DC3D447F72F}" dt="2022-07-06T06:47:18.003" v="104" actId="14100"/>
          <ac:spMkLst>
            <pc:docMk/>
            <pc:sldMk cId="3813027678" sldId="321"/>
            <ac:spMk id="6" creationId="{96E2B57A-3E58-0BA8-7545-EF2160BCA879}"/>
          </ac:spMkLst>
        </pc:spChg>
        <pc:picChg chg="add mod">
          <ac:chgData name="이 호진" userId="e7b51f9e24c37788" providerId="LiveId" clId="{EA40EAEB-2EF2-4920-92B9-8DC3D447F72F}" dt="2022-07-06T06:47:44.112" v="108" actId="1076"/>
          <ac:picMkLst>
            <pc:docMk/>
            <pc:sldMk cId="3813027678" sldId="321"/>
            <ac:picMk id="3074" creationId="{8F8F8B4E-62A4-8642-F712-9CBAD9A16F64}"/>
          </ac:picMkLst>
        </pc:picChg>
      </pc:sldChg>
      <pc:sldChg chg="addSp modSp add mod">
        <pc:chgData name="이 호진" userId="e7b51f9e24c37788" providerId="LiveId" clId="{EA40EAEB-2EF2-4920-92B9-8DC3D447F72F}" dt="2022-07-06T06:49:28.346" v="139" actId="1076"/>
        <pc:sldMkLst>
          <pc:docMk/>
          <pc:sldMk cId="4175091052" sldId="322"/>
        </pc:sldMkLst>
        <pc:spChg chg="add mod">
          <ac:chgData name="이 호진" userId="e7b51f9e24c37788" providerId="LiveId" clId="{EA40EAEB-2EF2-4920-92B9-8DC3D447F72F}" dt="2022-07-06T06:48:07.869" v="126" actId="6549"/>
          <ac:spMkLst>
            <pc:docMk/>
            <pc:sldMk cId="4175091052" sldId="322"/>
            <ac:spMk id="6" creationId="{F721A738-0CF5-5629-A56B-4FD61E70EF53}"/>
          </ac:spMkLst>
        </pc:spChg>
        <pc:picChg chg="add mod">
          <ac:chgData name="이 호진" userId="e7b51f9e24c37788" providerId="LiveId" clId="{EA40EAEB-2EF2-4920-92B9-8DC3D447F72F}" dt="2022-07-06T06:49:28.346" v="139" actId="1076"/>
          <ac:picMkLst>
            <pc:docMk/>
            <pc:sldMk cId="4175091052" sldId="322"/>
            <ac:picMk id="4098" creationId="{F00ABEAA-FDAD-A267-25DD-345FC8C1E3C5}"/>
          </ac:picMkLst>
        </pc:picChg>
        <pc:picChg chg="add mod">
          <ac:chgData name="이 호진" userId="e7b51f9e24c37788" providerId="LiveId" clId="{EA40EAEB-2EF2-4920-92B9-8DC3D447F72F}" dt="2022-07-06T06:49:28.346" v="139" actId="1076"/>
          <ac:picMkLst>
            <pc:docMk/>
            <pc:sldMk cId="4175091052" sldId="322"/>
            <ac:picMk id="4100" creationId="{21ACB63A-BF4A-889C-AB65-B6830213339F}"/>
          </ac:picMkLst>
        </pc:picChg>
        <pc:picChg chg="add mod">
          <ac:chgData name="이 호진" userId="e7b51f9e24c37788" providerId="LiveId" clId="{EA40EAEB-2EF2-4920-92B9-8DC3D447F72F}" dt="2022-07-06T06:49:28.346" v="139" actId="1076"/>
          <ac:picMkLst>
            <pc:docMk/>
            <pc:sldMk cId="4175091052" sldId="322"/>
            <ac:picMk id="4102" creationId="{F523563A-E566-225A-1A7B-F5FF8E4126B9}"/>
          </ac:picMkLst>
        </pc:picChg>
      </pc:sldChg>
      <pc:sldChg chg="addSp modSp add mod">
        <pc:chgData name="이 호진" userId="e7b51f9e24c37788" providerId="LiveId" clId="{EA40EAEB-2EF2-4920-92B9-8DC3D447F72F}" dt="2022-07-06T06:50:42.754" v="159" actId="1076"/>
        <pc:sldMkLst>
          <pc:docMk/>
          <pc:sldMk cId="70715253" sldId="323"/>
        </pc:sldMkLst>
        <pc:spChg chg="add mod">
          <ac:chgData name="이 호진" userId="e7b51f9e24c37788" providerId="LiveId" clId="{EA40EAEB-2EF2-4920-92B9-8DC3D447F72F}" dt="2022-07-06T06:49:45.117" v="157" actId="6549"/>
          <ac:spMkLst>
            <pc:docMk/>
            <pc:sldMk cId="70715253" sldId="323"/>
            <ac:spMk id="6" creationId="{13966BD0-3133-E6DD-9AE0-F1780C3A8800}"/>
          </ac:spMkLst>
        </pc:spChg>
        <pc:picChg chg="add mod">
          <ac:chgData name="이 호진" userId="e7b51f9e24c37788" providerId="LiveId" clId="{EA40EAEB-2EF2-4920-92B9-8DC3D447F72F}" dt="2022-07-06T06:50:42.754" v="159" actId="1076"/>
          <ac:picMkLst>
            <pc:docMk/>
            <pc:sldMk cId="70715253" sldId="323"/>
            <ac:picMk id="5122" creationId="{1A7F4DE8-C0D9-0A0C-ABE0-E21E68FF1F65}"/>
          </ac:picMkLst>
        </pc:picChg>
      </pc:sldChg>
      <pc:sldChg chg="add">
        <pc:chgData name="이 호진" userId="e7b51f9e24c37788" providerId="LiveId" clId="{EA40EAEB-2EF2-4920-92B9-8DC3D447F72F}" dt="2022-07-06T06:49:34.853" v="140"/>
        <pc:sldMkLst>
          <pc:docMk/>
          <pc:sldMk cId="698383427" sldId="324"/>
        </pc:sldMkLst>
      </pc:sldChg>
      <pc:sldChg chg="del">
        <pc:chgData name="이 호진" userId="e7b51f9e24c37788" providerId="LiveId" clId="{EA40EAEB-2EF2-4920-92B9-8DC3D447F72F}" dt="2022-07-06T06:40:09.317" v="4" actId="47"/>
        <pc:sldMkLst>
          <pc:docMk/>
          <pc:sldMk cId="3386302617" sldId="328"/>
        </pc:sldMkLst>
      </pc:sldChg>
      <pc:sldChg chg="del">
        <pc:chgData name="이 호진" userId="e7b51f9e24c37788" providerId="LiveId" clId="{EA40EAEB-2EF2-4920-92B9-8DC3D447F72F}" dt="2022-07-06T06:40:09.317" v="4" actId="47"/>
        <pc:sldMkLst>
          <pc:docMk/>
          <pc:sldMk cId="3566905767" sldId="329"/>
        </pc:sldMkLst>
      </pc:sldChg>
      <pc:sldChg chg="del">
        <pc:chgData name="이 호진" userId="e7b51f9e24c37788" providerId="LiveId" clId="{EA40EAEB-2EF2-4920-92B9-8DC3D447F72F}" dt="2022-07-06T06:40:09.317" v="4" actId="47"/>
        <pc:sldMkLst>
          <pc:docMk/>
          <pc:sldMk cId="4258199299" sldId="330"/>
        </pc:sldMkLst>
      </pc:sldChg>
      <pc:sldChg chg="del">
        <pc:chgData name="이 호진" userId="e7b51f9e24c37788" providerId="LiveId" clId="{EA40EAEB-2EF2-4920-92B9-8DC3D447F72F}" dt="2022-07-06T06:40:09.317" v="4" actId="47"/>
        <pc:sldMkLst>
          <pc:docMk/>
          <pc:sldMk cId="965025720" sldId="331"/>
        </pc:sldMkLst>
      </pc:sldChg>
      <pc:sldChg chg="del">
        <pc:chgData name="이 호진" userId="e7b51f9e24c37788" providerId="LiveId" clId="{EA40EAEB-2EF2-4920-92B9-8DC3D447F72F}" dt="2022-07-06T06:40:09.317" v="4" actId="47"/>
        <pc:sldMkLst>
          <pc:docMk/>
          <pc:sldMk cId="2225197451" sldId="332"/>
        </pc:sldMkLst>
      </pc:sldChg>
    </pc:docChg>
  </pc:docChgLst>
  <pc:docChgLst>
    <pc:chgData name="이 호진" userId="e7b51f9e24c37788" providerId="LiveId" clId="{7E550BBB-01F3-47F6-B1DA-A31DFBD12CFF}"/>
    <pc:docChg chg="addSld delSld modSld">
      <pc:chgData name="이 호진" userId="e7b51f9e24c37788" providerId="LiveId" clId="{7E550BBB-01F3-47F6-B1DA-A31DFBD12CFF}" dt="2022-07-06T06:20:59.306" v="4"/>
      <pc:docMkLst>
        <pc:docMk/>
      </pc:docMkLst>
      <pc:sldChg chg="del">
        <pc:chgData name="이 호진" userId="e7b51f9e24c37788" providerId="LiveId" clId="{7E550BBB-01F3-47F6-B1DA-A31DFBD12CFF}" dt="2022-07-06T06:20:55.744" v="0" actId="47"/>
        <pc:sldMkLst>
          <pc:docMk/>
          <pc:sldMk cId="2184666338" sldId="256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783510813" sldId="257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2050412638" sldId="303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1329937015" sldId="319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2790599203" sldId="320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1392741929" sldId="321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3073222945" sldId="322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804889409" sldId="323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816021777" sldId="324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3849811859" sldId="325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1985045893" sldId="327"/>
        </pc:sldMkLst>
      </pc:sldChg>
      <pc:sldChg chg="add">
        <pc:chgData name="이 호진" userId="e7b51f9e24c37788" providerId="LiveId" clId="{7E550BBB-01F3-47F6-B1DA-A31DFBD12CFF}" dt="2022-07-06T06:20:58.505" v="1"/>
        <pc:sldMkLst>
          <pc:docMk/>
          <pc:sldMk cId="3566905767" sldId="329"/>
        </pc:sldMkLst>
      </pc:sldChg>
      <pc:sldChg chg="add">
        <pc:chgData name="이 호진" userId="e7b51f9e24c37788" providerId="LiveId" clId="{7E550BBB-01F3-47F6-B1DA-A31DFBD12CFF}" dt="2022-07-06T06:20:58.836" v="2"/>
        <pc:sldMkLst>
          <pc:docMk/>
          <pc:sldMk cId="4258199299" sldId="330"/>
        </pc:sldMkLst>
      </pc:sldChg>
      <pc:sldChg chg="add">
        <pc:chgData name="이 호진" userId="e7b51f9e24c37788" providerId="LiveId" clId="{7E550BBB-01F3-47F6-B1DA-A31DFBD12CFF}" dt="2022-07-06T06:20:59.052" v="3"/>
        <pc:sldMkLst>
          <pc:docMk/>
          <pc:sldMk cId="965025720" sldId="331"/>
        </pc:sldMkLst>
      </pc:sldChg>
      <pc:sldChg chg="add">
        <pc:chgData name="이 호진" userId="e7b51f9e24c37788" providerId="LiveId" clId="{7E550BBB-01F3-47F6-B1DA-A31DFBD12CFF}" dt="2022-07-06T06:20:59.306" v="4"/>
        <pc:sldMkLst>
          <pc:docMk/>
          <pc:sldMk cId="2225197451" sldId="33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0D9EEE-3A04-C7B3-1F78-122F375B20D0}"/>
              </a:ext>
            </a:extLst>
          </p:cNvPr>
          <p:cNvSpPr txBox="1"/>
          <p:nvPr/>
        </p:nvSpPr>
        <p:spPr>
          <a:xfrm>
            <a:off x="1309537" y="2183506"/>
            <a:ext cx="2366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앱이란</a:t>
            </a:r>
          </a:p>
        </p:txBody>
      </p:sp>
      <p:pic>
        <p:nvPicPr>
          <p:cNvPr id="3" name="Picture 2" descr="스마트폰에 좋은 앱이란?">
            <a:extLst>
              <a:ext uri="{FF2B5EF4-FFF2-40B4-BE49-F238E27FC236}">
                <a16:creationId xmlns:a16="http://schemas.microsoft.com/office/drawing/2014/main" id="{CCA89866-EBF0-4648-6AED-5DC7BC3B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865" y="1347605"/>
            <a:ext cx="3950352" cy="296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79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F2C3AED-84FC-2B1F-D8BD-8400AB157AA1}"/>
              </a:ext>
            </a:extLst>
          </p:cNvPr>
          <p:cNvSpPr txBox="1"/>
          <p:nvPr/>
        </p:nvSpPr>
        <p:spPr>
          <a:xfrm>
            <a:off x="402375" y="929222"/>
            <a:ext cx="6619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앱(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App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)이란 </a:t>
            </a:r>
            <a:r>
              <a:rPr lang="ko-KR" altLang="en-US" dirty="0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어플리케이션(</a:t>
            </a:r>
            <a:r>
              <a:rPr lang="ko-KR" altLang="en-US" b="1" dirty="0" err="1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App</a:t>
            </a:r>
            <a:r>
              <a:rPr lang="ko-KR" altLang="en-US" dirty="0" err="1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lication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)의 줄임말 입니다.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B27D9-DCD6-2352-83CE-5711BC104AC8}"/>
              </a:ext>
            </a:extLst>
          </p:cNvPr>
          <p:cNvSpPr txBox="1"/>
          <p:nvPr/>
        </p:nvSpPr>
        <p:spPr>
          <a:xfrm>
            <a:off x="463921" y="1962194"/>
            <a:ext cx="8148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응용 소프트웨어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또는 애플리케이션은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운영 체제에서 </a:t>
            </a:r>
            <a:r>
              <a:rPr lang="ko-KR" altLang="en-US" b="1" i="0" dirty="0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실행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되는 모든 소프트웨어를 뜻한다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8D1B1-8AD6-5F82-AE14-0948B0DBDB29}"/>
              </a:ext>
            </a:extLst>
          </p:cNvPr>
          <p:cNvSpPr txBox="1"/>
          <p:nvPr/>
        </p:nvSpPr>
        <p:spPr>
          <a:xfrm>
            <a:off x="463921" y="2821445"/>
            <a:ext cx="79404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따라서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워드프로세서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스프레드시트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400" b="0" i="0" dirty="0" err="1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웹브라우저들뿐만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아니라 컴파일러나 </a:t>
            </a:r>
            <a:r>
              <a:rPr lang="ko-KR" altLang="en-US" sz="1400" b="0" i="0" dirty="0" err="1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링커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등도 응용 소프트웨어에 속한다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또는 좁은 의미에서는 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OS 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위에서 사용자가 직접 사용하게 되는 소프트웨어들을 뜻한다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925C8-7B50-1335-0629-CEB584E55BFD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25142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안드로이드] 1. 안드로이드(운영체제) 알아보기 : 네이버 블로그">
            <a:extLst>
              <a:ext uri="{FF2B5EF4-FFF2-40B4-BE49-F238E27FC236}">
                <a16:creationId xmlns:a16="http://schemas.microsoft.com/office/drawing/2014/main" id="{92126185-BB6C-67B4-0413-6D4F25A7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04" y="1864940"/>
            <a:ext cx="19716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공식문서로 UIKit공부하기: UIKit에 대해서">
            <a:extLst>
              <a:ext uri="{FF2B5EF4-FFF2-40B4-BE49-F238E27FC236}">
                <a16:creationId xmlns:a16="http://schemas.microsoft.com/office/drawing/2014/main" id="{30D0438B-EB9D-7AD9-D30F-95D31500B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058" y="2046475"/>
            <a:ext cx="3791405" cy="175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DD1906-143E-4758-6BD4-851F72AC7F67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운영체제</a:t>
            </a:r>
          </a:p>
        </p:txBody>
      </p:sp>
    </p:spTree>
    <p:extLst>
      <p:ext uri="{BB962C8B-B14F-4D97-AF65-F5344CB8AC3E}">
        <p14:creationId xmlns:p14="http://schemas.microsoft.com/office/powerpoint/2010/main" val="323101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droid] 안드로이드란 무엇인가?">
            <a:extLst>
              <a:ext uri="{FF2B5EF4-FFF2-40B4-BE49-F238E27FC236}">
                <a16:creationId xmlns:a16="http://schemas.microsoft.com/office/drawing/2014/main" id="{8F8F8B4E-62A4-8642-F712-9CBAD9A16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7" y="1226104"/>
            <a:ext cx="6761630" cy="349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B95EDF-CDC0-FC17-24E8-14277B0E9840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안드로이드</a:t>
            </a:r>
          </a:p>
        </p:txBody>
      </p:sp>
    </p:spTree>
    <p:extLst>
      <p:ext uri="{BB962C8B-B14F-4D97-AF65-F5344CB8AC3E}">
        <p14:creationId xmlns:p14="http://schemas.microsoft.com/office/powerpoint/2010/main" val="381302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ava] 자바(java)란 무엇인가, 그 장점과 활용 분야 : 네이버 블로그">
            <a:extLst>
              <a:ext uri="{FF2B5EF4-FFF2-40B4-BE49-F238E27FC236}">
                <a16:creationId xmlns:a16="http://schemas.microsoft.com/office/drawing/2014/main" id="{F00ABEAA-FDAD-A267-25DD-345FC8C1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026893"/>
            <a:ext cx="2540374" cy="128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코틀린[Kotlin] - Toast 메세지 띄우기 : 네이버 블로그">
            <a:extLst>
              <a:ext uri="{FF2B5EF4-FFF2-40B4-BE49-F238E27FC236}">
                <a16:creationId xmlns:a16="http://schemas.microsoft.com/office/drawing/2014/main" id="{21ACB63A-BF4A-889C-AB65-B68302133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2" y="1943969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1 mac flutter ios build using a real iPhone device.">
            <a:extLst>
              <a:ext uri="{FF2B5EF4-FFF2-40B4-BE49-F238E27FC236}">
                <a16:creationId xmlns:a16="http://schemas.microsoft.com/office/drawing/2014/main" id="{F523563A-E566-225A-1A7B-F5FF8E412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118" y="2135496"/>
            <a:ext cx="2567101" cy="121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D917D0-F949-00F0-3008-9DCB3ABA4E11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개발언어</a:t>
            </a:r>
          </a:p>
        </p:txBody>
      </p:sp>
    </p:spTree>
    <p:extLst>
      <p:ext uri="{BB962C8B-B14F-4D97-AF65-F5344CB8AC3E}">
        <p14:creationId xmlns:p14="http://schemas.microsoft.com/office/powerpoint/2010/main" val="417509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스마트메이커 앱 패킹하기. 스마트폰에 앱 설치 하기 1편 : 네이버 블로그">
            <a:extLst>
              <a:ext uri="{FF2B5EF4-FFF2-40B4-BE49-F238E27FC236}">
                <a16:creationId xmlns:a16="http://schemas.microsoft.com/office/drawing/2014/main" id="{1A7F4DE8-C0D9-0A0C-ABE0-E21E68FF1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62" y="1233914"/>
            <a:ext cx="6237561" cy="361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2D1363-6A18-4C4C-8106-646470201759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개발 및 배포</a:t>
            </a:r>
          </a:p>
        </p:txBody>
      </p:sp>
    </p:spTree>
    <p:extLst>
      <p:ext uri="{BB962C8B-B14F-4D97-AF65-F5344CB8AC3E}">
        <p14:creationId xmlns:p14="http://schemas.microsoft.com/office/powerpoint/2010/main" val="7071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58</Words>
  <Application>Microsoft Office PowerPoint</Application>
  <PresentationFormat>화면 슬라이드 쇼(16:9)</PresentationFormat>
  <Paragraphs>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9</cp:revision>
  <dcterms:created xsi:type="dcterms:W3CDTF">2022-02-09T03:28:42Z</dcterms:created>
  <dcterms:modified xsi:type="dcterms:W3CDTF">2024-04-16T10:26:43Z</dcterms:modified>
</cp:coreProperties>
</file>