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28" r:id="rId3"/>
    <p:sldId id="329" r:id="rId4"/>
    <p:sldId id="330" r:id="rId5"/>
    <p:sldId id="331" r:id="rId6"/>
    <p:sldId id="33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50BBB-01F3-47F6-B1DA-A31DFBD12CFF}" v="4" dt="2022-07-06T06:20:59.306"/>
    <p1510:client id="{B641C035-BD70-4CDE-B137-1E0CF46B66BD}" v="54" dt="2022-07-06T06:19:51.826"/>
    <p1510:client id="{C465B832-AB36-4D05-9443-06F19C63B00C}" v="36" dt="2022-07-06T07:13:02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465B832-AB36-4D05-9443-06F19C63B00C}"/>
    <pc:docChg chg="custSel addSld modSld">
      <pc:chgData name="이 호진" userId="e7b51f9e24c37788" providerId="LiveId" clId="{C465B832-AB36-4D05-9443-06F19C63B00C}" dt="2022-07-06T07:13:07.305" v="370" actId="478"/>
      <pc:docMkLst>
        <pc:docMk/>
      </pc:docMkLst>
      <pc:sldChg chg="addSp modSp mod">
        <pc:chgData name="이 호진" userId="e7b51f9e24c37788" providerId="LiveId" clId="{C465B832-AB36-4D05-9443-06F19C63B00C}" dt="2022-07-06T06:53:23.879" v="40" actId="1076"/>
        <pc:sldMkLst>
          <pc:docMk/>
          <pc:sldMk cId="3386302617" sldId="328"/>
        </pc:sldMkLst>
        <pc:spChg chg="add mod">
          <ac:chgData name="이 호진" userId="e7b51f9e24c37788" providerId="LiveId" clId="{C465B832-AB36-4D05-9443-06F19C63B00C}" dt="2022-07-06T06:53:22.013" v="39" actId="1076"/>
          <ac:spMkLst>
            <pc:docMk/>
            <pc:sldMk cId="3386302617" sldId="328"/>
            <ac:spMk id="4" creationId="{96C279C1-A39D-3AFC-E7EE-4A456842D3EA}"/>
          </ac:spMkLst>
        </pc:spChg>
        <pc:picChg chg="add mod">
          <ac:chgData name="이 호진" userId="e7b51f9e24c37788" providerId="LiveId" clId="{C465B832-AB36-4D05-9443-06F19C63B00C}" dt="2022-07-06T06:53:23.879" v="40" actId="1076"/>
          <ac:picMkLst>
            <pc:docMk/>
            <pc:sldMk cId="3386302617" sldId="328"/>
            <ac:picMk id="3" creationId="{953897AC-FD9B-31A9-8828-3B7D47EA9977}"/>
          </ac:picMkLst>
        </pc:picChg>
      </pc:sldChg>
      <pc:sldChg chg="addSp delSp modSp mod">
        <pc:chgData name="이 호진" userId="e7b51f9e24c37788" providerId="LiveId" clId="{C465B832-AB36-4D05-9443-06F19C63B00C}" dt="2022-07-06T06:56:27.269" v="87" actId="1076"/>
        <pc:sldMkLst>
          <pc:docMk/>
          <pc:sldMk cId="3566905767" sldId="329"/>
        </pc:sldMkLst>
        <pc:spChg chg="add mod">
          <ac:chgData name="이 호진" userId="e7b51f9e24c37788" providerId="LiveId" clId="{C465B832-AB36-4D05-9443-06F19C63B00C}" dt="2022-07-06T06:54:55.850" v="77" actId="1076"/>
          <ac:spMkLst>
            <pc:docMk/>
            <pc:sldMk cId="3566905767" sldId="329"/>
            <ac:spMk id="2" creationId="{17DDE4E8-DDB0-18EA-A3D5-72DF01B3F438}"/>
          </ac:spMkLst>
        </pc:spChg>
        <pc:spChg chg="add mod">
          <ac:chgData name="이 호진" userId="e7b51f9e24c37788" providerId="LiveId" clId="{C465B832-AB36-4D05-9443-06F19C63B00C}" dt="2022-07-06T06:56:27.269" v="87" actId="1076"/>
          <ac:spMkLst>
            <pc:docMk/>
            <pc:sldMk cId="3566905767" sldId="329"/>
            <ac:spMk id="7" creationId="{C0BE2EA5-BBED-E1D8-2EA1-D810942CC912}"/>
          </ac:spMkLst>
        </pc:spChg>
        <pc:spChg chg="add mod">
          <ac:chgData name="이 호진" userId="e7b51f9e24c37788" providerId="LiveId" clId="{C465B832-AB36-4D05-9443-06F19C63B00C}" dt="2022-07-06T06:55:04.580" v="81" actId="14100"/>
          <ac:spMkLst>
            <pc:docMk/>
            <pc:sldMk cId="3566905767" sldId="329"/>
            <ac:spMk id="13" creationId="{11C33A8E-09B0-D710-FFAE-39200B12EAAF}"/>
          </ac:spMkLst>
        </pc:spChg>
        <pc:picChg chg="add mod ord">
          <ac:chgData name="이 호진" userId="e7b51f9e24c37788" providerId="LiveId" clId="{C465B832-AB36-4D05-9443-06F19C63B00C}" dt="2022-07-06T06:54:52.747" v="76" actId="167"/>
          <ac:picMkLst>
            <pc:docMk/>
            <pc:sldMk cId="3566905767" sldId="329"/>
            <ac:picMk id="4" creationId="{803B0F6A-E452-A28E-E658-644323FEEF82}"/>
          </ac:picMkLst>
        </pc:picChg>
        <pc:picChg chg="add del mod">
          <ac:chgData name="이 호진" userId="e7b51f9e24c37788" providerId="LiveId" clId="{C465B832-AB36-4D05-9443-06F19C63B00C}" dt="2022-07-06T06:54:38.059" v="70" actId="478"/>
          <ac:picMkLst>
            <pc:docMk/>
            <pc:sldMk cId="3566905767" sldId="329"/>
            <ac:picMk id="8" creationId="{169A941C-9FEE-850A-3E39-77A61667012E}"/>
          </ac:picMkLst>
        </pc:picChg>
        <pc:cxnChg chg="add mod">
          <ac:chgData name="이 호진" userId="e7b51f9e24c37788" providerId="LiveId" clId="{C465B832-AB36-4D05-9443-06F19C63B00C}" dt="2022-07-06T06:55:27.118" v="86" actId="693"/>
          <ac:cxnSpMkLst>
            <pc:docMk/>
            <pc:sldMk cId="3566905767" sldId="329"/>
            <ac:cxnSpMk id="9" creationId="{E4EF5306-F9B9-E399-DBC0-ABB0CDDD5219}"/>
          </ac:cxnSpMkLst>
        </pc:cxnChg>
      </pc:sldChg>
      <pc:sldChg chg="addSp modSp mod">
        <pc:chgData name="이 호진" userId="e7b51f9e24c37788" providerId="LiveId" clId="{C465B832-AB36-4D05-9443-06F19C63B00C}" dt="2022-07-06T06:58:43.136" v="130" actId="1076"/>
        <pc:sldMkLst>
          <pc:docMk/>
          <pc:sldMk cId="4258199299" sldId="330"/>
        </pc:sldMkLst>
        <pc:spChg chg="add mod">
          <ac:chgData name="이 호진" userId="e7b51f9e24c37788" providerId="LiveId" clId="{C465B832-AB36-4D05-9443-06F19C63B00C}" dt="2022-07-06T06:56:34.770" v="115" actId="6549"/>
          <ac:spMkLst>
            <pc:docMk/>
            <pc:sldMk cId="4258199299" sldId="330"/>
            <ac:spMk id="7" creationId="{5F2D1D15-A5E0-6A9C-5B9E-CA5A1C5953AB}"/>
          </ac:spMkLst>
        </pc:spChg>
        <pc:spChg chg="add mod">
          <ac:chgData name="이 호진" userId="e7b51f9e24c37788" providerId="LiveId" clId="{C465B832-AB36-4D05-9443-06F19C63B00C}" dt="2022-07-06T06:57:43.589" v="122" actId="14100"/>
          <ac:spMkLst>
            <pc:docMk/>
            <pc:sldMk cId="4258199299" sldId="330"/>
            <ac:spMk id="9" creationId="{451152A2-0E4A-60D8-A284-3E9376BB7662}"/>
          </ac:spMkLst>
        </pc:spChg>
        <pc:spChg chg="add mod">
          <ac:chgData name="이 호진" userId="e7b51f9e24c37788" providerId="LiveId" clId="{C465B832-AB36-4D05-9443-06F19C63B00C}" dt="2022-07-06T06:57:52.208" v="124" actId="14100"/>
          <ac:spMkLst>
            <pc:docMk/>
            <pc:sldMk cId="4258199299" sldId="330"/>
            <ac:spMk id="13" creationId="{E2FF1783-5826-8C07-C5AA-F6D4BF49C147}"/>
          </ac:spMkLst>
        </pc:spChg>
        <pc:spChg chg="add mod">
          <ac:chgData name="이 호진" userId="e7b51f9e24c37788" providerId="LiveId" clId="{C465B832-AB36-4D05-9443-06F19C63B00C}" dt="2022-07-06T06:58:43.136" v="130" actId="1076"/>
          <ac:spMkLst>
            <pc:docMk/>
            <pc:sldMk cId="4258199299" sldId="330"/>
            <ac:spMk id="19" creationId="{90B140C6-8AEE-CB95-3DFC-8FBE2644FFAA}"/>
          </ac:spMkLst>
        </pc:spChg>
        <pc:picChg chg="add mod">
          <ac:chgData name="이 호진" userId="e7b51f9e24c37788" providerId="LiveId" clId="{C465B832-AB36-4D05-9443-06F19C63B00C}" dt="2022-07-06T06:57:23.104" v="118" actId="14100"/>
          <ac:picMkLst>
            <pc:docMk/>
            <pc:sldMk cId="4258199299" sldId="330"/>
            <ac:picMk id="3" creationId="{2A47FDC3-DE59-D0F6-DCE6-A81DD61CF87D}"/>
          </ac:picMkLst>
        </pc:picChg>
        <pc:cxnChg chg="add mod">
          <ac:chgData name="이 호진" userId="e7b51f9e24c37788" providerId="LiveId" clId="{C465B832-AB36-4D05-9443-06F19C63B00C}" dt="2022-07-06T06:57:58.597" v="125" actId="14100"/>
          <ac:cxnSpMkLst>
            <pc:docMk/>
            <pc:sldMk cId="4258199299" sldId="330"/>
            <ac:cxnSpMk id="14" creationId="{EAC23BDB-3076-AD9A-B85B-38BF1DCC0C27}"/>
          </ac:cxnSpMkLst>
        </pc:cxnChg>
      </pc:sldChg>
      <pc:sldChg chg="addSp delSp modSp mod">
        <pc:chgData name="이 호진" userId="e7b51f9e24c37788" providerId="LiveId" clId="{C465B832-AB36-4D05-9443-06F19C63B00C}" dt="2022-07-06T07:00:21.597" v="170" actId="14100"/>
        <pc:sldMkLst>
          <pc:docMk/>
          <pc:sldMk cId="965025720" sldId="331"/>
        </pc:sldMkLst>
        <pc:spChg chg="add del mod">
          <ac:chgData name="이 호진" userId="e7b51f9e24c37788" providerId="LiveId" clId="{C465B832-AB36-4D05-9443-06F19C63B00C}" dt="2022-07-06T07:00:10.679" v="167" actId="21"/>
          <ac:spMkLst>
            <pc:docMk/>
            <pc:sldMk cId="965025720" sldId="331"/>
            <ac:spMk id="8" creationId="{5BF5CF2E-984E-0FD1-1BDC-E7318CD09406}"/>
          </ac:spMkLst>
        </pc:spChg>
        <pc:picChg chg="add mod">
          <ac:chgData name="이 호진" userId="e7b51f9e24c37788" providerId="LiveId" clId="{C465B832-AB36-4D05-9443-06F19C63B00C}" dt="2022-07-06T07:00:21.597" v="170" actId="14100"/>
          <ac:picMkLst>
            <pc:docMk/>
            <pc:sldMk cId="965025720" sldId="331"/>
            <ac:picMk id="3" creationId="{C4A0AF9E-C5D8-59CE-1C1B-5D37059FF53A}"/>
          </ac:picMkLst>
        </pc:picChg>
      </pc:sldChg>
      <pc:sldChg chg="addSp modSp mod">
        <pc:chgData name="이 호진" userId="e7b51f9e24c37788" providerId="LiveId" clId="{C465B832-AB36-4D05-9443-06F19C63B00C}" dt="2022-07-06T07:12:56.774" v="367" actId="1076"/>
        <pc:sldMkLst>
          <pc:docMk/>
          <pc:sldMk cId="2225197451" sldId="332"/>
        </pc:sldMkLst>
        <pc:spChg chg="add mod">
          <ac:chgData name="이 호진" userId="e7b51f9e24c37788" providerId="LiveId" clId="{C465B832-AB36-4D05-9443-06F19C63B00C}" dt="2022-07-06T07:06:05.868" v="364" actId="1076"/>
          <ac:spMkLst>
            <pc:docMk/>
            <pc:sldMk cId="2225197451" sldId="332"/>
            <ac:spMk id="2" creationId="{709D0350-7D2B-20B0-2DF5-343C73149E83}"/>
          </ac:spMkLst>
        </pc:spChg>
        <pc:spChg chg="add mod">
          <ac:chgData name="이 호진" userId="e7b51f9e24c37788" providerId="LiveId" clId="{C465B832-AB36-4D05-9443-06F19C63B00C}" dt="2022-07-06T07:04:49.648" v="173" actId="1076"/>
          <ac:spMkLst>
            <pc:docMk/>
            <pc:sldMk cId="2225197451" sldId="332"/>
            <ac:spMk id="7" creationId="{125D9BC0-A6E5-838C-83B7-F263D95C96E0}"/>
          </ac:spMkLst>
        </pc:spChg>
        <pc:picChg chg="add mod">
          <ac:chgData name="이 호진" userId="e7b51f9e24c37788" providerId="LiveId" clId="{C465B832-AB36-4D05-9443-06F19C63B00C}" dt="2022-07-06T07:12:56.774" v="367" actId="1076"/>
          <ac:picMkLst>
            <pc:docMk/>
            <pc:sldMk cId="2225197451" sldId="332"/>
            <ac:picMk id="4" creationId="{403E666B-D545-34F8-DD31-EF2411A3C9B5}"/>
          </ac:picMkLst>
        </pc:picChg>
      </pc:sldChg>
      <pc:sldChg chg="delSp add mod">
        <pc:chgData name="이 호진" userId="e7b51f9e24c37788" providerId="LiveId" clId="{C465B832-AB36-4D05-9443-06F19C63B00C}" dt="2022-07-06T07:13:07.305" v="370" actId="478"/>
        <pc:sldMkLst>
          <pc:docMk/>
          <pc:sldMk cId="4154703600" sldId="333"/>
        </pc:sldMkLst>
        <pc:spChg chg="del">
          <ac:chgData name="이 호진" userId="e7b51f9e24c37788" providerId="LiveId" clId="{C465B832-AB36-4D05-9443-06F19C63B00C}" dt="2022-07-06T07:13:07.305" v="370" actId="478"/>
          <ac:spMkLst>
            <pc:docMk/>
            <pc:sldMk cId="4154703600" sldId="333"/>
            <ac:spMk id="2" creationId="{709D0350-7D2B-20B0-2DF5-343C73149E83}"/>
          </ac:spMkLst>
        </pc:spChg>
        <pc:spChg chg="del">
          <ac:chgData name="이 호진" userId="e7b51f9e24c37788" providerId="LiveId" clId="{C465B832-AB36-4D05-9443-06F19C63B00C}" dt="2022-07-06T07:13:07.305" v="370" actId="478"/>
          <ac:spMkLst>
            <pc:docMk/>
            <pc:sldMk cId="4154703600" sldId="333"/>
            <ac:spMk id="7" creationId="{125D9BC0-A6E5-838C-83B7-F263D95C96E0}"/>
          </ac:spMkLst>
        </pc:spChg>
        <pc:picChg chg="del">
          <ac:chgData name="이 호진" userId="e7b51f9e24c37788" providerId="LiveId" clId="{C465B832-AB36-4D05-9443-06F19C63B00C}" dt="2022-07-06T07:13:04.441" v="369" actId="478"/>
          <ac:picMkLst>
            <pc:docMk/>
            <pc:sldMk cId="4154703600" sldId="333"/>
            <ac:picMk id="4" creationId="{403E666B-D545-34F8-DD31-EF2411A3C9B5}"/>
          </ac:picMkLst>
        </pc:picChg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4:10.173" v="447" actId="47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  <pc:docChgLst>
    <pc:chgData name="이 호진" userId="e7b51f9e24c37788" providerId="LiveId" clId="{B641C035-BD70-4CDE-B137-1E0CF46B66BD}"/>
    <pc:docChg chg="custSel addSld delSld modSld sldOrd">
      <pc:chgData name="이 호진" userId="e7b51f9e24c37788" providerId="LiveId" clId="{B641C035-BD70-4CDE-B137-1E0CF46B66BD}" dt="2022-07-06T06:20:23.115" v="360" actId="47"/>
      <pc:docMkLst>
        <pc:docMk/>
      </pc:docMkLst>
      <pc:sldChg chg="addSp delSp modSp mod">
        <pc:chgData name="이 호진" userId="e7b51f9e24c37788" providerId="LiveId" clId="{B641C035-BD70-4CDE-B137-1E0CF46B66BD}" dt="2022-07-06T06:17:51.135" v="340"/>
        <pc:sldMkLst>
          <pc:docMk/>
          <pc:sldMk cId="2184666338" sldId="256"/>
        </pc:sldMkLst>
        <pc:spChg chg="add mod">
          <ac:chgData name="이 호진" userId="e7b51f9e24c37788" providerId="LiveId" clId="{B641C035-BD70-4CDE-B137-1E0CF46B66BD}" dt="2022-07-06T06:17:51.135" v="340"/>
          <ac:spMkLst>
            <pc:docMk/>
            <pc:sldMk cId="2184666338" sldId="256"/>
            <ac:spMk id="2" creationId="{49F7D9E7-7311-821D-0188-631B1DB49102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4" creationId="{CA2E5569-5413-4171-8D0F-A04CD8CF3F3A}"/>
          </ac:spMkLst>
        </pc:spChg>
        <pc:spChg chg="mod">
          <ac:chgData name="이 호진" userId="e7b51f9e24c37788" providerId="LiveId" clId="{B641C035-BD70-4CDE-B137-1E0CF46B66BD}" dt="2022-07-06T06:16:11.485" v="257"/>
          <ac:spMkLst>
            <pc:docMk/>
            <pc:sldMk cId="2184666338" sldId="256"/>
            <ac:spMk id="5" creationId="{75834C09-2FCE-92EB-3FC7-F091DA552D6C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17.773" v="35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1" creationId="{3A1675A9-56F6-9C33-14FE-CB84ECBD06AF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2" creationId="{1E420CDA-3CEF-E0A6-E1BC-1E93A06CD027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3" creationId="{0BA03AB3-B26A-E100-E112-9183CD57EEC0}"/>
          </ac:spMkLst>
        </pc:spChg>
        <pc:spChg chg="add mod">
          <ac:chgData name="이 호진" userId="e7b51f9e24c37788" providerId="LiveId" clId="{B641C035-BD70-4CDE-B137-1E0CF46B66BD}" dt="2022-07-06T06:01:18.175" v="36"/>
          <ac:spMkLst>
            <pc:docMk/>
            <pc:sldMk cId="2184666338" sldId="256"/>
            <ac:spMk id="14" creationId="{5F7653C0-D4EA-4B68-1F5F-92208E972267}"/>
          </ac:spMkLst>
        </pc:spChg>
      </pc:sldChg>
      <pc:sldChg chg="addSp delSp modSp mod">
        <pc:chgData name="이 호진" userId="e7b51f9e24c37788" providerId="LiveId" clId="{B641C035-BD70-4CDE-B137-1E0CF46B66BD}" dt="2022-07-06T06:01:22.224" v="38"/>
        <pc:sldMkLst>
          <pc:docMk/>
          <pc:sldMk cId="783510813" sldId="257"/>
        </pc:sldMkLst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1.870" v="37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0" creationId="{4FA339A8-43ED-5786-9AB1-AF1BEFD00767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1" creationId="{4158D105-5048-A296-BD0C-9F34A10AF2CF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2" creationId="{8A13D668-3EC6-3DBC-0DDF-2C46F9AB1204}"/>
          </ac:spMkLst>
        </pc:spChg>
        <pc:spChg chg="add mod">
          <ac:chgData name="이 호진" userId="e7b51f9e24c37788" providerId="LiveId" clId="{B641C035-BD70-4CDE-B137-1E0CF46B66BD}" dt="2022-07-06T06:01:22.224" v="38"/>
          <ac:spMkLst>
            <pc:docMk/>
            <pc:sldMk cId="783510813" sldId="257"/>
            <ac:spMk id="13" creationId="{3CFCBEC1-0773-4C1E-F4F3-FB99F11CCFEC}"/>
          </ac:spMkLst>
        </pc:spChg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835004089" sldId="25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903567767" sldId="25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79496532" sldId="261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382315757" sldId="26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144413662" sldId="26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2810284" sldId="264"/>
        </pc:sldMkLst>
      </pc:sldChg>
      <pc:sldChg chg="addSp delSp modSp mod ord">
        <pc:chgData name="이 호진" userId="e7b51f9e24c37788" providerId="LiveId" clId="{B641C035-BD70-4CDE-B137-1E0CF46B66BD}" dt="2022-07-06T06:07:43.619" v="87" actId="1076"/>
        <pc:sldMkLst>
          <pc:docMk/>
          <pc:sldMk cId="2050412638" sldId="303"/>
        </pc:sldMkLst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4" creationId="{CA2E5569-5413-4171-8D0F-A04CD8CF3F3A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6" creationId="{1E74346F-494A-A5DD-2D2F-E1EF3A275098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7" creationId="{C7CD30AC-AD0D-4B8A-AEFE-E34EFF8623DB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8" creationId="{776324C0-CFD8-4494-B7C8-160479C94901}"/>
          </ac:spMkLst>
        </pc:spChg>
        <pc:spChg chg="del">
          <ac:chgData name="이 호진" userId="e7b51f9e24c37788" providerId="LiveId" clId="{B641C035-BD70-4CDE-B137-1E0CF46B66BD}" dt="2022-07-06T06:01:25.433" v="39" actId="478"/>
          <ac:spMkLst>
            <pc:docMk/>
            <pc:sldMk cId="2050412638" sldId="303"/>
            <ac:spMk id="9" creationId="{83A45F92-B082-4872-955B-C43A62ACE520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0" creationId="{11E5D7C1-0804-0CAB-8D9A-35836B4165C1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1" creationId="{971656A1-2B78-0B60-8A55-32D441C2E27F}"/>
          </ac:spMkLst>
        </pc:spChg>
        <pc:spChg chg="add mod">
          <ac:chgData name="이 호진" userId="e7b51f9e24c37788" providerId="LiveId" clId="{B641C035-BD70-4CDE-B137-1E0CF46B66BD}" dt="2022-07-06T06:01:25.820" v="40"/>
          <ac:spMkLst>
            <pc:docMk/>
            <pc:sldMk cId="2050412638" sldId="303"/>
            <ac:spMk id="12" creationId="{B0D3F341-A0F9-4DE1-DDCA-078BE233E1AD}"/>
          </ac:spMkLst>
        </pc:spChg>
        <pc:spChg chg="add mod">
          <ac:chgData name="이 호진" userId="e7b51f9e24c37788" providerId="LiveId" clId="{B641C035-BD70-4CDE-B137-1E0CF46B66BD}" dt="2022-07-06T06:03:10.021" v="72" actId="21"/>
          <ac:spMkLst>
            <pc:docMk/>
            <pc:sldMk cId="2050412638" sldId="303"/>
            <ac:spMk id="13" creationId="{927DD242-C484-857A-E523-13E3BE7975C0}"/>
          </ac:spMkLst>
        </pc:spChg>
        <pc:spChg chg="add mod">
          <ac:chgData name="이 호진" userId="e7b51f9e24c37788" providerId="LiveId" clId="{B641C035-BD70-4CDE-B137-1E0CF46B66BD}" dt="2022-07-06T06:02:21.401" v="55" actId="1076"/>
          <ac:spMkLst>
            <pc:docMk/>
            <pc:sldMk cId="2050412638" sldId="303"/>
            <ac:spMk id="14" creationId="{A765A3EE-F5C0-964E-849D-B9F7BD8874AD}"/>
          </ac:spMkLst>
        </pc:spChg>
        <pc:spChg chg="add del mod">
          <ac:chgData name="이 호진" userId="e7b51f9e24c37788" providerId="LiveId" clId="{B641C035-BD70-4CDE-B137-1E0CF46B66BD}" dt="2022-07-06T06:07:19.033" v="81" actId="21"/>
          <ac:spMkLst>
            <pc:docMk/>
            <pc:sldMk cId="2050412638" sldId="303"/>
            <ac:spMk id="16" creationId="{86169DA4-22E5-C33D-4A0C-02FAC2D20291}"/>
          </ac:spMkLst>
        </pc:spChg>
        <pc:spChg chg="add mod">
          <ac:chgData name="이 호진" userId="e7b51f9e24c37788" providerId="LiveId" clId="{B641C035-BD70-4CDE-B137-1E0CF46B66BD}" dt="2022-07-06T06:07:43.619" v="87" actId="1076"/>
          <ac:spMkLst>
            <pc:docMk/>
            <pc:sldMk cId="2050412638" sldId="303"/>
            <ac:spMk id="18" creationId="{61569F83-05A1-4BB9-00C6-CA06FA97C6C5}"/>
          </ac:spMkLst>
        </pc:spChg>
        <pc:picChg chg="add mod">
          <ac:chgData name="이 호진" userId="e7b51f9e24c37788" providerId="LiveId" clId="{B641C035-BD70-4CDE-B137-1E0CF46B66BD}" dt="2022-07-06T06:02:50.314" v="68" actId="1076"/>
          <ac:picMkLst>
            <pc:docMk/>
            <pc:sldMk cId="2050412638" sldId="303"/>
            <ac:picMk id="7170" creationId="{C21FD08A-A03A-66F3-0661-2452295954C6}"/>
          </ac:picMkLst>
        </pc:picChg>
        <pc:cxnChg chg="add mod">
          <ac:chgData name="이 호진" userId="e7b51f9e24c37788" providerId="LiveId" clId="{B641C035-BD70-4CDE-B137-1E0CF46B66BD}" dt="2022-07-06T06:07:43.619" v="87" actId="1076"/>
          <ac:cxnSpMkLst>
            <pc:docMk/>
            <pc:sldMk cId="2050412638" sldId="303"/>
            <ac:cxnSpMk id="19" creationId="{0251A4DA-53B7-C1DB-8613-7515329AE230}"/>
          </ac:cxnSpMkLst>
        </pc:cxnChg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257252403" sldId="304"/>
        </pc:sldMkLst>
      </pc:sldChg>
      <pc:sldChg chg="del">
        <pc:chgData name="이 호진" userId="e7b51f9e24c37788" providerId="LiveId" clId="{B641C035-BD70-4CDE-B137-1E0CF46B66BD}" dt="2022-07-06T06:01:30.984" v="41" actId="47"/>
        <pc:sldMkLst>
          <pc:docMk/>
          <pc:sldMk cId="1955478582" sldId="30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48467221" sldId="30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700430944" sldId="307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077342182" sldId="308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839264009" sldId="309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418413448" sldId="310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900176867" sldId="312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750956202" sldId="313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151520089" sldId="314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2315379011" sldId="315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3521998112" sldId="316"/>
        </pc:sldMkLst>
      </pc:sldChg>
      <pc:sldChg chg="del">
        <pc:chgData name="이 호진" userId="e7b51f9e24c37788" providerId="LiveId" clId="{B641C035-BD70-4CDE-B137-1E0CF46B66BD}" dt="2022-07-05T09:42:00.105" v="0" actId="47"/>
        <pc:sldMkLst>
          <pc:docMk/>
          <pc:sldMk cId="1906243342" sldId="317"/>
        </pc:sldMkLst>
      </pc:sldChg>
      <pc:sldChg chg="addSp modSp mod ord">
        <pc:chgData name="이 호진" userId="e7b51f9e24c37788" providerId="LiveId" clId="{B641C035-BD70-4CDE-B137-1E0CF46B66BD}" dt="2022-07-06T05:58:16.950" v="34" actId="6549"/>
        <pc:sldMkLst>
          <pc:docMk/>
          <pc:sldMk cId="863791624" sldId="318"/>
        </pc:sldMkLst>
        <pc:spChg chg="mod">
          <ac:chgData name="이 호진" userId="e7b51f9e24c37788" providerId="LiveId" clId="{B641C035-BD70-4CDE-B137-1E0CF46B66BD}" dt="2022-07-06T05:58:10.891" v="13" actId="14100"/>
          <ac:spMkLst>
            <pc:docMk/>
            <pc:sldMk cId="863791624" sldId="318"/>
            <ac:spMk id="8" creationId="{776324C0-CFD8-4494-B7C8-160479C94901}"/>
          </ac:spMkLst>
        </pc:spChg>
        <pc:spChg chg="mod">
          <ac:chgData name="이 호진" userId="e7b51f9e24c37788" providerId="LiveId" clId="{B641C035-BD70-4CDE-B137-1E0CF46B66BD}" dt="2022-07-06T05:58:16.950" v="34" actId="6549"/>
          <ac:spMkLst>
            <pc:docMk/>
            <pc:sldMk cId="863791624" sldId="318"/>
            <ac:spMk id="9" creationId="{83A45F92-B082-4872-955B-C43A62ACE520}"/>
          </ac:spMkLst>
        </pc:spChg>
        <pc:picChg chg="add mod">
          <ac:chgData name="이 호진" userId="e7b51f9e24c37788" providerId="LiveId" clId="{B641C035-BD70-4CDE-B137-1E0CF46B66BD}" dt="2022-07-06T05:58:00.145" v="6" actId="1076"/>
          <ac:picMkLst>
            <pc:docMk/>
            <pc:sldMk cId="863791624" sldId="318"/>
            <ac:picMk id="1026" creationId="{99BA7559-D017-D019-220F-B4DE3DF8236D}"/>
          </ac:picMkLst>
        </pc:picChg>
      </pc:sldChg>
      <pc:sldChg chg="addSp modSp add mod ord">
        <pc:chgData name="이 호진" userId="e7b51f9e24c37788" providerId="LiveId" clId="{B641C035-BD70-4CDE-B137-1E0CF46B66BD}" dt="2022-07-06T06:08:44.427" v="139" actId="1076"/>
        <pc:sldMkLst>
          <pc:docMk/>
          <pc:sldMk cId="1329937015" sldId="319"/>
        </pc:sldMkLst>
        <pc:spChg chg="add mod">
          <ac:chgData name="이 호진" userId="e7b51f9e24c37788" providerId="LiveId" clId="{B641C035-BD70-4CDE-B137-1E0CF46B66BD}" dt="2022-07-06T06:08:41.670" v="138" actId="14100"/>
          <ac:spMkLst>
            <pc:docMk/>
            <pc:sldMk cId="1329937015" sldId="319"/>
            <ac:spMk id="2" creationId="{C2030C6D-C81E-E243-F6F7-768BF0F7A6A1}"/>
          </ac:spMkLst>
        </pc:spChg>
        <pc:spChg chg="add mod">
          <ac:chgData name="이 호진" userId="e7b51f9e24c37788" providerId="LiveId" clId="{B641C035-BD70-4CDE-B137-1E0CF46B66BD}" dt="2022-07-06T06:08:44.427" v="139" actId="1076"/>
          <ac:spMkLst>
            <pc:docMk/>
            <pc:sldMk cId="1329937015" sldId="319"/>
            <ac:spMk id="7" creationId="{3BBFF521-8FE4-2B8B-7CE6-4A74A8FEEE40}"/>
          </ac:spMkLst>
        </pc:spChg>
        <pc:picChg chg="add mod">
          <ac:chgData name="이 호진" userId="e7b51f9e24c37788" providerId="LiveId" clId="{B641C035-BD70-4CDE-B137-1E0CF46B66BD}" dt="2022-07-06T06:08:18.190" v="92" actId="1076"/>
          <ac:picMkLst>
            <pc:docMk/>
            <pc:sldMk cId="1329937015" sldId="319"/>
            <ac:picMk id="6146" creationId="{9C05101C-5560-C622-53B0-0B4B874CA01C}"/>
          </ac:picMkLst>
        </pc:picChg>
      </pc:sldChg>
      <pc:sldChg chg="addSp modSp add mod ord">
        <pc:chgData name="이 호진" userId="e7b51f9e24c37788" providerId="LiveId" clId="{B641C035-BD70-4CDE-B137-1E0CF46B66BD}" dt="2022-07-06T06:13:08.018" v="187" actId="1076"/>
        <pc:sldMkLst>
          <pc:docMk/>
          <pc:sldMk cId="2790599203" sldId="320"/>
        </pc:sldMkLst>
        <pc:spChg chg="add mod">
          <ac:chgData name="이 호진" userId="e7b51f9e24c37788" providerId="LiveId" clId="{B641C035-BD70-4CDE-B137-1E0CF46B66BD}" dt="2022-07-06T06:09:32.273" v="162" actId="14100"/>
          <ac:spMkLst>
            <pc:docMk/>
            <pc:sldMk cId="2790599203" sldId="320"/>
            <ac:spMk id="7" creationId="{15589D86-DA3F-E2A0-8AAC-CEA2B8791EDA}"/>
          </ac:spMkLst>
        </pc:spChg>
        <pc:spChg chg="add mod">
          <ac:chgData name="이 호진" userId="e7b51f9e24c37788" providerId="LiveId" clId="{B641C035-BD70-4CDE-B137-1E0CF46B66BD}" dt="2022-07-06T06:09:27.486" v="161" actId="255"/>
          <ac:spMkLst>
            <pc:docMk/>
            <pc:sldMk cId="2790599203" sldId="320"/>
            <ac:spMk id="8" creationId="{D3739FA4-4909-0720-A135-68B6C854F01B}"/>
          </ac:spMkLst>
        </pc:spChg>
        <pc:spChg chg="add mod">
          <ac:chgData name="이 호진" userId="e7b51f9e24c37788" providerId="LiveId" clId="{B641C035-BD70-4CDE-B137-1E0CF46B66BD}" dt="2022-07-06T06:13:08.018" v="187" actId="1076"/>
          <ac:spMkLst>
            <pc:docMk/>
            <pc:sldMk cId="2790599203" sldId="320"/>
            <ac:spMk id="13" creationId="{FBCB5972-10AE-B582-D4D1-277569C66839}"/>
          </ac:spMkLst>
        </pc:spChg>
        <pc:picChg chg="add mod">
          <ac:chgData name="이 호진" userId="e7b51f9e24c37788" providerId="LiveId" clId="{B641C035-BD70-4CDE-B137-1E0CF46B66BD}" dt="2022-07-06T06:12:14.342" v="169" actId="14100"/>
          <ac:picMkLst>
            <pc:docMk/>
            <pc:sldMk cId="2790599203" sldId="320"/>
            <ac:picMk id="5122" creationId="{3E377EC2-5063-7F4F-6DAD-E30AD666F49E}"/>
          </ac:picMkLst>
        </pc:picChg>
      </pc:sldChg>
      <pc:sldChg chg="addSp modSp add mod ord">
        <pc:chgData name="이 호진" userId="e7b51f9e24c37788" providerId="LiveId" clId="{B641C035-BD70-4CDE-B137-1E0CF46B66BD}" dt="2022-07-06T06:17:44.995" v="338"/>
        <pc:sldMkLst>
          <pc:docMk/>
          <pc:sldMk cId="1392741929" sldId="321"/>
        </pc:sldMkLst>
        <pc:spChg chg="add mod">
          <ac:chgData name="이 호진" userId="e7b51f9e24c37788" providerId="LiveId" clId="{B641C035-BD70-4CDE-B137-1E0CF46B66BD}" dt="2022-07-06T06:16:00.717" v="248" actId="1076"/>
          <ac:spMkLst>
            <pc:docMk/>
            <pc:sldMk cId="1392741929" sldId="321"/>
            <ac:spMk id="7" creationId="{B742D67E-BA81-9697-7F24-D3CB43609CF2}"/>
          </ac:spMkLst>
        </pc:spChg>
        <pc:picChg chg="add mod">
          <ac:chgData name="이 호진" userId="e7b51f9e24c37788" providerId="LiveId" clId="{B641C035-BD70-4CDE-B137-1E0CF46B66BD}" dt="2022-07-06T06:16:02.268" v="249" actId="1076"/>
          <ac:picMkLst>
            <pc:docMk/>
            <pc:sldMk cId="1392741929" sldId="321"/>
            <ac:picMk id="4" creationId="{364E2698-C9C4-1691-40CA-3F7DCF0B719A}"/>
          </ac:picMkLst>
        </pc:picChg>
      </pc:sldChg>
      <pc:sldChg chg="addSp modSp add mod ord">
        <pc:chgData name="이 호진" userId="e7b51f9e24c37788" providerId="LiveId" clId="{B641C035-BD70-4CDE-B137-1E0CF46B66BD}" dt="2022-07-06T06:15:00.788" v="244"/>
        <pc:sldMkLst>
          <pc:docMk/>
          <pc:sldMk cId="3073222945" sldId="322"/>
        </pc:sldMkLst>
        <pc:spChg chg="add mod">
          <ac:chgData name="이 호진" userId="e7b51f9e24c37788" providerId="LiveId" clId="{B641C035-BD70-4CDE-B137-1E0CF46B66BD}" dt="2022-07-06T06:14:52.095" v="240"/>
          <ac:spMkLst>
            <pc:docMk/>
            <pc:sldMk cId="3073222945" sldId="322"/>
            <ac:spMk id="8" creationId="{74E1F8F7-D16F-2F33-020B-2BE9F89ACA37}"/>
          </ac:spMkLst>
        </pc:spChg>
        <pc:picChg chg="add mod">
          <ac:chgData name="이 호진" userId="e7b51f9e24c37788" providerId="LiveId" clId="{B641C035-BD70-4CDE-B137-1E0CF46B66BD}" dt="2022-07-06T06:14:56.229" v="242" actId="1076"/>
          <ac:picMkLst>
            <pc:docMk/>
            <pc:sldMk cId="3073222945" sldId="322"/>
            <ac:picMk id="3" creationId="{4D449686-FEFA-6BDD-906D-6B590DC096B9}"/>
          </ac:picMkLst>
        </pc:picChg>
      </pc:sldChg>
      <pc:sldChg chg="addSp modSp add mod ord">
        <pc:chgData name="이 호진" userId="e7b51f9e24c37788" providerId="LiveId" clId="{B641C035-BD70-4CDE-B137-1E0CF46B66BD}" dt="2022-07-06T06:17:03.776" v="336"/>
        <pc:sldMkLst>
          <pc:docMk/>
          <pc:sldMk cId="804889409" sldId="323"/>
        </pc:sldMkLst>
        <pc:spChg chg="add mod">
          <ac:chgData name="이 호진" userId="e7b51f9e24c37788" providerId="LiveId" clId="{B641C035-BD70-4CDE-B137-1E0CF46B66BD}" dt="2022-07-06T06:17:03.776" v="336"/>
          <ac:spMkLst>
            <pc:docMk/>
            <pc:sldMk cId="804889409" sldId="323"/>
            <ac:spMk id="8" creationId="{B50C68A7-72B4-5DB4-E6BE-2713C6347667}"/>
          </ac:spMkLst>
        </pc:spChg>
        <pc:picChg chg="add mod">
          <ac:chgData name="이 호진" userId="e7b51f9e24c37788" providerId="LiveId" clId="{B641C035-BD70-4CDE-B137-1E0CF46B66BD}" dt="2022-07-06T06:16:54.552" v="325" actId="1076"/>
          <ac:picMkLst>
            <pc:docMk/>
            <pc:sldMk cId="804889409" sldId="323"/>
            <ac:picMk id="3" creationId="{3BD6F14B-3954-F679-C37A-EC064E8182AE}"/>
          </ac:picMkLst>
        </pc:picChg>
      </pc:sldChg>
      <pc:sldChg chg="addSp add mod">
        <pc:chgData name="이 호진" userId="e7b51f9e24c37788" providerId="LiveId" clId="{B641C035-BD70-4CDE-B137-1E0CF46B66BD}" dt="2022-07-06T06:18:31.040" v="341" actId="22"/>
        <pc:sldMkLst>
          <pc:docMk/>
          <pc:sldMk cId="816021777" sldId="324"/>
        </pc:sldMkLst>
        <pc:picChg chg="add">
          <ac:chgData name="이 호진" userId="e7b51f9e24c37788" providerId="LiveId" clId="{B641C035-BD70-4CDE-B137-1E0CF46B66BD}" dt="2022-07-06T06:18:31.040" v="341" actId="22"/>
          <ac:picMkLst>
            <pc:docMk/>
            <pc:sldMk cId="816021777" sldId="324"/>
            <ac:picMk id="3" creationId="{CF3C5400-1862-738F-6F57-9406B764F7D0}"/>
          </ac:picMkLst>
        </pc:picChg>
      </pc:sldChg>
      <pc:sldChg chg="addSp modSp add mod">
        <pc:chgData name="이 호진" userId="e7b51f9e24c37788" providerId="LiveId" clId="{B641C035-BD70-4CDE-B137-1E0CF46B66BD}" dt="2022-07-06T06:18:54.160" v="347" actId="1076"/>
        <pc:sldMkLst>
          <pc:docMk/>
          <pc:sldMk cId="3849811859" sldId="325"/>
        </pc:sldMkLst>
        <pc:picChg chg="add mod">
          <ac:chgData name="이 호진" userId="e7b51f9e24c37788" providerId="LiveId" clId="{B641C035-BD70-4CDE-B137-1E0CF46B66BD}" dt="2022-07-06T06:18:54.160" v="347" actId="1076"/>
          <ac:picMkLst>
            <pc:docMk/>
            <pc:sldMk cId="3849811859" sldId="325"/>
            <ac:picMk id="3" creationId="{C7038FE8-D8D5-675B-9972-0015D95177CE}"/>
          </ac:picMkLst>
        </pc:picChg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402414944" sldId="326"/>
        </pc:sldMkLst>
      </pc:sldChg>
      <pc:sldChg chg="addSp modSp add mod">
        <pc:chgData name="이 호진" userId="e7b51f9e24c37788" providerId="LiveId" clId="{B641C035-BD70-4CDE-B137-1E0CF46B66BD}" dt="2022-07-06T06:19:53.978" v="359" actId="14100"/>
        <pc:sldMkLst>
          <pc:docMk/>
          <pc:sldMk cId="1985045893" sldId="327"/>
        </pc:sldMkLst>
        <pc:spChg chg="add mod">
          <ac:chgData name="이 호진" userId="e7b51f9e24c37788" providerId="LiveId" clId="{B641C035-BD70-4CDE-B137-1E0CF46B66BD}" dt="2022-07-06T06:19:53.978" v="359" actId="14100"/>
          <ac:spMkLst>
            <pc:docMk/>
            <pc:sldMk cId="1985045893" sldId="327"/>
            <ac:spMk id="13" creationId="{D46323D2-1CA3-F7A2-0212-2D85266C11AB}"/>
          </ac:spMkLst>
        </pc:spChg>
        <pc:picChg chg="add mod">
          <ac:chgData name="이 호진" userId="e7b51f9e24c37788" providerId="LiveId" clId="{B641C035-BD70-4CDE-B137-1E0CF46B66BD}" dt="2022-07-06T06:19:36.934" v="354" actId="14100"/>
          <ac:picMkLst>
            <pc:docMk/>
            <pc:sldMk cId="1985045893" sldId="327"/>
            <ac:picMk id="3" creationId="{267A3BC0-1A14-45ED-7252-E9974907C5C0}"/>
          </ac:picMkLst>
        </pc:picChg>
        <pc:picChg chg="add mod ord">
          <ac:chgData name="이 호진" userId="e7b51f9e24c37788" providerId="LiveId" clId="{B641C035-BD70-4CDE-B137-1E0CF46B66BD}" dt="2022-07-06T06:19:31.116" v="353" actId="167"/>
          <ac:picMkLst>
            <pc:docMk/>
            <pc:sldMk cId="1985045893" sldId="327"/>
            <ac:picMk id="5" creationId="{F5D7470E-E957-1C93-5B26-64E2DB5BA4ED}"/>
          </ac:picMkLst>
        </pc:picChg>
      </pc:sldChg>
      <pc:sldChg chg="add">
        <pc:chgData name="이 호진" userId="e7b51f9e24c37788" providerId="LiveId" clId="{B641C035-BD70-4CDE-B137-1E0CF46B66BD}" dt="2022-07-06T06:18:36.412" v="343"/>
        <pc:sldMkLst>
          <pc:docMk/>
          <pc:sldMk cId="3386302617" sldId="328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3741138250" sldId="329"/>
        </pc:sldMkLst>
      </pc:sldChg>
      <pc:sldChg chg="add del">
        <pc:chgData name="이 호진" userId="e7b51f9e24c37788" providerId="LiveId" clId="{B641C035-BD70-4CDE-B137-1E0CF46B66BD}" dt="2022-07-06T06:20:23.115" v="360" actId="47"/>
        <pc:sldMkLst>
          <pc:docMk/>
          <pc:sldMk cId="23065095" sldId="330"/>
        </pc:sldMkLst>
      </pc:sldChg>
    </pc:docChg>
  </pc:docChgLst>
  <pc:docChgLst>
    <pc:chgData name="이 호진" userId="e7b51f9e24c37788" providerId="LiveId" clId="{7E550BBB-01F3-47F6-B1DA-A31DFBD12CFF}"/>
    <pc:docChg chg="addSld delSld modSld">
      <pc:chgData name="이 호진" userId="e7b51f9e24c37788" providerId="LiveId" clId="{7E550BBB-01F3-47F6-B1DA-A31DFBD12CFF}" dt="2022-07-06T06:20:59.306" v="4"/>
      <pc:docMkLst>
        <pc:docMk/>
      </pc:docMkLst>
      <pc:sldChg chg="del">
        <pc:chgData name="이 호진" userId="e7b51f9e24c37788" providerId="LiveId" clId="{7E550BBB-01F3-47F6-B1DA-A31DFBD12CFF}" dt="2022-07-06T06:20:55.744" v="0" actId="47"/>
        <pc:sldMkLst>
          <pc:docMk/>
          <pc:sldMk cId="2184666338" sldId="256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783510813" sldId="257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050412638" sldId="30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29937015" sldId="319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2790599203" sldId="320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392741929" sldId="321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073222945" sldId="322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04889409" sldId="323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816021777" sldId="324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3849811859" sldId="325"/>
        </pc:sldMkLst>
      </pc:sldChg>
      <pc:sldChg chg="del">
        <pc:chgData name="이 호진" userId="e7b51f9e24c37788" providerId="LiveId" clId="{7E550BBB-01F3-47F6-B1DA-A31DFBD12CFF}" dt="2022-07-06T06:20:55.744" v="0" actId="47"/>
        <pc:sldMkLst>
          <pc:docMk/>
          <pc:sldMk cId="1985045893" sldId="327"/>
        </pc:sldMkLst>
      </pc:sldChg>
      <pc:sldChg chg="add">
        <pc:chgData name="이 호진" userId="e7b51f9e24c37788" providerId="LiveId" clId="{7E550BBB-01F3-47F6-B1DA-A31DFBD12CFF}" dt="2022-07-06T06:20:58.505" v="1"/>
        <pc:sldMkLst>
          <pc:docMk/>
          <pc:sldMk cId="3566905767" sldId="329"/>
        </pc:sldMkLst>
      </pc:sldChg>
      <pc:sldChg chg="add">
        <pc:chgData name="이 호진" userId="e7b51f9e24c37788" providerId="LiveId" clId="{7E550BBB-01F3-47F6-B1DA-A31DFBD12CFF}" dt="2022-07-06T06:20:58.836" v="2"/>
        <pc:sldMkLst>
          <pc:docMk/>
          <pc:sldMk cId="4258199299" sldId="330"/>
        </pc:sldMkLst>
      </pc:sldChg>
      <pc:sldChg chg="add">
        <pc:chgData name="이 호진" userId="e7b51f9e24c37788" providerId="LiveId" clId="{7E550BBB-01F3-47F6-B1DA-A31DFBD12CFF}" dt="2022-07-06T06:20:59.052" v="3"/>
        <pc:sldMkLst>
          <pc:docMk/>
          <pc:sldMk cId="965025720" sldId="331"/>
        </pc:sldMkLst>
      </pc:sldChg>
      <pc:sldChg chg="add">
        <pc:chgData name="이 호진" userId="e7b51f9e24c37788" providerId="LiveId" clId="{7E550BBB-01F3-47F6-B1DA-A31DFBD12CFF}" dt="2022-07-06T06:20:59.306" v="4"/>
        <pc:sldMkLst>
          <pc:docMk/>
          <pc:sldMk cId="2225197451" sldId="33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앱 인벤터 강좌 ① &lt; 칼럼 &lt; 칼럼 &lt; 오피니언 &lt; 기사본문 - 테크월드뉴스 - 정환용 기자">
            <a:extLst>
              <a:ext uri="{FF2B5EF4-FFF2-40B4-BE49-F238E27FC236}">
                <a16:creationId xmlns:a16="http://schemas.microsoft.com/office/drawing/2014/main" id="{99BA7559-D017-D019-220F-B4DE3DF8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35" y="1516717"/>
            <a:ext cx="5230906" cy="200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9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3897AC-FD9B-31A9-8828-3B7D47EA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1634999"/>
            <a:ext cx="8950766" cy="1821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57410E-ACA1-3358-2C79-DBB67B06B5F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앱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인벤터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처음 화면</a:t>
            </a:r>
          </a:p>
        </p:txBody>
      </p:sp>
    </p:spTree>
    <p:extLst>
      <p:ext uri="{BB962C8B-B14F-4D97-AF65-F5344CB8AC3E}">
        <p14:creationId xmlns:p14="http://schemas.microsoft.com/office/powerpoint/2010/main" val="33863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3B0F6A-E452-A28E-E658-644323FE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2" y="1386074"/>
            <a:ext cx="7846357" cy="35468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7DDE4E8-DDB0-18EA-A3D5-72DF01B3F438}"/>
              </a:ext>
            </a:extLst>
          </p:cNvPr>
          <p:cNvSpPr/>
          <p:nvPr/>
        </p:nvSpPr>
        <p:spPr>
          <a:xfrm>
            <a:off x="6622676" y="1386074"/>
            <a:ext cx="618564" cy="31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33A8E-09B0-D710-FFAE-39200B12EAAF}"/>
              </a:ext>
            </a:extLst>
          </p:cNvPr>
          <p:cNvSpPr/>
          <p:nvPr/>
        </p:nvSpPr>
        <p:spPr>
          <a:xfrm>
            <a:off x="6250639" y="3002096"/>
            <a:ext cx="883025" cy="2117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EF5306-F9B9-E399-DBC0-ABB0CDDD5219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692152" y="1700899"/>
            <a:ext cx="239806" cy="130119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FD56A7-5AFA-5BC5-2C56-1F26556204F0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언어 설정하기</a:t>
            </a:r>
          </a:p>
        </p:txBody>
      </p:sp>
    </p:spTree>
    <p:extLst>
      <p:ext uri="{BB962C8B-B14F-4D97-AF65-F5344CB8AC3E}">
        <p14:creationId xmlns:p14="http://schemas.microsoft.com/office/powerpoint/2010/main" val="356690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47FDC3-DE59-D0F6-DCE6-A81DD61C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1440276"/>
            <a:ext cx="8848163" cy="29834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1152A2-0E4A-60D8-A284-3E9376BB7662}"/>
              </a:ext>
            </a:extLst>
          </p:cNvPr>
          <p:cNvSpPr/>
          <p:nvPr/>
        </p:nvSpPr>
        <p:spPr>
          <a:xfrm>
            <a:off x="107577" y="1836552"/>
            <a:ext cx="927845" cy="2611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FF1783-5826-8C07-C5AA-F6D4BF49C147}"/>
              </a:ext>
            </a:extLst>
          </p:cNvPr>
          <p:cNvSpPr/>
          <p:nvPr/>
        </p:nvSpPr>
        <p:spPr>
          <a:xfrm>
            <a:off x="3272115" y="2998774"/>
            <a:ext cx="2530291" cy="14249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C23BDB-3076-AD9A-B85B-38BF1DCC0C2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1500" y="2097742"/>
            <a:ext cx="2700615" cy="168760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B140C6-8AEE-CB95-3DFC-8FBE2644FFAA}"/>
              </a:ext>
            </a:extLst>
          </p:cNvPr>
          <p:cNvSpPr txBox="1"/>
          <p:nvPr/>
        </p:nvSpPr>
        <p:spPr>
          <a:xfrm>
            <a:off x="3180230" y="4637867"/>
            <a:ext cx="2622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arduino_bluetooth_led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DEC54-AFA9-799A-19B5-335E0C20BF5C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425819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A0AF9E-C5D8-59CE-1C1B-5D37059F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598913"/>
            <a:ext cx="8881781" cy="45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2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D0350-7D2B-20B0-2DF5-343C73149E83}"/>
              </a:ext>
            </a:extLst>
          </p:cNvPr>
          <p:cNvSpPr txBox="1"/>
          <p:nvPr/>
        </p:nvSpPr>
        <p:spPr>
          <a:xfrm>
            <a:off x="371417" y="826184"/>
            <a:ext cx="833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앱인벤터의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작업환경은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UI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디자인 하는 부분과 코딩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블록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하는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가지 영역으로 나누어져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E666B-D545-34F8-DD31-EF2411A3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" y="1719178"/>
            <a:ext cx="6420971" cy="3101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D4F52-5092-9A55-4BEF-4395E6D0A68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작업 화면</a:t>
            </a:r>
          </a:p>
        </p:txBody>
      </p:sp>
    </p:spTree>
    <p:extLst>
      <p:ext uri="{BB962C8B-B14F-4D97-AF65-F5344CB8AC3E}">
        <p14:creationId xmlns:p14="http://schemas.microsoft.com/office/powerpoint/2010/main" val="222519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34</Words>
  <Application>Microsoft Office PowerPoint</Application>
  <PresentationFormat>화면 슬라이드 쇼(16:9)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2024-04-16T15:49:32Z</dcterms:modified>
</cp:coreProperties>
</file>