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306" r:id="rId3"/>
    <p:sldId id="263" r:id="rId4"/>
    <p:sldId id="308" r:id="rId5"/>
    <p:sldId id="309" r:id="rId6"/>
    <p:sldId id="310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934E33-DFE3-4FBC-A21B-A2F4BCDD1302}" v="85" dt="2022-07-03T11:52:35.0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3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C3934E33-DFE3-4FBC-A21B-A2F4BCDD1302}"/>
    <pc:docChg chg="undo custSel addSld delSld modSld sldOrd">
      <pc:chgData name="이 호진" userId="e7b51f9e24c37788" providerId="LiveId" clId="{C3934E33-DFE3-4FBC-A21B-A2F4BCDD1302}" dt="2022-07-15T01:35:00.901" v="452" actId="2696"/>
      <pc:docMkLst>
        <pc:docMk/>
      </pc:docMkLst>
      <pc:sldChg chg="addSp delSp modSp del mod">
        <pc:chgData name="이 호진" userId="e7b51f9e24c37788" providerId="LiveId" clId="{C3934E33-DFE3-4FBC-A21B-A2F4BCDD1302}" dt="2022-07-05T09:41:30.153" v="448" actId="47"/>
        <pc:sldMkLst>
          <pc:docMk/>
          <pc:sldMk cId="2184666338" sldId="256"/>
        </pc:sldMkLst>
        <pc:spChg chg="add mod">
          <ac:chgData name="이 호진" userId="e7b51f9e24c37788" providerId="LiveId" clId="{C3934E33-DFE3-4FBC-A21B-A2F4BCDD1302}" dt="2022-07-03T09:32:16.700" v="21" actId="255"/>
          <ac:spMkLst>
            <pc:docMk/>
            <pc:sldMk cId="2184666338" sldId="256"/>
            <ac:spMk id="5" creationId="{75834C09-2FCE-92EB-3FC7-F091DA552D6C}"/>
          </ac:spMkLst>
        </pc:spChg>
        <pc:picChg chg="add del mod">
          <ac:chgData name="이 호진" userId="e7b51f9e24c37788" providerId="LiveId" clId="{C3934E33-DFE3-4FBC-A21B-A2F4BCDD1302}" dt="2022-07-03T09:31:59.379" v="4" actId="478"/>
          <ac:picMkLst>
            <pc:docMk/>
            <pc:sldMk cId="2184666338" sldId="256"/>
            <ac:picMk id="3" creationId="{38906ACE-7C7F-3E2C-2164-3B0814470C27}"/>
          </ac:picMkLst>
        </pc:picChg>
        <pc:picChg chg="add mod">
          <ac:chgData name="이 호진" userId="e7b51f9e24c37788" providerId="LiveId" clId="{C3934E33-DFE3-4FBC-A21B-A2F4BCDD1302}" dt="2022-07-03T09:32:37.008" v="24" actId="1076"/>
          <ac:picMkLst>
            <pc:docMk/>
            <pc:sldMk cId="2184666338" sldId="256"/>
            <ac:picMk id="10" creationId="{D311628F-6BC4-A4A0-426B-6988FD8C5171}"/>
          </ac:picMkLst>
        </pc:picChg>
      </pc:sldChg>
      <pc:sldChg chg="addSp modSp del mod">
        <pc:chgData name="이 호진" userId="e7b51f9e24c37788" providerId="LiveId" clId="{C3934E33-DFE3-4FBC-A21B-A2F4BCDD1302}" dt="2022-07-05T09:41:30.153" v="448" actId="47"/>
        <pc:sldMkLst>
          <pc:docMk/>
          <pc:sldMk cId="783510813" sldId="257"/>
        </pc:sldMkLst>
        <pc:picChg chg="add mod">
          <ac:chgData name="이 호진" userId="e7b51f9e24c37788" providerId="LiveId" clId="{C3934E33-DFE3-4FBC-A21B-A2F4BCDD1302}" dt="2022-07-03T09:33:01.668" v="28" actId="1076"/>
          <ac:picMkLst>
            <pc:docMk/>
            <pc:sldMk cId="783510813" sldId="257"/>
            <ac:picMk id="3" creationId="{B5B12280-3CA9-DE85-04E6-6A4BDB25C837}"/>
          </ac:picMkLst>
        </pc:picChg>
      </pc:sldChg>
      <pc:sldChg chg="addSp modSp del mod">
        <pc:chgData name="이 호진" userId="e7b51f9e24c37788" providerId="LiveId" clId="{C3934E33-DFE3-4FBC-A21B-A2F4BCDD1302}" dt="2022-07-06T07:21:09.483" v="451" actId="47"/>
        <pc:sldMkLst>
          <pc:docMk/>
          <pc:sldMk cId="3835004089" sldId="258"/>
        </pc:sldMkLst>
        <pc:spChg chg="add mod">
          <ac:chgData name="이 호진" userId="e7b51f9e24c37788" providerId="LiveId" clId="{C3934E33-DFE3-4FBC-A21B-A2F4BCDD1302}" dt="2022-07-03T09:34:48.173" v="65" actId="14100"/>
          <ac:spMkLst>
            <pc:docMk/>
            <pc:sldMk cId="3835004089" sldId="258"/>
            <ac:spMk id="5" creationId="{D4DD2696-C27B-BD3D-2C3C-8F656D1D2CA6}"/>
          </ac:spMkLst>
        </pc:spChg>
        <pc:spChg chg="add mod">
          <ac:chgData name="이 호진" userId="e7b51f9e24c37788" providerId="LiveId" clId="{C3934E33-DFE3-4FBC-A21B-A2F4BCDD1302}" dt="2022-07-03T09:34:42.605" v="62" actId="14100"/>
          <ac:spMkLst>
            <pc:docMk/>
            <pc:sldMk cId="3835004089" sldId="258"/>
            <ac:spMk id="6" creationId="{311F3866-14C2-67B6-3A7C-4207F219E60B}"/>
          </ac:spMkLst>
        </pc:spChg>
        <pc:picChg chg="add mod">
          <ac:chgData name="이 호진" userId="e7b51f9e24c37788" providerId="LiveId" clId="{C3934E33-DFE3-4FBC-A21B-A2F4BCDD1302}" dt="2022-07-03T09:34:43.730" v="63" actId="1076"/>
          <ac:picMkLst>
            <pc:docMk/>
            <pc:sldMk cId="3835004089" sldId="258"/>
            <ac:picMk id="3" creationId="{719CF8CC-3422-EE86-5658-C168F4C20980}"/>
          </ac:picMkLst>
        </pc:picChg>
        <pc:picChg chg="add mod">
          <ac:chgData name="이 호진" userId="e7b51f9e24c37788" providerId="LiveId" clId="{C3934E33-DFE3-4FBC-A21B-A2F4BCDD1302}" dt="2022-07-03T09:35:17.693" v="67" actId="1076"/>
          <ac:picMkLst>
            <pc:docMk/>
            <pc:sldMk cId="3835004089" sldId="258"/>
            <ac:picMk id="11" creationId="{CDBE0886-3CB6-4097-DA30-C6A7CA3C2589}"/>
          </ac:picMkLst>
        </pc:picChg>
        <pc:cxnChg chg="add">
          <ac:chgData name="이 호진" userId="e7b51f9e24c37788" providerId="LiveId" clId="{C3934E33-DFE3-4FBC-A21B-A2F4BCDD1302}" dt="2022-07-03T09:35:32.828" v="68" actId="11529"/>
          <ac:cxnSpMkLst>
            <pc:docMk/>
            <pc:sldMk cId="3835004089" sldId="258"/>
            <ac:cxnSpMk id="13" creationId="{1958884E-DAB5-12F9-1FB7-E5B2F49D985B}"/>
          </ac:cxnSpMkLst>
        </pc:cxnChg>
      </pc:sldChg>
      <pc:sldChg chg="addSp delSp modSp del mod ord">
        <pc:chgData name="이 호진" userId="e7b51f9e24c37788" providerId="LiveId" clId="{C3934E33-DFE3-4FBC-A21B-A2F4BCDD1302}" dt="2022-07-15T01:35:00.901" v="452" actId="2696"/>
        <pc:sldMkLst>
          <pc:docMk/>
          <pc:sldMk cId="2903567767" sldId="259"/>
        </pc:sldMkLst>
        <pc:spChg chg="add mod">
          <ac:chgData name="이 호진" userId="e7b51f9e24c37788" providerId="LiveId" clId="{C3934E33-DFE3-4FBC-A21B-A2F4BCDD1302}" dt="2022-07-03T11:37:08.592" v="304" actId="14100"/>
          <ac:spMkLst>
            <pc:docMk/>
            <pc:sldMk cId="2903567767" sldId="259"/>
            <ac:spMk id="10" creationId="{5E8E2377-1602-B7E3-11E3-200C6E698DC6}"/>
          </ac:spMkLst>
        </pc:spChg>
        <pc:spChg chg="add mod">
          <ac:chgData name="이 호진" userId="e7b51f9e24c37788" providerId="LiveId" clId="{C3934E33-DFE3-4FBC-A21B-A2F4BCDD1302}" dt="2022-07-03T11:38:03.473" v="313" actId="14100"/>
          <ac:spMkLst>
            <pc:docMk/>
            <pc:sldMk cId="2903567767" sldId="259"/>
            <ac:spMk id="15" creationId="{4DD8C050-7D9D-ACC1-DD7C-5A28CBBEA8B3}"/>
          </ac:spMkLst>
        </pc:spChg>
        <pc:picChg chg="add del mod">
          <ac:chgData name="이 호진" userId="e7b51f9e24c37788" providerId="LiveId" clId="{C3934E33-DFE3-4FBC-A21B-A2F4BCDD1302}" dt="2022-07-03T11:31:02.783" v="263" actId="478"/>
          <ac:picMkLst>
            <pc:docMk/>
            <pc:sldMk cId="2903567767" sldId="259"/>
            <ac:picMk id="3" creationId="{D1234632-DBD3-EE5A-7CE8-1A7982352A41}"/>
          </ac:picMkLst>
        </pc:picChg>
        <pc:picChg chg="add mod">
          <ac:chgData name="이 호진" userId="e7b51f9e24c37788" providerId="LiveId" clId="{C3934E33-DFE3-4FBC-A21B-A2F4BCDD1302}" dt="2022-07-03T11:37:38.240" v="307" actId="1076"/>
          <ac:picMkLst>
            <pc:docMk/>
            <pc:sldMk cId="2903567767" sldId="259"/>
            <ac:picMk id="11" creationId="{5A493106-8D6A-8187-2B4F-9DC0AF523FD5}"/>
          </ac:picMkLst>
        </pc:picChg>
        <pc:picChg chg="add del">
          <ac:chgData name="이 호진" userId="e7b51f9e24c37788" providerId="LiveId" clId="{C3934E33-DFE3-4FBC-A21B-A2F4BCDD1302}" dt="2022-07-03T11:37:48.873" v="309" actId="22"/>
          <ac:picMkLst>
            <pc:docMk/>
            <pc:sldMk cId="2903567767" sldId="259"/>
            <ac:picMk id="13" creationId="{406BBB9B-C1F3-6199-66A1-320B789D7511}"/>
          </ac:picMkLst>
        </pc:picChg>
        <pc:picChg chg="add mod">
          <ac:chgData name="이 호진" userId="e7b51f9e24c37788" providerId="LiveId" clId="{C3934E33-DFE3-4FBC-A21B-A2F4BCDD1302}" dt="2022-07-03T11:38:37.517" v="317" actId="1076"/>
          <ac:picMkLst>
            <pc:docMk/>
            <pc:sldMk cId="2903567767" sldId="259"/>
            <ac:picMk id="18" creationId="{44EA6298-6D84-1A60-9ED7-5D770C9E347A}"/>
          </ac:picMkLst>
        </pc:picChg>
        <pc:cxnChg chg="add mod">
          <ac:chgData name="이 호진" userId="e7b51f9e24c37788" providerId="LiveId" clId="{C3934E33-DFE3-4FBC-A21B-A2F4BCDD1302}" dt="2022-07-03T11:38:03.473" v="313" actId="14100"/>
          <ac:cxnSpMkLst>
            <pc:docMk/>
            <pc:sldMk cId="2903567767" sldId="259"/>
            <ac:cxnSpMk id="14" creationId="{72F7A786-FF3E-CFF2-3F34-BF24665766FA}"/>
          </ac:cxnSpMkLst>
        </pc:cxnChg>
      </pc:sldChg>
      <pc:sldChg chg="addSp del mod">
        <pc:chgData name="이 호진" userId="e7b51f9e24c37788" providerId="LiveId" clId="{C3934E33-DFE3-4FBC-A21B-A2F4BCDD1302}" dt="2022-07-03T11:54:10.173" v="447" actId="47"/>
        <pc:sldMkLst>
          <pc:docMk/>
          <pc:sldMk cId="3214108175" sldId="260"/>
        </pc:sldMkLst>
        <pc:picChg chg="add">
          <ac:chgData name="이 호진" userId="e7b51f9e24c37788" providerId="LiveId" clId="{C3934E33-DFE3-4FBC-A21B-A2F4BCDD1302}" dt="2022-07-03T09:42:38.049" v="112" actId="22"/>
          <ac:picMkLst>
            <pc:docMk/>
            <pc:sldMk cId="3214108175" sldId="260"/>
            <ac:picMk id="3" creationId="{FC94EF8B-82AD-2C2C-3646-CD119467BFF1}"/>
          </ac:picMkLst>
        </pc:picChg>
      </pc:sldChg>
      <pc:sldChg chg="addSp modSp add del mod">
        <pc:chgData name="이 호진" userId="e7b51f9e24c37788" providerId="LiveId" clId="{C3934E33-DFE3-4FBC-A21B-A2F4BCDD1302}" dt="2022-07-06T07:21:09.483" v="451" actId="47"/>
        <pc:sldMkLst>
          <pc:docMk/>
          <pc:sldMk cId="2179496532" sldId="261"/>
        </pc:sldMkLst>
        <pc:picChg chg="add mod">
          <ac:chgData name="이 호진" userId="e7b51f9e24c37788" providerId="LiveId" clId="{C3934E33-DFE3-4FBC-A21B-A2F4BCDD1302}" dt="2022-07-03T09:36:01.041" v="72" actId="14100"/>
          <ac:picMkLst>
            <pc:docMk/>
            <pc:sldMk cId="2179496532" sldId="261"/>
            <ac:picMk id="3" creationId="{D76BAEF8-287D-87CF-808E-111214C526FF}"/>
          </ac:picMkLst>
        </pc:picChg>
      </pc:sldChg>
      <pc:sldChg chg="addSp modSp add mod">
        <pc:chgData name="이 호진" userId="e7b51f9e24c37788" providerId="LiveId" clId="{C3934E33-DFE3-4FBC-A21B-A2F4BCDD1302}" dt="2022-07-03T10:08:07.851" v="183" actId="14100"/>
        <pc:sldMkLst>
          <pc:docMk/>
          <pc:sldMk cId="1382315757" sldId="262"/>
        </pc:sldMkLst>
        <pc:spChg chg="add mod">
          <ac:chgData name="이 호진" userId="e7b51f9e24c37788" providerId="LiveId" clId="{C3934E33-DFE3-4FBC-A21B-A2F4BCDD1302}" dt="2022-07-03T10:08:07.851" v="183" actId="14100"/>
          <ac:spMkLst>
            <pc:docMk/>
            <pc:sldMk cId="1382315757" sldId="262"/>
            <ac:spMk id="2" creationId="{A3FB6A89-52B7-B6DA-32CC-EB9316786FC8}"/>
          </ac:spMkLst>
        </pc:spChg>
      </pc:sldChg>
      <pc:sldChg chg="addSp delSp modSp add mod">
        <pc:chgData name="이 호진" userId="e7b51f9e24c37788" providerId="LiveId" clId="{C3934E33-DFE3-4FBC-A21B-A2F4BCDD1302}" dt="2022-07-03T10:15:06.999" v="245" actId="14100"/>
        <pc:sldMkLst>
          <pc:docMk/>
          <pc:sldMk cId="1144413662" sldId="263"/>
        </pc:sldMkLst>
        <pc:spChg chg="add del mod">
          <ac:chgData name="이 호진" userId="e7b51f9e24c37788" providerId="LiveId" clId="{C3934E33-DFE3-4FBC-A21B-A2F4BCDD1302}" dt="2022-07-03T10:10:18.420" v="194" actId="21"/>
          <ac:spMkLst>
            <pc:docMk/>
            <pc:sldMk cId="1144413662" sldId="263"/>
            <ac:spMk id="10" creationId="{3ACCC2D1-A9EA-B3A6-0208-10E25DA52D7D}"/>
          </ac:spMkLst>
        </pc:spChg>
        <pc:spChg chg="add mod">
          <ac:chgData name="이 호진" userId="e7b51f9e24c37788" providerId="LiveId" clId="{C3934E33-DFE3-4FBC-A21B-A2F4BCDD1302}" dt="2022-07-03T10:13:42.159" v="228" actId="313"/>
          <ac:spMkLst>
            <pc:docMk/>
            <pc:sldMk cId="1144413662" sldId="263"/>
            <ac:spMk id="13" creationId="{9C011B51-D5BA-ED49-B6F4-C1CC799D3EC6}"/>
          </ac:spMkLst>
        </pc:spChg>
        <pc:spChg chg="add mod">
          <ac:chgData name="이 호진" userId="e7b51f9e24c37788" providerId="LiveId" clId="{C3934E33-DFE3-4FBC-A21B-A2F4BCDD1302}" dt="2022-07-03T10:14:12.006" v="233" actId="14100"/>
          <ac:spMkLst>
            <pc:docMk/>
            <pc:sldMk cId="1144413662" sldId="263"/>
            <ac:spMk id="14" creationId="{19C8BD01-65AE-C9C6-1BBE-535883F2C8E0}"/>
          </ac:spMkLst>
        </pc:spChg>
        <pc:spChg chg="add mod">
          <ac:chgData name="이 호진" userId="e7b51f9e24c37788" providerId="LiveId" clId="{C3934E33-DFE3-4FBC-A21B-A2F4BCDD1302}" dt="2022-07-03T10:14:18.195" v="235" actId="1076"/>
          <ac:spMkLst>
            <pc:docMk/>
            <pc:sldMk cId="1144413662" sldId="263"/>
            <ac:spMk id="17" creationId="{1BDE8C47-E6DB-1C17-4BC5-3183470719AC}"/>
          </ac:spMkLst>
        </pc:spChg>
        <pc:spChg chg="add mod">
          <ac:chgData name="이 호진" userId="e7b51f9e24c37788" providerId="LiveId" clId="{C3934E33-DFE3-4FBC-A21B-A2F4BCDD1302}" dt="2022-07-03T10:14:23.145" v="237" actId="1076"/>
          <ac:spMkLst>
            <pc:docMk/>
            <pc:sldMk cId="1144413662" sldId="263"/>
            <ac:spMk id="18" creationId="{F2E2951E-E4D6-EDCF-5BE5-00E26D93029C}"/>
          </ac:spMkLst>
        </pc:spChg>
        <pc:picChg chg="add del mod">
          <ac:chgData name="이 호진" userId="e7b51f9e24c37788" providerId="LiveId" clId="{C3934E33-DFE3-4FBC-A21B-A2F4BCDD1302}" dt="2022-07-03T10:11:35.020" v="208" actId="478"/>
          <ac:picMkLst>
            <pc:docMk/>
            <pc:sldMk cId="1144413662" sldId="263"/>
            <ac:picMk id="3" creationId="{D53CD541-3946-B909-4D3E-4AD9E5C6D048}"/>
          </ac:picMkLst>
        </pc:picChg>
        <pc:picChg chg="add mod">
          <ac:chgData name="이 호진" userId="e7b51f9e24c37788" providerId="LiveId" clId="{C3934E33-DFE3-4FBC-A21B-A2F4BCDD1302}" dt="2022-07-03T10:13:00.926" v="212" actId="1076"/>
          <ac:picMkLst>
            <pc:docMk/>
            <pc:sldMk cId="1144413662" sldId="263"/>
            <ac:picMk id="11" creationId="{F8BD722C-6D6E-90B2-D975-E602DBEC19D1}"/>
          </ac:picMkLst>
        </pc:picChg>
        <pc:picChg chg="add mod">
          <ac:chgData name="이 호진" userId="e7b51f9e24c37788" providerId="LiveId" clId="{C3934E33-DFE3-4FBC-A21B-A2F4BCDD1302}" dt="2022-07-03T10:14:51.111" v="242" actId="1076"/>
          <ac:picMkLst>
            <pc:docMk/>
            <pc:sldMk cId="1144413662" sldId="263"/>
            <ac:picMk id="20" creationId="{4D97B5A9-4C82-663A-EAD1-CE1FE99799FD}"/>
          </ac:picMkLst>
        </pc:picChg>
        <pc:cxnChg chg="add mod">
          <ac:chgData name="이 호진" userId="e7b51f9e24c37788" providerId="LiveId" clId="{C3934E33-DFE3-4FBC-A21B-A2F4BCDD1302}" dt="2022-07-03T10:15:06.999" v="245" actId="14100"/>
          <ac:cxnSpMkLst>
            <pc:docMk/>
            <pc:sldMk cId="1144413662" sldId="263"/>
            <ac:cxnSpMk id="15" creationId="{2AA6EC31-99C7-CBBA-3B4C-70454569A3A5}"/>
          </ac:cxnSpMkLst>
        </pc:cxnChg>
      </pc:sldChg>
      <pc:sldChg chg="addSp delSp add mod ord">
        <pc:chgData name="이 호진" userId="e7b51f9e24c37788" providerId="LiveId" clId="{C3934E33-DFE3-4FBC-A21B-A2F4BCDD1302}" dt="2022-07-03T11:40:08.228" v="328"/>
        <pc:sldMkLst>
          <pc:docMk/>
          <pc:sldMk cId="372810284" sldId="264"/>
        </pc:sldMkLst>
        <pc:picChg chg="add del">
          <ac:chgData name="이 호진" userId="e7b51f9e24c37788" providerId="LiveId" clId="{C3934E33-DFE3-4FBC-A21B-A2F4BCDD1302}" dt="2022-07-03T11:40:00.412" v="326" actId="478"/>
          <ac:picMkLst>
            <pc:docMk/>
            <pc:sldMk cId="372810284" sldId="264"/>
            <ac:picMk id="3" creationId="{7AF101CE-70C3-3D48-6D70-9E2BA61CAC37}"/>
          </ac:picMkLst>
        </pc:picChg>
      </pc:sldChg>
      <pc:sldChg chg="addSp delSp add del mod">
        <pc:chgData name="이 호진" userId="e7b51f9e24c37788" providerId="LiveId" clId="{C3934E33-DFE3-4FBC-A21B-A2F4BCDD1302}" dt="2022-07-03T11:54:10.173" v="447" actId="47"/>
        <pc:sldMkLst>
          <pc:docMk/>
          <pc:sldMk cId="4044655041" sldId="265"/>
        </pc:sldMkLst>
        <pc:picChg chg="add del">
          <ac:chgData name="이 호진" userId="e7b51f9e24c37788" providerId="LiveId" clId="{C3934E33-DFE3-4FBC-A21B-A2F4BCDD1302}" dt="2022-07-03T11:46:39.723" v="379" actId="478"/>
          <ac:picMkLst>
            <pc:docMk/>
            <pc:sldMk cId="4044655041" sldId="265"/>
            <ac:picMk id="3" creationId="{211E2B16-39B6-D715-CB88-DE96255E3780}"/>
          </ac:picMkLst>
        </pc:picChg>
      </pc:sldChg>
      <pc:sldChg chg="addSp delSp add del mod">
        <pc:chgData name="이 호진" userId="e7b51f9e24c37788" providerId="LiveId" clId="{C3934E33-DFE3-4FBC-A21B-A2F4BCDD1302}" dt="2022-07-03T11:54:10.173" v="447" actId="47"/>
        <pc:sldMkLst>
          <pc:docMk/>
          <pc:sldMk cId="1458124132" sldId="266"/>
        </pc:sldMkLst>
        <pc:picChg chg="add del">
          <ac:chgData name="이 호진" userId="e7b51f9e24c37788" providerId="LiveId" clId="{C3934E33-DFE3-4FBC-A21B-A2F4BCDD1302}" dt="2022-07-03T11:46:42.013" v="380" actId="478"/>
          <ac:picMkLst>
            <pc:docMk/>
            <pc:sldMk cId="1458124132" sldId="266"/>
            <ac:picMk id="3" creationId="{C4FCE7BC-9265-F22B-75B7-340F3E83BEE2}"/>
          </ac:picMkLst>
        </pc:picChg>
      </pc:sldChg>
      <pc:sldChg chg="addSp add del mod">
        <pc:chgData name="이 호진" userId="e7b51f9e24c37788" providerId="LiveId" clId="{C3934E33-DFE3-4FBC-A21B-A2F4BCDD1302}" dt="2022-07-03T11:46:44.643" v="381" actId="47"/>
        <pc:sldMkLst>
          <pc:docMk/>
          <pc:sldMk cId="1432415667" sldId="267"/>
        </pc:sldMkLst>
        <pc:picChg chg="add">
          <ac:chgData name="이 호진" userId="e7b51f9e24c37788" providerId="LiveId" clId="{C3934E33-DFE3-4FBC-A21B-A2F4BCDD1302}" dt="2022-07-03T09:39:46.299" v="92" actId="22"/>
          <ac:picMkLst>
            <pc:docMk/>
            <pc:sldMk cId="1432415667" sldId="267"/>
            <ac:picMk id="3" creationId="{013CDE6E-2B56-0A74-485A-C3F4C59A4F03}"/>
          </ac:picMkLst>
        </pc:picChg>
      </pc:sldChg>
      <pc:sldChg chg="addSp delSp add del mod">
        <pc:chgData name="이 호진" userId="e7b51f9e24c37788" providerId="LiveId" clId="{C3934E33-DFE3-4FBC-A21B-A2F4BCDD1302}" dt="2022-07-03T11:54:10.173" v="447" actId="47"/>
        <pc:sldMkLst>
          <pc:docMk/>
          <pc:sldMk cId="2753084761" sldId="268"/>
        </pc:sldMkLst>
        <pc:picChg chg="add del">
          <ac:chgData name="이 호진" userId="e7b51f9e24c37788" providerId="LiveId" clId="{C3934E33-DFE3-4FBC-A21B-A2F4BCDD1302}" dt="2022-07-03T11:50:34.893" v="432" actId="478"/>
          <ac:picMkLst>
            <pc:docMk/>
            <pc:sldMk cId="2753084761" sldId="268"/>
            <ac:picMk id="3" creationId="{D8A9BC2A-D763-82A1-8CE9-7BB76E24207A}"/>
          </ac:picMkLst>
        </pc:picChg>
      </pc:sldChg>
      <pc:sldChg chg="addSp delSp add del mod">
        <pc:chgData name="이 호진" userId="e7b51f9e24c37788" providerId="LiveId" clId="{C3934E33-DFE3-4FBC-A21B-A2F4BCDD1302}" dt="2022-07-03T11:54:10.173" v="447" actId="47"/>
        <pc:sldMkLst>
          <pc:docMk/>
          <pc:sldMk cId="1484376790" sldId="269"/>
        </pc:sldMkLst>
        <pc:picChg chg="add del">
          <ac:chgData name="이 호진" userId="e7b51f9e24c37788" providerId="LiveId" clId="{C3934E33-DFE3-4FBC-A21B-A2F4BCDD1302}" dt="2022-07-03T11:52:58.983" v="446" actId="478"/>
          <ac:picMkLst>
            <pc:docMk/>
            <pc:sldMk cId="1484376790" sldId="269"/>
            <ac:picMk id="3" creationId="{A367AB0D-8C0D-9206-0E0C-D658F138C649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266004688" sldId="270"/>
        </pc:sldMkLst>
        <pc:picChg chg="add">
          <ac:chgData name="이 호진" userId="e7b51f9e24c37788" providerId="LiveId" clId="{C3934E33-DFE3-4FBC-A21B-A2F4BCDD1302}" dt="2022-07-03T09:40:32.129" v="95" actId="22"/>
          <ac:picMkLst>
            <pc:docMk/>
            <pc:sldMk cId="2266004688" sldId="270"/>
            <ac:picMk id="3" creationId="{6BD9890C-9493-BA33-0CE0-AB3B51EE97C7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1734040408" sldId="271"/>
        </pc:sldMkLst>
        <pc:picChg chg="add">
          <ac:chgData name="이 호진" userId="e7b51f9e24c37788" providerId="LiveId" clId="{C3934E33-DFE3-4FBC-A21B-A2F4BCDD1302}" dt="2022-07-03T09:40:47.409" v="96" actId="22"/>
          <ac:picMkLst>
            <pc:docMk/>
            <pc:sldMk cId="1734040408" sldId="271"/>
            <ac:picMk id="3" creationId="{569D1E7F-F466-2A5A-DB2E-E815899E20CF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281229193" sldId="272"/>
        </pc:sldMkLst>
        <pc:picChg chg="add">
          <ac:chgData name="이 호진" userId="e7b51f9e24c37788" providerId="LiveId" clId="{C3934E33-DFE3-4FBC-A21B-A2F4BCDD1302}" dt="2022-07-03T09:41:02.739" v="97" actId="22"/>
          <ac:picMkLst>
            <pc:docMk/>
            <pc:sldMk cId="2281229193" sldId="272"/>
            <ac:picMk id="3" creationId="{97A23A0A-07F2-9F67-FA88-F0E38C6C6F97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114548362" sldId="273"/>
        </pc:sldMkLst>
        <pc:picChg chg="add">
          <ac:chgData name="이 호진" userId="e7b51f9e24c37788" providerId="LiveId" clId="{C3934E33-DFE3-4FBC-A21B-A2F4BCDD1302}" dt="2022-07-03T09:41:15.689" v="98" actId="22"/>
          <ac:picMkLst>
            <pc:docMk/>
            <pc:sldMk cId="114548362" sldId="273"/>
            <ac:picMk id="3" creationId="{F61009FF-94FF-295E-CFD9-8D1059BE49D0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148686786" sldId="274"/>
        </pc:sldMkLst>
        <pc:picChg chg="add">
          <ac:chgData name="이 호진" userId="e7b51f9e24c37788" providerId="LiveId" clId="{C3934E33-DFE3-4FBC-A21B-A2F4BCDD1302}" dt="2022-07-03T09:41:31.019" v="99" actId="22"/>
          <ac:picMkLst>
            <pc:docMk/>
            <pc:sldMk cId="2148686786" sldId="274"/>
            <ac:picMk id="3" creationId="{6A4116BE-F5AB-5B23-76C8-687CA5D5CE9A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614061020" sldId="275"/>
        </pc:sldMkLst>
        <pc:picChg chg="add">
          <ac:chgData name="이 호진" userId="e7b51f9e24c37788" providerId="LiveId" clId="{C3934E33-DFE3-4FBC-A21B-A2F4BCDD1302}" dt="2022-07-03T09:41:50.999" v="100" actId="22"/>
          <ac:picMkLst>
            <pc:docMk/>
            <pc:sldMk cId="2614061020" sldId="275"/>
            <ac:picMk id="3" creationId="{4DF06711-33B2-CE65-10D2-763915C298E5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3467161313" sldId="276"/>
        </pc:sldMkLst>
        <pc:picChg chg="add">
          <ac:chgData name="이 호진" userId="e7b51f9e24c37788" providerId="LiveId" clId="{C3934E33-DFE3-4FBC-A21B-A2F4BCDD1302}" dt="2022-07-03T09:42:50.569" v="113" actId="22"/>
          <ac:picMkLst>
            <pc:docMk/>
            <pc:sldMk cId="3467161313" sldId="276"/>
            <ac:picMk id="3" creationId="{386AA31B-450B-3EAB-F0A7-5B7EA403B452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3052233827" sldId="277"/>
        </pc:sldMkLst>
        <pc:picChg chg="add">
          <ac:chgData name="이 호진" userId="e7b51f9e24c37788" providerId="LiveId" clId="{C3934E33-DFE3-4FBC-A21B-A2F4BCDD1302}" dt="2022-07-03T09:43:08.149" v="114" actId="22"/>
          <ac:picMkLst>
            <pc:docMk/>
            <pc:sldMk cId="3052233827" sldId="277"/>
            <ac:picMk id="3" creationId="{5EB53032-C8CC-E5FC-892E-3AC6756A8BB0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1148027052" sldId="278"/>
        </pc:sldMkLst>
        <pc:picChg chg="add">
          <ac:chgData name="이 호진" userId="e7b51f9e24c37788" providerId="LiveId" clId="{C3934E33-DFE3-4FBC-A21B-A2F4BCDD1302}" dt="2022-07-03T09:43:23.629" v="115" actId="22"/>
          <ac:picMkLst>
            <pc:docMk/>
            <pc:sldMk cId="1148027052" sldId="278"/>
            <ac:picMk id="3" creationId="{26D61354-CBA2-4689-0CAD-0D4D83753E9B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3620403449" sldId="279"/>
        </pc:sldMkLst>
        <pc:picChg chg="add">
          <ac:chgData name="이 호진" userId="e7b51f9e24c37788" providerId="LiveId" clId="{C3934E33-DFE3-4FBC-A21B-A2F4BCDD1302}" dt="2022-07-03T09:43:44.324" v="116" actId="22"/>
          <ac:picMkLst>
            <pc:docMk/>
            <pc:sldMk cId="3620403449" sldId="279"/>
            <ac:picMk id="3" creationId="{12AC787C-4972-BDA4-F4A6-CBB274539810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211931439" sldId="280"/>
        </pc:sldMkLst>
        <pc:picChg chg="add">
          <ac:chgData name="이 호진" userId="e7b51f9e24c37788" providerId="LiveId" clId="{C3934E33-DFE3-4FBC-A21B-A2F4BCDD1302}" dt="2022-07-03T09:45:16.474" v="117" actId="22"/>
          <ac:picMkLst>
            <pc:docMk/>
            <pc:sldMk cId="2211931439" sldId="280"/>
            <ac:picMk id="3" creationId="{ECC3F25A-0A30-C73D-F9F3-6ED65D8AEC83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3718146240" sldId="281"/>
        </pc:sldMkLst>
        <pc:picChg chg="add">
          <ac:chgData name="이 호진" userId="e7b51f9e24c37788" providerId="LiveId" clId="{C3934E33-DFE3-4FBC-A21B-A2F4BCDD1302}" dt="2022-07-03T09:45:33.074" v="118" actId="22"/>
          <ac:picMkLst>
            <pc:docMk/>
            <pc:sldMk cId="3718146240" sldId="281"/>
            <ac:picMk id="3" creationId="{903C7864-ECE2-D48D-FBF6-0F5A2E47D812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166744731" sldId="282"/>
        </pc:sldMkLst>
        <pc:picChg chg="add">
          <ac:chgData name="이 호진" userId="e7b51f9e24c37788" providerId="LiveId" clId="{C3934E33-DFE3-4FBC-A21B-A2F4BCDD1302}" dt="2022-07-03T09:45:46.219" v="119" actId="22"/>
          <ac:picMkLst>
            <pc:docMk/>
            <pc:sldMk cId="2166744731" sldId="282"/>
            <ac:picMk id="3" creationId="{E6F692AA-FEED-1EB8-96DD-FD4F4EC956EB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858549789" sldId="283"/>
        </pc:sldMkLst>
        <pc:picChg chg="add">
          <ac:chgData name="이 호진" userId="e7b51f9e24c37788" providerId="LiveId" clId="{C3934E33-DFE3-4FBC-A21B-A2F4BCDD1302}" dt="2022-07-03T09:46:04.079" v="120" actId="22"/>
          <ac:picMkLst>
            <pc:docMk/>
            <pc:sldMk cId="2858549789" sldId="283"/>
            <ac:picMk id="3" creationId="{BEB7F89E-1DDA-C434-F2B2-6306486B5134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852352224" sldId="284"/>
        </pc:sldMkLst>
        <pc:picChg chg="add">
          <ac:chgData name="이 호진" userId="e7b51f9e24c37788" providerId="LiveId" clId="{C3934E33-DFE3-4FBC-A21B-A2F4BCDD1302}" dt="2022-07-03T09:46:19.029" v="121" actId="22"/>
          <ac:picMkLst>
            <pc:docMk/>
            <pc:sldMk cId="2852352224" sldId="284"/>
            <ac:picMk id="3" creationId="{ED7CCD54-F35B-519D-E315-6D0B7CF5BF42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783597995" sldId="285"/>
        </pc:sldMkLst>
        <pc:picChg chg="add">
          <ac:chgData name="이 호진" userId="e7b51f9e24c37788" providerId="LiveId" clId="{C3934E33-DFE3-4FBC-A21B-A2F4BCDD1302}" dt="2022-07-03T09:46:43.209" v="122" actId="22"/>
          <ac:picMkLst>
            <pc:docMk/>
            <pc:sldMk cId="783597995" sldId="285"/>
            <ac:picMk id="3" creationId="{465A34B4-F9C0-5004-BAA8-8F8AE2241A0D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1513646441" sldId="286"/>
        </pc:sldMkLst>
        <pc:picChg chg="add">
          <ac:chgData name="이 호진" userId="e7b51f9e24c37788" providerId="LiveId" clId="{C3934E33-DFE3-4FBC-A21B-A2F4BCDD1302}" dt="2022-07-03T09:47:10.089" v="131" actId="22"/>
          <ac:picMkLst>
            <pc:docMk/>
            <pc:sldMk cId="1513646441" sldId="286"/>
            <ac:picMk id="3" creationId="{968634D3-3B05-8C48-633E-B50F923D059D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785507568" sldId="287"/>
        </pc:sldMkLst>
        <pc:picChg chg="add">
          <ac:chgData name="이 호진" userId="e7b51f9e24c37788" providerId="LiveId" clId="{C3934E33-DFE3-4FBC-A21B-A2F4BCDD1302}" dt="2022-07-03T09:47:43.770" v="132" actId="22"/>
          <ac:picMkLst>
            <pc:docMk/>
            <pc:sldMk cId="2785507568" sldId="287"/>
            <ac:picMk id="3" creationId="{4ACF6D37-6039-4112-23D3-6762A7D7106C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748272275" sldId="288"/>
        </pc:sldMkLst>
        <pc:picChg chg="add">
          <ac:chgData name="이 호진" userId="e7b51f9e24c37788" providerId="LiveId" clId="{C3934E33-DFE3-4FBC-A21B-A2F4BCDD1302}" dt="2022-07-03T09:47:59.729" v="133" actId="22"/>
          <ac:picMkLst>
            <pc:docMk/>
            <pc:sldMk cId="748272275" sldId="288"/>
            <ac:picMk id="3" creationId="{7D1ADB7F-A579-9C89-D8B2-8CCAC467A46E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435020067" sldId="289"/>
        </pc:sldMkLst>
        <pc:picChg chg="add">
          <ac:chgData name="이 호진" userId="e7b51f9e24c37788" providerId="LiveId" clId="{C3934E33-DFE3-4FBC-A21B-A2F4BCDD1302}" dt="2022-07-03T09:48:15.139" v="134" actId="22"/>
          <ac:picMkLst>
            <pc:docMk/>
            <pc:sldMk cId="435020067" sldId="289"/>
            <ac:picMk id="3" creationId="{C9CEEB57-C8E3-3218-A655-8E00ECD86B86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187882374" sldId="290"/>
        </pc:sldMkLst>
        <pc:picChg chg="add">
          <ac:chgData name="이 호진" userId="e7b51f9e24c37788" providerId="LiveId" clId="{C3934E33-DFE3-4FBC-A21B-A2F4BCDD1302}" dt="2022-07-03T09:48:43.139" v="135" actId="22"/>
          <ac:picMkLst>
            <pc:docMk/>
            <pc:sldMk cId="2187882374" sldId="290"/>
            <ac:picMk id="3" creationId="{65B87DC1-8D62-0B87-3A99-0BAAF41D3E9D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3866488031" sldId="291"/>
        </pc:sldMkLst>
        <pc:picChg chg="add">
          <ac:chgData name="이 호진" userId="e7b51f9e24c37788" providerId="LiveId" clId="{C3934E33-DFE3-4FBC-A21B-A2F4BCDD1302}" dt="2022-07-03T09:49:03.869" v="136" actId="22"/>
          <ac:picMkLst>
            <pc:docMk/>
            <pc:sldMk cId="3866488031" sldId="291"/>
            <ac:picMk id="3" creationId="{5F46969B-8B14-9394-42D7-9D4E64D07450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1405630322" sldId="292"/>
        </pc:sldMkLst>
        <pc:picChg chg="add">
          <ac:chgData name="이 호진" userId="e7b51f9e24c37788" providerId="LiveId" clId="{C3934E33-DFE3-4FBC-A21B-A2F4BCDD1302}" dt="2022-07-03T09:49:19.639" v="137" actId="22"/>
          <ac:picMkLst>
            <pc:docMk/>
            <pc:sldMk cId="1405630322" sldId="292"/>
            <ac:picMk id="3" creationId="{272755A4-AEAA-46CE-CAFF-115B1092DCC2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3972789663" sldId="293"/>
        </pc:sldMkLst>
        <pc:picChg chg="add">
          <ac:chgData name="이 호진" userId="e7b51f9e24c37788" providerId="LiveId" clId="{C3934E33-DFE3-4FBC-A21B-A2F4BCDD1302}" dt="2022-07-03T09:49:34.239" v="138" actId="22"/>
          <ac:picMkLst>
            <pc:docMk/>
            <pc:sldMk cId="3972789663" sldId="293"/>
            <ac:picMk id="3" creationId="{5372E13B-8000-6E32-117F-11A6E2EB8971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108663347" sldId="294"/>
        </pc:sldMkLst>
        <pc:picChg chg="add">
          <ac:chgData name="이 호진" userId="e7b51f9e24c37788" providerId="LiveId" clId="{C3934E33-DFE3-4FBC-A21B-A2F4BCDD1302}" dt="2022-07-03T09:50:06.434" v="145" actId="22"/>
          <ac:picMkLst>
            <pc:docMk/>
            <pc:sldMk cId="2108663347" sldId="294"/>
            <ac:picMk id="3" creationId="{319FC35B-2AAF-6C37-CFAA-B6B910F604F2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4235866109" sldId="295"/>
        </pc:sldMkLst>
        <pc:picChg chg="add">
          <ac:chgData name="이 호진" userId="e7b51f9e24c37788" providerId="LiveId" clId="{C3934E33-DFE3-4FBC-A21B-A2F4BCDD1302}" dt="2022-07-03T09:50:18.749" v="146" actId="22"/>
          <ac:picMkLst>
            <pc:docMk/>
            <pc:sldMk cId="4235866109" sldId="295"/>
            <ac:picMk id="3" creationId="{12D515A5-7D3E-6D1B-7DBC-9103702350A5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045450792" sldId="296"/>
        </pc:sldMkLst>
        <pc:picChg chg="add">
          <ac:chgData name="이 호진" userId="e7b51f9e24c37788" providerId="LiveId" clId="{C3934E33-DFE3-4FBC-A21B-A2F4BCDD1302}" dt="2022-07-03T09:50:43.379" v="147" actId="22"/>
          <ac:picMkLst>
            <pc:docMk/>
            <pc:sldMk cId="2045450792" sldId="296"/>
            <ac:picMk id="3" creationId="{88D4DC1F-5E7A-8112-C3A8-352D45D8C398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791875433" sldId="297"/>
        </pc:sldMkLst>
        <pc:picChg chg="add">
          <ac:chgData name="이 호진" userId="e7b51f9e24c37788" providerId="LiveId" clId="{C3934E33-DFE3-4FBC-A21B-A2F4BCDD1302}" dt="2022-07-03T09:50:58.280" v="148" actId="22"/>
          <ac:picMkLst>
            <pc:docMk/>
            <pc:sldMk cId="791875433" sldId="297"/>
            <ac:picMk id="3" creationId="{E39A794D-E8E3-0341-DFD5-C1267314C940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138951989" sldId="298"/>
        </pc:sldMkLst>
        <pc:picChg chg="add">
          <ac:chgData name="이 호진" userId="e7b51f9e24c37788" providerId="LiveId" clId="{C3934E33-DFE3-4FBC-A21B-A2F4BCDD1302}" dt="2022-07-03T09:51:10.479" v="149" actId="22"/>
          <ac:picMkLst>
            <pc:docMk/>
            <pc:sldMk cId="138951989" sldId="298"/>
            <ac:picMk id="3" creationId="{765DE4AE-1260-B9A6-A3D1-E45A96C86316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646560044" sldId="299"/>
        </pc:sldMkLst>
        <pc:picChg chg="add">
          <ac:chgData name="이 호진" userId="e7b51f9e24c37788" providerId="LiveId" clId="{C3934E33-DFE3-4FBC-A21B-A2F4BCDD1302}" dt="2022-07-03T09:51:23.379" v="150" actId="22"/>
          <ac:picMkLst>
            <pc:docMk/>
            <pc:sldMk cId="2646560044" sldId="299"/>
            <ac:picMk id="3" creationId="{D19B13BF-7E72-C66C-B5DD-0E4B865C7B5E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482099131" sldId="300"/>
        </pc:sldMkLst>
        <pc:picChg chg="add">
          <ac:chgData name="이 호진" userId="e7b51f9e24c37788" providerId="LiveId" clId="{C3934E33-DFE3-4FBC-A21B-A2F4BCDD1302}" dt="2022-07-03T09:51:39.079" v="156" actId="22"/>
          <ac:picMkLst>
            <pc:docMk/>
            <pc:sldMk cId="482099131" sldId="300"/>
            <ac:picMk id="3" creationId="{75AE2924-AB71-5E68-9F69-2DE2411C3B92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143587980" sldId="301"/>
        </pc:sldMkLst>
        <pc:picChg chg="add">
          <ac:chgData name="이 호진" userId="e7b51f9e24c37788" providerId="LiveId" clId="{C3934E33-DFE3-4FBC-A21B-A2F4BCDD1302}" dt="2022-07-03T09:51:50.799" v="157" actId="22"/>
          <ac:picMkLst>
            <pc:docMk/>
            <pc:sldMk cId="143587980" sldId="301"/>
            <ac:picMk id="3" creationId="{0CA72783-FA14-6605-36B7-0BA76CD98BC3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092309374" sldId="302"/>
        </pc:sldMkLst>
        <pc:picChg chg="add">
          <ac:chgData name="이 호진" userId="e7b51f9e24c37788" providerId="LiveId" clId="{C3934E33-DFE3-4FBC-A21B-A2F4BCDD1302}" dt="2022-07-03T09:52:03.074" v="158" actId="22"/>
          <ac:picMkLst>
            <pc:docMk/>
            <pc:sldMk cId="2092309374" sldId="302"/>
            <ac:picMk id="3" creationId="{2B2ABD71-58EB-ECCE-5672-0C860D9954CE}"/>
          </ac:picMkLst>
        </pc:picChg>
      </pc:sldChg>
      <pc:sldChg chg="add del">
        <pc:chgData name="이 호진" userId="e7b51f9e24c37788" providerId="LiveId" clId="{C3934E33-DFE3-4FBC-A21B-A2F4BCDD1302}" dt="2022-07-05T09:41:34.787" v="449" actId="47"/>
        <pc:sldMkLst>
          <pc:docMk/>
          <pc:sldMk cId="2050412638" sldId="303"/>
        </pc:sldMkLst>
      </pc:sldChg>
      <pc:sldChg chg="add del">
        <pc:chgData name="이 호진" userId="e7b51f9e24c37788" providerId="LiveId" clId="{C3934E33-DFE3-4FBC-A21B-A2F4BCDD1302}" dt="2022-07-05T09:41:34.787" v="449" actId="47"/>
        <pc:sldMkLst>
          <pc:docMk/>
          <pc:sldMk cId="1257252403" sldId="304"/>
        </pc:sldMkLst>
      </pc:sldChg>
      <pc:sldChg chg="add del">
        <pc:chgData name="이 호진" userId="e7b51f9e24c37788" providerId="LiveId" clId="{C3934E33-DFE3-4FBC-A21B-A2F4BCDD1302}" dt="2022-07-06T07:21:04.119" v="450" actId="47"/>
        <pc:sldMkLst>
          <pc:docMk/>
          <pc:sldMk cId="1955478582" sldId="305"/>
        </pc:sldMkLst>
      </pc:sldChg>
      <pc:sldChg chg="addSp modSp add mod">
        <pc:chgData name="이 호진" userId="e7b51f9e24c37788" providerId="LiveId" clId="{C3934E33-DFE3-4FBC-A21B-A2F4BCDD1302}" dt="2022-07-03T10:13:57.160" v="230" actId="1076"/>
        <pc:sldMkLst>
          <pc:docMk/>
          <pc:sldMk cId="3748467221" sldId="306"/>
        </pc:sldMkLst>
        <pc:spChg chg="add mod">
          <ac:chgData name="이 호진" userId="e7b51f9e24c37788" providerId="LiveId" clId="{C3934E33-DFE3-4FBC-A21B-A2F4BCDD1302}" dt="2022-07-03T10:10:56.094" v="201" actId="14100"/>
          <ac:spMkLst>
            <pc:docMk/>
            <pc:sldMk cId="3748467221" sldId="306"/>
            <ac:spMk id="5" creationId="{98A32207-BEDF-DE50-5BFB-1C19A16137A0}"/>
          </ac:spMkLst>
        </pc:spChg>
        <pc:spChg chg="add mod">
          <ac:chgData name="이 호진" userId="e7b51f9e24c37788" providerId="LiveId" clId="{C3934E33-DFE3-4FBC-A21B-A2F4BCDD1302}" dt="2022-07-03T10:13:09.150" v="213" actId="21"/>
          <ac:spMkLst>
            <pc:docMk/>
            <pc:sldMk cId="3748467221" sldId="306"/>
            <ac:spMk id="10" creationId="{D39DFC25-38D0-021A-731F-BBCACCF5D58F}"/>
          </ac:spMkLst>
        </pc:spChg>
        <pc:picChg chg="add mod">
          <ac:chgData name="이 호진" userId="e7b51f9e24c37788" providerId="LiveId" clId="{C3934E33-DFE3-4FBC-A21B-A2F4BCDD1302}" dt="2022-07-03T10:13:57.160" v="230" actId="1076"/>
          <ac:picMkLst>
            <pc:docMk/>
            <pc:sldMk cId="3748467221" sldId="306"/>
            <ac:picMk id="3" creationId="{C0BFA067-F8A4-9871-73A3-50312F765CE4}"/>
          </ac:picMkLst>
        </pc:picChg>
        <pc:cxnChg chg="add mod">
          <ac:chgData name="이 호진" userId="e7b51f9e24c37788" providerId="LiveId" clId="{C3934E33-DFE3-4FBC-A21B-A2F4BCDD1302}" dt="2022-07-03T10:11:20.835" v="206" actId="14100"/>
          <ac:cxnSpMkLst>
            <pc:docMk/>
            <pc:sldMk cId="3748467221" sldId="306"/>
            <ac:cxnSpMk id="11" creationId="{5823100F-4E0E-35EF-5227-6225A428AE8E}"/>
          </ac:cxnSpMkLst>
        </pc:cxnChg>
      </pc:sldChg>
      <pc:sldChg chg="addSp delSp modSp add del mod">
        <pc:chgData name="이 호진" userId="e7b51f9e24c37788" providerId="LiveId" clId="{C3934E33-DFE3-4FBC-A21B-A2F4BCDD1302}" dt="2022-07-06T07:21:04.119" v="450" actId="47"/>
        <pc:sldMkLst>
          <pc:docMk/>
          <pc:sldMk cId="1700430944" sldId="307"/>
        </pc:sldMkLst>
        <pc:spChg chg="add mod">
          <ac:chgData name="이 호진" userId="e7b51f9e24c37788" providerId="LiveId" clId="{C3934E33-DFE3-4FBC-A21B-A2F4BCDD1302}" dt="2022-07-03T11:39:44.392" v="324" actId="14100"/>
          <ac:spMkLst>
            <pc:docMk/>
            <pc:sldMk cId="1700430944" sldId="307"/>
            <ac:spMk id="10" creationId="{1BE65298-03A6-3E35-A625-B702A2189DAE}"/>
          </ac:spMkLst>
        </pc:spChg>
        <pc:spChg chg="add mod">
          <ac:chgData name="이 호진" userId="e7b51f9e24c37788" providerId="LiveId" clId="{C3934E33-DFE3-4FBC-A21B-A2F4BCDD1302}" dt="2022-07-03T11:40:27.937" v="335" actId="14100"/>
          <ac:spMkLst>
            <pc:docMk/>
            <pc:sldMk cId="1700430944" sldId="307"/>
            <ac:spMk id="12" creationId="{9D1A93FB-F14F-3D30-D737-F35F845A2552}"/>
          </ac:spMkLst>
        </pc:spChg>
        <pc:picChg chg="del mod">
          <ac:chgData name="이 호진" userId="e7b51f9e24c37788" providerId="LiveId" clId="{C3934E33-DFE3-4FBC-A21B-A2F4BCDD1302}" dt="2022-07-03T10:15:29.100" v="249" actId="478"/>
          <ac:picMkLst>
            <pc:docMk/>
            <pc:sldMk cId="1700430944" sldId="307"/>
            <ac:picMk id="3" creationId="{D53CD541-3946-B909-4D3E-4AD9E5C6D048}"/>
          </ac:picMkLst>
        </pc:picChg>
        <pc:picChg chg="add mod">
          <ac:chgData name="이 호진" userId="e7b51f9e24c37788" providerId="LiveId" clId="{C3934E33-DFE3-4FBC-A21B-A2F4BCDD1302}" dt="2022-07-03T11:39:30.087" v="321" actId="14100"/>
          <ac:picMkLst>
            <pc:docMk/>
            <pc:sldMk cId="1700430944" sldId="307"/>
            <ac:picMk id="5" creationId="{60BF5AD9-25A3-D1B8-4DF8-9670E359D9FA}"/>
          </ac:picMkLst>
        </pc:picChg>
        <pc:cxnChg chg="add mod">
          <ac:chgData name="이 호진" userId="e7b51f9e24c37788" providerId="LiveId" clId="{C3934E33-DFE3-4FBC-A21B-A2F4BCDD1302}" dt="2022-07-03T11:40:27.937" v="335" actId="14100"/>
          <ac:cxnSpMkLst>
            <pc:docMk/>
            <pc:sldMk cId="1700430944" sldId="307"/>
            <ac:cxnSpMk id="11" creationId="{6CD1F856-6B95-D6B2-BB07-1F3BD98F2BA4}"/>
          </ac:cxnSpMkLst>
        </pc:cxnChg>
      </pc:sldChg>
      <pc:sldChg chg="addSp modSp add mod">
        <pc:chgData name="이 호진" userId="e7b51f9e24c37788" providerId="LiveId" clId="{C3934E33-DFE3-4FBC-A21B-A2F4BCDD1302}" dt="2022-07-03T11:35:08.670" v="293" actId="1076"/>
        <pc:sldMkLst>
          <pc:docMk/>
          <pc:sldMk cId="3077342182" sldId="308"/>
        </pc:sldMkLst>
        <pc:spChg chg="add mod">
          <ac:chgData name="이 호진" userId="e7b51f9e24c37788" providerId="LiveId" clId="{C3934E33-DFE3-4FBC-A21B-A2F4BCDD1302}" dt="2022-07-03T11:29:32.167" v="258" actId="207"/>
          <ac:spMkLst>
            <pc:docMk/>
            <pc:sldMk cId="3077342182" sldId="308"/>
            <ac:spMk id="10" creationId="{4F9879B2-A7A9-2036-D8A0-57F454FC1821}"/>
          </ac:spMkLst>
        </pc:spChg>
        <pc:spChg chg="add mod">
          <ac:chgData name="이 호진" userId="e7b51f9e24c37788" providerId="LiveId" clId="{C3934E33-DFE3-4FBC-A21B-A2F4BCDD1302}" dt="2022-07-03T11:31:28.919" v="271" actId="14100"/>
          <ac:spMkLst>
            <pc:docMk/>
            <pc:sldMk cId="3077342182" sldId="308"/>
            <ac:spMk id="12" creationId="{0BD14434-2BAE-F448-C2B4-E0CFCBFC24BE}"/>
          </ac:spMkLst>
        </pc:spChg>
        <pc:picChg chg="add mod">
          <ac:chgData name="이 호진" userId="e7b51f9e24c37788" providerId="LiveId" clId="{C3934E33-DFE3-4FBC-A21B-A2F4BCDD1302}" dt="2022-07-03T11:31:18.649" v="267" actId="1076"/>
          <ac:picMkLst>
            <pc:docMk/>
            <pc:sldMk cId="3077342182" sldId="308"/>
            <ac:picMk id="5" creationId="{A66F55C3-4698-8E9D-C730-E9E3D145FC07}"/>
          </ac:picMkLst>
        </pc:picChg>
        <pc:picChg chg="add mod">
          <ac:chgData name="이 호진" userId="e7b51f9e24c37788" providerId="LiveId" clId="{C3934E33-DFE3-4FBC-A21B-A2F4BCDD1302}" dt="2022-07-03T11:35:08.670" v="293" actId="1076"/>
          <ac:picMkLst>
            <pc:docMk/>
            <pc:sldMk cId="3077342182" sldId="308"/>
            <ac:picMk id="15" creationId="{9668150C-0EAD-6FD2-E30A-9D218F2E20A6}"/>
          </ac:picMkLst>
        </pc:picChg>
        <pc:cxnChg chg="add mod">
          <ac:chgData name="이 호진" userId="e7b51f9e24c37788" providerId="LiveId" clId="{C3934E33-DFE3-4FBC-A21B-A2F4BCDD1302}" dt="2022-07-03T11:31:36.704" v="273" actId="14100"/>
          <ac:cxnSpMkLst>
            <pc:docMk/>
            <pc:sldMk cId="3077342182" sldId="308"/>
            <ac:cxnSpMk id="11" creationId="{E6421C41-FD22-7CA1-E2FC-355A4EF40790}"/>
          </ac:cxnSpMkLst>
        </pc:cxnChg>
      </pc:sldChg>
      <pc:sldChg chg="addSp modSp add mod ord">
        <pc:chgData name="이 호진" userId="e7b51f9e24c37788" providerId="LiveId" clId="{C3934E33-DFE3-4FBC-A21B-A2F4BCDD1302}" dt="2022-07-03T11:35:05.113" v="292" actId="1076"/>
        <pc:sldMkLst>
          <pc:docMk/>
          <pc:sldMk cId="839264009" sldId="309"/>
        </pc:sldMkLst>
        <pc:spChg chg="add mod">
          <ac:chgData name="이 호진" userId="e7b51f9e24c37788" providerId="LiveId" clId="{C3934E33-DFE3-4FBC-A21B-A2F4BCDD1302}" dt="2022-07-03T11:31:53.613" v="276" actId="14100"/>
          <ac:spMkLst>
            <pc:docMk/>
            <pc:sldMk cId="839264009" sldId="309"/>
            <ac:spMk id="11" creationId="{9716DE20-7F0B-FABA-01BB-A0BB33AD0CC8}"/>
          </ac:spMkLst>
        </pc:spChg>
        <pc:picChg chg="add mod">
          <ac:chgData name="이 호진" userId="e7b51f9e24c37788" providerId="LiveId" clId="{C3934E33-DFE3-4FBC-A21B-A2F4BCDD1302}" dt="2022-07-03T11:30:25.717" v="261" actId="1076"/>
          <ac:picMkLst>
            <pc:docMk/>
            <pc:sldMk cId="839264009" sldId="309"/>
            <ac:picMk id="3" creationId="{2CEE9404-2D8C-2268-38F7-A84ACCA567DC}"/>
          </ac:picMkLst>
        </pc:picChg>
        <pc:picChg chg="add mod">
          <ac:chgData name="이 호진" userId="e7b51f9e24c37788" providerId="LiveId" clId="{C3934E33-DFE3-4FBC-A21B-A2F4BCDD1302}" dt="2022-07-03T11:35:05.113" v="292" actId="1076"/>
          <ac:picMkLst>
            <pc:docMk/>
            <pc:sldMk cId="839264009" sldId="309"/>
            <ac:picMk id="12" creationId="{6F879BD5-3CD0-0FE7-6C8D-8CA1A2F8C134}"/>
          </ac:picMkLst>
        </pc:picChg>
        <pc:cxnChg chg="add mod">
          <ac:chgData name="이 호진" userId="e7b51f9e24c37788" providerId="LiveId" clId="{C3934E33-DFE3-4FBC-A21B-A2F4BCDD1302}" dt="2022-07-03T11:31:53.613" v="276" actId="14100"/>
          <ac:cxnSpMkLst>
            <pc:docMk/>
            <pc:sldMk cId="839264009" sldId="309"/>
            <ac:cxnSpMk id="10" creationId="{3E589AB4-77CF-383B-6B63-6C78CE89AA12}"/>
          </ac:cxnSpMkLst>
        </pc:cxnChg>
      </pc:sldChg>
      <pc:sldChg chg="addSp modSp add mod ord">
        <pc:chgData name="이 호진" userId="e7b51f9e24c37788" providerId="LiveId" clId="{C3934E33-DFE3-4FBC-A21B-A2F4BCDD1302}" dt="2022-07-03T11:36:12.074" v="301" actId="14100"/>
        <pc:sldMkLst>
          <pc:docMk/>
          <pc:sldMk cId="1418413448" sldId="310"/>
        </pc:sldMkLst>
        <pc:spChg chg="add mod">
          <ac:chgData name="이 호진" userId="e7b51f9e24c37788" providerId="LiveId" clId="{C3934E33-DFE3-4FBC-A21B-A2F4BCDD1302}" dt="2022-07-03T11:32:02.994" v="279" actId="14100"/>
          <ac:spMkLst>
            <pc:docMk/>
            <pc:sldMk cId="1418413448" sldId="310"/>
            <ac:spMk id="11" creationId="{89E9963E-B0F4-6F45-7B3A-470799D5C306}"/>
          </ac:spMkLst>
        </pc:spChg>
        <pc:picChg chg="add mod">
          <ac:chgData name="이 호진" userId="e7b51f9e24c37788" providerId="LiveId" clId="{C3934E33-DFE3-4FBC-A21B-A2F4BCDD1302}" dt="2022-07-03T11:36:07.126" v="300" actId="1076"/>
          <ac:picMkLst>
            <pc:docMk/>
            <pc:sldMk cId="1418413448" sldId="310"/>
            <ac:picMk id="3" creationId="{F9D6EFB3-7D4E-C084-B459-2DF014005E99}"/>
          </ac:picMkLst>
        </pc:picChg>
        <pc:picChg chg="add mod">
          <ac:chgData name="이 호진" userId="e7b51f9e24c37788" providerId="LiveId" clId="{C3934E33-DFE3-4FBC-A21B-A2F4BCDD1302}" dt="2022-07-03T11:36:00.641" v="298" actId="208"/>
          <ac:picMkLst>
            <pc:docMk/>
            <pc:sldMk cId="1418413448" sldId="310"/>
            <ac:picMk id="12" creationId="{2511BD08-781E-000E-ACF9-DFB7FFA05BDB}"/>
          </ac:picMkLst>
        </pc:picChg>
        <pc:cxnChg chg="add mod">
          <ac:chgData name="이 호진" userId="e7b51f9e24c37788" providerId="LiveId" clId="{C3934E33-DFE3-4FBC-A21B-A2F4BCDD1302}" dt="2022-07-03T11:36:12.074" v="301" actId="14100"/>
          <ac:cxnSpMkLst>
            <pc:docMk/>
            <pc:sldMk cId="1418413448" sldId="310"/>
            <ac:cxnSpMk id="10" creationId="{5E9C9A24-CEAF-9F5E-5D9A-F0672DBD0F4E}"/>
          </ac:cxnSpMkLst>
        </pc:cxnChg>
      </pc:sldChg>
      <pc:sldChg chg="delSp add del mod">
        <pc:chgData name="이 호진" userId="e7b51f9e24c37788" providerId="LiveId" clId="{C3934E33-DFE3-4FBC-A21B-A2F4BCDD1302}" dt="2022-07-03T11:54:10.173" v="447" actId="47"/>
        <pc:sldMkLst>
          <pc:docMk/>
          <pc:sldMk cId="3498581262" sldId="311"/>
        </pc:sldMkLst>
        <pc:picChg chg="del">
          <ac:chgData name="이 호진" userId="e7b51f9e24c37788" providerId="LiveId" clId="{C3934E33-DFE3-4FBC-A21B-A2F4BCDD1302}" dt="2022-07-03T11:46:37.763" v="378" actId="478"/>
          <ac:picMkLst>
            <pc:docMk/>
            <pc:sldMk cId="3498581262" sldId="311"/>
            <ac:picMk id="3" creationId="{7AF101CE-70C3-3D48-6D70-9E2BA61CAC37}"/>
          </ac:picMkLst>
        </pc:picChg>
      </pc:sldChg>
      <pc:sldChg chg="addSp delSp modSp add del mod ord">
        <pc:chgData name="이 호진" userId="e7b51f9e24c37788" providerId="LiveId" clId="{C3934E33-DFE3-4FBC-A21B-A2F4BCDD1302}" dt="2022-07-06T07:21:04.119" v="450" actId="47"/>
        <pc:sldMkLst>
          <pc:docMk/>
          <pc:sldMk cId="3900176867" sldId="312"/>
        </pc:sldMkLst>
        <pc:picChg chg="add del mod">
          <ac:chgData name="이 호진" userId="e7b51f9e24c37788" providerId="LiveId" clId="{C3934E33-DFE3-4FBC-A21B-A2F4BCDD1302}" dt="2022-07-03T11:41:28.213" v="338" actId="478"/>
          <ac:picMkLst>
            <pc:docMk/>
            <pc:sldMk cId="3900176867" sldId="312"/>
            <ac:picMk id="3" creationId="{D30D2906-3A17-406B-A176-CA92D95673FB}"/>
          </ac:picMkLst>
        </pc:picChg>
        <pc:picChg chg="add mod">
          <ac:chgData name="이 호진" userId="e7b51f9e24c37788" providerId="LiveId" clId="{C3934E33-DFE3-4FBC-A21B-A2F4BCDD1302}" dt="2022-07-03T11:41:49.478" v="342" actId="1076"/>
          <ac:picMkLst>
            <pc:docMk/>
            <pc:sldMk cId="3900176867" sldId="312"/>
            <ac:picMk id="6" creationId="{EA4B1F33-F0E2-D620-C15E-1C90AE5246A6}"/>
          </ac:picMkLst>
        </pc:picChg>
        <pc:picChg chg="add mod">
          <ac:chgData name="이 호진" userId="e7b51f9e24c37788" providerId="LiveId" clId="{C3934E33-DFE3-4FBC-A21B-A2F4BCDD1302}" dt="2022-07-03T11:42:37.404" v="348" actId="1076"/>
          <ac:picMkLst>
            <pc:docMk/>
            <pc:sldMk cId="3900176867" sldId="312"/>
            <ac:picMk id="11" creationId="{D7BC9122-703A-8136-0429-D76B8B8CADDD}"/>
          </ac:picMkLst>
        </pc:picChg>
        <pc:picChg chg="add mod">
          <ac:chgData name="이 호진" userId="e7b51f9e24c37788" providerId="LiveId" clId="{C3934E33-DFE3-4FBC-A21B-A2F4BCDD1302}" dt="2022-07-03T11:43:31.886" v="354" actId="1076"/>
          <ac:picMkLst>
            <pc:docMk/>
            <pc:sldMk cId="3900176867" sldId="312"/>
            <ac:picMk id="13" creationId="{0A794C3E-3DED-0A21-E65E-3994988BC29A}"/>
          </ac:picMkLst>
        </pc:picChg>
      </pc:sldChg>
      <pc:sldChg chg="addSp modSp add del mod">
        <pc:chgData name="이 호진" userId="e7b51f9e24c37788" providerId="LiveId" clId="{C3934E33-DFE3-4FBC-A21B-A2F4BCDD1302}" dt="2022-07-06T07:21:04.119" v="450" actId="47"/>
        <pc:sldMkLst>
          <pc:docMk/>
          <pc:sldMk cId="3750956202" sldId="313"/>
        </pc:sldMkLst>
        <pc:spChg chg="add mod">
          <ac:chgData name="이 호진" userId="e7b51f9e24c37788" providerId="LiveId" clId="{C3934E33-DFE3-4FBC-A21B-A2F4BCDD1302}" dt="2022-07-03T11:44:36.734" v="366" actId="14100"/>
          <ac:spMkLst>
            <pc:docMk/>
            <pc:sldMk cId="3750956202" sldId="313"/>
            <ac:spMk id="11" creationId="{C64E0D55-CE02-8D82-D729-A1C01C9C94F4}"/>
          </ac:spMkLst>
        </pc:spChg>
        <pc:picChg chg="add mod">
          <ac:chgData name="이 호진" userId="e7b51f9e24c37788" providerId="LiveId" clId="{C3934E33-DFE3-4FBC-A21B-A2F4BCDD1302}" dt="2022-07-03T11:44:13.357" v="357" actId="1076"/>
          <ac:picMkLst>
            <pc:docMk/>
            <pc:sldMk cId="3750956202" sldId="313"/>
            <ac:picMk id="3" creationId="{A9D3FC97-6BF0-6C23-340A-9B16CACFEA0A}"/>
          </ac:picMkLst>
        </pc:picChg>
        <pc:cxnChg chg="add mod">
          <ac:chgData name="이 호진" userId="e7b51f9e24c37788" providerId="LiveId" clId="{C3934E33-DFE3-4FBC-A21B-A2F4BCDD1302}" dt="2022-07-03T11:44:36.734" v="366" actId="14100"/>
          <ac:cxnSpMkLst>
            <pc:docMk/>
            <pc:sldMk cId="3750956202" sldId="313"/>
            <ac:cxnSpMk id="10" creationId="{33085502-AFEF-5819-94B1-9D3D1A6875EF}"/>
          </ac:cxnSpMkLst>
        </pc:cxnChg>
      </pc:sldChg>
      <pc:sldChg chg="addSp delSp modSp add del mod">
        <pc:chgData name="이 호진" userId="e7b51f9e24c37788" providerId="LiveId" clId="{C3934E33-DFE3-4FBC-A21B-A2F4BCDD1302}" dt="2022-07-06T07:21:04.119" v="450" actId="47"/>
        <pc:sldMkLst>
          <pc:docMk/>
          <pc:sldMk cId="2151520089" sldId="314"/>
        </pc:sldMkLst>
        <pc:picChg chg="del">
          <ac:chgData name="이 호진" userId="e7b51f9e24c37788" providerId="LiveId" clId="{C3934E33-DFE3-4FBC-A21B-A2F4BCDD1302}" dt="2022-07-03T11:44:18.632" v="359" actId="478"/>
          <ac:picMkLst>
            <pc:docMk/>
            <pc:sldMk cId="2151520089" sldId="314"/>
            <ac:picMk id="3" creationId="{A9D3FC97-6BF0-6C23-340A-9B16CACFEA0A}"/>
          </ac:picMkLst>
        </pc:picChg>
        <pc:picChg chg="add mod">
          <ac:chgData name="이 호진" userId="e7b51f9e24c37788" providerId="LiveId" clId="{C3934E33-DFE3-4FBC-A21B-A2F4BCDD1302}" dt="2022-07-03T11:45:08.583" v="369" actId="1076"/>
          <ac:picMkLst>
            <pc:docMk/>
            <pc:sldMk cId="2151520089" sldId="314"/>
            <ac:picMk id="5" creationId="{23E5B182-D644-F094-F3EB-70FFA6C5319F}"/>
          </ac:picMkLst>
        </pc:picChg>
        <pc:picChg chg="add mod">
          <ac:chgData name="이 호진" userId="e7b51f9e24c37788" providerId="LiveId" clId="{C3934E33-DFE3-4FBC-A21B-A2F4BCDD1302}" dt="2022-07-03T11:45:39.024" v="373" actId="1076"/>
          <ac:picMkLst>
            <pc:docMk/>
            <pc:sldMk cId="2151520089" sldId="314"/>
            <ac:picMk id="10" creationId="{85F8B36D-4164-F5E7-185B-BDED806FCC98}"/>
          </ac:picMkLst>
        </pc:picChg>
        <pc:picChg chg="add mod">
          <ac:chgData name="이 호진" userId="e7b51f9e24c37788" providerId="LiveId" clId="{C3934E33-DFE3-4FBC-A21B-A2F4BCDD1302}" dt="2022-07-03T11:46:21.538" v="377" actId="1076"/>
          <ac:picMkLst>
            <pc:docMk/>
            <pc:sldMk cId="2151520089" sldId="314"/>
            <ac:picMk id="12" creationId="{CF56C91C-63DD-8EB4-E041-EA6509803885}"/>
          </ac:picMkLst>
        </pc:picChg>
      </pc:sldChg>
      <pc:sldChg chg="addSp delSp modSp add del mod">
        <pc:chgData name="이 호진" userId="e7b51f9e24c37788" providerId="LiveId" clId="{C3934E33-DFE3-4FBC-A21B-A2F4BCDD1302}" dt="2022-07-06T07:21:04.119" v="450" actId="47"/>
        <pc:sldMkLst>
          <pc:docMk/>
          <pc:sldMk cId="2315379011" sldId="315"/>
        </pc:sldMkLst>
        <pc:spChg chg="add mod">
          <ac:chgData name="이 호진" userId="e7b51f9e24c37788" providerId="LiveId" clId="{C3934E33-DFE3-4FBC-A21B-A2F4BCDD1302}" dt="2022-07-03T11:47:12.677" v="384" actId="14100"/>
          <ac:spMkLst>
            <pc:docMk/>
            <pc:sldMk cId="2315379011" sldId="315"/>
            <ac:spMk id="10" creationId="{BDB9D917-0C2E-D8FE-85BD-E8FA59C3CB81}"/>
          </ac:spMkLst>
        </pc:spChg>
        <pc:spChg chg="add mod">
          <ac:chgData name="이 호진" userId="e7b51f9e24c37788" providerId="LiveId" clId="{C3934E33-DFE3-4FBC-A21B-A2F4BCDD1302}" dt="2022-07-03T11:48:50.830" v="393" actId="14100"/>
          <ac:spMkLst>
            <pc:docMk/>
            <pc:sldMk cId="2315379011" sldId="315"/>
            <ac:spMk id="13" creationId="{BA751C44-5AF7-0D1D-EA0D-83752E2DE92F}"/>
          </ac:spMkLst>
        </pc:spChg>
        <pc:spChg chg="add del mod">
          <ac:chgData name="이 호진" userId="e7b51f9e24c37788" providerId="LiveId" clId="{C3934E33-DFE3-4FBC-A21B-A2F4BCDD1302}" dt="2022-07-03T11:49:01.783" v="396" actId="478"/>
          <ac:spMkLst>
            <pc:docMk/>
            <pc:sldMk cId="2315379011" sldId="315"/>
            <ac:spMk id="16" creationId="{FFD3AA2D-24E0-B807-37B2-F7B587A306C6}"/>
          </ac:spMkLst>
        </pc:spChg>
        <pc:spChg chg="add mod">
          <ac:chgData name="이 호진" userId="e7b51f9e24c37788" providerId="LiveId" clId="{C3934E33-DFE3-4FBC-A21B-A2F4BCDD1302}" dt="2022-07-03T11:50:24.815" v="431" actId="1076"/>
          <ac:spMkLst>
            <pc:docMk/>
            <pc:sldMk cId="2315379011" sldId="315"/>
            <ac:spMk id="19" creationId="{6F7F141C-9DB8-8E2F-2DA3-FC532986A4BC}"/>
          </ac:spMkLst>
        </pc:spChg>
        <pc:picChg chg="add mod">
          <ac:chgData name="이 호진" userId="e7b51f9e24c37788" providerId="LiveId" clId="{C3934E33-DFE3-4FBC-A21B-A2F4BCDD1302}" dt="2022-07-03T11:48:30.311" v="388" actId="14100"/>
          <ac:picMkLst>
            <pc:docMk/>
            <pc:sldMk cId="2315379011" sldId="315"/>
            <ac:picMk id="5" creationId="{794CAAEF-924E-294A-ACDB-9C37385852EC}"/>
          </ac:picMkLst>
        </pc:picChg>
        <pc:picChg chg="add del">
          <ac:chgData name="이 호진" userId="e7b51f9e24c37788" providerId="LiveId" clId="{C3934E33-DFE3-4FBC-A21B-A2F4BCDD1302}" dt="2022-07-03T11:48:38.633" v="390" actId="478"/>
          <ac:picMkLst>
            <pc:docMk/>
            <pc:sldMk cId="2315379011" sldId="315"/>
            <ac:picMk id="11" creationId="{51891667-3F2B-5F17-3547-592DDC4703B8}"/>
          </ac:picMkLst>
        </pc:picChg>
        <pc:cxnChg chg="add mod">
          <ac:chgData name="이 호진" userId="e7b51f9e24c37788" providerId="LiveId" clId="{C3934E33-DFE3-4FBC-A21B-A2F4BCDD1302}" dt="2022-07-03T11:48:50.830" v="393" actId="14100"/>
          <ac:cxnSpMkLst>
            <pc:docMk/>
            <pc:sldMk cId="2315379011" sldId="315"/>
            <ac:cxnSpMk id="12" creationId="{97EAB9DE-125E-726A-4318-20BBDE7D0FA4}"/>
          </ac:cxnSpMkLst>
        </pc:cxnChg>
        <pc:cxnChg chg="add mod">
          <ac:chgData name="이 호진" userId="e7b51f9e24c37788" providerId="LiveId" clId="{C3934E33-DFE3-4FBC-A21B-A2F4BCDD1302}" dt="2022-07-03T11:49:08.324" v="398" actId="14100"/>
          <ac:cxnSpMkLst>
            <pc:docMk/>
            <pc:sldMk cId="2315379011" sldId="315"/>
            <ac:cxnSpMk id="15" creationId="{84A5632B-48C9-F7DA-316A-E2F23058A23B}"/>
          </ac:cxnSpMkLst>
        </pc:cxnChg>
      </pc:sldChg>
      <pc:sldChg chg="addSp modSp add del mod">
        <pc:chgData name="이 호진" userId="e7b51f9e24c37788" providerId="LiveId" clId="{C3934E33-DFE3-4FBC-A21B-A2F4BCDD1302}" dt="2022-07-06T07:21:04.119" v="450" actId="47"/>
        <pc:sldMkLst>
          <pc:docMk/>
          <pc:sldMk cId="3521998112" sldId="316"/>
        </pc:sldMkLst>
        <pc:spChg chg="add mod">
          <ac:chgData name="이 호진" userId="e7b51f9e24c37788" providerId="LiveId" clId="{C3934E33-DFE3-4FBC-A21B-A2F4BCDD1302}" dt="2022-07-03T11:50:17.237" v="429" actId="207"/>
          <ac:spMkLst>
            <pc:docMk/>
            <pc:sldMk cId="3521998112" sldId="316"/>
            <ac:spMk id="6" creationId="{A1AA0CBF-E4F0-6883-7E58-EADBF2FB027D}"/>
          </ac:spMkLst>
        </pc:spChg>
        <pc:spChg chg="add mod">
          <ac:chgData name="이 호진" userId="e7b51f9e24c37788" providerId="LiveId" clId="{C3934E33-DFE3-4FBC-A21B-A2F4BCDD1302}" dt="2022-07-03T11:49:58.532" v="404" actId="14100"/>
          <ac:spMkLst>
            <pc:docMk/>
            <pc:sldMk cId="3521998112" sldId="316"/>
            <ac:spMk id="11" creationId="{96F5BD33-8922-B7B9-1345-EA439F94AED9}"/>
          </ac:spMkLst>
        </pc:spChg>
        <pc:picChg chg="add mod">
          <ac:chgData name="이 호진" userId="e7b51f9e24c37788" providerId="LiveId" clId="{C3934E33-DFE3-4FBC-A21B-A2F4BCDD1302}" dt="2022-07-03T11:49:43.898" v="401" actId="1076"/>
          <ac:picMkLst>
            <pc:docMk/>
            <pc:sldMk cId="3521998112" sldId="316"/>
            <ac:picMk id="3" creationId="{246BAC0C-6E73-4DA8-2213-6AC8BABA5217}"/>
          </ac:picMkLst>
        </pc:picChg>
        <pc:cxnChg chg="add mod">
          <ac:chgData name="이 호진" userId="e7b51f9e24c37788" providerId="LiveId" clId="{C3934E33-DFE3-4FBC-A21B-A2F4BCDD1302}" dt="2022-07-03T11:49:58.532" v="404" actId="14100"/>
          <ac:cxnSpMkLst>
            <pc:docMk/>
            <pc:sldMk cId="3521998112" sldId="316"/>
            <ac:cxnSpMk id="10" creationId="{9A87A30B-159E-3B24-BB86-761AB8920AA2}"/>
          </ac:cxnSpMkLst>
        </pc:cxnChg>
      </pc:sldChg>
      <pc:sldChg chg="addSp modSp add del mod">
        <pc:chgData name="이 호진" userId="e7b51f9e24c37788" providerId="LiveId" clId="{C3934E33-DFE3-4FBC-A21B-A2F4BCDD1302}" dt="2022-07-06T07:21:04.119" v="450" actId="47"/>
        <pc:sldMkLst>
          <pc:docMk/>
          <pc:sldMk cId="1906243342" sldId="317"/>
        </pc:sldMkLst>
        <pc:spChg chg="add mod">
          <ac:chgData name="이 호진" userId="e7b51f9e24c37788" providerId="LiveId" clId="{C3934E33-DFE3-4FBC-A21B-A2F4BCDD1302}" dt="2022-07-03T11:51:04.094" v="435" actId="14100"/>
          <ac:spMkLst>
            <pc:docMk/>
            <pc:sldMk cId="1906243342" sldId="317"/>
            <ac:spMk id="10" creationId="{63EB6C68-E34E-A4AF-5024-42FCEE7C04B3}"/>
          </ac:spMkLst>
        </pc:spChg>
        <pc:spChg chg="add mod">
          <ac:chgData name="이 호진" userId="e7b51f9e24c37788" providerId="LiveId" clId="{C3934E33-DFE3-4FBC-A21B-A2F4BCDD1302}" dt="2022-07-03T11:52:47.060" v="445" actId="14100"/>
          <ac:spMkLst>
            <pc:docMk/>
            <pc:sldMk cId="1906243342" sldId="317"/>
            <ac:spMk id="13" creationId="{2FB9670F-8FC4-0783-9F73-65E24127B063}"/>
          </ac:spMkLst>
        </pc:spChg>
        <pc:picChg chg="add mod">
          <ac:chgData name="이 호진" userId="e7b51f9e24c37788" providerId="LiveId" clId="{C3934E33-DFE3-4FBC-A21B-A2F4BCDD1302}" dt="2022-07-03T11:51:52.667" v="437" actId="1076"/>
          <ac:picMkLst>
            <pc:docMk/>
            <pc:sldMk cId="1906243342" sldId="317"/>
            <ac:picMk id="5" creationId="{25F260F1-9836-8387-DAE8-55490140BC47}"/>
          </ac:picMkLst>
        </pc:picChg>
        <pc:picChg chg="add mod">
          <ac:chgData name="이 호진" userId="e7b51f9e24c37788" providerId="LiveId" clId="{C3934E33-DFE3-4FBC-A21B-A2F4BCDD1302}" dt="2022-07-03T11:52:23.002" v="440" actId="208"/>
          <ac:picMkLst>
            <pc:docMk/>
            <pc:sldMk cId="1906243342" sldId="317"/>
            <ac:picMk id="11" creationId="{03665CDB-C4FF-C90D-7D5B-467536CDF087}"/>
          </ac:picMkLst>
        </pc:picChg>
        <pc:cxnChg chg="add mod">
          <ac:chgData name="이 호진" userId="e7b51f9e24c37788" providerId="LiveId" clId="{C3934E33-DFE3-4FBC-A21B-A2F4BCDD1302}" dt="2022-07-03T11:52:47.060" v="445" actId="14100"/>
          <ac:cxnSpMkLst>
            <pc:docMk/>
            <pc:sldMk cId="1906243342" sldId="317"/>
            <ac:cxnSpMk id="12" creationId="{D71B6A2B-6479-8F54-37F1-CC4CEE92343F}"/>
          </ac:cxnSpMkLst>
        </pc:cxnChg>
      </pc:sldChg>
      <pc:sldChg chg="add del">
        <pc:chgData name="이 호진" userId="e7b51f9e24c37788" providerId="LiveId" clId="{C3934E33-DFE3-4FBC-A21B-A2F4BCDD1302}" dt="2022-07-05T09:41:34.787" v="449" actId="47"/>
        <pc:sldMkLst>
          <pc:docMk/>
          <pc:sldMk cId="863791624" sldId="31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188D36-4402-24C3-1E5D-E16208E094A9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레이아웃 설계</a:t>
            </a:r>
          </a:p>
        </p:txBody>
      </p:sp>
    </p:spTree>
    <p:extLst>
      <p:ext uri="{BB962C8B-B14F-4D97-AF65-F5344CB8AC3E}">
        <p14:creationId xmlns:p14="http://schemas.microsoft.com/office/powerpoint/2010/main" val="1382315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0BFA067-F8A4-9871-73A3-50312F765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28" y="1156963"/>
            <a:ext cx="6993889" cy="31162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9DFC25-38D0-021A-731F-BBCACCF5D58F}"/>
              </a:ext>
            </a:extLst>
          </p:cNvPr>
          <p:cNvSpPr txBox="1"/>
          <p:nvPr/>
        </p:nvSpPr>
        <p:spPr>
          <a:xfrm>
            <a:off x="268940" y="299273"/>
            <a:ext cx="84716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Step3.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[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팔레트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]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영역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- [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레이아웃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] - [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수직배치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]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컴포넌트를 뷰어 화면에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드래그하여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표시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8A32207-BEDF-DE50-5BFB-1C19A16137A0}"/>
              </a:ext>
            </a:extLst>
          </p:cNvPr>
          <p:cNvSpPr/>
          <p:nvPr/>
        </p:nvSpPr>
        <p:spPr>
          <a:xfrm>
            <a:off x="695627" y="3436241"/>
            <a:ext cx="2158253" cy="39668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823100F-4E0E-35EF-5227-6225A428AE8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853880" y="3634585"/>
            <a:ext cx="1089211" cy="0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467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F8BD722C-6D6E-90B2-D975-E602DBEC1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57" y="618333"/>
            <a:ext cx="2225489" cy="44644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C011B51-D5BA-ED49-B6F4-C1CC799D3EC6}"/>
              </a:ext>
            </a:extLst>
          </p:cNvPr>
          <p:cNvSpPr txBox="1"/>
          <p:nvPr/>
        </p:nvSpPr>
        <p:spPr>
          <a:xfrm>
            <a:off x="2690447" y="534110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[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수직배치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1]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[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속성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]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영역에서 </a:t>
            </a:r>
            <a:endParaRPr lang="en-US" altLang="ko-KR" b="0" i="0" dirty="0">
              <a:solidFill>
                <a:srgbClr val="000000"/>
              </a:solidFill>
              <a:effectLst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수평 정렬은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중앙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’, 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수직 정렬은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가운데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’, 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너비는 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부모에 맞추기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로 지정한다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C8BD01-65AE-C9C6-1BBE-535883F2C8E0}"/>
              </a:ext>
            </a:extLst>
          </p:cNvPr>
          <p:cNvSpPr/>
          <p:nvPr/>
        </p:nvSpPr>
        <p:spPr>
          <a:xfrm>
            <a:off x="230793" y="1411941"/>
            <a:ext cx="1423195" cy="39668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AA6EC31-99C7-CBBA-3B4C-70454569A3A5}"/>
              </a:ext>
            </a:extLst>
          </p:cNvPr>
          <p:cNvCxnSpPr>
            <a:cxnSpLocks/>
            <a:stCxn id="11" idx="3"/>
            <a:endCxn id="20" idx="1"/>
          </p:cNvCxnSpPr>
          <p:nvPr/>
        </p:nvCxnSpPr>
        <p:spPr>
          <a:xfrm>
            <a:off x="2389046" y="2850545"/>
            <a:ext cx="1669305" cy="663842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BDE8C47-E6DB-1C17-4BC5-3183470719AC}"/>
              </a:ext>
            </a:extLst>
          </p:cNvPr>
          <p:cNvSpPr/>
          <p:nvPr/>
        </p:nvSpPr>
        <p:spPr>
          <a:xfrm>
            <a:off x="230793" y="1920573"/>
            <a:ext cx="1423195" cy="39668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E2951E-E4D6-EDCF-5BE5-00E26D93029C}"/>
              </a:ext>
            </a:extLst>
          </p:cNvPr>
          <p:cNvSpPr/>
          <p:nvPr/>
        </p:nvSpPr>
        <p:spPr>
          <a:xfrm>
            <a:off x="230792" y="3747132"/>
            <a:ext cx="1423195" cy="39668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4D97B5A9-4C82-663A-EAD1-CE1FE9979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351" y="2198594"/>
            <a:ext cx="4335272" cy="263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413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F9879B2-A7A9-2036-D8A0-57F454FC1821}"/>
              </a:ext>
            </a:extLst>
          </p:cNvPr>
          <p:cNvSpPr txBox="1"/>
          <p:nvPr/>
        </p:nvSpPr>
        <p:spPr>
          <a:xfrm>
            <a:off x="463922" y="415681"/>
            <a:ext cx="84111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Step4.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[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팔레트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]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영역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- [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사용자 인터페이스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]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[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목록선택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], [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버튼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], [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레이블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]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순서로 뷰어 화면 수직배치 안에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드래그하여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표시한다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6F55C3-4698-8E9D-C730-E9E3D145F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22" y="1390493"/>
            <a:ext cx="6790765" cy="304606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6421C41-FD22-7CA1-E2FC-355A4EF40790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2389046" y="3355041"/>
            <a:ext cx="1698860" cy="484094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BD14434-2BAE-F448-C2B4-E0CFCBFC24BE}"/>
              </a:ext>
            </a:extLst>
          </p:cNvPr>
          <p:cNvSpPr/>
          <p:nvPr/>
        </p:nvSpPr>
        <p:spPr>
          <a:xfrm>
            <a:off x="593864" y="3684493"/>
            <a:ext cx="1795182" cy="3092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668150C-0EAD-6FD2-E30A-9D218F2E2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294" y="3852911"/>
            <a:ext cx="2286000" cy="828675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077342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CEE9404-2D8C-2268-38F7-A84ACCA56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58" y="596261"/>
            <a:ext cx="8404412" cy="3808249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E589AB4-77CF-383B-6B63-6C78CE89AA12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233762" y="1871210"/>
            <a:ext cx="2796989" cy="1606924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716DE20-7F0B-FABA-01BB-A0BB33AD0CC8}"/>
              </a:ext>
            </a:extLst>
          </p:cNvPr>
          <p:cNvSpPr/>
          <p:nvPr/>
        </p:nvSpPr>
        <p:spPr>
          <a:xfrm>
            <a:off x="438580" y="1716568"/>
            <a:ext cx="1795182" cy="3092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F879BD5-3CD0-0FE7-6C8D-8CA1A2F8C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851" y="3846528"/>
            <a:ext cx="2362200" cy="81915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39264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9D6EFB3-7D4E-C084-B459-2DF014005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39" y="524443"/>
            <a:ext cx="8054788" cy="3649826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E9C9A24-CEAF-9F5E-5D9A-F0672DBD0F4E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109244" y="3085582"/>
            <a:ext cx="2734283" cy="537883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E9963E-B0F4-6F45-7B3A-470799D5C306}"/>
              </a:ext>
            </a:extLst>
          </p:cNvPr>
          <p:cNvSpPr/>
          <p:nvPr/>
        </p:nvSpPr>
        <p:spPr>
          <a:xfrm>
            <a:off x="314062" y="2930940"/>
            <a:ext cx="1795182" cy="3092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511BD08-781E-000E-ACF9-DFB7FFA05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574" y="3953477"/>
            <a:ext cx="2619375" cy="81915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18413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</TotalTime>
  <Words>77</Words>
  <Application>Microsoft Office PowerPoint</Application>
  <PresentationFormat>화면 슬라이드 쇼(16:9)</PresentationFormat>
  <Paragraphs>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Noto Sans KR ExtraBold</vt:lpstr>
      <vt:lpstr>Noto Sans KR Medium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호진 이</cp:lastModifiedBy>
  <cp:revision>4</cp:revision>
  <dcterms:created xsi:type="dcterms:W3CDTF">2022-02-09T03:28:42Z</dcterms:created>
  <dcterms:modified xsi:type="dcterms:W3CDTF">2024-04-16T15:51:31Z</dcterms:modified>
</cp:coreProperties>
</file>