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307" r:id="rId4"/>
    <p:sldId id="312" r:id="rId5"/>
    <p:sldId id="313" r:id="rId6"/>
    <p:sldId id="314" r:id="rId7"/>
    <p:sldId id="315" r:id="rId8"/>
    <p:sldId id="316" r:id="rId9"/>
    <p:sldId id="31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1A9FD-0B95-42B4-91EA-44DBC480C453}" v="2" dt="2022-07-15T01:35:09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5T09:41:34.787" v="449" actId="47"/>
      <pc:docMkLst>
        <pc:docMk/>
      </pc:docMkLst>
      <pc:sldChg chg="addSp delSp modSp del mod">
        <pc:chgData name="이 호진" userId="e7b51f9e24c37788" providerId="LiveId" clId="{C3934E33-DFE3-4FBC-A21B-A2F4BCDD1302}" dt="2022-07-05T09:41:30.153" v="448" actId="47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del mod">
        <pc:chgData name="이 호진" userId="e7b51f9e24c37788" providerId="LiveId" clId="{C3934E33-DFE3-4FBC-A21B-A2F4BCDD1302}" dt="2022-07-05T09:41:30.153" v="448" actId="47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del mod">
        <pc:chgData name="이 호진" userId="e7b51f9e24c37788" providerId="LiveId" clId="{C3934E33-DFE3-4FBC-A21B-A2F4BCDD1302}" dt="2022-07-03T11:54:10.173" v="447" actId="47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del mod">
        <pc:chgData name="이 호진" userId="e7b51f9e24c37788" providerId="LiveId" clId="{C3934E33-DFE3-4FBC-A21B-A2F4BCDD1302}" dt="2022-07-03T11:54:10.173" v="447" actId="47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del mod">
        <pc:chgData name="이 호진" userId="e7b51f9e24c37788" providerId="LiveId" clId="{C3934E33-DFE3-4FBC-A21B-A2F4BCDD1302}" dt="2022-07-03T11:54:10.173" v="447" actId="47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 del">
        <pc:chgData name="이 호진" userId="e7b51f9e24c37788" providerId="LiveId" clId="{C3934E33-DFE3-4FBC-A21B-A2F4BCDD1302}" dt="2022-07-05T09:41:34.787" v="449" actId="47"/>
        <pc:sldMkLst>
          <pc:docMk/>
          <pc:sldMk cId="2050412638" sldId="303"/>
        </pc:sldMkLst>
      </pc:sldChg>
      <pc:sldChg chg="add del">
        <pc:chgData name="이 호진" userId="e7b51f9e24c37788" providerId="LiveId" clId="{C3934E33-DFE3-4FBC-A21B-A2F4BCDD1302}" dt="2022-07-05T09:41:34.787" v="449" actId="47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del mod">
        <pc:chgData name="이 호진" userId="e7b51f9e24c37788" providerId="LiveId" clId="{C3934E33-DFE3-4FBC-A21B-A2F4BCDD1302}" dt="2022-07-03T11:54:10.173" v="447" actId="47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 del">
        <pc:chgData name="이 호진" userId="e7b51f9e24c37788" providerId="LiveId" clId="{C3934E33-DFE3-4FBC-A21B-A2F4BCDD1302}" dt="2022-07-05T09:41:34.787" v="449" actId="47"/>
        <pc:sldMkLst>
          <pc:docMk/>
          <pc:sldMk cId="863791624" sldId="318"/>
        </pc:sldMkLst>
      </pc:sldChg>
    </pc:docChg>
  </pc:docChgLst>
  <pc:docChgLst>
    <pc:chgData name="이 호진" userId="e7b51f9e24c37788" providerId="LiveId" clId="{0761A9FD-0B95-42B4-91EA-44DBC480C453}"/>
    <pc:docChg chg="delSld modSld">
      <pc:chgData name="이 호진" userId="e7b51f9e24c37788" providerId="LiveId" clId="{0761A9FD-0B95-42B4-91EA-44DBC480C453}" dt="2022-07-06T07:20:28.489" v="20" actId="47"/>
      <pc:docMkLst>
        <pc:docMk/>
      </pc:docMkLst>
      <pc:sldChg chg="del">
        <pc:chgData name="이 호진" userId="e7b51f9e24c37788" providerId="LiveId" clId="{0761A9FD-0B95-42B4-91EA-44DBC480C453}" dt="2022-07-06T07:20:17.175" v="1" actId="47"/>
        <pc:sldMkLst>
          <pc:docMk/>
          <pc:sldMk cId="3835004089" sldId="258"/>
        </pc:sldMkLst>
      </pc:sldChg>
      <pc:sldChg chg="del">
        <pc:chgData name="이 호진" userId="e7b51f9e24c37788" providerId="LiveId" clId="{0761A9FD-0B95-42B4-91EA-44DBC480C453}" dt="2022-07-06T07:20:14.624" v="0" actId="47"/>
        <pc:sldMkLst>
          <pc:docMk/>
          <pc:sldMk cId="2903567767" sldId="259"/>
        </pc:sldMkLst>
      </pc:sldChg>
      <pc:sldChg chg="del">
        <pc:chgData name="이 호진" userId="e7b51f9e24c37788" providerId="LiveId" clId="{0761A9FD-0B95-42B4-91EA-44DBC480C453}" dt="2022-07-06T07:20:17.175" v="1" actId="47"/>
        <pc:sldMkLst>
          <pc:docMk/>
          <pc:sldMk cId="2179496532" sldId="261"/>
        </pc:sldMkLst>
      </pc:sldChg>
      <pc:sldChg chg="modSp mod">
        <pc:chgData name="이 호진" userId="e7b51f9e24c37788" providerId="LiveId" clId="{0761A9FD-0B95-42B4-91EA-44DBC480C453}" dt="2022-07-06T07:20:25.687" v="19" actId="6549"/>
        <pc:sldMkLst>
          <pc:docMk/>
          <pc:sldMk cId="1382315757" sldId="262"/>
        </pc:sldMkLst>
        <pc:spChg chg="mod">
          <ac:chgData name="이 호진" userId="e7b51f9e24c37788" providerId="LiveId" clId="{0761A9FD-0B95-42B4-91EA-44DBC480C453}" dt="2022-07-06T07:20:25.687" v="19" actId="6549"/>
          <ac:spMkLst>
            <pc:docMk/>
            <pc:sldMk cId="1382315757" sldId="262"/>
            <ac:spMk id="2" creationId="{A3FB6A89-52B7-B6DA-32CC-EB9316786FC8}"/>
          </ac:spMkLst>
        </pc:spChg>
      </pc:sldChg>
      <pc:sldChg chg="del">
        <pc:chgData name="이 호진" userId="e7b51f9e24c37788" providerId="LiveId" clId="{0761A9FD-0B95-42B4-91EA-44DBC480C453}" dt="2022-07-06T07:20:14.624" v="0" actId="47"/>
        <pc:sldMkLst>
          <pc:docMk/>
          <pc:sldMk cId="1144413662" sldId="263"/>
        </pc:sldMkLst>
      </pc:sldChg>
      <pc:sldChg chg="del">
        <pc:chgData name="이 호진" userId="e7b51f9e24c37788" providerId="LiveId" clId="{0761A9FD-0B95-42B4-91EA-44DBC480C453}" dt="2022-07-06T07:20:28.489" v="20" actId="47"/>
        <pc:sldMkLst>
          <pc:docMk/>
          <pc:sldMk cId="372810284" sldId="264"/>
        </pc:sldMkLst>
      </pc:sldChg>
      <pc:sldChg chg="del">
        <pc:chgData name="이 호진" userId="e7b51f9e24c37788" providerId="LiveId" clId="{0761A9FD-0B95-42B4-91EA-44DBC480C453}" dt="2022-07-06T07:20:14.624" v="0" actId="47"/>
        <pc:sldMkLst>
          <pc:docMk/>
          <pc:sldMk cId="3748467221" sldId="306"/>
        </pc:sldMkLst>
      </pc:sldChg>
      <pc:sldChg chg="del">
        <pc:chgData name="이 호진" userId="e7b51f9e24c37788" providerId="LiveId" clId="{0761A9FD-0B95-42B4-91EA-44DBC480C453}" dt="2022-07-06T07:20:14.624" v="0" actId="47"/>
        <pc:sldMkLst>
          <pc:docMk/>
          <pc:sldMk cId="3077342182" sldId="308"/>
        </pc:sldMkLst>
      </pc:sldChg>
      <pc:sldChg chg="del">
        <pc:chgData name="이 호진" userId="e7b51f9e24c37788" providerId="LiveId" clId="{0761A9FD-0B95-42B4-91EA-44DBC480C453}" dt="2022-07-06T07:20:14.624" v="0" actId="47"/>
        <pc:sldMkLst>
          <pc:docMk/>
          <pc:sldMk cId="839264009" sldId="309"/>
        </pc:sldMkLst>
      </pc:sldChg>
      <pc:sldChg chg="del">
        <pc:chgData name="이 호진" userId="e7b51f9e24c37788" providerId="LiveId" clId="{0761A9FD-0B95-42B4-91EA-44DBC480C453}" dt="2022-07-06T07:20:14.624" v="0" actId="47"/>
        <pc:sldMkLst>
          <pc:docMk/>
          <pc:sldMk cId="1418413448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9C5DE5-EC87-F5DA-E6C4-F8B26057EFB5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LED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138231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8E2377-1602-B7E3-11E3-200C6E698DC6}"/>
              </a:ext>
            </a:extLst>
          </p:cNvPr>
          <p:cNvSpPr txBox="1"/>
          <p:nvPr/>
        </p:nvSpPr>
        <p:spPr>
          <a:xfrm>
            <a:off x="137833" y="332336"/>
            <a:ext cx="8868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Step6.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팔레트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영역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레이아웃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- 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수직배치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컴포넌트를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드래그하여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표시하고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수직배치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영역에서 수평 정렬은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중앙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수직 정렬은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가운데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너비는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부모에 맞추기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493106-8D6A-8187-2B4F-9DC0AF52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3" y="1445845"/>
            <a:ext cx="6017559" cy="329836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F7A786-FF3E-CFF2-3F34-BF24665766F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089983" y="3335387"/>
            <a:ext cx="732865" cy="85388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D8C050-7D9D-ACC1-DD7C-5A28CBBEA8B3}"/>
              </a:ext>
            </a:extLst>
          </p:cNvPr>
          <p:cNvSpPr/>
          <p:nvPr/>
        </p:nvSpPr>
        <p:spPr>
          <a:xfrm>
            <a:off x="404571" y="3180745"/>
            <a:ext cx="168541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4EA6298-6D84-1A60-9ED7-5D770C9E3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807" y="1325052"/>
            <a:ext cx="1778258" cy="35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BF5AD9-25A3-D1B8-4DF8-9670E359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03" y="1205449"/>
            <a:ext cx="7052983" cy="3488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E65298-03A6-3E35-A625-B702A2189DAE}"/>
              </a:ext>
            </a:extLst>
          </p:cNvPr>
          <p:cNvSpPr txBox="1"/>
          <p:nvPr/>
        </p:nvSpPr>
        <p:spPr>
          <a:xfrm>
            <a:off x="319367" y="358639"/>
            <a:ext cx="8505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Step7.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팔레트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영역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사용자 인터페이스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- 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컴포넌트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개를 수직배치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안에 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드래그하여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표시하고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각 버튼의 속성을 다음과 같이 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CD1F856-6B95-D6B2-BB07-1F3BD98F2BA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402369" y="2241004"/>
            <a:ext cx="1136276" cy="208429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1A93FB-F14F-3D30-D737-F35F845A2552}"/>
              </a:ext>
            </a:extLst>
          </p:cNvPr>
          <p:cNvSpPr/>
          <p:nvPr/>
        </p:nvSpPr>
        <p:spPr>
          <a:xfrm>
            <a:off x="716957" y="2086362"/>
            <a:ext cx="168541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3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4B1F33-F0E2-D620-C15E-1C90AE52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3" y="658389"/>
            <a:ext cx="2448993" cy="39198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BC9122-703A-8136-0429-D76B8B8C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084" y="658389"/>
            <a:ext cx="2448993" cy="24638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794C3E-3DED-0A21-E65E-3994988BC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666" y="665477"/>
            <a:ext cx="2448992" cy="33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7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D3FC97-6BF0-6C23-340A-9B16CACF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02" y="421927"/>
            <a:ext cx="7832912" cy="424095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3085502-AFEF-5819-94B1-9D3D1A6875E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418919" y="1632783"/>
            <a:ext cx="2501152" cy="274992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4E0D55-CE02-8D82-D729-A1C01C9C94F4}"/>
              </a:ext>
            </a:extLst>
          </p:cNvPr>
          <p:cNvSpPr/>
          <p:nvPr/>
        </p:nvSpPr>
        <p:spPr>
          <a:xfrm>
            <a:off x="733507" y="1478141"/>
            <a:ext cx="168541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5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E5B182-D644-F094-F3EB-70FFA6C5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9" y="542020"/>
            <a:ext cx="2528267" cy="41215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F8B36D-4164-F5E7-185B-BDED806F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75" y="542020"/>
            <a:ext cx="2533053" cy="24271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56C91C-63DD-8EB4-E041-EA6509803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937" y="542020"/>
            <a:ext cx="2517972" cy="34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2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B9D917-0C2E-D8FE-85BD-E8FA59C3CB81}"/>
              </a:ext>
            </a:extLst>
          </p:cNvPr>
          <p:cNvSpPr txBox="1"/>
          <p:nvPr/>
        </p:nvSpPr>
        <p:spPr>
          <a:xfrm>
            <a:off x="202741" y="346628"/>
            <a:ext cx="8841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Step8.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팔레트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영역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센서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- 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- 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블루투스 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컴포넌트를 뷰어 화면에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드래그하여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보이지 않는 컴포넌트 영역에 표시한다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4CAAEF-924E-294A-ACDB-9C373858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3" y="1160789"/>
            <a:ext cx="5459506" cy="366515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EAB9DE-125E-726A-4318-20BBDE7D0FA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190837" y="2223936"/>
            <a:ext cx="1748117" cy="108248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751C44-5AF7-0D1D-EA0D-83752E2DE92F}"/>
              </a:ext>
            </a:extLst>
          </p:cNvPr>
          <p:cNvSpPr/>
          <p:nvPr/>
        </p:nvSpPr>
        <p:spPr>
          <a:xfrm>
            <a:off x="505425" y="2069294"/>
            <a:ext cx="168541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A5632B-48C9-F7DA-316A-E2F23058A23B}"/>
              </a:ext>
            </a:extLst>
          </p:cNvPr>
          <p:cNvCxnSpPr>
            <a:cxnSpLocks/>
          </p:cNvCxnSpPr>
          <p:nvPr/>
        </p:nvCxnSpPr>
        <p:spPr>
          <a:xfrm>
            <a:off x="3938954" y="3306425"/>
            <a:ext cx="67235" cy="11967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7F141C-9DB8-8E2F-2DA3-FC532986A4BC}"/>
              </a:ext>
            </a:extLst>
          </p:cNvPr>
          <p:cNvSpPr txBox="1"/>
          <p:nvPr/>
        </p:nvSpPr>
        <p:spPr>
          <a:xfrm>
            <a:off x="3683459" y="3000817"/>
            <a:ext cx="141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여기에 드래그</a:t>
            </a:r>
          </a:p>
        </p:txBody>
      </p:sp>
    </p:spTree>
    <p:extLst>
      <p:ext uri="{BB962C8B-B14F-4D97-AF65-F5344CB8AC3E}">
        <p14:creationId xmlns:p14="http://schemas.microsoft.com/office/powerpoint/2010/main" val="231537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6BAC0C-6E73-4DA8-2213-6AC8BABA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93" y="666983"/>
            <a:ext cx="6745934" cy="380953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87A30B-159E-3B24-BB86-761AB8920AA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35595" y="1433465"/>
            <a:ext cx="1909484" cy="1116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F5BD33-8922-B7B9-1345-EA439F94AED9}"/>
              </a:ext>
            </a:extLst>
          </p:cNvPr>
          <p:cNvSpPr/>
          <p:nvPr/>
        </p:nvSpPr>
        <p:spPr>
          <a:xfrm>
            <a:off x="1250183" y="1278823"/>
            <a:ext cx="168541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A0CBF-E4F0-6883-7E58-EADBF2FB027D}"/>
              </a:ext>
            </a:extLst>
          </p:cNvPr>
          <p:cNvSpPr txBox="1"/>
          <p:nvPr/>
        </p:nvSpPr>
        <p:spPr>
          <a:xfrm>
            <a:off x="4784566" y="2549571"/>
            <a:ext cx="141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여기에 드래그</a:t>
            </a:r>
          </a:p>
        </p:txBody>
      </p:sp>
    </p:spTree>
    <p:extLst>
      <p:ext uri="{BB962C8B-B14F-4D97-AF65-F5344CB8AC3E}">
        <p14:creationId xmlns:p14="http://schemas.microsoft.com/office/powerpoint/2010/main" val="352199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3EB6C68-E34E-A4AF-5024-42FCEE7C04B3}"/>
              </a:ext>
            </a:extLst>
          </p:cNvPr>
          <p:cNvSpPr txBox="1"/>
          <p:nvPr/>
        </p:nvSpPr>
        <p:spPr>
          <a:xfrm>
            <a:off x="463922" y="416392"/>
            <a:ext cx="8343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Step9.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컴포넌트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영역에서 각 컴포넌트의 이름을 다음과 같이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바꾸기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Screen1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속성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영역에서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란에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 Control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이라고 입력한다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 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260F1-9836-8387-DAE8-55490140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70" y="1557338"/>
            <a:ext cx="3162300" cy="2571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665CDB-C4FF-C90D-7D5B-467536CDF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63" y="1743075"/>
            <a:ext cx="2305050" cy="8286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1B6A2B-6479-8F54-37F1-CC4CEE92343F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2742166" y="2157413"/>
            <a:ext cx="2626097" cy="242047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B9670F-8FC4-0783-9F73-65E24127B063}"/>
              </a:ext>
            </a:extLst>
          </p:cNvPr>
          <p:cNvSpPr/>
          <p:nvPr/>
        </p:nvSpPr>
        <p:spPr>
          <a:xfrm>
            <a:off x="1693294" y="2244818"/>
            <a:ext cx="1048872" cy="3092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4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147</Words>
  <Application>Microsoft Office PowerPoint</Application>
  <PresentationFormat>화면 슬라이드 쇼(16:9)</PresentationFormat>
  <Paragraphs>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2024-04-16T15:53:56Z</dcterms:modified>
</cp:coreProperties>
</file>