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271" r:id="rId3"/>
    <p:sldId id="311" r:id="rId4"/>
    <p:sldId id="265" r:id="rId5"/>
    <p:sldId id="270" r:id="rId6"/>
    <p:sldId id="272" r:id="rId7"/>
    <p:sldId id="266" r:id="rId8"/>
    <p:sldId id="260" r:id="rId9"/>
    <p:sldId id="276" r:id="rId10"/>
    <p:sldId id="278" r:id="rId11"/>
    <p:sldId id="268" r:id="rId12"/>
    <p:sldId id="319" r:id="rId13"/>
    <p:sldId id="281" r:id="rId14"/>
    <p:sldId id="280" r:id="rId15"/>
    <p:sldId id="277" r:id="rId16"/>
    <p:sldId id="269" r:id="rId17"/>
    <p:sldId id="285" r:id="rId18"/>
    <p:sldId id="286" r:id="rId19"/>
    <p:sldId id="287" r:id="rId20"/>
    <p:sldId id="289" r:id="rId21"/>
    <p:sldId id="288" r:id="rId22"/>
    <p:sldId id="291" r:id="rId23"/>
    <p:sldId id="290" r:id="rId24"/>
    <p:sldId id="29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F9FF825-148B-4B8C-91B8-646B6BCD8A24}"/>
    <pc:docChg chg="delSld modSld">
      <pc:chgData name="이 호진" userId="e7b51f9e24c37788" providerId="LiveId" clId="{5F9FF825-148B-4B8C-91B8-646B6BCD8A24}" dt="2022-07-15T02:13:48.681" v="3" actId="1076"/>
      <pc:docMkLst>
        <pc:docMk/>
      </pc:docMkLst>
      <pc:sldChg chg="del">
        <pc:chgData name="이 호진" userId="e7b51f9e24c37788" providerId="LiveId" clId="{5F9FF825-148B-4B8C-91B8-646B6BCD8A24}" dt="2022-07-06T07:23:03.979" v="0" actId="47"/>
        <pc:sldMkLst>
          <pc:docMk/>
          <pc:sldMk cId="2858549789" sldId="283"/>
        </pc:sldMkLst>
      </pc:sldChg>
      <pc:sldChg chg="modSp mod">
        <pc:chgData name="이 호진" userId="e7b51f9e24c37788" providerId="LiveId" clId="{5F9FF825-148B-4B8C-91B8-646B6BCD8A24}" dt="2022-07-15T02:13:48.681" v="3" actId="1076"/>
        <pc:sldMkLst>
          <pc:docMk/>
          <pc:sldMk cId="748272275" sldId="288"/>
        </pc:sldMkLst>
        <pc:picChg chg="mod">
          <ac:chgData name="이 호진" userId="e7b51f9e24c37788" providerId="LiveId" clId="{5F9FF825-148B-4B8C-91B8-646B6BCD8A24}" dt="2022-07-15T02:13:48.681" v="3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modSp mod">
        <pc:chgData name="이 호진" userId="e7b51f9e24c37788" providerId="LiveId" clId="{5F9FF825-148B-4B8C-91B8-646B6BCD8A24}" dt="2022-07-15T02:13:11.393" v="2" actId="1076"/>
        <pc:sldMkLst>
          <pc:docMk/>
          <pc:sldMk cId="435020067" sldId="289"/>
        </pc:sldMkLst>
        <pc:spChg chg="mod">
          <ac:chgData name="이 호진" userId="e7b51f9e24c37788" providerId="LiveId" clId="{5F9FF825-148B-4B8C-91B8-646B6BCD8A24}" dt="2022-07-15T02:13:11.393" v="2" actId="1076"/>
          <ac:spMkLst>
            <pc:docMk/>
            <pc:sldMk cId="435020067" sldId="289"/>
            <ac:spMk id="12" creationId="{B1546D59-7CF0-0E63-8108-BFE81AA5E1F7}"/>
          </ac:spMkLst>
        </pc:spChg>
        <pc:cxnChg chg="mod">
          <ac:chgData name="이 호진" userId="e7b51f9e24c37788" providerId="LiveId" clId="{5F9FF825-148B-4B8C-91B8-646B6BCD8A24}" dt="2022-07-15T02:13:11.393" v="2" actId="1076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3972789663" sldId="293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108663347" sldId="294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4235866109" sldId="295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045450792" sldId="296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791875433" sldId="297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138951989" sldId="298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646560044" sldId="299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482099131" sldId="300"/>
        </pc:sldMkLst>
      </pc:sldChg>
      <pc:sldChg chg="del">
        <pc:chgData name="이 호진" userId="e7b51f9e24c37788" providerId="LiveId" clId="{5F9FF825-148B-4B8C-91B8-646B6BCD8A24}" dt="2022-07-06T07:23:45.922" v="1" actId="47"/>
        <pc:sldMkLst>
          <pc:docMk/>
          <pc:sldMk cId="863791624" sldId="318"/>
        </pc:sldMkLst>
      </pc:sldChg>
      <pc:sldChg chg="del">
        <pc:chgData name="이 호진" userId="e7b51f9e24c37788" providerId="LiveId" clId="{5F9FF825-148B-4B8C-91B8-646B6BCD8A24}" dt="2022-07-06T07:23:45.922" v="1" actId="47"/>
        <pc:sldMkLst>
          <pc:docMk/>
          <pc:sldMk cId="2997440089" sldId="321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1074337386" sldId="323"/>
        </pc:sldMkLst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2:58.983" v="446" actId="478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mod">
        <pc:chgData name="이 호진" userId="e7b51f9e24c37788" providerId="LiveId" clId="{C3934E33-DFE3-4FBC-A21B-A2F4BCDD1302}" dt="2022-07-03T09:42:38.049" v="112" actId="22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mod">
        <pc:chgData name="이 호진" userId="e7b51f9e24c37788" providerId="LiveId" clId="{C3934E33-DFE3-4FBC-A21B-A2F4BCDD1302}" dt="2022-07-03T11:46:39.723" v="379" actId="478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mod">
        <pc:chgData name="이 호진" userId="e7b51f9e24c37788" providerId="LiveId" clId="{C3934E33-DFE3-4FBC-A21B-A2F4BCDD1302}" dt="2022-07-03T11:46:42.013" v="380" actId="478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mod">
        <pc:chgData name="이 호진" userId="e7b51f9e24c37788" providerId="LiveId" clId="{C3934E33-DFE3-4FBC-A21B-A2F4BCDD1302}" dt="2022-07-03T11:50:34.893" v="432" actId="478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mod">
        <pc:chgData name="이 호진" userId="e7b51f9e24c37788" providerId="LiveId" clId="{C3934E33-DFE3-4FBC-A21B-A2F4BCDD1302}" dt="2022-07-03T11:52:58.983" v="446" actId="478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mod">
        <pc:chgData name="이 호진" userId="e7b51f9e24c37788" providerId="LiveId" clId="{C3934E33-DFE3-4FBC-A21B-A2F4BCDD1302}" dt="2022-07-03T09:40:32.129" v="95" actId="22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mod">
        <pc:chgData name="이 호진" userId="e7b51f9e24c37788" providerId="LiveId" clId="{C3934E33-DFE3-4FBC-A21B-A2F4BCDD1302}" dt="2022-07-03T09:40:47.409" v="96" actId="22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mod">
        <pc:chgData name="이 호진" userId="e7b51f9e24c37788" providerId="LiveId" clId="{C3934E33-DFE3-4FBC-A21B-A2F4BCDD1302}" dt="2022-07-03T09:41:02.739" v="97" actId="22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mod">
        <pc:chgData name="이 호진" userId="e7b51f9e24c37788" providerId="LiveId" clId="{C3934E33-DFE3-4FBC-A21B-A2F4BCDD1302}" dt="2022-07-03T09:41:15.689" v="98" actId="22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mod">
        <pc:chgData name="이 호진" userId="e7b51f9e24c37788" providerId="LiveId" clId="{C3934E33-DFE3-4FBC-A21B-A2F4BCDD1302}" dt="2022-07-03T09:41:31.019" v="99" actId="22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mod">
        <pc:chgData name="이 호진" userId="e7b51f9e24c37788" providerId="LiveId" clId="{C3934E33-DFE3-4FBC-A21B-A2F4BCDD1302}" dt="2022-07-03T09:41:50.999" v="100" actId="22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mod">
        <pc:chgData name="이 호진" userId="e7b51f9e24c37788" providerId="LiveId" clId="{C3934E33-DFE3-4FBC-A21B-A2F4BCDD1302}" dt="2022-07-03T09:42:50.569" v="113" actId="22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mod">
        <pc:chgData name="이 호진" userId="e7b51f9e24c37788" providerId="LiveId" clId="{C3934E33-DFE3-4FBC-A21B-A2F4BCDD1302}" dt="2022-07-03T09:43:08.149" v="114" actId="22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mod">
        <pc:chgData name="이 호진" userId="e7b51f9e24c37788" providerId="LiveId" clId="{C3934E33-DFE3-4FBC-A21B-A2F4BCDD1302}" dt="2022-07-03T09:43:23.629" v="115" actId="22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mod">
        <pc:chgData name="이 호진" userId="e7b51f9e24c37788" providerId="LiveId" clId="{C3934E33-DFE3-4FBC-A21B-A2F4BCDD1302}" dt="2022-07-03T09:43:44.324" v="116" actId="22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mod">
        <pc:chgData name="이 호진" userId="e7b51f9e24c37788" providerId="LiveId" clId="{C3934E33-DFE3-4FBC-A21B-A2F4BCDD1302}" dt="2022-07-03T09:45:16.474" v="117" actId="22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mod">
        <pc:chgData name="이 호진" userId="e7b51f9e24c37788" providerId="LiveId" clId="{C3934E33-DFE3-4FBC-A21B-A2F4BCDD1302}" dt="2022-07-03T09:45:33.074" v="118" actId="22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mod">
        <pc:chgData name="이 호진" userId="e7b51f9e24c37788" providerId="LiveId" clId="{C3934E33-DFE3-4FBC-A21B-A2F4BCDD1302}" dt="2022-07-03T09:45:46.219" v="119" actId="22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mod">
        <pc:chgData name="이 호진" userId="e7b51f9e24c37788" providerId="LiveId" clId="{C3934E33-DFE3-4FBC-A21B-A2F4BCDD1302}" dt="2022-07-03T09:46:04.079" v="120" actId="22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mod">
        <pc:chgData name="이 호진" userId="e7b51f9e24c37788" providerId="LiveId" clId="{C3934E33-DFE3-4FBC-A21B-A2F4BCDD1302}" dt="2022-07-03T09:46:19.029" v="121" actId="22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mod">
        <pc:chgData name="이 호진" userId="e7b51f9e24c37788" providerId="LiveId" clId="{C3934E33-DFE3-4FBC-A21B-A2F4BCDD1302}" dt="2022-07-03T09:46:43.209" v="122" actId="22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mod">
        <pc:chgData name="이 호진" userId="e7b51f9e24c37788" providerId="LiveId" clId="{C3934E33-DFE3-4FBC-A21B-A2F4BCDD1302}" dt="2022-07-03T09:47:10.089" v="131" actId="22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mod">
        <pc:chgData name="이 호진" userId="e7b51f9e24c37788" providerId="LiveId" clId="{C3934E33-DFE3-4FBC-A21B-A2F4BCDD1302}" dt="2022-07-03T09:47:43.770" v="132" actId="22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mod">
        <pc:chgData name="이 호진" userId="e7b51f9e24c37788" providerId="LiveId" clId="{C3934E33-DFE3-4FBC-A21B-A2F4BCDD1302}" dt="2022-07-03T09:47:59.729" v="133" actId="22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mod">
        <pc:chgData name="이 호진" userId="e7b51f9e24c37788" providerId="LiveId" clId="{C3934E33-DFE3-4FBC-A21B-A2F4BCDD1302}" dt="2022-07-03T09:48:15.139" v="134" actId="22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mod">
        <pc:chgData name="이 호진" userId="e7b51f9e24c37788" providerId="LiveId" clId="{C3934E33-DFE3-4FBC-A21B-A2F4BCDD1302}" dt="2022-07-03T09:48:43.139" v="135" actId="22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mod">
        <pc:chgData name="이 호진" userId="e7b51f9e24c37788" providerId="LiveId" clId="{C3934E33-DFE3-4FBC-A21B-A2F4BCDD1302}" dt="2022-07-03T09:49:03.869" v="136" actId="22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mod">
        <pc:chgData name="이 호진" userId="e7b51f9e24c37788" providerId="LiveId" clId="{C3934E33-DFE3-4FBC-A21B-A2F4BCDD1302}" dt="2022-07-03T09:49:19.639" v="137" actId="22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mod">
        <pc:chgData name="이 호진" userId="e7b51f9e24c37788" providerId="LiveId" clId="{C3934E33-DFE3-4FBC-A21B-A2F4BCDD1302}" dt="2022-07-03T09:49:34.239" v="138" actId="22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mod">
        <pc:chgData name="이 호진" userId="e7b51f9e24c37788" providerId="LiveId" clId="{C3934E33-DFE3-4FBC-A21B-A2F4BCDD1302}" dt="2022-07-03T09:50:06.434" v="145" actId="22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mod">
        <pc:chgData name="이 호진" userId="e7b51f9e24c37788" providerId="LiveId" clId="{C3934E33-DFE3-4FBC-A21B-A2F4BCDD1302}" dt="2022-07-03T09:50:18.749" v="146" actId="22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mod">
        <pc:chgData name="이 호진" userId="e7b51f9e24c37788" providerId="LiveId" clId="{C3934E33-DFE3-4FBC-A21B-A2F4BCDD1302}" dt="2022-07-03T09:50:43.379" v="147" actId="22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mod">
        <pc:chgData name="이 호진" userId="e7b51f9e24c37788" providerId="LiveId" clId="{C3934E33-DFE3-4FBC-A21B-A2F4BCDD1302}" dt="2022-07-03T09:50:58.280" v="148" actId="22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mod">
        <pc:chgData name="이 호진" userId="e7b51f9e24c37788" providerId="LiveId" clId="{C3934E33-DFE3-4FBC-A21B-A2F4BCDD1302}" dt="2022-07-03T09:51:10.479" v="149" actId="22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mod">
        <pc:chgData name="이 호진" userId="e7b51f9e24c37788" providerId="LiveId" clId="{C3934E33-DFE3-4FBC-A21B-A2F4BCDD1302}" dt="2022-07-03T09:51:23.379" v="150" actId="22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mod">
        <pc:chgData name="이 호진" userId="e7b51f9e24c37788" providerId="LiveId" clId="{C3934E33-DFE3-4FBC-A21B-A2F4BCDD1302}" dt="2022-07-03T09:51:39.079" v="156" actId="22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mod">
        <pc:chgData name="이 호진" userId="e7b51f9e24c37788" providerId="LiveId" clId="{C3934E33-DFE3-4FBC-A21B-A2F4BCDD1302}" dt="2022-07-03T09:51:50.799" v="157" actId="22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mod">
        <pc:chgData name="이 호진" userId="e7b51f9e24c37788" providerId="LiveId" clId="{C3934E33-DFE3-4FBC-A21B-A2F4BCDD1302}" dt="2022-07-03T09:52:03.074" v="158" actId="22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mod">
        <pc:chgData name="이 호진" userId="e7b51f9e24c37788" providerId="LiveId" clId="{C3934E33-DFE3-4FBC-A21B-A2F4BCDD1302}" dt="2022-07-03T11:46:37.763" v="378" actId="478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  <pc:docChgLst>
    <pc:chgData name="이 호진" userId="e7b51f9e24c37788" providerId="LiveId" clId="{5E0C4743-E007-4CA3-9190-C371841F11EC}"/>
    <pc:docChg chg="undo custSel addSld delSld modSld sldOrd">
      <pc:chgData name="이 호진" userId="e7b51f9e24c37788" providerId="LiveId" clId="{5E0C4743-E007-4CA3-9190-C371841F11EC}" dt="2022-07-05T09:40:29.743" v="703" actId="1076"/>
      <pc:docMkLst>
        <pc:docMk/>
      </pc:docMkLst>
      <pc:sldChg chg="del">
        <pc:chgData name="이 호진" userId="e7b51f9e24c37788" providerId="LiveId" clId="{5E0C4743-E007-4CA3-9190-C371841F11EC}" dt="2022-07-03T11:54:27.203" v="0" actId="47"/>
        <pc:sldMkLst>
          <pc:docMk/>
          <pc:sldMk cId="2184666338" sldId="25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783510813" sldId="25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835004089" sldId="25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5E0C4743-E007-4CA3-9190-C371841F11EC}" dt="2022-07-05T08:14:49.519" v="212" actId="1076"/>
        <pc:sldMkLst>
          <pc:docMk/>
          <pc:sldMk cId="3214108175" sldId="260"/>
        </pc:sldMkLst>
        <pc:spChg chg="add mod">
          <ac:chgData name="이 호진" userId="e7b51f9e24c37788" providerId="LiveId" clId="{5E0C4743-E007-4CA3-9190-C371841F11EC}" dt="2022-07-05T08:12:55.840" v="199" actId="14100"/>
          <ac:spMkLst>
            <pc:docMk/>
            <pc:sldMk cId="3214108175" sldId="260"/>
            <ac:spMk id="10" creationId="{FAAD131B-22DA-FDA5-B55E-0E553E22D975}"/>
          </ac:spMkLst>
        </pc:spChg>
        <pc:spChg chg="add mod">
          <ac:chgData name="이 호진" userId="e7b51f9e24c37788" providerId="LiveId" clId="{5E0C4743-E007-4CA3-9190-C371841F11EC}" dt="2022-07-05T08:13:26.874" v="205" actId="14100"/>
          <ac:spMkLst>
            <pc:docMk/>
            <pc:sldMk cId="3214108175" sldId="260"/>
            <ac:spMk id="11" creationId="{45DDEE0D-7AE6-451D-5599-3D8A96BA49CF}"/>
          </ac:spMkLst>
        </pc:spChg>
        <pc:spChg chg="add mod">
          <ac:chgData name="이 호진" userId="e7b51f9e24c37788" providerId="LiveId" clId="{5E0C4743-E007-4CA3-9190-C371841F11EC}" dt="2022-07-05T08:13:35.156" v="208" actId="14100"/>
          <ac:spMkLst>
            <pc:docMk/>
            <pc:sldMk cId="3214108175" sldId="260"/>
            <ac:spMk id="12" creationId="{ABFCA367-B941-84E8-CA49-732B5C8B1636}"/>
          </ac:spMkLst>
        </pc:spChg>
        <pc:picChg chg="del">
          <ac:chgData name="이 호진" userId="e7b51f9e24c37788" providerId="LiveId" clId="{5E0C4743-E007-4CA3-9190-C371841F11EC}" dt="2022-07-05T08:11:07.791" v="188" actId="478"/>
          <ac:picMkLst>
            <pc:docMk/>
            <pc:sldMk cId="3214108175" sldId="260"/>
            <ac:picMk id="3" creationId="{FC94EF8B-82AD-2C2C-3646-CD119467BFF1}"/>
          </ac:picMkLst>
        </pc:picChg>
        <pc:picChg chg="add mod">
          <ac:chgData name="이 호진" userId="e7b51f9e24c37788" providerId="LiveId" clId="{5E0C4743-E007-4CA3-9190-C371841F11EC}" dt="2022-07-05T08:12:57.265" v="200" actId="1076"/>
          <ac:picMkLst>
            <pc:docMk/>
            <pc:sldMk cId="3214108175" sldId="260"/>
            <ac:picMk id="5" creationId="{74870943-DB1B-E29C-87A5-B0540C1B5A7B}"/>
          </ac:picMkLst>
        </pc:picChg>
        <pc:picChg chg="add mod">
          <ac:chgData name="이 호진" userId="e7b51f9e24c37788" providerId="LiveId" clId="{5E0C4743-E007-4CA3-9190-C371841F11EC}" dt="2022-07-05T08:14:49.519" v="212" actId="1076"/>
          <ac:picMkLst>
            <pc:docMk/>
            <pc:sldMk cId="3214108175" sldId="260"/>
            <ac:picMk id="18" creationId="{A99319C8-B3C8-6548-803C-2C40C8B3786F}"/>
          </ac:picMkLst>
        </pc:picChg>
        <pc:cxnChg chg="add mod">
          <ac:chgData name="이 호진" userId="e7b51f9e24c37788" providerId="LiveId" clId="{5E0C4743-E007-4CA3-9190-C371841F11EC}" dt="2022-07-05T08:13:35.156" v="208" actId="14100"/>
          <ac:cxnSpMkLst>
            <pc:docMk/>
            <pc:sldMk cId="3214108175" sldId="260"/>
            <ac:cxnSpMk id="13" creationId="{18F33481-92D6-AE2B-149B-17419A2D04BC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79496532" sldId="261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382315757" sldId="26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144413662" sldId="26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2810284" sldId="264"/>
        </pc:sldMkLst>
      </pc:sldChg>
      <pc:sldChg chg="addSp modSp mod ord">
        <pc:chgData name="이 호진" userId="e7b51f9e24c37788" providerId="LiveId" clId="{5E0C4743-E007-4CA3-9190-C371841F11EC}" dt="2022-07-05T09:38:49.392" v="587" actId="1076"/>
        <pc:sldMkLst>
          <pc:docMk/>
          <pc:sldMk cId="4044655041" sldId="265"/>
        </pc:sldMkLst>
        <pc:picChg chg="add mod">
          <ac:chgData name="이 호진" userId="e7b51f9e24c37788" providerId="LiveId" clId="{5E0C4743-E007-4CA3-9190-C371841F11EC}" dt="2022-07-05T09:38:49.392" v="587" actId="1076"/>
          <ac:picMkLst>
            <pc:docMk/>
            <pc:sldMk cId="4044655041" sldId="265"/>
            <ac:picMk id="3" creationId="{25161CA2-5399-B3E6-2818-0D10AF8DA2DE}"/>
          </ac:picMkLst>
        </pc:picChg>
      </pc:sldChg>
      <pc:sldChg chg="addSp modSp mod ord">
        <pc:chgData name="이 호진" userId="e7b51f9e24c37788" providerId="LiveId" clId="{5E0C4743-E007-4CA3-9190-C371841F11EC}" dt="2022-07-05T08:10:55.416" v="187" actId="14100"/>
        <pc:sldMkLst>
          <pc:docMk/>
          <pc:sldMk cId="1458124132" sldId="266"/>
        </pc:sldMkLst>
        <pc:spChg chg="add mod">
          <ac:chgData name="이 호진" userId="e7b51f9e24c37788" providerId="LiveId" clId="{5E0C4743-E007-4CA3-9190-C371841F11EC}" dt="2022-07-05T08:10:48.731" v="185" actId="1076"/>
          <ac:spMkLst>
            <pc:docMk/>
            <pc:sldMk cId="1458124132" sldId="266"/>
            <ac:spMk id="10" creationId="{29AE245A-790D-05CB-2647-4195B70A14F1}"/>
          </ac:spMkLst>
        </pc:spChg>
        <pc:spChg chg="add mod">
          <ac:chgData name="이 호진" userId="e7b51f9e24c37788" providerId="LiveId" clId="{5E0C4743-E007-4CA3-9190-C371841F11EC}" dt="2022-07-05T08:10:55.416" v="187" actId="14100"/>
          <ac:spMkLst>
            <pc:docMk/>
            <pc:sldMk cId="1458124132" sldId="266"/>
            <ac:spMk id="11" creationId="{80534A46-790E-69F0-A375-871349C7598D}"/>
          </ac:spMkLst>
        </pc:spChg>
        <pc:spChg chg="add mod">
          <ac:chgData name="이 호진" userId="e7b51f9e24c37788" providerId="LiveId" clId="{5E0C4743-E007-4CA3-9190-C371841F11EC}" dt="2022-07-05T08:10:35.473" v="180" actId="14100"/>
          <ac:spMkLst>
            <pc:docMk/>
            <pc:sldMk cId="1458124132" sldId="266"/>
            <ac:spMk id="17" creationId="{DB6673AD-A800-AD3D-49C9-A2D81C14A13E}"/>
          </ac:spMkLst>
        </pc:spChg>
        <pc:picChg chg="add mod">
          <ac:chgData name="이 호진" userId="e7b51f9e24c37788" providerId="LiveId" clId="{5E0C4743-E007-4CA3-9190-C371841F11EC}" dt="2022-07-05T08:10:45.132" v="184" actId="1076"/>
          <ac:picMkLst>
            <pc:docMk/>
            <pc:sldMk cId="1458124132" sldId="266"/>
            <ac:picMk id="3" creationId="{D0215A59-289E-3490-B854-7FB5FC983226}"/>
          </ac:picMkLst>
        </pc:picChg>
        <pc:cxnChg chg="add mod">
          <ac:chgData name="이 호진" userId="e7b51f9e24c37788" providerId="LiveId" clId="{5E0C4743-E007-4CA3-9190-C371841F11EC}" dt="2022-07-05T08:10:55.416" v="187" actId="14100"/>
          <ac:cxnSpMkLst>
            <pc:docMk/>
            <pc:sldMk cId="1458124132" sldId="266"/>
            <ac:cxnSpMk id="12" creationId="{AB94DFCA-22E3-21D9-7F03-DEE3B636FE51}"/>
          </ac:cxnSpMkLst>
        </pc:cxnChg>
      </pc:sldChg>
      <pc:sldChg chg="addSp delSp modSp mod ord">
        <pc:chgData name="이 호진" userId="e7b51f9e24c37788" providerId="LiveId" clId="{5E0C4743-E007-4CA3-9190-C371841F11EC}" dt="2022-07-05T08:23:56.952" v="271" actId="14100"/>
        <pc:sldMkLst>
          <pc:docMk/>
          <pc:sldMk cId="2753084761" sldId="268"/>
        </pc:sldMkLst>
        <pc:spChg chg="add mod">
          <ac:chgData name="이 호진" userId="e7b51f9e24c37788" providerId="LiveId" clId="{5E0C4743-E007-4CA3-9190-C371841F11EC}" dt="2022-07-05T08:19:56.283" v="250" actId="14100"/>
          <ac:spMkLst>
            <pc:docMk/>
            <pc:sldMk cId="2753084761" sldId="268"/>
            <ac:spMk id="10" creationId="{8B6146A7-AB39-5776-1F50-533C0CA43562}"/>
          </ac:spMkLst>
        </pc:spChg>
        <pc:spChg chg="add mod">
          <ac:chgData name="이 호진" userId="e7b51f9e24c37788" providerId="LiveId" clId="{5E0C4743-E007-4CA3-9190-C371841F11EC}" dt="2022-07-05T08:23:39.794" v="265" actId="14100"/>
          <ac:spMkLst>
            <pc:docMk/>
            <pc:sldMk cId="2753084761" sldId="268"/>
            <ac:spMk id="12" creationId="{CEC3C8C9-3FAC-6359-2B99-3AA9E69C4AB8}"/>
          </ac:spMkLst>
        </pc:spChg>
        <pc:spChg chg="add mod">
          <ac:chgData name="이 호진" userId="e7b51f9e24c37788" providerId="LiveId" clId="{5E0C4743-E007-4CA3-9190-C371841F11EC}" dt="2022-07-05T08:23:56.952" v="271" actId="14100"/>
          <ac:spMkLst>
            <pc:docMk/>
            <pc:sldMk cId="2753084761" sldId="268"/>
            <ac:spMk id="13" creationId="{91B86049-491B-16B8-9C3A-A1002843BA57}"/>
          </ac:spMkLst>
        </pc:spChg>
        <pc:picChg chg="add del mod">
          <ac:chgData name="이 호진" userId="e7b51f9e24c37788" providerId="LiveId" clId="{5E0C4743-E007-4CA3-9190-C371841F11EC}" dt="2022-07-05T08:22:29.711" v="257" actId="478"/>
          <ac:picMkLst>
            <pc:docMk/>
            <pc:sldMk cId="2753084761" sldId="268"/>
            <ac:picMk id="5" creationId="{1BB9435D-9CEA-5446-064B-137700BBE1E3}"/>
          </ac:picMkLst>
        </pc:picChg>
        <pc:picChg chg="add mod">
          <ac:chgData name="이 호진" userId="e7b51f9e24c37788" providerId="LiveId" clId="{5E0C4743-E007-4CA3-9190-C371841F11EC}" dt="2022-07-05T08:23:43.076" v="267" actId="1076"/>
          <ac:picMkLst>
            <pc:docMk/>
            <pc:sldMk cId="2753084761" sldId="268"/>
            <ac:picMk id="11" creationId="{8FD3F82C-F1F1-AADE-2633-E3EB714CDC0C}"/>
          </ac:picMkLst>
        </pc:picChg>
        <pc:cxnChg chg="add mod">
          <ac:chgData name="이 호진" userId="e7b51f9e24c37788" providerId="LiveId" clId="{5E0C4743-E007-4CA3-9190-C371841F11EC}" dt="2022-07-05T08:23:56.952" v="271" actId="14100"/>
          <ac:cxnSpMkLst>
            <pc:docMk/>
            <pc:sldMk cId="2753084761" sldId="268"/>
            <ac:cxnSpMk id="14" creationId="{28372087-026E-79E6-9402-3B11F444B8DB}"/>
          </ac:cxnSpMkLst>
        </pc:cxnChg>
      </pc:sldChg>
      <pc:sldChg chg="addSp modSp mod ord">
        <pc:chgData name="이 호진" userId="e7b51f9e24c37788" providerId="LiveId" clId="{5E0C4743-E007-4CA3-9190-C371841F11EC}" dt="2022-07-05T08:35:43.460" v="324" actId="1076"/>
        <pc:sldMkLst>
          <pc:docMk/>
          <pc:sldMk cId="1484376790" sldId="269"/>
        </pc:sldMkLst>
        <pc:spChg chg="add mod">
          <ac:chgData name="이 호진" userId="e7b51f9e24c37788" providerId="LiveId" clId="{5E0C4743-E007-4CA3-9190-C371841F11EC}" dt="2022-07-05T08:35:06.828" v="322" actId="14100"/>
          <ac:spMkLst>
            <pc:docMk/>
            <pc:sldMk cId="1484376790" sldId="269"/>
            <ac:spMk id="10" creationId="{3E8675E5-8AE2-68C3-BAD2-6E4AF22F0F52}"/>
          </ac:spMkLst>
        </pc:spChg>
        <pc:picChg chg="add mod">
          <ac:chgData name="이 호진" userId="e7b51f9e24c37788" providerId="LiveId" clId="{5E0C4743-E007-4CA3-9190-C371841F11EC}" dt="2022-07-05T08:35:43.460" v="324" actId="1076"/>
          <ac:picMkLst>
            <pc:docMk/>
            <pc:sldMk cId="1484376790" sldId="269"/>
            <ac:picMk id="5" creationId="{629D88AB-B576-AD98-BB63-FDD13BCDCB83}"/>
          </ac:picMkLst>
        </pc:picChg>
      </pc:sldChg>
      <pc:sldChg chg="addSp delSp modSp mod ord">
        <pc:chgData name="이 호진" userId="e7b51f9e24c37788" providerId="LiveId" clId="{5E0C4743-E007-4CA3-9190-C371841F11EC}" dt="2022-07-05T08:04:55.622" v="154" actId="14100"/>
        <pc:sldMkLst>
          <pc:docMk/>
          <pc:sldMk cId="2266004688" sldId="270"/>
        </pc:sldMkLst>
        <pc:spChg chg="add mod">
          <ac:chgData name="이 호진" userId="e7b51f9e24c37788" providerId="LiveId" clId="{5E0C4743-E007-4CA3-9190-C371841F11EC}" dt="2022-07-05T08:02:32.033" v="142" actId="14100"/>
          <ac:spMkLst>
            <pc:docMk/>
            <pc:sldMk cId="2266004688" sldId="270"/>
            <ac:spMk id="11" creationId="{D3B0F99A-4C7C-4E83-2D9B-FA607E13FB27}"/>
          </ac:spMkLst>
        </pc:spChg>
        <pc:spChg chg="add mod">
          <ac:chgData name="이 호진" userId="e7b51f9e24c37788" providerId="LiveId" clId="{5E0C4743-E007-4CA3-9190-C371841F11EC}" dt="2022-07-05T08:04:45.048" v="152" actId="14100"/>
          <ac:spMkLst>
            <pc:docMk/>
            <pc:sldMk cId="2266004688" sldId="270"/>
            <ac:spMk id="12" creationId="{76C3D5C0-E9D0-8114-6EFF-30A68EE81806}"/>
          </ac:spMkLst>
        </pc:spChg>
        <pc:spChg chg="add mod">
          <ac:chgData name="이 호진" userId="e7b51f9e24c37788" providerId="LiveId" clId="{5E0C4743-E007-4CA3-9190-C371841F11EC}" dt="2022-07-05T08:04:55.622" v="154" actId="14100"/>
          <ac:spMkLst>
            <pc:docMk/>
            <pc:sldMk cId="2266004688" sldId="270"/>
            <ac:spMk id="13" creationId="{7D61DD4A-EBA1-2562-5E73-2A9CD4AA8E49}"/>
          </ac:spMkLst>
        </pc:spChg>
        <pc:picChg chg="del">
          <ac:chgData name="이 호진" userId="e7b51f9e24c37788" providerId="LiveId" clId="{5E0C4743-E007-4CA3-9190-C371841F11EC}" dt="2022-07-05T08:02:02.714" v="139" actId="478"/>
          <ac:picMkLst>
            <pc:docMk/>
            <pc:sldMk cId="2266004688" sldId="270"/>
            <ac:picMk id="3" creationId="{6BD9890C-9493-BA33-0CE0-AB3B51EE97C7}"/>
          </ac:picMkLst>
        </pc:picChg>
        <pc:picChg chg="add mod">
          <ac:chgData name="이 호진" userId="e7b51f9e24c37788" providerId="LiveId" clId="{5E0C4743-E007-4CA3-9190-C371841F11EC}" dt="2022-07-05T08:03:59.641" v="147" actId="1076"/>
          <ac:picMkLst>
            <pc:docMk/>
            <pc:sldMk cId="2266004688" sldId="270"/>
            <ac:picMk id="6" creationId="{CEA60836-5308-8EF4-E77F-8F8418474D3E}"/>
          </ac:picMkLst>
        </pc:picChg>
        <pc:picChg chg="add del mod">
          <ac:chgData name="이 호진" userId="e7b51f9e24c37788" providerId="LiveId" clId="{5E0C4743-E007-4CA3-9190-C371841F11EC}" dt="2022-07-05T08:02:01.088" v="138" actId="478"/>
          <ac:picMkLst>
            <pc:docMk/>
            <pc:sldMk cId="2266004688" sldId="270"/>
            <ac:picMk id="10" creationId="{A79B8A2E-E276-9A5E-786A-4D3A406DCB02}"/>
          </ac:picMkLst>
        </pc:picChg>
        <pc:cxnChg chg="add mod">
          <ac:chgData name="이 호진" userId="e7b51f9e24c37788" providerId="LiveId" clId="{5E0C4743-E007-4CA3-9190-C371841F11EC}" dt="2022-07-05T08:04:55.622" v="154" actId="14100"/>
          <ac:cxnSpMkLst>
            <pc:docMk/>
            <pc:sldMk cId="2266004688" sldId="270"/>
            <ac:cxnSpMk id="14" creationId="{C1A389A5-62E9-7D73-BF50-97D034BFF81B}"/>
          </ac:cxnSpMkLst>
        </pc:cxnChg>
      </pc:sldChg>
      <pc:sldChg chg="addSp delSp modSp mod ord">
        <pc:chgData name="이 호진" userId="e7b51f9e24c37788" providerId="LiveId" clId="{5E0C4743-E007-4CA3-9190-C371841F11EC}" dt="2022-07-05T09:37:40.485" v="530" actId="21"/>
        <pc:sldMkLst>
          <pc:docMk/>
          <pc:sldMk cId="1734040408" sldId="271"/>
        </pc:sldMkLst>
        <pc:spChg chg="add mod">
          <ac:chgData name="이 호진" userId="e7b51f9e24c37788" providerId="LiveId" clId="{5E0C4743-E007-4CA3-9190-C371841F11EC}" dt="2022-07-05T07:44:53.142" v="86" actId="14100"/>
          <ac:spMkLst>
            <pc:docMk/>
            <pc:sldMk cId="1734040408" sldId="271"/>
            <ac:spMk id="6" creationId="{7B797F39-5EE2-5C44-E926-02006CAA0775}"/>
          </ac:spMkLst>
        </pc:spChg>
        <pc:spChg chg="add mod">
          <ac:chgData name="이 호진" userId="e7b51f9e24c37788" providerId="LiveId" clId="{5E0C4743-E007-4CA3-9190-C371841F11EC}" dt="2022-07-05T07:44:35.179" v="83" actId="14100"/>
          <ac:spMkLst>
            <pc:docMk/>
            <pc:sldMk cId="1734040408" sldId="271"/>
            <ac:spMk id="12" creationId="{B6B8FC6F-E5D7-914E-AC45-D5A437E86D0E}"/>
          </ac:spMkLst>
        </pc:spChg>
        <pc:spChg chg="add mod">
          <ac:chgData name="이 호진" userId="e7b51f9e24c37788" providerId="LiveId" clId="{5E0C4743-E007-4CA3-9190-C371841F11EC}" dt="2022-07-05T07:45:06.417" v="89" actId="14100"/>
          <ac:spMkLst>
            <pc:docMk/>
            <pc:sldMk cId="1734040408" sldId="271"/>
            <ac:spMk id="13" creationId="{141403F5-2FC9-AA82-7E48-7E622A92F303}"/>
          </ac:spMkLst>
        </pc:spChg>
        <pc:picChg chg="del">
          <ac:chgData name="이 호진" userId="e7b51f9e24c37788" providerId="LiveId" clId="{5E0C4743-E007-4CA3-9190-C371841F11EC}" dt="2022-07-05T07:38:22.496" v="58" actId="21"/>
          <ac:picMkLst>
            <pc:docMk/>
            <pc:sldMk cId="1734040408" sldId="271"/>
            <ac:picMk id="3" creationId="{569D1E7F-F466-2A5A-DB2E-E815899E20CF}"/>
          </ac:picMkLst>
        </pc:picChg>
        <pc:picChg chg="add mod">
          <ac:chgData name="이 호진" userId="e7b51f9e24c37788" providerId="LiveId" clId="{5E0C4743-E007-4CA3-9190-C371841F11EC}" dt="2022-07-05T07:44:41.639" v="84" actId="1076"/>
          <ac:picMkLst>
            <pc:docMk/>
            <pc:sldMk cId="1734040408" sldId="271"/>
            <ac:picMk id="5" creationId="{BA665A6A-0C1F-4569-6B8C-D075AAF2CFF4}"/>
          </ac:picMkLst>
        </pc:picChg>
        <pc:picChg chg="add mod">
          <ac:chgData name="이 호진" userId="e7b51f9e24c37788" providerId="LiveId" clId="{5E0C4743-E007-4CA3-9190-C371841F11EC}" dt="2022-07-05T07:48:36.807" v="115" actId="1076"/>
          <ac:picMkLst>
            <pc:docMk/>
            <pc:sldMk cId="1734040408" sldId="271"/>
            <ac:picMk id="21" creationId="{A26522D3-2CEE-71C6-85D2-D292F504E315}"/>
          </ac:picMkLst>
        </pc:picChg>
        <pc:picChg chg="add del mod">
          <ac:chgData name="이 호진" userId="e7b51f9e24c37788" providerId="LiveId" clId="{5E0C4743-E007-4CA3-9190-C371841F11EC}" dt="2022-07-05T09:37:40.485" v="530" actId="21"/>
          <ac:picMkLst>
            <pc:docMk/>
            <pc:sldMk cId="1734040408" sldId="271"/>
            <ac:picMk id="1026" creationId="{199D726E-726E-7438-20F6-677725AE3F95}"/>
          </ac:picMkLst>
        </pc:picChg>
        <pc:cxnChg chg="add del mod">
          <ac:chgData name="이 호진" userId="e7b51f9e24c37788" providerId="LiveId" clId="{5E0C4743-E007-4CA3-9190-C371841F11EC}" dt="2022-07-05T07:45:59.851" v="100" actId="478"/>
          <ac:cxnSpMkLst>
            <pc:docMk/>
            <pc:sldMk cId="1734040408" sldId="271"/>
            <ac:cxnSpMk id="11" creationId="{D82E4F85-8EF4-D2A8-7E9E-A7C8D5FC0E7B}"/>
          </ac:cxnSpMkLst>
        </pc:cxnChg>
        <pc:cxnChg chg="add mod">
          <ac:chgData name="이 호진" userId="e7b51f9e24c37788" providerId="LiveId" clId="{5E0C4743-E007-4CA3-9190-C371841F11EC}" dt="2022-07-05T07:45:48.482" v="99" actId="14100"/>
          <ac:cxnSpMkLst>
            <pc:docMk/>
            <pc:sldMk cId="1734040408" sldId="271"/>
            <ac:cxnSpMk id="17" creationId="{30DDD548-510F-3F19-F34B-6FE3E84A2BA8}"/>
          </ac:cxnSpMkLst>
        </pc:cxnChg>
      </pc:sldChg>
      <pc:sldChg chg="addSp delSp modSp mod ord">
        <pc:chgData name="이 호진" userId="e7b51f9e24c37788" providerId="LiveId" clId="{5E0C4743-E007-4CA3-9190-C371841F11EC}" dt="2022-07-05T08:06:17.221" v="163" actId="14100"/>
        <pc:sldMkLst>
          <pc:docMk/>
          <pc:sldMk cId="2281229193" sldId="272"/>
        </pc:sldMkLst>
        <pc:spChg chg="add mod">
          <ac:chgData name="이 호진" userId="e7b51f9e24c37788" providerId="LiveId" clId="{5E0C4743-E007-4CA3-9190-C371841F11EC}" dt="2022-07-05T08:06:17.221" v="163" actId="14100"/>
          <ac:spMkLst>
            <pc:docMk/>
            <pc:sldMk cId="2281229193" sldId="272"/>
            <ac:spMk id="10" creationId="{86ED86DF-CF83-2C35-B67E-BE3951BE7933}"/>
          </ac:spMkLst>
        </pc:spChg>
        <pc:picChg chg="del">
          <ac:chgData name="이 호진" userId="e7b51f9e24c37788" providerId="LiveId" clId="{5E0C4743-E007-4CA3-9190-C371841F11EC}" dt="2022-07-05T08:01:56.887" v="137" actId="478"/>
          <ac:picMkLst>
            <pc:docMk/>
            <pc:sldMk cId="2281229193" sldId="272"/>
            <ac:picMk id="3" creationId="{97A23A0A-07F2-9F67-FA88-F0E38C6C6F97}"/>
          </ac:picMkLst>
        </pc:picChg>
        <pc:picChg chg="add mod">
          <ac:chgData name="이 호진" userId="e7b51f9e24c37788" providerId="LiveId" clId="{5E0C4743-E007-4CA3-9190-C371841F11EC}" dt="2022-07-05T08:05:56.992" v="160" actId="1076"/>
          <ac:picMkLst>
            <pc:docMk/>
            <pc:sldMk cId="2281229193" sldId="272"/>
            <ac:picMk id="5" creationId="{1591CBDC-7028-1021-E0FD-8AE618504B95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14548362" sldId="273"/>
        </pc:sldMkLst>
        <pc:picChg chg="del">
          <ac:chgData name="이 호진" userId="e7b51f9e24c37788" providerId="LiveId" clId="{5E0C4743-E007-4CA3-9190-C371841F11EC}" dt="2022-07-05T08:06:55.316" v="164" actId="478"/>
          <ac:picMkLst>
            <pc:docMk/>
            <pc:sldMk cId="114548362" sldId="273"/>
            <ac:picMk id="3" creationId="{F61009FF-94FF-295E-CFD9-8D1059BE49D0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48686786" sldId="274"/>
        </pc:sldMkLst>
        <pc:picChg chg="del">
          <ac:chgData name="이 호진" userId="e7b51f9e24c37788" providerId="LiveId" clId="{5E0C4743-E007-4CA3-9190-C371841F11EC}" dt="2022-07-05T08:07:03.819" v="165" actId="478"/>
          <ac:picMkLst>
            <pc:docMk/>
            <pc:sldMk cId="2148686786" sldId="274"/>
            <ac:picMk id="3" creationId="{6A4116BE-F5AB-5B23-76C8-687CA5D5CE9A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614061020" sldId="275"/>
        </pc:sldMkLst>
        <pc:picChg chg="del">
          <ac:chgData name="이 호진" userId="e7b51f9e24c37788" providerId="LiveId" clId="{5E0C4743-E007-4CA3-9190-C371841F11EC}" dt="2022-07-05T08:07:16.271" v="166" actId="478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delSp modSp mod ord">
        <pc:chgData name="이 호진" userId="e7b51f9e24c37788" providerId="LiveId" clId="{5E0C4743-E007-4CA3-9190-C371841F11EC}" dt="2022-07-05T08:19:10.339" v="241" actId="21"/>
        <pc:sldMkLst>
          <pc:docMk/>
          <pc:sldMk cId="3467161313" sldId="276"/>
        </pc:sldMkLst>
        <pc:spChg chg="add mod">
          <ac:chgData name="이 호진" userId="e7b51f9e24c37788" providerId="LiveId" clId="{5E0C4743-E007-4CA3-9190-C371841F11EC}" dt="2022-07-05T08:17:04.921" v="225" actId="14100"/>
          <ac:spMkLst>
            <pc:docMk/>
            <pc:sldMk cId="3467161313" sldId="276"/>
            <ac:spMk id="10" creationId="{196A1562-A924-5F69-0815-15107320AB70}"/>
          </ac:spMkLst>
        </pc:spChg>
        <pc:spChg chg="add mod">
          <ac:chgData name="이 호진" userId="e7b51f9e24c37788" providerId="LiveId" clId="{5E0C4743-E007-4CA3-9190-C371841F11EC}" dt="2022-07-05T08:17:31.634" v="229" actId="14100"/>
          <ac:spMkLst>
            <pc:docMk/>
            <pc:sldMk cId="3467161313" sldId="276"/>
            <ac:spMk id="11" creationId="{2D7E29A0-3D70-5D9F-D90C-CFCE7667E672}"/>
          </ac:spMkLst>
        </pc:spChg>
        <pc:spChg chg="add mod">
          <ac:chgData name="이 호진" userId="e7b51f9e24c37788" providerId="LiveId" clId="{5E0C4743-E007-4CA3-9190-C371841F11EC}" dt="2022-07-05T08:17:49.520" v="234" actId="14100"/>
          <ac:spMkLst>
            <pc:docMk/>
            <pc:sldMk cId="3467161313" sldId="276"/>
            <ac:spMk id="12" creationId="{A9F1696F-A345-37E2-C95C-265E99566EE1}"/>
          </ac:spMkLst>
        </pc:spChg>
        <pc:picChg chg="del">
          <ac:chgData name="이 호진" userId="e7b51f9e24c37788" providerId="LiveId" clId="{5E0C4743-E007-4CA3-9190-C371841F11EC}" dt="2022-07-05T08:11:11.730" v="189" actId="478"/>
          <ac:picMkLst>
            <pc:docMk/>
            <pc:sldMk cId="3467161313" sldId="276"/>
            <ac:picMk id="3" creationId="{386AA31B-450B-3EAB-F0A7-5B7EA403B452}"/>
          </ac:picMkLst>
        </pc:picChg>
        <pc:picChg chg="add mod">
          <ac:chgData name="이 호진" userId="e7b51f9e24c37788" providerId="LiveId" clId="{5E0C4743-E007-4CA3-9190-C371841F11EC}" dt="2022-07-05T08:17:35.281" v="231" actId="1076"/>
          <ac:picMkLst>
            <pc:docMk/>
            <pc:sldMk cId="3467161313" sldId="276"/>
            <ac:picMk id="5" creationId="{EB36C1A3-1D25-7E58-C317-F7B5E7EDA12C}"/>
          </ac:picMkLst>
        </pc:picChg>
        <pc:picChg chg="add del mod">
          <ac:chgData name="이 호진" userId="e7b51f9e24c37788" providerId="LiveId" clId="{5E0C4743-E007-4CA3-9190-C371841F11EC}" dt="2022-07-05T08:19:10.339" v="241" actId="21"/>
          <ac:picMkLst>
            <pc:docMk/>
            <pc:sldMk cId="3467161313" sldId="276"/>
            <ac:picMk id="21" creationId="{996A99E8-B213-EA93-ACD3-2DFE5BB515AA}"/>
          </ac:picMkLst>
        </pc:picChg>
        <pc:cxnChg chg="add mod">
          <ac:chgData name="이 호진" userId="e7b51f9e24c37788" providerId="LiveId" clId="{5E0C4743-E007-4CA3-9190-C371841F11EC}" dt="2022-07-05T08:17:49.520" v="234" actId="14100"/>
          <ac:cxnSpMkLst>
            <pc:docMk/>
            <pc:sldMk cId="3467161313" sldId="276"/>
            <ac:cxnSpMk id="13" creationId="{C19B5AD6-8012-2B91-C714-88FE9D9A0D91}"/>
          </ac:cxnSpMkLst>
        </pc:cxnChg>
      </pc:sldChg>
      <pc:sldChg chg="addSp delSp modSp mod ord">
        <pc:chgData name="이 호진" userId="e7b51f9e24c37788" providerId="LiveId" clId="{5E0C4743-E007-4CA3-9190-C371841F11EC}" dt="2022-07-05T08:33:58.689" v="315" actId="14100"/>
        <pc:sldMkLst>
          <pc:docMk/>
          <pc:sldMk cId="3052233827" sldId="277"/>
        </pc:sldMkLst>
        <pc:spChg chg="add mod">
          <ac:chgData name="이 호진" userId="e7b51f9e24c37788" providerId="LiveId" clId="{5E0C4743-E007-4CA3-9190-C371841F11EC}" dt="2022-07-05T08:33:23.927" v="308" actId="14100"/>
          <ac:spMkLst>
            <pc:docMk/>
            <pc:sldMk cId="3052233827" sldId="277"/>
            <ac:spMk id="10" creationId="{1AE0FFE6-85A3-F1F8-9BA6-115336DBB231}"/>
          </ac:spMkLst>
        </pc:spChg>
        <pc:spChg chg="add mod">
          <ac:chgData name="이 호진" userId="e7b51f9e24c37788" providerId="LiveId" clId="{5E0C4743-E007-4CA3-9190-C371841F11EC}" dt="2022-07-05T08:33:50.037" v="312" actId="14100"/>
          <ac:spMkLst>
            <pc:docMk/>
            <pc:sldMk cId="3052233827" sldId="277"/>
            <ac:spMk id="11" creationId="{3D2D5C60-6F76-C44A-9FE7-D33521ADD432}"/>
          </ac:spMkLst>
        </pc:spChg>
        <pc:spChg chg="add mod">
          <ac:chgData name="이 호진" userId="e7b51f9e24c37788" providerId="LiveId" clId="{5E0C4743-E007-4CA3-9190-C371841F11EC}" dt="2022-07-05T08:33:58.689" v="315" actId="14100"/>
          <ac:spMkLst>
            <pc:docMk/>
            <pc:sldMk cId="3052233827" sldId="277"/>
            <ac:spMk id="12" creationId="{9B4200F3-3641-8BDB-D941-090AD9F7CC76}"/>
          </ac:spMkLst>
        </pc:spChg>
        <pc:picChg chg="del">
          <ac:chgData name="이 호진" userId="e7b51f9e24c37788" providerId="LiveId" clId="{5E0C4743-E007-4CA3-9190-C371841F11EC}" dt="2022-07-05T08:15:04.629" v="213" actId="478"/>
          <ac:picMkLst>
            <pc:docMk/>
            <pc:sldMk cId="3052233827" sldId="277"/>
            <ac:picMk id="3" creationId="{5EB53032-C8CC-E5FC-892E-3AC6756A8BB0}"/>
          </ac:picMkLst>
        </pc:picChg>
        <pc:picChg chg="add mod">
          <ac:chgData name="이 호진" userId="e7b51f9e24c37788" providerId="LiveId" clId="{5E0C4743-E007-4CA3-9190-C371841F11EC}" dt="2022-07-05T08:33:25.578" v="309" actId="1076"/>
          <ac:picMkLst>
            <pc:docMk/>
            <pc:sldMk cId="3052233827" sldId="277"/>
            <ac:picMk id="5" creationId="{BD76C90C-C13B-4AB4-09BF-6DBF9961917D}"/>
          </ac:picMkLst>
        </pc:picChg>
        <pc:cxnChg chg="add mod">
          <ac:chgData name="이 호진" userId="e7b51f9e24c37788" providerId="LiveId" clId="{5E0C4743-E007-4CA3-9190-C371841F11EC}" dt="2022-07-05T08:33:58.689" v="315" actId="14100"/>
          <ac:cxnSpMkLst>
            <pc:docMk/>
            <pc:sldMk cId="3052233827" sldId="277"/>
            <ac:cxnSpMk id="13" creationId="{66018F0E-1CF5-084E-DB9E-81178C976B73}"/>
          </ac:cxnSpMkLst>
        </pc:cxnChg>
      </pc:sldChg>
      <pc:sldChg chg="addSp delSp modSp mod ord">
        <pc:chgData name="이 호진" userId="e7b51f9e24c37788" providerId="LiveId" clId="{5E0C4743-E007-4CA3-9190-C371841F11EC}" dt="2022-07-05T08:19:15.191" v="244" actId="1076"/>
        <pc:sldMkLst>
          <pc:docMk/>
          <pc:sldMk cId="1148027052" sldId="278"/>
        </pc:sldMkLst>
        <pc:picChg chg="del">
          <ac:chgData name="이 호진" userId="e7b51f9e24c37788" providerId="LiveId" clId="{5E0C4743-E007-4CA3-9190-C371841F11EC}" dt="2022-07-05T08:15:06.453" v="214" actId="478"/>
          <ac:picMkLst>
            <pc:docMk/>
            <pc:sldMk cId="1148027052" sldId="278"/>
            <ac:picMk id="3" creationId="{26D61354-CBA2-4689-0CAD-0D4D83753E9B}"/>
          </ac:picMkLst>
        </pc:picChg>
        <pc:picChg chg="add mod">
          <ac:chgData name="이 호진" userId="e7b51f9e24c37788" providerId="LiveId" clId="{5E0C4743-E007-4CA3-9190-C371841F11EC}" dt="2022-07-05T08:19:15.191" v="244" actId="1076"/>
          <ac:picMkLst>
            <pc:docMk/>
            <pc:sldMk cId="1148027052" sldId="278"/>
            <ac:picMk id="10" creationId="{5A5B790A-853E-2C60-C0E5-264936990826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3620403449" sldId="279"/>
        </pc:sldMkLst>
        <pc:picChg chg="del">
          <ac:chgData name="이 호진" userId="e7b51f9e24c37788" providerId="LiveId" clId="{5E0C4743-E007-4CA3-9190-C371841F11EC}" dt="2022-07-05T08:19:25.971" v="246" actId="478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delSp modSp mod ord">
        <pc:chgData name="이 호진" userId="e7b51f9e24c37788" providerId="LiveId" clId="{5E0C4743-E007-4CA3-9190-C371841F11EC}" dt="2022-07-05T08:32:00.168" v="301" actId="1076"/>
        <pc:sldMkLst>
          <pc:docMk/>
          <pc:sldMk cId="2211931439" sldId="280"/>
        </pc:sldMkLst>
        <pc:picChg chg="del">
          <ac:chgData name="이 호진" userId="e7b51f9e24c37788" providerId="LiveId" clId="{5E0C4743-E007-4CA3-9190-C371841F11EC}" dt="2022-07-05T08:19:29.751" v="247" actId="478"/>
          <ac:picMkLst>
            <pc:docMk/>
            <pc:sldMk cId="2211931439" sldId="280"/>
            <ac:picMk id="3" creationId="{ECC3F25A-0A30-C73D-F9F3-6ED65D8AEC83}"/>
          </ac:picMkLst>
        </pc:picChg>
        <pc:picChg chg="add mod">
          <ac:chgData name="이 호진" userId="e7b51f9e24c37788" providerId="LiveId" clId="{5E0C4743-E007-4CA3-9190-C371841F11EC}" dt="2022-07-05T08:32:00.168" v="301" actId="1076"/>
          <ac:picMkLst>
            <pc:docMk/>
            <pc:sldMk cId="2211931439" sldId="280"/>
            <ac:picMk id="5" creationId="{AF229B91-24A9-2498-003F-C2A263965662}"/>
          </ac:picMkLst>
        </pc:picChg>
      </pc:sldChg>
      <pc:sldChg chg="addSp delSp modSp mod ord">
        <pc:chgData name="이 호진" userId="e7b51f9e24c37788" providerId="LiveId" clId="{5E0C4743-E007-4CA3-9190-C371841F11EC}" dt="2022-07-05T08:31:03.489" v="296" actId="14100"/>
        <pc:sldMkLst>
          <pc:docMk/>
          <pc:sldMk cId="3718146240" sldId="281"/>
        </pc:sldMkLst>
        <pc:spChg chg="add mod">
          <ac:chgData name="이 호진" userId="e7b51f9e24c37788" providerId="LiveId" clId="{5E0C4743-E007-4CA3-9190-C371841F11EC}" dt="2022-07-05T08:25:54.322" v="280" actId="14100"/>
          <ac:spMkLst>
            <pc:docMk/>
            <pc:sldMk cId="3718146240" sldId="281"/>
            <ac:spMk id="10" creationId="{FC419EA3-81DE-FF9D-AE0F-E7859E77E96F}"/>
          </ac:spMkLst>
        </pc:spChg>
        <pc:spChg chg="add mod">
          <ac:chgData name="이 호진" userId="e7b51f9e24c37788" providerId="LiveId" clId="{5E0C4743-E007-4CA3-9190-C371841F11EC}" dt="2022-07-05T08:30:55.840" v="293" actId="14100"/>
          <ac:spMkLst>
            <pc:docMk/>
            <pc:sldMk cId="3718146240" sldId="281"/>
            <ac:spMk id="11" creationId="{0D21F82C-4EE5-97F4-0FF6-35DED7525EF0}"/>
          </ac:spMkLst>
        </pc:spChg>
        <pc:spChg chg="add mod">
          <ac:chgData name="이 호진" userId="e7b51f9e24c37788" providerId="LiveId" clId="{5E0C4743-E007-4CA3-9190-C371841F11EC}" dt="2022-07-05T08:31:03.489" v="296" actId="14100"/>
          <ac:spMkLst>
            <pc:docMk/>
            <pc:sldMk cId="3718146240" sldId="281"/>
            <ac:spMk id="12" creationId="{CE114704-FB68-5EB9-62E0-A956D5EB65F3}"/>
          </ac:spMkLst>
        </pc:spChg>
        <pc:picChg chg="del">
          <ac:chgData name="이 호진" userId="e7b51f9e24c37788" providerId="LiveId" clId="{5E0C4743-E007-4CA3-9190-C371841F11EC}" dt="2022-07-05T08:25:11.018" v="276" actId="478"/>
          <ac:picMkLst>
            <pc:docMk/>
            <pc:sldMk cId="3718146240" sldId="281"/>
            <ac:picMk id="3" creationId="{903C7864-ECE2-D48D-FBF6-0F5A2E47D812}"/>
          </ac:picMkLst>
        </pc:picChg>
        <pc:picChg chg="add mod">
          <ac:chgData name="이 호진" userId="e7b51f9e24c37788" providerId="LiveId" clId="{5E0C4743-E007-4CA3-9190-C371841F11EC}" dt="2022-07-05T08:30:34.474" v="290" actId="1076"/>
          <ac:picMkLst>
            <pc:docMk/>
            <pc:sldMk cId="3718146240" sldId="281"/>
            <ac:picMk id="6" creationId="{22E8C640-4351-4656-86DB-9F2B8A22BA6D}"/>
          </ac:picMkLst>
        </pc:picChg>
        <pc:cxnChg chg="add mod">
          <ac:chgData name="이 호진" userId="e7b51f9e24c37788" providerId="LiveId" clId="{5E0C4743-E007-4CA3-9190-C371841F11EC}" dt="2022-07-05T08:31:03.489" v="296" actId="14100"/>
          <ac:cxnSpMkLst>
            <pc:docMk/>
            <pc:sldMk cId="3718146240" sldId="281"/>
            <ac:cxnSpMk id="13" creationId="{C5D47440-918F-BDC1-3BBC-8EF745C5A99B}"/>
          </ac:cxnSpMkLst>
        </pc:cxn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66744731" sldId="282"/>
        </pc:sldMkLst>
        <pc:picChg chg="del">
          <ac:chgData name="이 호진" userId="e7b51f9e24c37788" providerId="LiveId" clId="{5E0C4743-E007-4CA3-9190-C371841F11EC}" dt="2022-07-05T08:25:12.984" v="277" actId="478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delSp modSp mod ord">
        <pc:chgData name="이 호진" userId="e7b51f9e24c37788" providerId="LiveId" clId="{5E0C4743-E007-4CA3-9190-C371841F11EC}" dt="2022-07-05T09:01:48.598" v="425" actId="1076"/>
        <pc:sldMkLst>
          <pc:docMk/>
          <pc:sldMk cId="2858549789" sldId="283"/>
        </pc:sldMkLst>
        <pc:picChg chg="del">
          <ac:chgData name="이 호진" userId="e7b51f9e24c37788" providerId="LiveId" clId="{5E0C4743-E007-4CA3-9190-C371841F11EC}" dt="2022-07-05T08:32:24.019" v="302" actId="478"/>
          <ac:picMkLst>
            <pc:docMk/>
            <pc:sldMk cId="2858549789" sldId="283"/>
            <ac:picMk id="3" creationId="{BEB7F89E-1DDA-C434-F2B2-6306486B5134}"/>
          </ac:picMkLst>
        </pc:picChg>
        <pc:picChg chg="add mod">
          <ac:chgData name="이 호진" userId="e7b51f9e24c37788" providerId="LiveId" clId="{5E0C4743-E007-4CA3-9190-C371841F11EC}" dt="2022-07-05T09:01:48.598" v="425" actId="1076"/>
          <ac:picMkLst>
            <pc:docMk/>
            <pc:sldMk cId="2858549789" sldId="283"/>
            <ac:picMk id="5" creationId="{43A823B9-AC9E-2C66-B4A7-C447474DD0DF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852352224" sldId="284"/>
        </pc:sldMkLst>
        <pc:picChg chg="del">
          <ac:chgData name="이 호진" userId="e7b51f9e24c37788" providerId="LiveId" clId="{5E0C4743-E007-4CA3-9190-C371841F11EC}" dt="2022-07-05T08:34:14.363" v="316" actId="478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delSp modSp mod ord">
        <pc:chgData name="이 호진" userId="e7b51f9e24c37788" providerId="LiveId" clId="{5E0C4743-E007-4CA3-9190-C371841F11EC}" dt="2022-07-05T08:40:02.348" v="345" actId="14100"/>
        <pc:sldMkLst>
          <pc:docMk/>
          <pc:sldMk cId="783597995" sldId="285"/>
        </pc:sldMkLst>
        <pc:spChg chg="add del">
          <ac:chgData name="이 호진" userId="e7b51f9e24c37788" providerId="LiveId" clId="{5E0C4743-E007-4CA3-9190-C371841F11EC}" dt="2022-07-05T08:39:14.600" v="334" actId="478"/>
          <ac:spMkLst>
            <pc:docMk/>
            <pc:sldMk cId="783597995" sldId="285"/>
            <ac:spMk id="11" creationId="{EF28F130-E93D-5F3B-B5E4-0C08D05F0422}"/>
          </ac:spMkLst>
        </pc:spChg>
        <pc:spChg chg="add mod">
          <ac:chgData name="이 호진" userId="e7b51f9e24c37788" providerId="LiveId" clId="{5E0C4743-E007-4CA3-9190-C371841F11EC}" dt="2022-07-05T08:39:36.160" v="338" actId="14100"/>
          <ac:spMkLst>
            <pc:docMk/>
            <pc:sldMk cId="783597995" sldId="285"/>
            <ac:spMk id="12" creationId="{EDCB7BD1-5D5A-6070-4067-6540E0C0E23E}"/>
          </ac:spMkLst>
        </pc:spChg>
        <pc:spChg chg="add mod">
          <ac:chgData name="이 호진" userId="e7b51f9e24c37788" providerId="LiveId" clId="{5E0C4743-E007-4CA3-9190-C371841F11EC}" dt="2022-07-05T08:39:42.696" v="340" actId="14100"/>
          <ac:spMkLst>
            <pc:docMk/>
            <pc:sldMk cId="783597995" sldId="285"/>
            <ac:spMk id="13" creationId="{38079DB4-1487-50B4-1F67-0EB58577BB4E}"/>
          </ac:spMkLst>
        </pc:spChg>
        <pc:spChg chg="add mod">
          <ac:chgData name="이 호진" userId="e7b51f9e24c37788" providerId="LiveId" clId="{5E0C4743-E007-4CA3-9190-C371841F11EC}" dt="2022-07-05T08:40:02.348" v="345" actId="14100"/>
          <ac:spMkLst>
            <pc:docMk/>
            <pc:sldMk cId="783597995" sldId="285"/>
            <ac:spMk id="19" creationId="{881CBE62-4A37-F0A8-1660-60B0456E51B2}"/>
          </ac:spMkLst>
        </pc:spChg>
        <pc:picChg chg="del">
          <ac:chgData name="이 호진" userId="e7b51f9e24c37788" providerId="LiveId" clId="{5E0C4743-E007-4CA3-9190-C371841F11EC}" dt="2022-07-05T08:34:18.070" v="317" actId="478"/>
          <ac:picMkLst>
            <pc:docMk/>
            <pc:sldMk cId="783597995" sldId="285"/>
            <ac:picMk id="3" creationId="{465A34B4-F9C0-5004-BAA8-8F8AE2241A0D}"/>
          </ac:picMkLst>
        </pc:picChg>
        <pc:picChg chg="add mod">
          <ac:chgData name="이 호진" userId="e7b51f9e24c37788" providerId="LiveId" clId="{5E0C4743-E007-4CA3-9190-C371841F11EC}" dt="2022-07-05T08:38:45.534" v="329" actId="1076"/>
          <ac:picMkLst>
            <pc:docMk/>
            <pc:sldMk cId="783597995" sldId="285"/>
            <ac:picMk id="5" creationId="{1BB2F896-2759-B79C-43E7-4C2E4EF97327}"/>
          </ac:picMkLst>
        </pc:picChg>
        <pc:picChg chg="add mod">
          <ac:chgData name="이 호진" userId="e7b51f9e24c37788" providerId="LiveId" clId="{5E0C4743-E007-4CA3-9190-C371841F11EC}" dt="2022-07-05T08:39:54.359" v="343" actId="1076"/>
          <ac:picMkLst>
            <pc:docMk/>
            <pc:sldMk cId="783597995" sldId="285"/>
            <ac:picMk id="10" creationId="{F9D4F99E-ECB5-FFA4-E8BD-02D8087DF99A}"/>
          </ac:picMkLst>
        </pc:picChg>
        <pc:cxnChg chg="add mod">
          <ac:chgData name="이 호진" userId="e7b51f9e24c37788" providerId="LiveId" clId="{5E0C4743-E007-4CA3-9190-C371841F11EC}" dt="2022-07-05T08:39:42.696" v="340" actId="14100"/>
          <ac:cxnSpMkLst>
            <pc:docMk/>
            <pc:sldMk cId="783597995" sldId="285"/>
            <ac:cxnSpMk id="14" creationId="{C5D12F12-AE2B-4116-232A-C00672D52650}"/>
          </ac:cxnSpMkLst>
        </pc:cxnChg>
      </pc:sldChg>
      <pc:sldChg chg="addSp delSp modSp mod ord">
        <pc:chgData name="이 호진" userId="e7b51f9e24c37788" providerId="LiveId" clId="{5E0C4743-E007-4CA3-9190-C371841F11EC}" dt="2022-07-05T08:43:02.082" v="364" actId="14100"/>
        <pc:sldMkLst>
          <pc:docMk/>
          <pc:sldMk cId="1513646441" sldId="286"/>
        </pc:sldMkLst>
        <pc:spChg chg="add mod">
          <ac:chgData name="이 호진" userId="e7b51f9e24c37788" providerId="LiveId" clId="{5E0C4743-E007-4CA3-9190-C371841F11EC}" dt="2022-07-05T08:40:46.547" v="352" actId="14100"/>
          <ac:spMkLst>
            <pc:docMk/>
            <pc:sldMk cId="1513646441" sldId="286"/>
            <ac:spMk id="10" creationId="{118B91E0-0D49-A49F-E50D-EDC152D05189}"/>
          </ac:spMkLst>
        </pc:spChg>
        <pc:spChg chg="add mod">
          <ac:chgData name="이 호진" userId="e7b51f9e24c37788" providerId="LiveId" clId="{5E0C4743-E007-4CA3-9190-C371841F11EC}" dt="2022-07-05T08:42:53.950" v="361" actId="14100"/>
          <ac:spMkLst>
            <pc:docMk/>
            <pc:sldMk cId="1513646441" sldId="286"/>
            <ac:spMk id="11" creationId="{EFB8D68C-0394-60ED-D200-FCBF2FCD5420}"/>
          </ac:spMkLst>
        </pc:spChg>
        <pc:spChg chg="add mod">
          <ac:chgData name="이 호진" userId="e7b51f9e24c37788" providerId="LiveId" clId="{5E0C4743-E007-4CA3-9190-C371841F11EC}" dt="2022-07-05T08:43:02.082" v="364" actId="14100"/>
          <ac:spMkLst>
            <pc:docMk/>
            <pc:sldMk cId="1513646441" sldId="286"/>
            <ac:spMk id="12" creationId="{FBFB5F23-AAC5-C8DD-C3E3-E52FC1C9DD8F}"/>
          </ac:spMkLst>
        </pc:spChg>
        <pc:picChg chg="del mod">
          <ac:chgData name="이 호진" userId="e7b51f9e24c37788" providerId="LiveId" clId="{5E0C4743-E007-4CA3-9190-C371841F11EC}" dt="2022-07-05T08:40:13.957" v="346" actId="478"/>
          <ac:picMkLst>
            <pc:docMk/>
            <pc:sldMk cId="1513646441" sldId="286"/>
            <ac:picMk id="3" creationId="{968634D3-3B05-8C48-633E-B50F923D059D}"/>
          </ac:picMkLst>
        </pc:picChg>
        <pc:picChg chg="add mod">
          <ac:chgData name="이 호진" userId="e7b51f9e24c37788" providerId="LiveId" clId="{5E0C4743-E007-4CA3-9190-C371841F11EC}" dt="2022-07-05T08:42:11.434" v="355" actId="1076"/>
          <ac:picMkLst>
            <pc:docMk/>
            <pc:sldMk cId="1513646441" sldId="286"/>
            <ac:picMk id="6" creationId="{30BA808B-FCED-9F24-B4FD-6A8D04B30A62}"/>
          </ac:picMkLst>
        </pc:picChg>
        <pc:cxnChg chg="add mod">
          <ac:chgData name="이 호진" userId="e7b51f9e24c37788" providerId="LiveId" clId="{5E0C4743-E007-4CA3-9190-C371841F11EC}" dt="2022-07-05T08:43:02.082" v="364" actId="14100"/>
          <ac:cxnSpMkLst>
            <pc:docMk/>
            <pc:sldMk cId="1513646441" sldId="286"/>
            <ac:cxnSpMk id="13" creationId="{B106054C-A2B2-3FE6-594E-7D90F8D8D56C}"/>
          </ac:cxnSpMkLst>
        </pc:cxnChg>
      </pc:sldChg>
      <pc:sldChg chg="addSp delSp modSp mod ord">
        <pc:chgData name="이 호진" userId="e7b51f9e24c37788" providerId="LiveId" clId="{5E0C4743-E007-4CA3-9190-C371841F11EC}" dt="2022-07-05T08:44:35.516" v="368" actId="1076"/>
        <pc:sldMkLst>
          <pc:docMk/>
          <pc:sldMk cId="2785507568" sldId="287"/>
        </pc:sldMkLst>
        <pc:picChg chg="del">
          <ac:chgData name="이 호진" userId="e7b51f9e24c37788" providerId="LiveId" clId="{5E0C4743-E007-4CA3-9190-C371841F11EC}" dt="2022-07-05T08:40:15.839" v="347" actId="478"/>
          <ac:picMkLst>
            <pc:docMk/>
            <pc:sldMk cId="2785507568" sldId="287"/>
            <ac:picMk id="3" creationId="{4ACF6D37-6039-4112-23D3-6762A7D7106C}"/>
          </ac:picMkLst>
        </pc:picChg>
        <pc:picChg chg="add mod">
          <ac:chgData name="이 호진" userId="e7b51f9e24c37788" providerId="LiveId" clId="{5E0C4743-E007-4CA3-9190-C371841F11EC}" dt="2022-07-05T08:44:35.516" v="368" actId="1076"/>
          <ac:picMkLst>
            <pc:docMk/>
            <pc:sldMk cId="2785507568" sldId="287"/>
            <ac:picMk id="5" creationId="{BEF802A1-360B-148D-A8C1-3C44116D007E}"/>
          </ac:picMkLst>
        </pc:picChg>
      </pc:sldChg>
      <pc:sldChg chg="addSp delSp modSp mod ord">
        <pc:chgData name="이 호진" userId="e7b51f9e24c37788" providerId="LiveId" clId="{5E0C4743-E007-4CA3-9190-C371841F11EC}" dt="2022-07-05T08:49:10.954" v="382" actId="1076"/>
        <pc:sldMkLst>
          <pc:docMk/>
          <pc:sldMk cId="748272275" sldId="288"/>
        </pc:sldMkLst>
        <pc:picChg chg="del">
          <ac:chgData name="이 호진" userId="e7b51f9e24c37788" providerId="LiveId" clId="{5E0C4743-E007-4CA3-9190-C371841F11EC}" dt="2022-07-05T08:44:49.555" v="369" actId="478"/>
          <ac:picMkLst>
            <pc:docMk/>
            <pc:sldMk cId="748272275" sldId="288"/>
            <ac:picMk id="3" creationId="{7D1ADB7F-A579-9C89-D8B2-8CCAC467A46E}"/>
          </ac:picMkLst>
        </pc:picChg>
        <pc:picChg chg="add mod">
          <ac:chgData name="이 호진" userId="e7b51f9e24c37788" providerId="LiveId" clId="{5E0C4743-E007-4CA3-9190-C371841F11EC}" dt="2022-07-05T08:49:10.954" v="382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addSp delSp modSp mod ord">
        <pc:chgData name="이 호진" userId="e7b51f9e24c37788" providerId="LiveId" clId="{5E0C4743-E007-4CA3-9190-C371841F11EC}" dt="2022-07-05T08:49:42.061" v="387" actId="14100"/>
        <pc:sldMkLst>
          <pc:docMk/>
          <pc:sldMk cId="435020067" sldId="289"/>
        </pc:sldMkLst>
        <pc:spChg chg="add mod">
          <ac:chgData name="이 호진" userId="e7b51f9e24c37788" providerId="LiveId" clId="{5E0C4743-E007-4CA3-9190-C371841F11EC}" dt="2022-07-05T08:47:15.116" v="377" actId="14100"/>
          <ac:spMkLst>
            <pc:docMk/>
            <pc:sldMk cId="435020067" sldId="289"/>
            <ac:spMk id="10" creationId="{FC1E36B4-5BF3-44CA-3854-E536AB38DAD1}"/>
          </ac:spMkLst>
        </pc:spChg>
        <pc:spChg chg="add mod">
          <ac:chgData name="이 호진" userId="e7b51f9e24c37788" providerId="LiveId" clId="{5E0C4743-E007-4CA3-9190-C371841F11EC}" dt="2022-07-05T08:49:34.669" v="385" actId="14100"/>
          <ac:spMkLst>
            <pc:docMk/>
            <pc:sldMk cId="435020067" sldId="289"/>
            <ac:spMk id="11" creationId="{93788827-21E8-203C-1FF5-BD593D2EB3E1}"/>
          </ac:spMkLst>
        </pc:spChg>
        <pc:spChg chg="add mod">
          <ac:chgData name="이 호진" userId="e7b51f9e24c37788" providerId="LiveId" clId="{5E0C4743-E007-4CA3-9190-C371841F11EC}" dt="2022-07-05T08:49:42.061" v="387" actId="14100"/>
          <ac:spMkLst>
            <pc:docMk/>
            <pc:sldMk cId="435020067" sldId="289"/>
            <ac:spMk id="12" creationId="{B1546D59-7CF0-0E63-8108-BFE81AA5E1F7}"/>
          </ac:spMkLst>
        </pc:spChg>
        <pc:picChg chg="del">
          <ac:chgData name="이 호진" userId="e7b51f9e24c37788" providerId="LiveId" clId="{5E0C4743-E007-4CA3-9190-C371841F11EC}" dt="2022-07-05T08:44:54.590" v="370" actId="478"/>
          <ac:picMkLst>
            <pc:docMk/>
            <pc:sldMk cId="435020067" sldId="289"/>
            <ac:picMk id="3" creationId="{C9CEEB57-C8E3-3218-A655-8E00ECD86B86}"/>
          </ac:picMkLst>
        </pc:picChg>
        <pc:picChg chg="add mod">
          <ac:chgData name="이 호진" userId="e7b51f9e24c37788" providerId="LiveId" clId="{5E0C4743-E007-4CA3-9190-C371841F11EC}" dt="2022-07-05T08:47:23.435" v="378" actId="1076"/>
          <ac:picMkLst>
            <pc:docMk/>
            <pc:sldMk cId="435020067" sldId="289"/>
            <ac:picMk id="5" creationId="{5C135C76-74B3-C129-CBD0-28FAA182A67C}"/>
          </ac:picMkLst>
        </pc:picChg>
        <pc:cxnChg chg="add mod">
          <ac:chgData name="이 호진" userId="e7b51f9e24c37788" providerId="LiveId" clId="{5E0C4743-E007-4CA3-9190-C371841F11EC}" dt="2022-07-05T08:49:42.061" v="387" actId="14100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addSp delSp mod ord">
        <pc:chgData name="이 호진" userId="e7b51f9e24c37788" providerId="LiveId" clId="{5E0C4743-E007-4CA3-9190-C371841F11EC}" dt="2022-07-05T08:52:57.117" v="403" actId="22"/>
        <pc:sldMkLst>
          <pc:docMk/>
          <pc:sldMk cId="2187882374" sldId="290"/>
        </pc:sldMkLst>
        <pc:picChg chg="del">
          <ac:chgData name="이 호진" userId="e7b51f9e24c37788" providerId="LiveId" clId="{5E0C4743-E007-4CA3-9190-C371841F11EC}" dt="2022-07-05T08:49:58.460" v="388" actId="478"/>
          <ac:picMkLst>
            <pc:docMk/>
            <pc:sldMk cId="2187882374" sldId="290"/>
            <ac:picMk id="3" creationId="{65B87DC1-8D62-0B87-3A99-0BAAF41D3E9D}"/>
          </ac:picMkLst>
        </pc:picChg>
        <pc:picChg chg="add">
          <ac:chgData name="이 호진" userId="e7b51f9e24c37788" providerId="LiveId" clId="{5E0C4743-E007-4CA3-9190-C371841F11EC}" dt="2022-07-05T08:52:57.117" v="403" actId="22"/>
          <ac:picMkLst>
            <pc:docMk/>
            <pc:sldMk cId="2187882374" sldId="290"/>
            <ac:picMk id="5" creationId="{1BE3D030-DD53-AFF6-39DB-41B49B9CF8AF}"/>
          </ac:picMkLst>
        </pc:picChg>
      </pc:sldChg>
      <pc:sldChg chg="addSp delSp modSp mod ord">
        <pc:chgData name="이 호진" userId="e7b51f9e24c37788" providerId="LiveId" clId="{5E0C4743-E007-4CA3-9190-C371841F11EC}" dt="2022-07-05T08:51:54.475" v="402" actId="14100"/>
        <pc:sldMkLst>
          <pc:docMk/>
          <pc:sldMk cId="3866488031" sldId="291"/>
        </pc:sldMkLst>
        <pc:spChg chg="add mod">
          <ac:chgData name="이 호진" userId="e7b51f9e24c37788" providerId="LiveId" clId="{5E0C4743-E007-4CA3-9190-C371841F11EC}" dt="2022-07-05T08:50:48.251" v="392" actId="14100"/>
          <ac:spMkLst>
            <pc:docMk/>
            <pc:sldMk cId="3866488031" sldId="291"/>
            <ac:spMk id="10" creationId="{A9E33A46-4DBA-3617-6FA4-62A293B9AF98}"/>
          </ac:spMkLst>
        </pc:spChg>
        <pc:spChg chg="add mod">
          <ac:chgData name="이 호진" userId="e7b51f9e24c37788" providerId="LiveId" clId="{5E0C4743-E007-4CA3-9190-C371841F11EC}" dt="2022-07-05T08:51:46.725" v="400" actId="1076"/>
          <ac:spMkLst>
            <pc:docMk/>
            <pc:sldMk cId="3866488031" sldId="291"/>
            <ac:spMk id="11" creationId="{00A04BDD-ABF1-8534-AC54-134C70A1CEB6}"/>
          </ac:spMkLst>
        </pc:spChg>
        <pc:spChg chg="add mod">
          <ac:chgData name="이 호진" userId="e7b51f9e24c37788" providerId="LiveId" clId="{5E0C4743-E007-4CA3-9190-C371841F11EC}" dt="2022-07-05T08:51:54.475" v="402" actId="14100"/>
          <ac:spMkLst>
            <pc:docMk/>
            <pc:sldMk cId="3866488031" sldId="291"/>
            <ac:spMk id="12" creationId="{6EFF9337-D6A2-9FD8-3CFC-2E8D77107BAA}"/>
          </ac:spMkLst>
        </pc:spChg>
        <pc:picChg chg="del">
          <ac:chgData name="이 호진" userId="e7b51f9e24c37788" providerId="LiveId" clId="{5E0C4743-E007-4CA3-9190-C371841F11EC}" dt="2022-07-05T08:50:05.471" v="389" actId="478"/>
          <ac:picMkLst>
            <pc:docMk/>
            <pc:sldMk cId="3866488031" sldId="291"/>
            <ac:picMk id="3" creationId="{5F46969B-8B14-9394-42D7-9D4E64D07450}"/>
          </ac:picMkLst>
        </pc:picChg>
        <pc:picChg chg="add mod">
          <ac:chgData name="이 호진" userId="e7b51f9e24c37788" providerId="LiveId" clId="{5E0C4743-E007-4CA3-9190-C371841F11EC}" dt="2022-07-05T08:51:29.196" v="396" actId="1076"/>
          <ac:picMkLst>
            <pc:docMk/>
            <pc:sldMk cId="3866488031" sldId="291"/>
            <ac:picMk id="6" creationId="{88B62A88-FD40-4113-6E26-DE011B428613}"/>
          </ac:picMkLst>
        </pc:picChg>
        <pc:cxnChg chg="add mod">
          <ac:chgData name="이 호진" userId="e7b51f9e24c37788" providerId="LiveId" clId="{5E0C4743-E007-4CA3-9190-C371841F11EC}" dt="2022-07-05T08:51:54.475" v="402" actId="14100"/>
          <ac:cxnSpMkLst>
            <pc:docMk/>
            <pc:sldMk cId="3866488031" sldId="291"/>
            <ac:cxnSpMk id="13" creationId="{04813B97-F130-5E63-8FDB-EAB414A2208B}"/>
          </ac:cxnSpMkLst>
        </pc:cxnChg>
      </pc:sldChg>
      <pc:sldChg chg="addSp delSp modSp mod ord">
        <pc:chgData name="이 호진" userId="e7b51f9e24c37788" providerId="LiveId" clId="{5E0C4743-E007-4CA3-9190-C371841F11EC}" dt="2022-07-05T08:55:45.374" v="409" actId="1076"/>
        <pc:sldMkLst>
          <pc:docMk/>
          <pc:sldMk cId="1405630322" sldId="292"/>
        </pc:sldMkLst>
        <pc:spChg chg="add mod">
          <ac:chgData name="이 호진" userId="e7b51f9e24c37788" providerId="LiveId" clId="{5E0C4743-E007-4CA3-9190-C371841F11EC}" dt="2022-07-05T08:53:28.896" v="407" actId="14100"/>
          <ac:spMkLst>
            <pc:docMk/>
            <pc:sldMk cId="1405630322" sldId="292"/>
            <ac:spMk id="10" creationId="{F7D2992B-0C1A-0FAE-A8FC-8350720E0546}"/>
          </ac:spMkLst>
        </pc:spChg>
        <pc:picChg chg="del">
          <ac:chgData name="이 호진" userId="e7b51f9e24c37788" providerId="LiveId" clId="{5E0C4743-E007-4CA3-9190-C371841F11EC}" dt="2022-07-05T08:53:04.959" v="404" actId="478"/>
          <ac:picMkLst>
            <pc:docMk/>
            <pc:sldMk cId="1405630322" sldId="292"/>
            <ac:picMk id="3" creationId="{272755A4-AEAA-46CE-CAFF-115B1092DCC2}"/>
          </ac:picMkLst>
        </pc:picChg>
        <pc:picChg chg="add mod">
          <ac:chgData name="이 호진" userId="e7b51f9e24c37788" providerId="LiveId" clId="{5E0C4743-E007-4CA3-9190-C371841F11EC}" dt="2022-07-05T08:55:45.374" v="409" actId="1076"/>
          <ac:picMkLst>
            <pc:docMk/>
            <pc:sldMk cId="1405630322" sldId="292"/>
            <ac:picMk id="6" creationId="{BA144BDE-C140-D315-1546-70034FA99591}"/>
          </ac:picMkLst>
        </pc:picChg>
      </pc:sldChg>
      <pc:sldChg chg="addSp delSp modSp mod ord">
        <pc:chgData name="이 호진" userId="e7b51f9e24c37788" providerId="LiveId" clId="{5E0C4743-E007-4CA3-9190-C371841F11EC}" dt="2022-07-05T09:00:13.523" v="422" actId="14100"/>
        <pc:sldMkLst>
          <pc:docMk/>
          <pc:sldMk cId="3972789663" sldId="293"/>
        </pc:sldMkLst>
        <pc:spChg chg="add mod">
          <ac:chgData name="이 호진" userId="e7b51f9e24c37788" providerId="LiveId" clId="{5E0C4743-E007-4CA3-9190-C371841F11EC}" dt="2022-07-05T08:58:53.330" v="415" actId="14100"/>
          <ac:spMkLst>
            <pc:docMk/>
            <pc:sldMk cId="3972789663" sldId="293"/>
            <ac:spMk id="10" creationId="{19345D5B-3DE9-8F65-9220-EC7FD0DC35A0}"/>
          </ac:spMkLst>
        </pc:spChg>
        <pc:spChg chg="add mod">
          <ac:chgData name="이 호진" userId="e7b51f9e24c37788" providerId="LiveId" clId="{5E0C4743-E007-4CA3-9190-C371841F11EC}" dt="2022-07-05T09:00:00.519" v="419" actId="1076"/>
          <ac:spMkLst>
            <pc:docMk/>
            <pc:sldMk cId="3972789663" sldId="293"/>
            <ac:spMk id="11" creationId="{6572C939-CF4B-C901-CCA1-AA12700FDEDA}"/>
          </ac:spMkLst>
        </pc:spChg>
        <pc:spChg chg="add mod">
          <ac:chgData name="이 호진" userId="e7b51f9e24c37788" providerId="LiveId" clId="{5E0C4743-E007-4CA3-9190-C371841F11EC}" dt="2022-07-05T09:00:13.523" v="422" actId="14100"/>
          <ac:spMkLst>
            <pc:docMk/>
            <pc:sldMk cId="3972789663" sldId="293"/>
            <ac:spMk id="12" creationId="{9AB5C7B5-3625-8567-A317-C68141664D96}"/>
          </ac:spMkLst>
        </pc:spChg>
        <pc:picChg chg="del">
          <ac:chgData name="이 호진" userId="e7b51f9e24c37788" providerId="LiveId" clId="{5E0C4743-E007-4CA3-9190-C371841F11EC}" dt="2022-07-05T08:57:40.816" v="410" actId="478"/>
          <ac:picMkLst>
            <pc:docMk/>
            <pc:sldMk cId="3972789663" sldId="293"/>
            <ac:picMk id="3" creationId="{5372E13B-8000-6E32-117F-11A6E2EB8971}"/>
          </ac:picMkLst>
        </pc:picChg>
        <pc:picChg chg="add mod">
          <ac:chgData name="이 호진" userId="e7b51f9e24c37788" providerId="LiveId" clId="{5E0C4743-E007-4CA3-9190-C371841F11EC}" dt="2022-07-05T08:59:42.372" v="417" actId="1076"/>
          <ac:picMkLst>
            <pc:docMk/>
            <pc:sldMk cId="3972789663" sldId="293"/>
            <ac:picMk id="6" creationId="{EF182002-C6CE-420C-A868-41CE3081364B}"/>
          </ac:picMkLst>
        </pc:picChg>
        <pc:cxnChg chg="add mod">
          <ac:chgData name="이 호진" userId="e7b51f9e24c37788" providerId="LiveId" clId="{5E0C4743-E007-4CA3-9190-C371841F11EC}" dt="2022-07-05T09:00:13.523" v="422" actId="14100"/>
          <ac:cxnSpMkLst>
            <pc:docMk/>
            <pc:sldMk cId="3972789663" sldId="293"/>
            <ac:cxnSpMk id="13" creationId="{0EDA9FD5-9CCE-2FB2-1065-B2E5A0EFB673}"/>
          </ac:cxnSpMkLst>
        </pc:cxnChg>
      </pc:sldChg>
      <pc:sldChg chg="addSp delSp modSp mod ord">
        <pc:chgData name="이 호진" userId="e7b51f9e24c37788" providerId="LiveId" clId="{5E0C4743-E007-4CA3-9190-C371841F11EC}" dt="2022-07-05T09:03:40.347" v="431" actId="1076"/>
        <pc:sldMkLst>
          <pc:docMk/>
          <pc:sldMk cId="2108663347" sldId="294"/>
        </pc:sldMkLst>
        <pc:spChg chg="add mod">
          <ac:chgData name="이 호진" userId="e7b51f9e24c37788" providerId="LiveId" clId="{5E0C4743-E007-4CA3-9190-C371841F11EC}" dt="2022-07-05T09:02:39.030" v="429" actId="14100"/>
          <ac:spMkLst>
            <pc:docMk/>
            <pc:sldMk cId="2108663347" sldId="294"/>
            <ac:spMk id="10" creationId="{5F961576-B89E-BB81-BEEF-B627334E582F}"/>
          </ac:spMkLst>
        </pc:spChg>
        <pc:picChg chg="del">
          <ac:chgData name="이 호진" userId="e7b51f9e24c37788" providerId="LiveId" clId="{5E0C4743-E007-4CA3-9190-C371841F11EC}" dt="2022-07-05T09:01:12.744" v="423" actId="478"/>
          <ac:picMkLst>
            <pc:docMk/>
            <pc:sldMk cId="2108663347" sldId="294"/>
            <ac:picMk id="3" creationId="{319FC35B-2AAF-6C37-CFAA-B6B910F604F2}"/>
          </ac:picMkLst>
        </pc:picChg>
        <pc:picChg chg="add mod">
          <ac:chgData name="이 호진" userId="e7b51f9e24c37788" providerId="LiveId" clId="{5E0C4743-E007-4CA3-9190-C371841F11EC}" dt="2022-07-05T09:03:40.347" v="431" actId="1076"/>
          <ac:picMkLst>
            <pc:docMk/>
            <pc:sldMk cId="2108663347" sldId="294"/>
            <ac:picMk id="6" creationId="{8B6A56CB-B88A-8E66-CB49-C3A1AF84138D}"/>
          </ac:picMkLst>
        </pc:picChg>
      </pc:sldChg>
      <pc:sldChg chg="addSp delSp modSp mod ord">
        <pc:chgData name="이 호진" userId="e7b51f9e24c37788" providerId="LiveId" clId="{5E0C4743-E007-4CA3-9190-C371841F11EC}" dt="2022-07-05T09:07:42.923" v="444" actId="14100"/>
        <pc:sldMkLst>
          <pc:docMk/>
          <pc:sldMk cId="4235866109" sldId="295"/>
        </pc:sldMkLst>
        <pc:spChg chg="add mod">
          <ac:chgData name="이 호진" userId="e7b51f9e24c37788" providerId="LiveId" clId="{5E0C4743-E007-4CA3-9190-C371841F11EC}" dt="2022-07-05T09:04:30.789" v="435" actId="14100"/>
          <ac:spMkLst>
            <pc:docMk/>
            <pc:sldMk cId="4235866109" sldId="295"/>
            <ac:spMk id="10" creationId="{E8F9D6B4-DBAA-8C77-2500-BDFB41D524B8}"/>
          </ac:spMkLst>
        </pc:spChg>
        <pc:spChg chg="add mod">
          <ac:chgData name="이 호진" userId="e7b51f9e24c37788" providerId="LiveId" clId="{5E0C4743-E007-4CA3-9190-C371841F11EC}" dt="2022-07-05T09:07:36.398" v="442" actId="14100"/>
          <ac:spMkLst>
            <pc:docMk/>
            <pc:sldMk cId="4235866109" sldId="295"/>
            <ac:spMk id="11" creationId="{829D63A3-A7A3-9CAA-E175-1836406A2447}"/>
          </ac:spMkLst>
        </pc:spChg>
        <pc:spChg chg="add mod">
          <ac:chgData name="이 호진" userId="e7b51f9e24c37788" providerId="LiveId" clId="{5E0C4743-E007-4CA3-9190-C371841F11EC}" dt="2022-07-05T09:07:42.923" v="444" actId="14100"/>
          <ac:spMkLst>
            <pc:docMk/>
            <pc:sldMk cId="4235866109" sldId="295"/>
            <ac:spMk id="12" creationId="{339FE49D-DEC1-C94F-8ADE-18A1110673C3}"/>
          </ac:spMkLst>
        </pc:spChg>
        <pc:picChg chg="del">
          <ac:chgData name="이 호진" userId="e7b51f9e24c37788" providerId="LiveId" clId="{5E0C4743-E007-4CA3-9190-C371841F11EC}" dt="2022-07-05T09:01:55.455" v="426" actId="478"/>
          <ac:picMkLst>
            <pc:docMk/>
            <pc:sldMk cId="4235866109" sldId="295"/>
            <ac:picMk id="3" creationId="{12D515A5-7D3E-6D1B-7DBC-9103702350A5}"/>
          </ac:picMkLst>
        </pc:picChg>
        <pc:picChg chg="add mod">
          <ac:chgData name="이 호진" userId="e7b51f9e24c37788" providerId="LiveId" clId="{5E0C4743-E007-4CA3-9190-C371841F11EC}" dt="2022-07-05T09:07:04.919" v="437" actId="1076"/>
          <ac:picMkLst>
            <pc:docMk/>
            <pc:sldMk cId="4235866109" sldId="295"/>
            <ac:picMk id="6" creationId="{B544B856-95E4-4D90-56BD-5AF1F2F5CED5}"/>
          </ac:picMkLst>
        </pc:picChg>
        <pc:cxnChg chg="add mod">
          <ac:chgData name="이 호진" userId="e7b51f9e24c37788" providerId="LiveId" clId="{5E0C4743-E007-4CA3-9190-C371841F11EC}" dt="2022-07-05T09:07:42.923" v="444" actId="14100"/>
          <ac:cxnSpMkLst>
            <pc:docMk/>
            <pc:sldMk cId="4235866109" sldId="295"/>
            <ac:cxnSpMk id="13" creationId="{FAA4198D-50F6-08A0-3DA4-3949DB4A8C6E}"/>
          </ac:cxnSpMkLst>
        </pc:cxnChg>
      </pc:sldChg>
      <pc:sldChg chg="addSp delSp mod ord">
        <pc:chgData name="이 호진" userId="e7b51f9e24c37788" providerId="LiveId" clId="{5E0C4743-E007-4CA3-9190-C371841F11EC}" dt="2022-07-05T09:08:06.122" v="445" actId="22"/>
        <pc:sldMkLst>
          <pc:docMk/>
          <pc:sldMk cId="2045450792" sldId="296"/>
        </pc:sldMkLst>
        <pc:picChg chg="del">
          <ac:chgData name="이 호진" userId="e7b51f9e24c37788" providerId="LiveId" clId="{5E0C4743-E007-4CA3-9190-C371841F11EC}" dt="2022-07-05T09:03:58.091" v="432" actId="478"/>
          <ac:picMkLst>
            <pc:docMk/>
            <pc:sldMk cId="2045450792" sldId="296"/>
            <ac:picMk id="3" creationId="{88D4DC1F-5E7A-8112-C3A8-352D45D8C398}"/>
          </ac:picMkLst>
        </pc:picChg>
        <pc:picChg chg="add">
          <ac:chgData name="이 호진" userId="e7b51f9e24c37788" providerId="LiveId" clId="{5E0C4743-E007-4CA3-9190-C371841F11EC}" dt="2022-07-05T09:08:06.122" v="445" actId="22"/>
          <ac:picMkLst>
            <pc:docMk/>
            <pc:sldMk cId="2045450792" sldId="296"/>
            <ac:picMk id="5" creationId="{84A66CA2-56BF-AA59-2329-998B54F93D6D}"/>
          </ac:picMkLst>
        </pc:picChg>
      </pc:sldChg>
      <pc:sldChg chg="addSp delSp modSp mod ord">
        <pc:chgData name="이 호진" userId="e7b51f9e24c37788" providerId="LiveId" clId="{5E0C4743-E007-4CA3-9190-C371841F11EC}" dt="2022-07-05T09:09:56.496" v="454" actId="1076"/>
        <pc:sldMkLst>
          <pc:docMk/>
          <pc:sldMk cId="791875433" sldId="297"/>
        </pc:sldMkLst>
        <pc:spChg chg="add mod">
          <ac:chgData name="이 호진" userId="e7b51f9e24c37788" providerId="LiveId" clId="{5E0C4743-E007-4CA3-9190-C371841F11EC}" dt="2022-07-05T09:09:08.701" v="452" actId="14100"/>
          <ac:spMkLst>
            <pc:docMk/>
            <pc:sldMk cId="791875433" sldId="297"/>
            <ac:spMk id="10" creationId="{A474ED59-B355-BBC7-1904-D8805DF6EDC7}"/>
          </ac:spMkLst>
        </pc:spChg>
        <pc:picChg chg="del">
          <ac:chgData name="이 호진" userId="e7b51f9e24c37788" providerId="LiveId" clId="{5E0C4743-E007-4CA3-9190-C371841F11EC}" dt="2022-07-05T09:08:23.389" v="446" actId="478"/>
          <ac:picMkLst>
            <pc:docMk/>
            <pc:sldMk cId="791875433" sldId="297"/>
            <ac:picMk id="3" creationId="{E39A794D-E8E3-0341-DFD5-C1267314C940}"/>
          </ac:picMkLst>
        </pc:picChg>
        <pc:picChg chg="add del">
          <ac:chgData name="이 호진" userId="e7b51f9e24c37788" providerId="LiveId" clId="{5E0C4743-E007-4CA3-9190-C371841F11EC}" dt="2022-07-05T09:08:48.873" v="449" actId="478"/>
          <ac:picMkLst>
            <pc:docMk/>
            <pc:sldMk cId="791875433" sldId="297"/>
            <ac:picMk id="5" creationId="{1EDAF972-27BE-52BC-B641-3A826781025A}"/>
          </ac:picMkLst>
        </pc:picChg>
        <pc:picChg chg="add mod">
          <ac:chgData name="이 호진" userId="e7b51f9e24c37788" providerId="LiveId" clId="{5E0C4743-E007-4CA3-9190-C371841F11EC}" dt="2022-07-05T09:09:56.496" v="454" actId="1076"/>
          <ac:picMkLst>
            <pc:docMk/>
            <pc:sldMk cId="791875433" sldId="297"/>
            <ac:picMk id="12" creationId="{FD6DF8E0-0F61-9896-1A7F-1A0F9EBD8C18}"/>
          </ac:picMkLst>
        </pc:picChg>
      </pc:sldChg>
      <pc:sldChg chg="addSp delSp modSp mod ord">
        <pc:chgData name="이 호진" userId="e7b51f9e24c37788" providerId="LiveId" clId="{5E0C4743-E007-4CA3-9190-C371841F11EC}" dt="2022-07-05T09:12:22.275" v="460" actId="1076"/>
        <pc:sldMkLst>
          <pc:docMk/>
          <pc:sldMk cId="138951989" sldId="298"/>
        </pc:sldMkLst>
        <pc:spChg chg="add mod">
          <ac:chgData name="이 호진" userId="e7b51f9e24c37788" providerId="LiveId" clId="{5E0C4743-E007-4CA3-9190-C371841F11EC}" dt="2022-07-05T09:11:07.671" v="458" actId="14100"/>
          <ac:spMkLst>
            <pc:docMk/>
            <pc:sldMk cId="138951989" sldId="298"/>
            <ac:spMk id="10" creationId="{5E316F32-04A7-0096-B1E7-F15F95850C40}"/>
          </ac:spMkLst>
        </pc:spChg>
        <pc:picChg chg="del">
          <ac:chgData name="이 호진" userId="e7b51f9e24c37788" providerId="LiveId" clId="{5E0C4743-E007-4CA3-9190-C371841F11EC}" dt="2022-07-05T09:08:29.218" v="447" actId="478"/>
          <ac:picMkLst>
            <pc:docMk/>
            <pc:sldMk cId="138951989" sldId="298"/>
            <ac:picMk id="3" creationId="{765DE4AE-1260-B9A6-A3D1-E45A96C86316}"/>
          </ac:picMkLst>
        </pc:picChg>
        <pc:picChg chg="add mod">
          <ac:chgData name="이 호진" userId="e7b51f9e24c37788" providerId="LiveId" clId="{5E0C4743-E007-4CA3-9190-C371841F11EC}" dt="2022-07-05T09:12:22.275" v="460" actId="1076"/>
          <ac:picMkLst>
            <pc:docMk/>
            <pc:sldMk cId="138951989" sldId="298"/>
            <ac:picMk id="6" creationId="{954EF1D2-CF89-6110-986D-BE7581D8F377}"/>
          </ac:picMkLst>
        </pc:picChg>
      </pc:sldChg>
      <pc:sldChg chg="addSp delSp modSp mod ord">
        <pc:chgData name="이 호진" userId="e7b51f9e24c37788" providerId="LiveId" clId="{5E0C4743-E007-4CA3-9190-C371841F11EC}" dt="2022-07-05T09:14:35.457" v="475" actId="14100"/>
        <pc:sldMkLst>
          <pc:docMk/>
          <pc:sldMk cId="2646560044" sldId="299"/>
        </pc:sldMkLst>
        <pc:spChg chg="add mod">
          <ac:chgData name="이 호진" userId="e7b51f9e24c37788" providerId="LiveId" clId="{5E0C4743-E007-4CA3-9190-C371841F11EC}" dt="2022-07-05T09:13:59.269" v="466" actId="14100"/>
          <ac:spMkLst>
            <pc:docMk/>
            <pc:sldMk cId="2646560044" sldId="299"/>
            <ac:spMk id="10" creationId="{D5A6E8F2-E5C8-1858-887B-0CD8B38A2B06}"/>
          </ac:spMkLst>
        </pc:spChg>
        <pc:spChg chg="add mod">
          <ac:chgData name="이 호진" userId="e7b51f9e24c37788" providerId="LiveId" clId="{5E0C4743-E007-4CA3-9190-C371841F11EC}" dt="2022-07-05T09:14:25.101" v="472" actId="14100"/>
          <ac:spMkLst>
            <pc:docMk/>
            <pc:sldMk cId="2646560044" sldId="299"/>
            <ac:spMk id="11" creationId="{98A91CB8-268E-ACA8-BA80-1DA4C6CC8D99}"/>
          </ac:spMkLst>
        </pc:spChg>
        <pc:spChg chg="add mod">
          <ac:chgData name="이 호진" userId="e7b51f9e24c37788" providerId="LiveId" clId="{5E0C4743-E007-4CA3-9190-C371841F11EC}" dt="2022-07-05T09:14:35.457" v="475" actId="14100"/>
          <ac:spMkLst>
            <pc:docMk/>
            <pc:sldMk cId="2646560044" sldId="299"/>
            <ac:spMk id="12" creationId="{5AF65F02-601B-465F-DCA7-55B678E3465A}"/>
          </ac:spMkLst>
        </pc:spChg>
        <pc:picChg chg="del">
          <ac:chgData name="이 호진" userId="e7b51f9e24c37788" providerId="LiveId" clId="{5E0C4743-E007-4CA3-9190-C371841F11EC}" dt="2022-07-05T09:10:21.941" v="455" actId="478"/>
          <ac:picMkLst>
            <pc:docMk/>
            <pc:sldMk cId="2646560044" sldId="299"/>
            <ac:picMk id="3" creationId="{D19B13BF-7E72-C66C-B5DD-0E4B865C7B5E}"/>
          </ac:picMkLst>
        </pc:picChg>
        <pc:picChg chg="add mod">
          <ac:chgData name="이 호진" userId="e7b51f9e24c37788" providerId="LiveId" clId="{5E0C4743-E007-4CA3-9190-C371841F11EC}" dt="2022-07-05T09:14:20.369" v="470" actId="1076"/>
          <ac:picMkLst>
            <pc:docMk/>
            <pc:sldMk cId="2646560044" sldId="299"/>
            <ac:picMk id="5" creationId="{09EB6955-A2D7-07CE-A002-2C283F8F666E}"/>
          </ac:picMkLst>
        </pc:picChg>
        <pc:cxnChg chg="add mod">
          <ac:chgData name="이 호진" userId="e7b51f9e24c37788" providerId="LiveId" clId="{5E0C4743-E007-4CA3-9190-C371841F11EC}" dt="2022-07-05T09:14:35.457" v="475" actId="14100"/>
          <ac:cxnSpMkLst>
            <pc:docMk/>
            <pc:sldMk cId="2646560044" sldId="299"/>
            <ac:cxnSpMk id="13" creationId="{7914B58A-847D-E5EA-5047-B0CF0BA2AA4B}"/>
          </ac:cxnSpMkLst>
        </pc:cxnChg>
      </pc:sldChg>
      <pc:sldChg chg="addSp delSp modSp mod ord">
        <pc:chgData name="이 호진" userId="e7b51f9e24c37788" providerId="LiveId" clId="{5E0C4743-E007-4CA3-9190-C371841F11EC}" dt="2022-07-05T09:18:05.551" v="483" actId="1076"/>
        <pc:sldMkLst>
          <pc:docMk/>
          <pc:sldMk cId="482099131" sldId="300"/>
        </pc:sldMkLst>
        <pc:spChg chg="add mod">
          <ac:chgData name="이 호진" userId="e7b51f9e24c37788" providerId="LiveId" clId="{5E0C4743-E007-4CA3-9190-C371841F11EC}" dt="2022-07-05T09:15:18.748" v="481" actId="14100"/>
          <ac:spMkLst>
            <pc:docMk/>
            <pc:sldMk cId="482099131" sldId="300"/>
            <ac:spMk id="10" creationId="{E68002C8-6251-4FD2-F7EA-4D0E04F6F5C5}"/>
          </ac:spMkLst>
        </pc:spChg>
        <pc:picChg chg="del">
          <ac:chgData name="이 호진" userId="e7b51f9e24c37788" providerId="LiveId" clId="{5E0C4743-E007-4CA3-9190-C371841F11EC}" dt="2022-07-05T09:12:40.640" v="461" actId="478"/>
          <ac:picMkLst>
            <pc:docMk/>
            <pc:sldMk cId="482099131" sldId="300"/>
            <ac:picMk id="3" creationId="{75AE2924-AB71-5E68-9F69-2DE2411C3B92}"/>
          </ac:picMkLst>
        </pc:picChg>
        <pc:picChg chg="add mod">
          <ac:chgData name="이 호진" userId="e7b51f9e24c37788" providerId="LiveId" clId="{5E0C4743-E007-4CA3-9190-C371841F11EC}" dt="2022-07-05T09:18:05.551" v="483" actId="1076"/>
          <ac:picMkLst>
            <pc:docMk/>
            <pc:sldMk cId="482099131" sldId="300"/>
            <ac:picMk id="6" creationId="{2B8B7628-505F-08AB-FEE8-EDF8810324DE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43587980" sldId="301"/>
        </pc:sldMkLst>
        <pc:picChg chg="del">
          <ac:chgData name="이 호진" userId="e7b51f9e24c37788" providerId="LiveId" clId="{5E0C4743-E007-4CA3-9190-C371841F11EC}" dt="2022-07-05T09:14:49.092" v="476" actId="478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delSp modSp del mod ord">
        <pc:chgData name="이 호진" userId="e7b51f9e24c37788" providerId="LiveId" clId="{5E0C4743-E007-4CA3-9190-C371841F11EC}" dt="2022-07-05T09:35:36.062" v="495" actId="47"/>
        <pc:sldMkLst>
          <pc:docMk/>
          <pc:sldMk cId="2092309374" sldId="302"/>
        </pc:sldMkLst>
        <pc:picChg chg="del">
          <ac:chgData name="이 호진" userId="e7b51f9e24c37788" providerId="LiveId" clId="{5E0C4743-E007-4CA3-9190-C371841F11EC}" dt="2022-07-05T09:18:08.127" v="484" actId="478"/>
          <ac:picMkLst>
            <pc:docMk/>
            <pc:sldMk cId="2092309374" sldId="302"/>
            <ac:picMk id="3" creationId="{2B2ABD71-58EB-ECCE-5672-0C860D9954CE}"/>
          </ac:picMkLst>
        </pc:picChg>
        <pc:picChg chg="add mod">
          <ac:chgData name="이 호진" userId="e7b51f9e24c37788" providerId="LiveId" clId="{5E0C4743-E007-4CA3-9190-C371841F11EC}" dt="2022-07-05T09:25:17.912" v="494" actId="1076"/>
          <ac:picMkLst>
            <pc:docMk/>
            <pc:sldMk cId="2092309374" sldId="302"/>
            <ac:picMk id="5" creationId="{1489AE1C-2CA6-16A3-5D1F-44AC8E1D1939}"/>
          </ac:picMkLst>
        </pc:picChg>
        <pc:picChg chg="add mod">
          <ac:chgData name="이 호진" userId="e7b51f9e24c37788" providerId="LiveId" clId="{5E0C4743-E007-4CA3-9190-C371841F11EC}" dt="2022-07-05T09:25:16.640" v="493" actId="1076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2050412638" sldId="303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257252403" sldId="304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955478582" sldId="30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48467221" sldId="30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700430944" sldId="30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077342182" sldId="30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839264009" sldId="309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418413448" sldId="310"/>
        </pc:sldMkLst>
      </pc:sldChg>
      <pc:sldChg chg="addSp delSp modSp mod">
        <pc:chgData name="이 호진" userId="e7b51f9e24c37788" providerId="LiveId" clId="{5E0C4743-E007-4CA3-9190-C371841F11EC}" dt="2022-07-05T07:59:26.117" v="131" actId="14100"/>
        <pc:sldMkLst>
          <pc:docMk/>
          <pc:sldMk cId="3498581262" sldId="311"/>
        </pc:sldMkLst>
        <pc:spChg chg="add del mod">
          <ac:chgData name="이 호진" userId="e7b51f9e24c37788" providerId="LiveId" clId="{5E0C4743-E007-4CA3-9190-C371841F11EC}" dt="2022-07-05T07:44:25.833" v="80" actId="21"/>
          <ac:spMkLst>
            <pc:docMk/>
            <pc:sldMk cId="3498581262" sldId="311"/>
            <ac:spMk id="10" creationId="{6209622A-0406-50C7-25A3-0F5604085E84}"/>
          </ac:spMkLst>
        </pc:spChg>
        <pc:spChg chg="add mod">
          <ac:chgData name="이 호진" userId="e7b51f9e24c37788" providerId="LiveId" clId="{5E0C4743-E007-4CA3-9190-C371841F11EC}" dt="2022-07-05T07:51:06.228" v="118" actId="14100"/>
          <ac:spMkLst>
            <pc:docMk/>
            <pc:sldMk cId="3498581262" sldId="311"/>
            <ac:spMk id="14" creationId="{5CCABEB8-84A2-FF30-AFFE-FCBA4E06AED4}"/>
          </ac:spMkLst>
        </pc:spChg>
        <pc:spChg chg="add mod">
          <ac:chgData name="이 호진" userId="e7b51f9e24c37788" providerId="LiveId" clId="{5E0C4743-E007-4CA3-9190-C371841F11EC}" dt="2022-07-05T07:59:08.454" v="125" actId="14100"/>
          <ac:spMkLst>
            <pc:docMk/>
            <pc:sldMk cId="3498581262" sldId="311"/>
            <ac:spMk id="17" creationId="{CA4DD885-1DBE-5884-9B96-48977FCCC186}"/>
          </ac:spMkLst>
        </pc:spChg>
        <pc:spChg chg="add mod">
          <ac:chgData name="이 호진" userId="e7b51f9e24c37788" providerId="LiveId" clId="{5E0C4743-E007-4CA3-9190-C371841F11EC}" dt="2022-07-05T07:59:26.117" v="131" actId="14100"/>
          <ac:spMkLst>
            <pc:docMk/>
            <pc:sldMk cId="3498581262" sldId="311"/>
            <ac:spMk id="18" creationId="{217F6B73-ACDF-9843-F400-1AEC234355D5}"/>
          </ac:spMkLst>
        </pc:spChg>
        <pc:picChg chg="add del mod">
          <ac:chgData name="이 호진" userId="e7b51f9e24c37788" providerId="LiveId" clId="{5E0C4743-E007-4CA3-9190-C371841F11EC}" dt="2022-07-05T07:42:13.474" v="61" actId="478"/>
          <ac:picMkLst>
            <pc:docMk/>
            <pc:sldMk cId="3498581262" sldId="311"/>
            <ac:picMk id="3" creationId="{BC03D8E4-4560-7830-9A3A-37728F79F0E3}"/>
          </ac:picMkLst>
        </pc:picChg>
        <pc:picChg chg="add del mod">
          <ac:chgData name="이 호진" userId="e7b51f9e24c37788" providerId="LiveId" clId="{5E0C4743-E007-4CA3-9190-C371841F11EC}" dt="2022-07-05T07:47:54.094" v="106" actId="21"/>
          <ac:picMkLst>
            <pc:docMk/>
            <pc:sldMk cId="3498581262" sldId="311"/>
            <ac:picMk id="11" creationId="{F672512F-7E59-9CF0-3690-29A7DA06B725}"/>
          </ac:picMkLst>
        </pc:picChg>
        <pc:picChg chg="add del mod">
          <ac:chgData name="이 호진" userId="e7b51f9e24c37788" providerId="LiveId" clId="{5E0C4743-E007-4CA3-9190-C371841F11EC}" dt="2022-07-05T07:47:51.230" v="105" actId="478"/>
          <ac:picMkLst>
            <pc:docMk/>
            <pc:sldMk cId="3498581262" sldId="311"/>
            <ac:picMk id="12" creationId="{35EC89A9-5FCF-10C0-9897-D561F654C217}"/>
          </ac:picMkLst>
        </pc:picChg>
        <pc:picChg chg="add mod">
          <ac:chgData name="이 호진" userId="e7b51f9e24c37788" providerId="LiveId" clId="{5E0C4743-E007-4CA3-9190-C371841F11EC}" dt="2022-07-05T07:59:12.709" v="127" actId="1076"/>
          <ac:picMkLst>
            <pc:docMk/>
            <pc:sldMk cId="3498581262" sldId="311"/>
            <ac:picMk id="16" creationId="{9B51D627-F912-DFC7-9207-35B7913666AB}"/>
          </ac:picMkLst>
        </pc:picChg>
        <pc:cxnChg chg="add mod">
          <ac:chgData name="이 호진" userId="e7b51f9e24c37788" providerId="LiveId" clId="{5E0C4743-E007-4CA3-9190-C371841F11EC}" dt="2022-07-05T07:59:26.117" v="131" actId="14100"/>
          <ac:cxnSpMkLst>
            <pc:docMk/>
            <pc:sldMk cId="3498581262" sldId="311"/>
            <ac:cxnSpMk id="19" creationId="{A5CAC172-B620-8C2D-AAE5-9E65FB52BB4B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900176867" sldId="31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50956202" sldId="31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51520089" sldId="314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315379011" sldId="31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521998112" sldId="31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906243342" sldId="317"/>
        </pc:sldMkLst>
      </pc:sldChg>
      <pc:sldChg chg="addSp delSp modSp mod">
        <pc:chgData name="이 호진" userId="e7b51f9e24c37788" providerId="LiveId" clId="{5E0C4743-E007-4CA3-9190-C371841F11EC}" dt="2022-07-05T09:36:32.804" v="528" actId="1076"/>
        <pc:sldMkLst>
          <pc:docMk/>
          <pc:sldMk cId="863791624" sldId="318"/>
        </pc:sldMkLst>
        <pc:spChg chg="add mod">
          <ac:chgData name="이 호진" userId="e7b51f9e24c37788" providerId="LiveId" clId="{5E0C4743-E007-4CA3-9190-C371841F11EC}" dt="2022-07-05T09:36:25.972" v="526" actId="6549"/>
          <ac:spMkLst>
            <pc:docMk/>
            <pc:sldMk cId="863791624" sldId="318"/>
            <ac:spMk id="2" creationId="{4953C647-EEAD-A939-FC70-95A8C170C65F}"/>
          </ac:spMkLst>
        </pc:spChg>
        <pc:spChg chg="add del mod">
          <ac:chgData name="이 호진" userId="e7b51f9e24c37788" providerId="LiveId" clId="{5E0C4743-E007-4CA3-9190-C371841F11EC}" dt="2022-07-05T09:36:29.573" v="527" actId="478"/>
          <ac:spMkLst>
            <pc:docMk/>
            <pc:sldMk cId="863791624" sldId="318"/>
            <ac:spMk id="10" creationId="{3ED2DB4F-BCD0-3688-130B-D32761D7467C}"/>
          </ac:spMkLst>
        </pc:spChg>
        <pc:picChg chg="add mod">
          <ac:chgData name="이 호진" userId="e7b51f9e24c37788" providerId="LiveId" clId="{5E0C4743-E007-4CA3-9190-C371841F11EC}" dt="2022-07-05T09:36:32.804" v="528" actId="1076"/>
          <ac:picMkLst>
            <pc:docMk/>
            <pc:sldMk cId="863791624" sldId="318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8:25:02.314" v="275" actId="1076"/>
        <pc:sldMkLst>
          <pc:docMk/>
          <pc:sldMk cId="2563095764" sldId="319"/>
        </pc:sldMkLst>
        <pc:picChg chg="add mod">
          <ac:chgData name="이 호진" userId="e7b51f9e24c37788" providerId="LiveId" clId="{5E0C4743-E007-4CA3-9190-C371841F11EC}" dt="2022-07-05T08:25:02.314" v="275" actId="1076"/>
          <ac:picMkLst>
            <pc:docMk/>
            <pc:sldMk cId="2563095764" sldId="319"/>
            <ac:picMk id="3" creationId="{E157A2D7-EEE3-6719-AD5E-B44ED89C7D50}"/>
          </ac:picMkLst>
        </pc:picChg>
      </pc:sldChg>
      <pc:sldChg chg="delSp add mod">
        <pc:chgData name="이 호진" userId="e7b51f9e24c37788" providerId="LiveId" clId="{5E0C4743-E007-4CA3-9190-C371841F11EC}" dt="2022-07-05T09:24:52.683" v="489" actId="478"/>
        <pc:sldMkLst>
          <pc:docMk/>
          <pc:sldMk cId="243664146" sldId="320"/>
        </pc:sldMkLst>
        <pc:picChg chg="del">
          <ac:chgData name="이 호진" userId="e7b51f9e24c37788" providerId="LiveId" clId="{5E0C4743-E007-4CA3-9190-C371841F11EC}" dt="2022-07-05T09:24:52.683" v="489" actId="478"/>
          <ac:picMkLst>
            <pc:docMk/>
            <pc:sldMk cId="243664146" sldId="320"/>
            <ac:picMk id="5" creationId="{1489AE1C-2CA6-16A3-5D1F-44AC8E1D1939}"/>
          </ac:picMkLst>
        </pc:picChg>
      </pc:sldChg>
      <pc:sldChg chg="addSp modSp add mod ord">
        <pc:chgData name="이 호진" userId="e7b51f9e24c37788" providerId="LiveId" clId="{5E0C4743-E007-4CA3-9190-C371841F11EC}" dt="2022-07-05T09:37:48.301" v="534" actId="1076"/>
        <pc:sldMkLst>
          <pc:docMk/>
          <pc:sldMk cId="2997440089" sldId="321"/>
        </pc:sldMkLst>
        <pc:spChg chg="add mod">
          <ac:chgData name="이 호진" userId="e7b51f9e24c37788" providerId="LiveId" clId="{5E0C4743-E007-4CA3-9190-C371841F11EC}" dt="2022-07-05T09:36:15.736" v="505" actId="6549"/>
          <ac:spMkLst>
            <pc:docMk/>
            <pc:sldMk cId="2997440089" sldId="321"/>
            <ac:spMk id="10" creationId="{6FD44821-F446-F593-A1F1-6FC5CA9FA7B3}"/>
          </ac:spMkLst>
        </pc:spChg>
        <pc:picChg chg="add mod">
          <ac:chgData name="이 호진" userId="e7b51f9e24c37788" providerId="LiveId" clId="{5E0C4743-E007-4CA3-9190-C371841F11EC}" dt="2022-07-05T09:37:48.301" v="534" actId="1076"/>
          <ac:picMkLst>
            <pc:docMk/>
            <pc:sldMk cId="2997440089" sldId="321"/>
            <ac:picMk id="11" creationId="{B3F09D7F-5579-BB24-0E4D-91AD6FF65DD5}"/>
          </ac:picMkLst>
        </pc:picChg>
      </pc:sldChg>
      <pc:sldChg chg="delSp modSp add mod">
        <pc:chgData name="이 호진" userId="e7b51f9e24c37788" providerId="LiveId" clId="{5E0C4743-E007-4CA3-9190-C371841F11EC}" dt="2022-07-05T09:38:31.450" v="586" actId="478"/>
        <pc:sldMkLst>
          <pc:docMk/>
          <pc:sldMk cId="635466740" sldId="322"/>
        </pc:sldMkLst>
        <pc:spChg chg="mod">
          <ac:chgData name="이 호진" userId="e7b51f9e24c37788" providerId="LiveId" clId="{5E0C4743-E007-4CA3-9190-C371841F11EC}" dt="2022-07-05T09:38:28.977" v="585" actId="20577"/>
          <ac:spMkLst>
            <pc:docMk/>
            <pc:sldMk cId="635466740" sldId="322"/>
            <ac:spMk id="2" creationId="{4953C647-EEAD-A939-FC70-95A8C170C65F}"/>
          </ac:spMkLst>
        </pc:spChg>
        <pc:picChg chg="del">
          <ac:chgData name="이 호진" userId="e7b51f9e24c37788" providerId="LiveId" clId="{5E0C4743-E007-4CA3-9190-C371841F11EC}" dt="2022-07-05T09:38:31.450" v="586" actId="478"/>
          <ac:picMkLst>
            <pc:docMk/>
            <pc:sldMk cId="635466740" sldId="322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9:40:29.743" v="703" actId="1076"/>
        <pc:sldMkLst>
          <pc:docMk/>
          <pc:sldMk cId="1074337386" sldId="323"/>
        </pc:sldMkLst>
        <pc:spChg chg="mod">
          <ac:chgData name="이 호진" userId="e7b51f9e24c37788" providerId="LiveId" clId="{5E0C4743-E007-4CA3-9190-C371841F11EC}" dt="2022-07-05T09:40:04.193" v="619" actId="21"/>
          <ac:spMkLst>
            <pc:docMk/>
            <pc:sldMk cId="1074337386" sldId="323"/>
            <ac:spMk id="2" creationId="{4953C647-EEAD-A939-FC70-95A8C170C65F}"/>
          </ac:spMkLst>
        </pc:spChg>
        <pc:spChg chg="add mod">
          <ac:chgData name="이 호진" userId="e7b51f9e24c37788" providerId="LiveId" clId="{5E0C4743-E007-4CA3-9190-C371841F11EC}" dt="2022-07-05T09:40:29.743" v="703" actId="1076"/>
          <ac:spMkLst>
            <pc:docMk/>
            <pc:sldMk cId="1074337386" sldId="323"/>
            <ac:spMk id="10" creationId="{B3CA0B43-6A51-E401-D1F4-6F884007BF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42259-2116-09F1-A831-F99D17A62DF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연결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블럭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46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A5B790A-853E-2C60-C0E5-26493699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409979"/>
            <a:ext cx="5724525" cy="1933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BC053A-6632-A460-952E-5EDCC2CB0C9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연결</a:t>
            </a:r>
          </a:p>
        </p:txBody>
      </p:sp>
    </p:spTree>
    <p:extLst>
      <p:ext uri="{BB962C8B-B14F-4D97-AF65-F5344CB8AC3E}">
        <p14:creationId xmlns:p14="http://schemas.microsoft.com/office/powerpoint/2010/main" val="114802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6146A7-AB39-5776-1F50-533C0CA43562}"/>
              </a:ext>
            </a:extLst>
          </p:cNvPr>
          <p:cNvSpPr txBox="1"/>
          <p:nvPr/>
        </p:nvSpPr>
        <p:spPr>
          <a:xfrm>
            <a:off x="194982" y="320291"/>
            <a:ext cx="8754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Step7.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선택된 항목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호출 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 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홈에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D3F82C-F1F1-AADE-2633-E3EB714C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1" y="1271915"/>
            <a:ext cx="7427819" cy="339389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3C8C9-3FAC-6359-2B99-3AA9E69C4AB8}"/>
              </a:ext>
            </a:extLst>
          </p:cNvPr>
          <p:cNvSpPr/>
          <p:nvPr/>
        </p:nvSpPr>
        <p:spPr>
          <a:xfrm>
            <a:off x="1051973" y="1914774"/>
            <a:ext cx="1331260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B86049-491B-16B8-9C3A-A1002843BA57}"/>
              </a:ext>
            </a:extLst>
          </p:cNvPr>
          <p:cNvSpPr/>
          <p:nvPr/>
        </p:nvSpPr>
        <p:spPr>
          <a:xfrm>
            <a:off x="3219478" y="1271915"/>
            <a:ext cx="3150807" cy="5015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8372087-026E-79E6-9402-3B11F444B8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383233" y="1522688"/>
            <a:ext cx="836245" cy="581966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8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57A2D7-EEE3-6719-AD5E-B44ED89C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00418"/>
            <a:ext cx="8839200" cy="1866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06999-9910-EDD5-9E38-EBDD81A5A6F8}"/>
              </a:ext>
            </a:extLst>
          </p:cNvPr>
          <p:cNvSpPr txBox="1"/>
          <p:nvPr/>
        </p:nvSpPr>
        <p:spPr>
          <a:xfrm>
            <a:off x="392105" y="285640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연결</a:t>
            </a:r>
          </a:p>
        </p:txBody>
      </p:sp>
    </p:spTree>
    <p:extLst>
      <p:ext uri="{BB962C8B-B14F-4D97-AF65-F5344CB8AC3E}">
        <p14:creationId xmlns:p14="http://schemas.microsoft.com/office/powerpoint/2010/main" val="256309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C419EA3-81DE-FF9D-AE0F-E7859E77E96F}"/>
              </a:ext>
            </a:extLst>
          </p:cNvPr>
          <p:cNvSpPr txBox="1"/>
          <p:nvPr/>
        </p:nvSpPr>
        <p:spPr>
          <a:xfrm>
            <a:off x="140679" y="304638"/>
            <a:ext cx="89490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Step8.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요소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주소와 이름들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끼워 넣는다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E8C640-4351-4656-86DB-9F2B8A22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7" y="1427295"/>
            <a:ext cx="7432861" cy="32851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1F82C-4EE5-97F4-0FF6-35DED7525EF0}"/>
              </a:ext>
            </a:extLst>
          </p:cNvPr>
          <p:cNvSpPr/>
          <p:nvPr/>
        </p:nvSpPr>
        <p:spPr>
          <a:xfrm>
            <a:off x="1103174" y="4332734"/>
            <a:ext cx="1465731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114704-FB68-5EB9-62E0-A956D5EB65F3}"/>
              </a:ext>
            </a:extLst>
          </p:cNvPr>
          <p:cNvSpPr/>
          <p:nvPr/>
        </p:nvSpPr>
        <p:spPr>
          <a:xfrm>
            <a:off x="3324469" y="2195108"/>
            <a:ext cx="4159337" cy="4746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5D47440-918F-BDC1-3BBC-8EF745C5A99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68905" y="2432434"/>
            <a:ext cx="755564" cy="2090180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229B91-24A9-2498-003F-C2A26396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2" y="1066520"/>
            <a:ext cx="8868335" cy="1654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72D8A3-03DA-10BA-5F93-8532F14E722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연결</a:t>
            </a:r>
          </a:p>
        </p:txBody>
      </p:sp>
    </p:spTree>
    <p:extLst>
      <p:ext uri="{BB962C8B-B14F-4D97-AF65-F5344CB8AC3E}">
        <p14:creationId xmlns:p14="http://schemas.microsoft.com/office/powerpoint/2010/main" val="221193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76C90C-C13B-4AB4-09BF-6DBF9961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8" y="1425431"/>
            <a:ext cx="7077075" cy="2990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E0FFE6-85A3-F1F8-9BA6-115336DBB231}"/>
              </a:ext>
            </a:extLst>
          </p:cNvPr>
          <p:cNvSpPr txBox="1"/>
          <p:nvPr/>
        </p:nvSpPr>
        <p:spPr>
          <a:xfrm>
            <a:off x="300597" y="437590"/>
            <a:ext cx="8720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Step9.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시계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타이머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뷰어 화면에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2D5C60-6F76-C44A-9FE7-D33521ADD432}"/>
              </a:ext>
            </a:extLst>
          </p:cNvPr>
          <p:cNvSpPr/>
          <p:nvPr/>
        </p:nvSpPr>
        <p:spPr>
          <a:xfrm>
            <a:off x="1621812" y="3563057"/>
            <a:ext cx="1033466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200F3-3641-8BDB-D941-090AD9F7CC76}"/>
              </a:ext>
            </a:extLst>
          </p:cNvPr>
          <p:cNvSpPr/>
          <p:nvPr/>
        </p:nvSpPr>
        <p:spPr>
          <a:xfrm>
            <a:off x="4414607" y="2158296"/>
            <a:ext cx="2792500" cy="9810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18F0E-1CF5-084E-DB9E-81178C976B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655278" y="2648834"/>
            <a:ext cx="1759329" cy="1104103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E8675E5-8AE2-68C3-BAD2-6E4AF22F0F52}"/>
              </a:ext>
            </a:extLst>
          </p:cNvPr>
          <p:cNvSpPr txBox="1"/>
          <p:nvPr/>
        </p:nvSpPr>
        <p:spPr>
          <a:xfrm>
            <a:off x="303075" y="557576"/>
            <a:ext cx="8646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Step10.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 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시계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타이머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버튼을 눌러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아니면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블록에 추가한다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D88AB-B576-AD98-BB63-FDD13BCD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3" y="1606062"/>
            <a:ext cx="2809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7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B2F896-2759-B79C-43E7-4C2E4EF9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239371"/>
            <a:ext cx="3476625" cy="3162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D4F99E-ECB5-FFA4-E8BD-02D8087D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9371"/>
            <a:ext cx="3162300" cy="31623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CB7BD1-5D5A-6070-4067-6540E0C0E23E}"/>
              </a:ext>
            </a:extLst>
          </p:cNvPr>
          <p:cNvSpPr/>
          <p:nvPr/>
        </p:nvSpPr>
        <p:spPr>
          <a:xfrm>
            <a:off x="4903412" y="2064228"/>
            <a:ext cx="730906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079DB4-1487-50B4-1F67-0EB58577BB4E}"/>
              </a:ext>
            </a:extLst>
          </p:cNvPr>
          <p:cNvSpPr/>
          <p:nvPr/>
        </p:nvSpPr>
        <p:spPr>
          <a:xfrm>
            <a:off x="6432183" y="1839446"/>
            <a:ext cx="788888" cy="4600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5D12F12-AE2B-4116-232A-C00672D5265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634318" y="2069447"/>
            <a:ext cx="797865" cy="184661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1CBE62-4A37-F0A8-1660-60B0456E51B2}"/>
              </a:ext>
            </a:extLst>
          </p:cNvPr>
          <p:cNvSpPr/>
          <p:nvPr/>
        </p:nvSpPr>
        <p:spPr>
          <a:xfrm>
            <a:off x="1196506" y="3258775"/>
            <a:ext cx="383523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9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8B91E0-0D49-A49F-E50D-EDC152D05189}"/>
              </a:ext>
            </a:extLst>
          </p:cNvPr>
          <p:cNvSpPr txBox="1"/>
          <p:nvPr/>
        </p:nvSpPr>
        <p:spPr>
          <a:xfrm>
            <a:off x="124386" y="450164"/>
            <a:ext cx="889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홈에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A808B-FCED-9F24-B4FD-6A8D04B3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7" y="1606503"/>
            <a:ext cx="8346822" cy="19304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B8D68C-0394-60ED-D200-FCBF2FCD5420}"/>
              </a:ext>
            </a:extLst>
          </p:cNvPr>
          <p:cNvSpPr/>
          <p:nvPr/>
        </p:nvSpPr>
        <p:spPr>
          <a:xfrm>
            <a:off x="699248" y="3068568"/>
            <a:ext cx="1734670" cy="394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FB5F23-AAC5-C8DD-C3E3-E52FC1C9DD8F}"/>
              </a:ext>
            </a:extLst>
          </p:cNvPr>
          <p:cNvSpPr/>
          <p:nvPr/>
        </p:nvSpPr>
        <p:spPr>
          <a:xfrm>
            <a:off x="3395380" y="2341749"/>
            <a:ext cx="4000501" cy="5695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06054C-A2B2-3FE6-594E-7D90F8D8D56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433918" y="2626519"/>
            <a:ext cx="961462" cy="639074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4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F802A1-360B-148D-A8C1-3C44116D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359553"/>
            <a:ext cx="5695950" cy="2047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BF9A4C-3184-FA30-3E6A-82F1DF4DB10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연결</a:t>
            </a:r>
          </a:p>
        </p:txBody>
      </p:sp>
    </p:spTree>
    <p:extLst>
      <p:ext uri="{BB962C8B-B14F-4D97-AF65-F5344CB8AC3E}">
        <p14:creationId xmlns:p14="http://schemas.microsoft.com/office/powerpoint/2010/main" val="278550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665A6A-0C1F-4569-6B8C-D075AAF2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2" y="1151823"/>
            <a:ext cx="4659404" cy="37126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797F39-5EE2-5C44-E926-02006CAA0775}"/>
              </a:ext>
            </a:extLst>
          </p:cNvPr>
          <p:cNvSpPr/>
          <p:nvPr/>
        </p:nvSpPr>
        <p:spPr>
          <a:xfrm>
            <a:off x="683731" y="2928369"/>
            <a:ext cx="779929" cy="275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8FC6F-E5D7-914E-AC45-D5A437E86D0E}"/>
              </a:ext>
            </a:extLst>
          </p:cNvPr>
          <p:cNvSpPr txBox="1"/>
          <p:nvPr/>
        </p:nvSpPr>
        <p:spPr>
          <a:xfrm>
            <a:off x="119990" y="278987"/>
            <a:ext cx="8801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화면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 [Screen1] 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 - 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선택 전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클릭하여 뷰어 화면에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1403F5-2FC9-AA82-7E48-7E622A92F303}"/>
              </a:ext>
            </a:extLst>
          </p:cNvPr>
          <p:cNvSpPr/>
          <p:nvPr/>
        </p:nvSpPr>
        <p:spPr>
          <a:xfrm>
            <a:off x="1911896" y="1957940"/>
            <a:ext cx="1999129" cy="4863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0DDD548-510F-3F19-F34B-6FE3E84A2BA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1463660" y="2201107"/>
            <a:ext cx="448236" cy="865094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26522D3-2CEE-71C6-85D2-D292F504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83" y="1407725"/>
            <a:ext cx="3419476" cy="7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135C76-74B3-C129-CBD0-28FAA182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419656"/>
            <a:ext cx="7858125" cy="3181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E36B4-5BF3-44CA-3854-E536AB38DAD1}"/>
              </a:ext>
            </a:extLst>
          </p:cNvPr>
          <p:cNvSpPr txBox="1"/>
          <p:nvPr/>
        </p:nvSpPr>
        <p:spPr>
          <a:xfrm>
            <a:off x="107578" y="351215"/>
            <a:ext cx="8928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블루투스연결레이블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지정하기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블루투스연결레이블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 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788827-21E8-203C-1FF5-BD593D2EB3E1}"/>
              </a:ext>
            </a:extLst>
          </p:cNvPr>
          <p:cNvSpPr/>
          <p:nvPr/>
        </p:nvSpPr>
        <p:spPr>
          <a:xfrm>
            <a:off x="1463205" y="3037903"/>
            <a:ext cx="1129554" cy="394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546D59-7CF0-0E63-8108-BFE81AA5E1F7}"/>
              </a:ext>
            </a:extLst>
          </p:cNvPr>
          <p:cNvSpPr/>
          <p:nvPr/>
        </p:nvSpPr>
        <p:spPr>
          <a:xfrm>
            <a:off x="4038314" y="2665389"/>
            <a:ext cx="2702863" cy="5695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72BAC14-6292-E6B1-0565-84ACBE581F9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92759" y="2950159"/>
            <a:ext cx="1445555" cy="284769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2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0C7E32-D8EA-346F-6838-453A6892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2" y="1418384"/>
            <a:ext cx="5705475" cy="2105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B8B03B-0848-6E51-6C6A-598AA18DBF1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상태출력</a:t>
            </a:r>
          </a:p>
        </p:txBody>
      </p:sp>
    </p:spTree>
    <p:extLst>
      <p:ext uri="{BB962C8B-B14F-4D97-AF65-F5344CB8AC3E}">
        <p14:creationId xmlns:p14="http://schemas.microsoft.com/office/powerpoint/2010/main" val="74827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E33A46-4DBA-3617-6FA4-62A293B9AF98}"/>
              </a:ext>
            </a:extLst>
          </p:cNvPr>
          <p:cNvSpPr txBox="1"/>
          <p:nvPr/>
        </p:nvSpPr>
        <p:spPr>
          <a:xfrm>
            <a:off x="107577" y="331460"/>
            <a:ext cx="8928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Step13.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빈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지정하기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블루투스연결레이블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블루투스가 연결되었습니다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62A88-FD40-4113-6E26-DE011B42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90" y="1466680"/>
            <a:ext cx="5624793" cy="29825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A04BDD-ABF1-8534-AC54-134C70A1CEB6}"/>
              </a:ext>
            </a:extLst>
          </p:cNvPr>
          <p:cNvSpPr/>
          <p:nvPr/>
        </p:nvSpPr>
        <p:spPr>
          <a:xfrm>
            <a:off x="1934822" y="2777754"/>
            <a:ext cx="1129554" cy="394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FF9337-D6A2-9FD8-3CFC-2E8D77107BAA}"/>
              </a:ext>
            </a:extLst>
          </p:cNvPr>
          <p:cNvSpPr/>
          <p:nvPr/>
        </p:nvSpPr>
        <p:spPr>
          <a:xfrm>
            <a:off x="4234267" y="1491482"/>
            <a:ext cx="1512800" cy="5695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4813B97-F130-5E63-8FDB-EAB414A220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064376" y="1776252"/>
            <a:ext cx="1169891" cy="1198527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8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E3D030-DD53-AFF6-39DB-41B49B9C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28762"/>
            <a:ext cx="8067675" cy="2085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19392B-DF48-5CBF-0268-1101E4C73177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연결상태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88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7D2992B-0C1A-0FAE-A8FC-8350720E0546}"/>
              </a:ext>
            </a:extLst>
          </p:cNvPr>
          <p:cNvSpPr txBox="1"/>
          <p:nvPr/>
        </p:nvSpPr>
        <p:spPr>
          <a:xfrm>
            <a:off x="107578" y="680668"/>
            <a:ext cx="8928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Step14.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같은 방법으로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아니라면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지정하기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블루투스연결레이블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블록과 빈 텍스트 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블루투스가 끊겼습니다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144BDE-C140-D315-1546-70034FA9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2" y="1807509"/>
            <a:ext cx="8029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3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CABEB8-84A2-FF30-AFFE-FCBA4E06AED4}"/>
              </a:ext>
            </a:extLst>
          </p:cNvPr>
          <p:cNvSpPr txBox="1"/>
          <p:nvPr/>
        </p:nvSpPr>
        <p:spPr>
          <a:xfrm>
            <a:off x="131109" y="175027"/>
            <a:ext cx="8881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지정하기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요소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선택 전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안 홈에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51D627-F912-DFC7-9207-35B79136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4" y="1199148"/>
            <a:ext cx="7698161" cy="33307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4DD885-1DBE-5884-9B96-48977FCCC186}"/>
              </a:ext>
            </a:extLst>
          </p:cNvPr>
          <p:cNvSpPr/>
          <p:nvPr/>
        </p:nvSpPr>
        <p:spPr>
          <a:xfrm>
            <a:off x="1227066" y="1790011"/>
            <a:ext cx="1357873" cy="467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7F6B73-ACDF-9843-F400-1AEC234355D5}"/>
              </a:ext>
            </a:extLst>
          </p:cNvPr>
          <p:cNvSpPr/>
          <p:nvPr/>
        </p:nvSpPr>
        <p:spPr>
          <a:xfrm>
            <a:off x="3409691" y="3408142"/>
            <a:ext cx="3861547" cy="4863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5CAC172-B620-8C2D-AAE5-9E65FB52BB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584939" y="2023653"/>
            <a:ext cx="824752" cy="1627656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8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161CA2-5399-B3E6-2818-0D10AF8D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5" y="1078846"/>
            <a:ext cx="5362575" cy="1076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C9B60-0F7B-17EA-3DD4-1193D5F57D7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목록</a:t>
            </a:r>
          </a:p>
        </p:txBody>
      </p:sp>
    </p:spTree>
    <p:extLst>
      <p:ext uri="{BB962C8B-B14F-4D97-AF65-F5344CB8AC3E}">
        <p14:creationId xmlns:p14="http://schemas.microsoft.com/office/powerpoint/2010/main" val="404465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B0F99A-4C7C-4E83-2D9B-FA607E13FB27}"/>
              </a:ext>
            </a:extLst>
          </p:cNvPr>
          <p:cNvSpPr txBox="1"/>
          <p:nvPr/>
        </p:nvSpPr>
        <p:spPr>
          <a:xfrm>
            <a:off x="121024" y="296216"/>
            <a:ext cx="8901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Step3.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주소와 이름들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지정하기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요소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끼워넣는다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A60836-5308-8EF4-E77F-8F841847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9" y="1423088"/>
            <a:ext cx="8202705" cy="33822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C3D5C0-E9D0-8114-6EFF-30A68EE81806}"/>
              </a:ext>
            </a:extLst>
          </p:cNvPr>
          <p:cNvSpPr/>
          <p:nvPr/>
        </p:nvSpPr>
        <p:spPr>
          <a:xfrm>
            <a:off x="659704" y="4338089"/>
            <a:ext cx="1667155" cy="467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61DD4A-EBA1-2562-5E73-2A9CD4AA8E49}"/>
              </a:ext>
            </a:extLst>
          </p:cNvPr>
          <p:cNvSpPr/>
          <p:nvPr/>
        </p:nvSpPr>
        <p:spPr>
          <a:xfrm>
            <a:off x="3144888" y="1423088"/>
            <a:ext cx="4688542" cy="4863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1A389A5-62E9-7D73-BF50-97D034BFF81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326859" y="1666255"/>
            <a:ext cx="818029" cy="2905476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91CBDC-7028-1021-E0FD-8AE61850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0" y="1014432"/>
            <a:ext cx="8639619" cy="9353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D86DF-CF83-2C35-B67E-BE3951BE7933}"/>
              </a:ext>
            </a:extLst>
          </p:cNvPr>
          <p:cNvSpPr/>
          <p:nvPr/>
        </p:nvSpPr>
        <p:spPr>
          <a:xfrm>
            <a:off x="4444533" y="1331260"/>
            <a:ext cx="4447276" cy="467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9BE57-F5C2-8E35-FF11-7007E0ACE79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목록</a:t>
            </a:r>
          </a:p>
        </p:txBody>
      </p:sp>
    </p:spTree>
    <p:extLst>
      <p:ext uri="{BB962C8B-B14F-4D97-AF65-F5344CB8AC3E}">
        <p14:creationId xmlns:p14="http://schemas.microsoft.com/office/powerpoint/2010/main" val="228122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215A59-289E-3490-B854-7FB5FC98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1" y="1121619"/>
            <a:ext cx="5596497" cy="3620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E245A-790D-05CB-2647-4195B70A14F1}"/>
              </a:ext>
            </a:extLst>
          </p:cNvPr>
          <p:cNvSpPr/>
          <p:nvPr/>
        </p:nvSpPr>
        <p:spPr>
          <a:xfrm>
            <a:off x="1035942" y="2384128"/>
            <a:ext cx="1210236" cy="3461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34A46-790E-69F0-A375-871349C7598D}"/>
              </a:ext>
            </a:extLst>
          </p:cNvPr>
          <p:cNvSpPr/>
          <p:nvPr/>
        </p:nvSpPr>
        <p:spPr>
          <a:xfrm>
            <a:off x="2913069" y="1617181"/>
            <a:ext cx="2943643" cy="7063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B94DFCA-22E3-21D9-7F03-DEE3B636FE5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246178" y="1970339"/>
            <a:ext cx="666891" cy="586860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6673AD-A800-AD3D-49C9-A2D81C14A13E}"/>
              </a:ext>
            </a:extLst>
          </p:cNvPr>
          <p:cNvSpPr txBox="1"/>
          <p:nvPr/>
        </p:nvSpPr>
        <p:spPr>
          <a:xfrm>
            <a:off x="153091" y="264684"/>
            <a:ext cx="874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Step4.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선택 후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클릭하여 뷰어 화면에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1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870943-DB1B-E29C-87A5-B0540C1B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5" y="1103477"/>
            <a:ext cx="5495925" cy="3333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D131B-22DA-FDA5-B55E-0E553E22D975}"/>
              </a:ext>
            </a:extLst>
          </p:cNvPr>
          <p:cNvSpPr txBox="1"/>
          <p:nvPr/>
        </p:nvSpPr>
        <p:spPr>
          <a:xfrm>
            <a:off x="208432" y="266357"/>
            <a:ext cx="8629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Step5.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클릭하여 나타나는 블록 중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 그러면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블루투스목록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선택 후 실행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안 홈에 끼워 넣는다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DDEE0D-7AE6-451D-5599-3D8A96BA49CF}"/>
              </a:ext>
            </a:extLst>
          </p:cNvPr>
          <p:cNvSpPr/>
          <p:nvPr/>
        </p:nvSpPr>
        <p:spPr>
          <a:xfrm>
            <a:off x="1014737" y="2057777"/>
            <a:ext cx="1021975" cy="4268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CA367-B941-84E8-CA49-732B5C8B1636}"/>
              </a:ext>
            </a:extLst>
          </p:cNvPr>
          <p:cNvSpPr/>
          <p:nvPr/>
        </p:nvSpPr>
        <p:spPr>
          <a:xfrm>
            <a:off x="3792818" y="1743206"/>
            <a:ext cx="1444294" cy="1070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8F33481-92D6-AE2B-149B-17419A2D04B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036712" y="2271190"/>
            <a:ext cx="1756106" cy="7441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99319C8-B3C8-6548-803C-2C40C8B3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88" y="1664726"/>
            <a:ext cx="3111458" cy="11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6C1A3-1D25-7E58-C317-F7B5E7ED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3" y="1132897"/>
            <a:ext cx="5795060" cy="3569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A1562-A924-5F69-0815-15107320AB70}"/>
              </a:ext>
            </a:extLst>
          </p:cNvPr>
          <p:cNvSpPr txBox="1"/>
          <p:nvPr/>
        </p:nvSpPr>
        <p:spPr>
          <a:xfrm>
            <a:off x="258856" y="280876"/>
            <a:ext cx="8626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Step6.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호출 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 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E29A0-3D70-5D9F-D90C-CFCE7667E672}"/>
              </a:ext>
            </a:extLst>
          </p:cNvPr>
          <p:cNvSpPr/>
          <p:nvPr/>
        </p:nvSpPr>
        <p:spPr>
          <a:xfrm>
            <a:off x="878198" y="3953297"/>
            <a:ext cx="1169893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F1696F-A345-37E2-C95C-265E99566EE1}"/>
              </a:ext>
            </a:extLst>
          </p:cNvPr>
          <p:cNvSpPr/>
          <p:nvPr/>
        </p:nvSpPr>
        <p:spPr>
          <a:xfrm>
            <a:off x="2588503" y="2882447"/>
            <a:ext cx="2659988" cy="596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19B5AD6-8012-2B91-C714-88FE9D9A0D9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048091" y="3180808"/>
            <a:ext cx="540412" cy="962369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480</Words>
  <Application>Microsoft Office PowerPoint</Application>
  <PresentationFormat>화면 슬라이드 쇼(16:9)</PresentationFormat>
  <Paragraphs>23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2024-04-16T16:01:28Z</dcterms:modified>
</cp:coreProperties>
</file>