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293" r:id="rId3"/>
    <p:sldId id="28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C4743-E007-4CA3-9190-C371841F11EC}" v="51" dt="2022-07-05T09:40:2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6T07:22:47.673" v="704" actId="47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del mod ord">
        <pc:chgData name="이 호진" userId="e7b51f9e24c37788" providerId="LiveId" clId="{5E0C4743-E007-4CA3-9190-C371841F11EC}" dt="2022-07-06T07:22:47.673" v="704" actId="47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9:38:49.392" v="587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del mod ord">
        <pc:chgData name="이 호진" userId="e7b51f9e24c37788" providerId="LiveId" clId="{5E0C4743-E007-4CA3-9190-C371841F11EC}" dt="2022-07-06T07:22:47.673" v="704" actId="47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del mod ord">
        <pc:chgData name="이 호진" userId="e7b51f9e24c37788" providerId="LiveId" clId="{5E0C4743-E007-4CA3-9190-C371841F11EC}" dt="2022-07-06T07:22:47.673" v="704" actId="47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picChg chg="add del mod">
          <ac:chgData name="이 호진" userId="e7b51f9e24c37788" providerId="LiveId" clId="{5E0C4743-E007-4CA3-9190-C371841F11EC}" dt="2022-07-05T09:37:40.485" v="530" actId="21"/>
          <ac:picMkLst>
            <pc:docMk/>
            <pc:sldMk cId="1734040408" sldId="271"/>
            <ac:picMk id="1026" creationId="{199D726E-726E-7438-20F6-677725AE3F9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del mod ord">
        <pc:chgData name="이 호진" userId="e7b51f9e24c37788" providerId="LiveId" clId="{5E0C4743-E007-4CA3-9190-C371841F11EC}" dt="2022-07-06T07:22:47.673" v="704" actId="47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del mod ord">
        <pc:chgData name="이 호진" userId="e7b51f9e24c37788" providerId="LiveId" clId="{5E0C4743-E007-4CA3-9190-C371841F11EC}" dt="2022-07-05T09:35:36.062" v="495" actId="47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del mod">
        <pc:chgData name="이 호진" userId="e7b51f9e24c37788" providerId="LiveId" clId="{5E0C4743-E007-4CA3-9190-C371841F11EC}" dt="2022-07-06T07:22:47.673" v="704" actId="47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delSp modSp del mod">
        <pc:chgData name="이 호진" userId="e7b51f9e24c37788" providerId="LiveId" clId="{5E0C4743-E007-4CA3-9190-C371841F11EC}" dt="2022-07-06T07:22:47.673" v="704" actId="47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5T09:36:25.972" v="526" actId="6549"/>
          <ac:spMkLst>
            <pc:docMk/>
            <pc:sldMk cId="863791624" sldId="318"/>
            <ac:spMk id="2" creationId="{4953C647-EEAD-A939-FC70-95A8C170C65F}"/>
          </ac:spMkLst>
        </pc:spChg>
        <pc:spChg chg="add del mod">
          <ac:chgData name="이 호진" userId="e7b51f9e24c37788" providerId="LiveId" clId="{5E0C4743-E007-4CA3-9190-C371841F11EC}" dt="2022-07-05T09:36:29.573" v="527" actId="478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5T09:36:32.804" v="52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del mod ord">
        <pc:chgData name="이 호진" userId="e7b51f9e24c37788" providerId="LiveId" clId="{5E0C4743-E007-4CA3-9190-C371841F11EC}" dt="2022-07-06T07:22:47.673" v="704" actId="47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Sp modSp add del mod ord">
        <pc:chgData name="이 호진" userId="e7b51f9e24c37788" providerId="LiveId" clId="{5E0C4743-E007-4CA3-9190-C371841F11EC}" dt="2022-07-06T07:22:47.673" v="704" actId="47"/>
        <pc:sldMkLst>
          <pc:docMk/>
          <pc:sldMk cId="2997440089" sldId="321"/>
        </pc:sldMkLst>
        <pc:spChg chg="add mod">
          <ac:chgData name="이 호진" userId="e7b51f9e24c37788" providerId="LiveId" clId="{5E0C4743-E007-4CA3-9190-C371841F11EC}" dt="2022-07-05T09:36:15.736" v="505" actId="6549"/>
          <ac:spMkLst>
            <pc:docMk/>
            <pc:sldMk cId="2997440089" sldId="321"/>
            <ac:spMk id="10" creationId="{6FD44821-F446-F593-A1F1-6FC5CA9FA7B3}"/>
          </ac:spMkLst>
        </pc:spChg>
        <pc:picChg chg="add mod">
          <ac:chgData name="이 호진" userId="e7b51f9e24c37788" providerId="LiveId" clId="{5E0C4743-E007-4CA3-9190-C371841F11EC}" dt="2022-07-05T09:37:48.301" v="534" actId="1076"/>
          <ac:picMkLst>
            <pc:docMk/>
            <pc:sldMk cId="2997440089" sldId="321"/>
            <ac:picMk id="11" creationId="{B3F09D7F-5579-BB24-0E4D-91AD6FF65DD5}"/>
          </ac:picMkLst>
        </pc:picChg>
      </pc:sldChg>
      <pc:sldChg chg="delSp modSp add del mod">
        <pc:chgData name="이 호진" userId="e7b51f9e24c37788" providerId="LiveId" clId="{5E0C4743-E007-4CA3-9190-C371841F11EC}" dt="2022-07-06T07:22:47.673" v="704" actId="47"/>
        <pc:sldMkLst>
          <pc:docMk/>
          <pc:sldMk cId="635466740" sldId="322"/>
        </pc:sldMkLst>
        <pc:spChg chg="mod">
          <ac:chgData name="이 호진" userId="e7b51f9e24c37788" providerId="LiveId" clId="{5E0C4743-E007-4CA3-9190-C371841F11EC}" dt="2022-07-05T09:38:28.977" v="585" actId="20577"/>
          <ac:spMkLst>
            <pc:docMk/>
            <pc:sldMk cId="635466740" sldId="322"/>
            <ac:spMk id="2" creationId="{4953C647-EEAD-A939-FC70-95A8C170C65F}"/>
          </ac:spMkLst>
        </pc:spChg>
        <pc:picChg chg="del">
          <ac:chgData name="이 호진" userId="e7b51f9e24c37788" providerId="LiveId" clId="{5E0C4743-E007-4CA3-9190-C371841F11EC}" dt="2022-07-05T09:38:31.450" v="586" actId="478"/>
          <ac:picMkLst>
            <pc:docMk/>
            <pc:sldMk cId="635466740" sldId="322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9:40:29.743" v="703" actId="1076"/>
        <pc:sldMkLst>
          <pc:docMk/>
          <pc:sldMk cId="1074337386" sldId="323"/>
        </pc:sldMkLst>
        <pc:spChg chg="mod">
          <ac:chgData name="이 호진" userId="e7b51f9e24c37788" providerId="LiveId" clId="{5E0C4743-E007-4CA3-9190-C371841F11EC}" dt="2022-07-05T09:40:04.193" v="619" actId="21"/>
          <ac:spMkLst>
            <pc:docMk/>
            <pc:sldMk cId="1074337386" sldId="323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5T09:40:29.743" v="703" actId="1076"/>
          <ac:spMkLst>
            <pc:docMk/>
            <pc:sldMk cId="1074337386" sldId="323"/>
            <ac:spMk id="10" creationId="{B3CA0B43-6A51-E401-D1F4-6F884007BF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CA0B43-6A51-E401-D1F4-6F884007BF62}"/>
              </a:ext>
            </a:extLst>
          </p:cNvPr>
          <p:cNvSpPr txBox="1"/>
          <p:nvPr/>
        </p:nvSpPr>
        <p:spPr>
          <a:xfrm>
            <a:off x="415306" y="934898"/>
            <a:ext cx="811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 버튼을 누르는 경우</a:t>
            </a:r>
            <a:r>
              <a:rPr lang="en-US" altLang="ko-KR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블루투스를 통하여 값을 전송합니다</a:t>
            </a:r>
            <a:r>
              <a:rPr lang="en-US" altLang="ko-KR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653D2-D0E2-6E66-4F95-FF4B4A55B8D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제어버튼</a:t>
            </a:r>
          </a:p>
        </p:txBody>
      </p:sp>
    </p:spTree>
    <p:extLst>
      <p:ext uri="{BB962C8B-B14F-4D97-AF65-F5344CB8AC3E}">
        <p14:creationId xmlns:p14="http://schemas.microsoft.com/office/powerpoint/2010/main" val="107433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8002C8-6251-4FD2-F7EA-4D0E04F6F5C5}"/>
              </a:ext>
            </a:extLst>
          </p:cNvPr>
          <p:cNvSpPr txBox="1"/>
          <p:nvPr/>
        </p:nvSpPr>
        <p:spPr>
          <a:xfrm>
            <a:off x="107577" y="656495"/>
            <a:ext cx="89019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Step21.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블루투스연결끊기버튼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호출 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 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지정하기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블루투스연결에이블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홈에 빈 텍스트 블록을 추가하여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블루투스가 끊겼습니다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B7628-505F-08AB-FEE8-EDF88103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631981"/>
            <a:ext cx="7696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345D5B-3DE9-8F65-9220-EC7FD0DC35A0}"/>
              </a:ext>
            </a:extLst>
          </p:cNvPr>
          <p:cNvSpPr txBox="1"/>
          <p:nvPr/>
        </p:nvSpPr>
        <p:spPr>
          <a:xfrm>
            <a:off x="201707" y="334031"/>
            <a:ext cx="8942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Step15.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ledon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뷰어 화면에 표시하고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 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 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182002-C6CE-420C-A868-41CE3081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5" y="1239140"/>
            <a:ext cx="6867525" cy="34671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72C939-CF4B-C901-CCA1-AA12700FDEDA}"/>
              </a:ext>
            </a:extLst>
          </p:cNvPr>
          <p:cNvSpPr/>
          <p:nvPr/>
        </p:nvSpPr>
        <p:spPr>
          <a:xfrm>
            <a:off x="1217476" y="2827923"/>
            <a:ext cx="1129554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B5C7B5-3625-8567-A317-C68141664D96}"/>
              </a:ext>
            </a:extLst>
          </p:cNvPr>
          <p:cNvSpPr/>
          <p:nvPr/>
        </p:nvSpPr>
        <p:spPr>
          <a:xfrm>
            <a:off x="3738798" y="1393733"/>
            <a:ext cx="2803714" cy="93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DA9FD5-9CCE-2FB2-1065-B2E5A0EFB6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347030" y="1863399"/>
            <a:ext cx="1391768" cy="116154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A823B9-AC9E-2C66-B4A7-C447474D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6" y="1009369"/>
            <a:ext cx="2800350" cy="145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D4260-2617-421C-D65E-D40382ADA62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버튼 클릭 확인</a:t>
            </a:r>
          </a:p>
        </p:txBody>
      </p:sp>
    </p:spTree>
    <p:extLst>
      <p:ext uri="{BB962C8B-B14F-4D97-AF65-F5344CB8AC3E}">
        <p14:creationId xmlns:p14="http://schemas.microsoft.com/office/powerpoint/2010/main" val="28585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961576-B89E-BB81-BEEF-B627334E582F}"/>
              </a:ext>
            </a:extLst>
          </p:cNvPr>
          <p:cNvSpPr txBox="1"/>
          <p:nvPr/>
        </p:nvSpPr>
        <p:spPr>
          <a:xfrm>
            <a:off x="107578" y="605376"/>
            <a:ext cx="8922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넎는다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6A56CB-B88A-8E66-CB49-C3A1AF84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941419"/>
            <a:ext cx="5724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F9D6B4-DBAA-8C77-2500-BDFB41D524B8}"/>
              </a:ext>
            </a:extLst>
          </p:cNvPr>
          <p:cNvSpPr txBox="1"/>
          <p:nvPr/>
        </p:nvSpPr>
        <p:spPr>
          <a:xfrm>
            <a:off x="132402" y="505141"/>
            <a:ext cx="8942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Step17.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보내기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4B856-95E4-4D90-56BD-5AF1F2F5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4" y="1812831"/>
            <a:ext cx="8267700" cy="3171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D63A3-A7A3-9CAA-E175-1836406A2447}"/>
              </a:ext>
            </a:extLst>
          </p:cNvPr>
          <p:cNvSpPr/>
          <p:nvPr/>
        </p:nvSpPr>
        <p:spPr>
          <a:xfrm>
            <a:off x="753036" y="4114800"/>
            <a:ext cx="1815352" cy="4854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9FE49D-DEC1-C94F-8ADE-18A1110673C3}"/>
              </a:ext>
            </a:extLst>
          </p:cNvPr>
          <p:cNvSpPr/>
          <p:nvPr/>
        </p:nvSpPr>
        <p:spPr>
          <a:xfrm>
            <a:off x="3576916" y="2819121"/>
            <a:ext cx="4027396" cy="93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AA4198D-50F6-08A0-3DA4-3949DB4A8C6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68388" y="3288787"/>
            <a:ext cx="1008528" cy="1068761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A66CA2-56BF-AA59-2329-998B54F9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76387"/>
            <a:ext cx="5895975" cy="1990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E7B117-1975-3F26-4FAB-DC3EE924794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제어버튼</a:t>
            </a:r>
          </a:p>
        </p:txBody>
      </p:sp>
    </p:spTree>
    <p:extLst>
      <p:ext uri="{BB962C8B-B14F-4D97-AF65-F5344CB8AC3E}">
        <p14:creationId xmlns:p14="http://schemas.microsoft.com/office/powerpoint/2010/main" val="204545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474ED59-B355-BBC7-1904-D8805DF6EDC7}"/>
              </a:ext>
            </a:extLst>
          </p:cNvPr>
          <p:cNvSpPr txBox="1"/>
          <p:nvPr/>
        </p:nvSpPr>
        <p:spPr>
          <a:xfrm>
            <a:off x="107577" y="644356"/>
            <a:ext cx="8821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Step18.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빈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보내기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홈에 끼워 넣고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6DF8E0-0F61-9896-1A7F-1A0F9EBD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8" y="1737752"/>
            <a:ext cx="610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316F32-04A7-0096-B1E7-F15F95850C40}"/>
              </a:ext>
            </a:extLst>
          </p:cNvPr>
          <p:cNvSpPr txBox="1"/>
          <p:nvPr/>
        </p:nvSpPr>
        <p:spPr>
          <a:xfrm>
            <a:off x="161364" y="667221"/>
            <a:ext cx="8807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Step19.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같은 방법으로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ledoff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클릭 블록도 추가하고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텍스트 보내기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홈의 텍스트는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4EF1D2-CF89-6110-986D-BE7581D8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1" y="1690687"/>
            <a:ext cx="6096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EB6955-A2D7-07CE-A002-2C283F8F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800225"/>
            <a:ext cx="6800850" cy="2314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A6E8F2-E5C8-1858-887B-0CD8B38A2B06}"/>
              </a:ext>
            </a:extLst>
          </p:cNvPr>
          <p:cNvSpPr txBox="1"/>
          <p:nvPr/>
        </p:nvSpPr>
        <p:spPr>
          <a:xfrm>
            <a:off x="228600" y="694116"/>
            <a:ext cx="869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Step20.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블루투스연결끊기버튼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 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블루투스연결끊기버튼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A91CB8-268E-ACA8-BA80-1DA4C6CC8D99}"/>
              </a:ext>
            </a:extLst>
          </p:cNvPr>
          <p:cNvSpPr/>
          <p:nvPr/>
        </p:nvSpPr>
        <p:spPr>
          <a:xfrm>
            <a:off x="1203512" y="3355041"/>
            <a:ext cx="1391770" cy="4854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65F02-601B-465F-DCA7-55B678E3465A}"/>
              </a:ext>
            </a:extLst>
          </p:cNvPr>
          <p:cNvSpPr/>
          <p:nvPr/>
        </p:nvSpPr>
        <p:spPr>
          <a:xfrm>
            <a:off x="3805516" y="1931616"/>
            <a:ext cx="2965078" cy="10334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14B58A-847D-E5EA-5047-B0CF0BA2AA4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95282" y="2448346"/>
            <a:ext cx="1210234" cy="1149443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6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302</Words>
  <Application>Microsoft Office PowerPoint</Application>
  <PresentationFormat>화면 슬라이드 쇼(16:9)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2024-04-16T16:04:05Z</dcterms:modified>
</cp:coreProperties>
</file>