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58" r:id="rId4"/>
    <p:sldId id="262" r:id="rId5"/>
    <p:sldId id="263" r:id="rId6"/>
    <p:sldId id="264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A1108488-7AC6-414E-9C83-C1603FCE3BCC}"/>
    <pc:docChg chg="modSld">
      <pc:chgData name="이 호진" userId="e7b51f9e24c37788" providerId="LiveId" clId="{A1108488-7AC6-414E-9C83-C1603FCE3BCC}" dt="2022-05-14T13:43:46.701" v="2" actId="1076"/>
      <pc:docMkLst>
        <pc:docMk/>
      </pc:docMkLst>
      <pc:sldChg chg="addSp modSp mod">
        <pc:chgData name="이 호진" userId="e7b51f9e24c37788" providerId="LiveId" clId="{A1108488-7AC6-414E-9C83-C1603FCE3BCC}" dt="2022-05-14T13:43:46.701" v="2" actId="1076"/>
        <pc:sldMkLst>
          <pc:docMk/>
          <pc:sldMk cId="2125631888" sldId="266"/>
        </pc:sldMkLst>
        <pc:picChg chg="add mod">
          <ac:chgData name="이 호진" userId="e7b51f9e24c37788" providerId="LiveId" clId="{A1108488-7AC6-414E-9C83-C1603FCE3BCC}" dt="2022-05-14T13:43:46.701" v="2" actId="1076"/>
          <ac:picMkLst>
            <pc:docMk/>
            <pc:sldMk cId="2125631888" sldId="266"/>
            <ac:picMk id="3" creationId="{5C56DCAE-C40B-00AC-7220-FC53A2E29958}"/>
          </ac:picMkLst>
        </pc:picChg>
      </pc:sldChg>
    </pc:docChg>
  </pc:docChgLst>
  <pc:docChgLst>
    <pc:chgData name="이 호진" userId="e7b51f9e24c37788" providerId="LiveId" clId="{A8872867-9E3A-4D81-B270-188F6EB534CB}"/>
    <pc:docChg chg="modSld">
      <pc:chgData name="이 호진" userId="e7b51f9e24c37788" providerId="LiveId" clId="{A8872867-9E3A-4D81-B270-188F6EB534CB}" dt="2022-07-22T02:57:16.716" v="0" actId="207"/>
      <pc:docMkLst>
        <pc:docMk/>
      </pc:docMkLst>
      <pc:sldChg chg="modSp mod">
        <pc:chgData name="이 호진" userId="e7b51f9e24c37788" providerId="LiveId" clId="{A8872867-9E3A-4D81-B270-188F6EB534CB}" dt="2022-07-22T02:57:16.716" v="0" actId="207"/>
        <pc:sldMkLst>
          <pc:docMk/>
          <pc:sldMk cId="1446993815" sldId="267"/>
        </pc:sldMkLst>
        <pc:spChg chg="mod">
          <ac:chgData name="이 호진" userId="e7b51f9e24c37788" providerId="LiveId" clId="{A8872867-9E3A-4D81-B270-188F6EB534CB}" dt="2022-07-22T02:57:16.716" v="0" actId="207"/>
          <ac:spMkLst>
            <pc:docMk/>
            <pc:sldMk cId="1446993815" sldId="267"/>
            <ac:spMk id="11" creationId="{8B0749A3-B197-2E25-E260-649899B288B2}"/>
          </ac:spMkLst>
        </pc:spChg>
      </pc:sldChg>
    </pc:docChg>
  </pc:docChgLst>
  <pc:docChgLst>
    <pc:chgData name="이 호진" userId="e7b51f9e24c37788" providerId="LiveId" clId="{805685EE-2C9F-40C5-9157-F9DA3EEDF03D}"/>
    <pc:docChg chg="custSel addSld delSld modSld sldOrd">
      <pc:chgData name="이 호진" userId="e7b51f9e24c37788" providerId="LiveId" clId="{805685EE-2C9F-40C5-9157-F9DA3EEDF03D}" dt="2022-06-26T09:30:17.343" v="383" actId="47"/>
      <pc:docMkLst>
        <pc:docMk/>
      </pc:docMkLst>
      <pc:sldChg chg="addSp delSp modSp del mod">
        <pc:chgData name="이 호진" userId="e7b51f9e24c37788" providerId="LiveId" clId="{805685EE-2C9F-40C5-9157-F9DA3EEDF03D}" dt="2022-06-25T15:03:49.963" v="365" actId="47"/>
        <pc:sldMkLst>
          <pc:docMk/>
          <pc:sldMk cId="2184666338" sldId="256"/>
        </pc:sldMkLst>
        <pc:spChg chg="add del mod">
          <ac:chgData name="이 호진" userId="e7b51f9e24c37788" providerId="LiveId" clId="{805685EE-2C9F-40C5-9157-F9DA3EEDF03D}" dt="2022-06-25T14:59:12.751" v="28" actId="21"/>
          <ac:spMkLst>
            <pc:docMk/>
            <pc:sldMk cId="2184666338" sldId="256"/>
            <ac:spMk id="2" creationId="{2D637543-150F-6137-AE75-EB0321B4C7AD}"/>
          </ac:spMkLst>
        </pc:spChg>
        <pc:picChg chg="del">
          <ac:chgData name="이 호진" userId="e7b51f9e24c37788" providerId="LiveId" clId="{805685EE-2C9F-40C5-9157-F9DA3EEDF03D}" dt="2022-06-25T15:00:14.030" v="128" actId="478"/>
          <ac:picMkLst>
            <pc:docMk/>
            <pc:sldMk cId="2184666338" sldId="256"/>
            <ac:picMk id="5" creationId="{4A4B3323-B767-4FB0-A253-BF894847033F}"/>
          </ac:picMkLst>
        </pc:picChg>
      </pc:sldChg>
      <pc:sldChg chg="addSp delSp modSp del mod">
        <pc:chgData name="이 호진" userId="e7b51f9e24c37788" providerId="LiveId" clId="{805685EE-2C9F-40C5-9157-F9DA3EEDF03D}" dt="2022-06-25T15:03:49.963" v="365" actId="47"/>
        <pc:sldMkLst>
          <pc:docMk/>
          <pc:sldMk cId="783510813" sldId="257"/>
        </pc:sldMkLst>
        <pc:spChg chg="add del mod">
          <ac:chgData name="이 호진" userId="e7b51f9e24c37788" providerId="LiveId" clId="{805685EE-2C9F-40C5-9157-F9DA3EEDF03D}" dt="2022-06-25T14:59:54.141" v="123" actId="21"/>
          <ac:spMkLst>
            <pc:docMk/>
            <pc:sldMk cId="783510813" sldId="257"/>
            <ac:spMk id="2" creationId="{00155BE9-37FD-E9A8-3AD8-7632D3729749}"/>
          </ac:spMkLst>
        </pc:spChg>
        <pc:picChg chg="del">
          <ac:chgData name="이 호진" userId="e7b51f9e24c37788" providerId="LiveId" clId="{805685EE-2C9F-40C5-9157-F9DA3EEDF03D}" dt="2022-06-25T15:00:12.449" v="127" actId="478"/>
          <ac:picMkLst>
            <pc:docMk/>
            <pc:sldMk cId="783510813" sldId="257"/>
            <ac:picMk id="3" creationId="{78D1F82D-963D-4B2D-A93D-12B79919E365}"/>
          </ac:picMkLst>
        </pc:picChg>
      </pc:sldChg>
      <pc:sldChg chg="ord">
        <pc:chgData name="이 호진" userId="e7b51f9e24c37788" providerId="LiveId" clId="{805685EE-2C9F-40C5-9157-F9DA3EEDF03D}" dt="2022-06-25T15:00:18.345" v="130"/>
        <pc:sldMkLst>
          <pc:docMk/>
          <pc:sldMk cId="3835004089" sldId="258"/>
        </pc:sldMkLst>
      </pc:sldChg>
      <pc:sldChg chg="del">
        <pc:chgData name="이 호진" userId="e7b51f9e24c37788" providerId="LiveId" clId="{805685EE-2C9F-40C5-9157-F9DA3EEDF03D}" dt="2022-06-26T09:16:44.214" v="376" actId="47"/>
        <pc:sldMkLst>
          <pc:docMk/>
          <pc:sldMk cId="2903567767" sldId="259"/>
        </pc:sldMkLst>
      </pc:sldChg>
      <pc:sldChg chg="del">
        <pc:chgData name="이 호진" userId="e7b51f9e24c37788" providerId="LiveId" clId="{805685EE-2C9F-40C5-9157-F9DA3EEDF03D}" dt="2022-06-26T09:30:17.343" v="383" actId="47"/>
        <pc:sldMkLst>
          <pc:docMk/>
          <pc:sldMk cId="3214108175" sldId="260"/>
        </pc:sldMkLst>
      </pc:sldChg>
      <pc:sldChg chg="addSp delSp modSp del mod">
        <pc:chgData name="이 호진" userId="e7b51f9e24c37788" providerId="LiveId" clId="{805685EE-2C9F-40C5-9157-F9DA3EEDF03D}" dt="2022-06-25T15:03:49.963" v="365" actId="47"/>
        <pc:sldMkLst>
          <pc:docMk/>
          <pc:sldMk cId="1740257047" sldId="261"/>
        </pc:sldMkLst>
        <pc:spChg chg="add del mod">
          <ac:chgData name="이 호진" userId="e7b51f9e24c37788" providerId="LiveId" clId="{805685EE-2C9F-40C5-9157-F9DA3EEDF03D}" dt="2022-06-25T15:01:42.044" v="333" actId="21"/>
          <ac:spMkLst>
            <pc:docMk/>
            <pc:sldMk cId="1740257047" sldId="261"/>
            <ac:spMk id="2" creationId="{DD2B609D-315E-BDBC-FD0D-E65F3AC32A3A}"/>
          </ac:spMkLst>
        </pc:spChg>
        <pc:picChg chg="del">
          <ac:chgData name="이 호진" userId="e7b51f9e24c37788" providerId="LiveId" clId="{805685EE-2C9F-40C5-9157-F9DA3EEDF03D}" dt="2022-06-25T15:01:56.350" v="339" actId="478"/>
          <ac:picMkLst>
            <pc:docMk/>
            <pc:sldMk cId="1740257047" sldId="261"/>
            <ac:picMk id="3" creationId="{60366796-8B02-4BCC-9831-B64A4C2B897D}"/>
          </ac:picMkLst>
        </pc:picChg>
      </pc:sldChg>
      <pc:sldChg chg="addSp modSp mod ord">
        <pc:chgData name="이 호진" userId="e7b51f9e24c37788" providerId="LiveId" clId="{805685EE-2C9F-40C5-9157-F9DA3EEDF03D}" dt="2022-06-25T15:01:52.397" v="338"/>
        <pc:sldMkLst>
          <pc:docMk/>
          <pc:sldMk cId="4109335498" sldId="262"/>
        </pc:sldMkLst>
        <pc:spChg chg="add mod">
          <ac:chgData name="이 호진" userId="e7b51f9e24c37788" providerId="LiveId" clId="{805685EE-2C9F-40C5-9157-F9DA3EEDF03D}" dt="2022-06-25T15:01:49.597" v="336" actId="14100"/>
          <ac:spMkLst>
            <pc:docMk/>
            <pc:sldMk cId="4109335498" sldId="262"/>
            <ac:spMk id="10" creationId="{B080CACB-44DD-D32A-E918-E25B494744AF}"/>
          </ac:spMkLst>
        </pc:spChg>
        <pc:picChg chg="mod">
          <ac:chgData name="이 호진" userId="e7b51f9e24c37788" providerId="LiveId" clId="{805685EE-2C9F-40C5-9157-F9DA3EEDF03D}" dt="2022-06-25T15:00:36.950" v="131" actId="1076"/>
          <ac:picMkLst>
            <pc:docMk/>
            <pc:sldMk cId="4109335498" sldId="262"/>
            <ac:picMk id="3" creationId="{34E46F43-C2E1-4DF4-8726-A6E76EE52951}"/>
          </ac:picMkLst>
        </pc:picChg>
      </pc:sldChg>
      <pc:sldChg chg="addSp delSp modSp mod">
        <pc:chgData name="이 호진" userId="e7b51f9e24c37788" providerId="LiveId" clId="{805685EE-2C9F-40C5-9157-F9DA3EEDF03D}" dt="2022-06-26T09:16:25.706" v="374" actId="1076"/>
        <pc:sldMkLst>
          <pc:docMk/>
          <pc:sldMk cId="58250302" sldId="263"/>
        </pc:sldMkLst>
        <pc:spChg chg="add mod">
          <ac:chgData name="이 호진" userId="e7b51f9e24c37788" providerId="LiveId" clId="{805685EE-2C9F-40C5-9157-F9DA3EEDF03D}" dt="2022-06-25T15:02:13.891" v="364"/>
          <ac:spMkLst>
            <pc:docMk/>
            <pc:sldMk cId="58250302" sldId="263"/>
            <ac:spMk id="2" creationId="{159C0A6E-FFF5-74EB-7CBC-4BC94146C11C}"/>
          </ac:spMkLst>
        </pc:spChg>
        <pc:spChg chg="add mod">
          <ac:chgData name="이 호진" userId="e7b51f9e24c37788" providerId="LiveId" clId="{805685EE-2C9F-40C5-9157-F9DA3EEDF03D}" dt="2022-06-26T09:15:42.814" v="369" actId="14100"/>
          <ac:spMkLst>
            <pc:docMk/>
            <pc:sldMk cId="58250302" sldId="263"/>
            <ac:spMk id="10" creationId="{1A28AB09-328A-0387-CD05-E395719F3996}"/>
          </ac:spMkLst>
        </pc:spChg>
        <pc:picChg chg="del mod">
          <ac:chgData name="이 호진" userId="e7b51f9e24c37788" providerId="LiveId" clId="{805685EE-2C9F-40C5-9157-F9DA3EEDF03D}" dt="2022-06-26T09:15:45.239" v="370" actId="478"/>
          <ac:picMkLst>
            <pc:docMk/>
            <pc:sldMk cId="58250302" sldId="263"/>
            <ac:picMk id="3" creationId="{30718E32-9AB5-49C0-A60D-9AD69CBECE31}"/>
          </ac:picMkLst>
        </pc:picChg>
        <pc:picChg chg="add mod">
          <ac:chgData name="이 호진" userId="e7b51f9e24c37788" providerId="LiveId" clId="{805685EE-2C9F-40C5-9157-F9DA3EEDF03D}" dt="2022-06-26T09:16:25.706" v="374" actId="1076"/>
          <ac:picMkLst>
            <pc:docMk/>
            <pc:sldMk cId="58250302" sldId="263"/>
            <ac:picMk id="11" creationId="{C3DEFAD6-EF25-F576-FECB-50C62DA76008}"/>
          </ac:picMkLst>
        </pc:picChg>
      </pc:sldChg>
      <pc:sldChg chg="addSp delSp modSp mod">
        <pc:chgData name="이 호진" userId="e7b51f9e24c37788" providerId="LiveId" clId="{805685EE-2C9F-40C5-9157-F9DA3EEDF03D}" dt="2022-06-26T09:25:28.598" v="382" actId="1076"/>
        <pc:sldMkLst>
          <pc:docMk/>
          <pc:sldMk cId="4185152120" sldId="265"/>
        </pc:sldMkLst>
        <pc:picChg chg="del">
          <ac:chgData name="이 호진" userId="e7b51f9e24c37788" providerId="LiveId" clId="{805685EE-2C9F-40C5-9157-F9DA3EEDF03D}" dt="2022-06-26T09:16:39.445" v="375" actId="478"/>
          <ac:picMkLst>
            <pc:docMk/>
            <pc:sldMk cId="4185152120" sldId="265"/>
            <ac:picMk id="3" creationId="{1139C122-D2D3-4A8A-B5C1-5E42DD4B9281}"/>
          </ac:picMkLst>
        </pc:picChg>
        <pc:picChg chg="add mod">
          <ac:chgData name="이 호진" userId="e7b51f9e24c37788" providerId="LiveId" clId="{805685EE-2C9F-40C5-9157-F9DA3EEDF03D}" dt="2022-06-26T09:25:28.598" v="382" actId="1076"/>
          <ac:picMkLst>
            <pc:docMk/>
            <pc:sldMk cId="4185152120" sldId="265"/>
            <ac:picMk id="5" creationId="{6381E7A3-8978-DEC9-51B8-01BE97193840}"/>
          </ac:picMkLst>
        </pc:picChg>
      </pc:sldChg>
      <pc:sldChg chg="ord">
        <pc:chgData name="이 호진" userId="e7b51f9e24c37788" providerId="LiveId" clId="{805685EE-2C9F-40C5-9157-F9DA3EEDF03D}" dt="2022-06-25T14:57:49.978" v="1"/>
        <pc:sldMkLst>
          <pc:docMk/>
          <pc:sldMk cId="2125631888" sldId="266"/>
        </pc:sldMkLst>
      </pc:sldChg>
      <pc:sldChg chg="addSp modSp mod ord">
        <pc:chgData name="이 호진" userId="e7b51f9e24c37788" providerId="LiveId" clId="{805685EE-2C9F-40C5-9157-F9DA3EEDF03D}" dt="2022-06-25T15:00:00.906" v="126" actId="14100"/>
        <pc:sldMkLst>
          <pc:docMk/>
          <pc:sldMk cId="1446993815" sldId="267"/>
        </pc:sldMkLst>
        <pc:spChg chg="add mod">
          <ac:chgData name="이 호진" userId="e7b51f9e24c37788" providerId="LiveId" clId="{805685EE-2C9F-40C5-9157-F9DA3EEDF03D}" dt="2022-06-25T14:59:22.295" v="32" actId="14100"/>
          <ac:spMkLst>
            <pc:docMk/>
            <pc:sldMk cId="1446993815" sldId="267"/>
            <ac:spMk id="10" creationId="{CACE2164-5E32-6A34-0C7B-90D4B70B9262}"/>
          </ac:spMkLst>
        </pc:spChg>
        <pc:spChg chg="add mod">
          <ac:chgData name="이 호진" userId="e7b51f9e24c37788" providerId="LiveId" clId="{805685EE-2C9F-40C5-9157-F9DA3EEDF03D}" dt="2022-06-25T15:00:00.906" v="126" actId="14100"/>
          <ac:spMkLst>
            <pc:docMk/>
            <pc:sldMk cId="1446993815" sldId="267"/>
            <ac:spMk id="11" creationId="{8B0749A3-B197-2E25-E260-649899B288B2}"/>
          </ac:spMkLst>
        </pc:spChg>
        <pc:picChg chg="add mod">
          <ac:chgData name="이 호진" userId="e7b51f9e24c37788" providerId="LiveId" clId="{805685EE-2C9F-40C5-9157-F9DA3EEDF03D}" dt="2022-06-25T14:58:57.666" v="6" actId="1076"/>
          <ac:picMkLst>
            <pc:docMk/>
            <pc:sldMk cId="1446993815" sldId="267"/>
            <ac:picMk id="3" creationId="{0BAD4AEF-86EA-04DF-D27C-6E80BA31F2B2}"/>
          </ac:picMkLst>
        </pc:picChg>
      </pc:sldChg>
      <pc:sldChg chg="add">
        <pc:chgData name="이 호진" userId="e7b51f9e24c37788" providerId="LiveId" clId="{805685EE-2C9F-40C5-9157-F9DA3EEDF03D}" dt="2022-06-26T09:24:12.538" v="377"/>
        <pc:sldMkLst>
          <pc:docMk/>
          <pc:sldMk cId="1216193476" sldId="268"/>
        </pc:sldMkLst>
      </pc:sldChg>
      <pc:sldChg chg="del">
        <pc:chgData name="이 호진" userId="e7b51f9e24c37788" providerId="LiveId" clId="{805685EE-2C9F-40C5-9157-F9DA3EEDF03D}" dt="2022-06-26T09:16:44.214" v="376" actId="47"/>
        <pc:sldMkLst>
          <pc:docMk/>
          <pc:sldMk cId="1510741657" sldId="268"/>
        </pc:sldMkLst>
      </pc:sldChg>
      <pc:sldChg chg="del">
        <pc:chgData name="이 호진" userId="e7b51f9e24c37788" providerId="LiveId" clId="{805685EE-2C9F-40C5-9157-F9DA3EEDF03D}" dt="2022-06-26T09:16:44.214" v="376" actId="47"/>
        <pc:sldMkLst>
          <pc:docMk/>
          <pc:sldMk cId="1989403508" sldId="269"/>
        </pc:sldMkLst>
      </pc:sldChg>
      <pc:sldChg chg="add del">
        <pc:chgData name="이 호진" userId="e7b51f9e24c37788" providerId="LiveId" clId="{805685EE-2C9F-40C5-9157-F9DA3EEDF03D}" dt="2022-06-26T09:30:17.343" v="383" actId="47"/>
        <pc:sldMkLst>
          <pc:docMk/>
          <pc:sldMk cId="3766047244" sldId="269"/>
        </pc:sldMkLst>
      </pc:sldChg>
      <pc:sldChg chg="add del">
        <pc:chgData name="이 호진" userId="e7b51f9e24c37788" providerId="LiveId" clId="{805685EE-2C9F-40C5-9157-F9DA3EEDF03D}" dt="2022-06-26T09:30:17.343" v="383" actId="47"/>
        <pc:sldMkLst>
          <pc:docMk/>
          <pc:sldMk cId="282532166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56DCAE-C40B-00AC-7220-FC53A2E29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3" y="593070"/>
            <a:ext cx="8108577" cy="395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3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AD4AEF-86EA-04DF-D27C-6E80BA31F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581708" y="1519086"/>
            <a:ext cx="3943350" cy="2438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0749A3-B197-2E25-E260-649899B288B2}"/>
              </a:ext>
            </a:extLst>
          </p:cNvPr>
          <p:cNvSpPr txBox="1"/>
          <p:nvPr/>
        </p:nvSpPr>
        <p:spPr>
          <a:xfrm>
            <a:off x="412377" y="925777"/>
            <a:ext cx="63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심장이 박동할 때 </a:t>
            </a:r>
            <a:r>
              <a:rPr lang="ko-KR" altLang="en-US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혈류 변화를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이용하여 심박수를 체크합니다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8EA8C-2D7E-B9CA-69E9-58EBDCCF4BEB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심장박동 센서</a:t>
            </a:r>
          </a:p>
        </p:txBody>
      </p:sp>
    </p:spTree>
    <p:extLst>
      <p:ext uri="{BB962C8B-B14F-4D97-AF65-F5344CB8AC3E}">
        <p14:creationId xmlns:p14="http://schemas.microsoft.com/office/powerpoint/2010/main" val="14469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9E58D4-EA0D-4A4A-A9F8-E14012A3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9" y="1158870"/>
            <a:ext cx="8155641" cy="34918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888632-1A83-3E80-DCC8-A28BCEB2DA29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심장박동 센서</a:t>
            </a: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E46F43-C2E1-4DF4-8726-A6E76EE5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075765"/>
            <a:ext cx="1730020" cy="37071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80CACB-44DD-D32A-E918-E25B494744AF}"/>
              </a:ext>
            </a:extLst>
          </p:cNvPr>
          <p:cNvSpPr txBox="1"/>
          <p:nvPr/>
        </p:nvSpPr>
        <p:spPr>
          <a:xfrm>
            <a:off x="2386852" y="1028700"/>
            <a:ext cx="618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심장박동 센서는 혈류의 흐름을 체크하는 것으로 손 끝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귀 주변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피부등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혈관이 많이 분포되어 있는 곳에 센서를 접촉합니다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4CFA-EF8A-ABFF-971D-274F9D9BC05A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심장박동 센서</a:t>
            </a:r>
          </a:p>
        </p:txBody>
      </p:sp>
    </p:spTree>
    <p:extLst>
      <p:ext uri="{BB962C8B-B14F-4D97-AF65-F5344CB8AC3E}">
        <p14:creationId xmlns:p14="http://schemas.microsoft.com/office/powerpoint/2010/main" val="410933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28AB09-328A-0387-CD05-E395719F3996}"/>
              </a:ext>
            </a:extLst>
          </p:cNvPr>
          <p:cNvSpPr txBox="1"/>
          <p:nvPr/>
        </p:nvSpPr>
        <p:spPr>
          <a:xfrm>
            <a:off x="435477" y="878690"/>
            <a:ext cx="55536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https://github.com/WorldFamousElectronics/PulseSensor_Amped_Arduino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DEFAD6-EF25-F576-FECB-50C62DA7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42" y="1262256"/>
            <a:ext cx="7913594" cy="36348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57D4B3-95B8-D750-6552-3A2414E10783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라이브러리 설치</a:t>
            </a:r>
          </a:p>
        </p:txBody>
      </p:sp>
    </p:spTree>
    <p:extLst>
      <p:ext uri="{BB962C8B-B14F-4D97-AF65-F5344CB8AC3E}">
        <p14:creationId xmlns:p14="http://schemas.microsoft.com/office/powerpoint/2010/main" val="5825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0C8EAA-08BA-4120-92EA-65CF8B52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76" y="1195949"/>
            <a:ext cx="5874297" cy="3471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B27F2-21E6-9362-4FA5-481E5CD4AF5F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심장박동 센서</a:t>
            </a:r>
          </a:p>
        </p:txBody>
      </p:sp>
    </p:spTree>
    <p:extLst>
      <p:ext uri="{BB962C8B-B14F-4D97-AF65-F5344CB8AC3E}">
        <p14:creationId xmlns:p14="http://schemas.microsoft.com/office/powerpoint/2010/main" val="267954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81E7A3-8978-DEC9-51B8-01BE9719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32" y="1019869"/>
            <a:ext cx="5943004" cy="38210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496BB1-9D91-02B2-B637-0F76A49B99D8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심장박동 센서</a:t>
            </a:r>
          </a:p>
        </p:txBody>
      </p:sp>
    </p:spTree>
    <p:extLst>
      <p:ext uri="{BB962C8B-B14F-4D97-AF65-F5344CB8AC3E}">
        <p14:creationId xmlns:p14="http://schemas.microsoft.com/office/powerpoint/2010/main" val="418515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54</Words>
  <Application>Microsoft Office PowerPoint</Application>
  <PresentationFormat>화면 슬라이드 쇼(16:9)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6</cp:revision>
  <dcterms:created xsi:type="dcterms:W3CDTF">2022-02-09T03:28:42Z</dcterms:created>
  <dcterms:modified xsi:type="dcterms:W3CDTF">2024-04-16T16:45:57Z</dcterms:modified>
</cp:coreProperties>
</file>