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7" r:id="rId5"/>
    <p:sldId id="258" r:id="rId6"/>
    <p:sldId id="261" r:id="rId7"/>
    <p:sldId id="262" r:id="rId8"/>
    <p:sldId id="276" r:id="rId9"/>
    <p:sldId id="274" r:id="rId10"/>
    <p:sldId id="27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58E58-31F0-4025-9FAC-D519AB2C9946}" v="19" dt="2022-06-26T09:50:3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5E58E58-31F0-4025-9FAC-D519AB2C9946}"/>
    <pc:docChg chg="custSel addSld delSld modSld sldOrd">
      <pc:chgData name="이 호진" userId="e7b51f9e24c37788" providerId="LiveId" clId="{75E58E58-31F0-4025-9FAC-D519AB2C9946}" dt="2022-06-26T09:50:36.231" v="302" actId="1076"/>
      <pc:docMkLst>
        <pc:docMk/>
      </pc:docMkLst>
      <pc:sldChg chg="addSp delSp modSp mod ord">
        <pc:chgData name="이 호진" userId="e7b51f9e24c37788" providerId="LiveId" clId="{75E58E58-31F0-4025-9FAC-D519AB2C9946}" dt="2022-06-26T09:35:43.663" v="143"/>
        <pc:sldMkLst>
          <pc:docMk/>
          <pc:sldMk cId="2184666338" sldId="256"/>
        </pc:sldMkLst>
        <pc:spChg chg="add mod">
          <ac:chgData name="이 호진" userId="e7b51f9e24c37788" providerId="LiveId" clId="{75E58E58-31F0-4025-9FAC-D519AB2C9946}" dt="2022-06-26T09:35:41.705" v="141" actId="1076"/>
          <ac:spMkLst>
            <pc:docMk/>
            <pc:sldMk cId="2184666338" sldId="256"/>
            <ac:spMk id="2" creationId="{A673FBBF-AFB9-6C4D-6A86-A0F6C7512BA3}"/>
          </ac:spMkLst>
        </pc:spChg>
        <pc:spChg chg="add mod">
          <ac:chgData name="이 호진" userId="e7b51f9e24c37788" providerId="LiveId" clId="{75E58E58-31F0-4025-9FAC-D519AB2C9946}" dt="2022-06-26T09:35:34.842" v="138" actId="1076"/>
          <ac:spMkLst>
            <pc:docMk/>
            <pc:sldMk cId="2184666338" sldId="256"/>
            <ac:spMk id="11" creationId="{82679AD2-50B6-276F-0843-C3A22A4D7C0C}"/>
          </ac:spMkLst>
        </pc:spChg>
        <pc:picChg chg="del">
          <ac:chgData name="이 호진" userId="e7b51f9e24c37788" providerId="LiveId" clId="{75E58E58-31F0-4025-9FAC-D519AB2C9946}" dt="2022-06-26T09:35:10.488" v="129" actId="478"/>
          <ac:picMkLst>
            <pc:docMk/>
            <pc:sldMk cId="2184666338" sldId="256"/>
            <ac:picMk id="3" creationId="{217941E9-78C0-4C46-97D0-CE179AAC849A}"/>
          </ac:picMkLst>
        </pc:picChg>
        <pc:picChg chg="add mod">
          <ac:chgData name="이 호진" userId="e7b51f9e24c37788" providerId="LiveId" clId="{75E58E58-31F0-4025-9FAC-D519AB2C9946}" dt="2022-06-26T09:35:35.719" v="139" actId="1076"/>
          <ac:picMkLst>
            <pc:docMk/>
            <pc:sldMk cId="2184666338" sldId="256"/>
            <ac:picMk id="10" creationId="{1E6D5C79-ED8D-CD20-B0D2-FD5366201B4E}"/>
          </ac:picMkLst>
        </pc:picChg>
      </pc:sldChg>
      <pc:sldChg chg="ord">
        <pc:chgData name="이 호진" userId="e7b51f9e24c37788" providerId="LiveId" clId="{75E58E58-31F0-4025-9FAC-D519AB2C9946}" dt="2022-06-26T09:36:06.951" v="145"/>
        <pc:sldMkLst>
          <pc:docMk/>
          <pc:sldMk cId="783510813" sldId="257"/>
        </pc:sldMkLst>
      </pc:sldChg>
      <pc:sldChg chg="addSp delSp modSp mod ord">
        <pc:chgData name="이 호진" userId="e7b51f9e24c37788" providerId="LiveId" clId="{75E58E58-31F0-4025-9FAC-D519AB2C9946}" dt="2022-06-26T09:39:59.186" v="196"/>
        <pc:sldMkLst>
          <pc:docMk/>
          <pc:sldMk cId="3835004089" sldId="258"/>
        </pc:sldMkLst>
        <pc:spChg chg="add mod">
          <ac:chgData name="이 호진" userId="e7b51f9e24c37788" providerId="LiveId" clId="{75E58E58-31F0-4025-9FAC-D519AB2C9946}" dt="2022-06-26T09:39:47.824" v="194" actId="1076"/>
          <ac:spMkLst>
            <pc:docMk/>
            <pc:sldMk cId="3835004089" sldId="258"/>
            <ac:spMk id="3" creationId="{2EA29FCE-BB9A-EE14-267F-99CF3C96CEC5}"/>
          </ac:spMkLst>
        </pc:spChg>
        <pc:spChg chg="add mod">
          <ac:chgData name="이 호진" userId="e7b51f9e24c37788" providerId="LiveId" clId="{75E58E58-31F0-4025-9FAC-D519AB2C9946}" dt="2022-06-26T09:39:44.439" v="193" actId="1076"/>
          <ac:spMkLst>
            <pc:docMk/>
            <pc:sldMk cId="3835004089" sldId="258"/>
            <ac:spMk id="11" creationId="{ACFD3A0E-5D16-8B0B-CA8C-4050E6B41E3B}"/>
          </ac:spMkLst>
        </pc:spChg>
        <pc:picChg chg="del">
          <ac:chgData name="이 호진" userId="e7b51f9e24c37788" providerId="LiveId" clId="{75E58E58-31F0-4025-9FAC-D519AB2C9946}" dt="2022-06-26T09:39:39.406" v="192" actId="478"/>
          <ac:picMkLst>
            <pc:docMk/>
            <pc:sldMk cId="3835004089" sldId="258"/>
            <ac:picMk id="5" creationId="{86830A4B-07E4-4424-91B1-ACEF34012D13}"/>
          </ac:picMkLst>
        </pc:picChg>
        <pc:picChg chg="add mod">
          <ac:chgData name="이 호진" userId="e7b51f9e24c37788" providerId="LiveId" clId="{75E58E58-31F0-4025-9FAC-D519AB2C9946}" dt="2022-06-26T09:39:44.439" v="193" actId="1076"/>
          <ac:picMkLst>
            <pc:docMk/>
            <pc:sldMk cId="3835004089" sldId="258"/>
            <ac:picMk id="10" creationId="{91527065-EF11-C634-CE16-6F54660850BE}"/>
          </ac:picMkLst>
        </pc:picChg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2903567767" sldId="259"/>
        </pc:sldMkLst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3214108175" sldId="260"/>
        </pc:sldMkLst>
      </pc:sldChg>
      <pc:sldChg chg="addSp delSp modSp mod ord">
        <pc:chgData name="이 호진" userId="e7b51f9e24c37788" providerId="LiveId" clId="{75E58E58-31F0-4025-9FAC-D519AB2C9946}" dt="2022-06-26T09:41:46.868" v="242"/>
        <pc:sldMkLst>
          <pc:docMk/>
          <pc:sldMk cId="965983365" sldId="261"/>
        </pc:sldMkLst>
        <pc:spChg chg="add mod">
          <ac:chgData name="이 호진" userId="e7b51f9e24c37788" providerId="LiveId" clId="{75E58E58-31F0-4025-9FAC-D519AB2C9946}" dt="2022-06-26T09:41:44.983" v="240" actId="1076"/>
          <ac:spMkLst>
            <pc:docMk/>
            <pc:sldMk cId="965983365" sldId="261"/>
            <ac:spMk id="2" creationId="{AFA848E5-E046-5E03-4251-26F33966A60B}"/>
          </ac:spMkLst>
        </pc:spChg>
        <pc:spChg chg="add mod">
          <ac:chgData name="이 호진" userId="e7b51f9e24c37788" providerId="LiveId" clId="{75E58E58-31F0-4025-9FAC-D519AB2C9946}" dt="2022-06-26T09:41:42.070" v="239" actId="14100"/>
          <ac:spMkLst>
            <pc:docMk/>
            <pc:sldMk cId="965983365" sldId="261"/>
            <ac:spMk id="11" creationId="{38D72D27-E05A-3E9A-6A04-E142509C98EF}"/>
          </ac:spMkLst>
        </pc:spChg>
        <pc:picChg chg="del mod">
          <ac:chgData name="이 호진" userId="e7b51f9e24c37788" providerId="LiveId" clId="{75E58E58-31F0-4025-9FAC-D519AB2C9946}" dt="2022-06-26T09:41:29.014" v="235" actId="478"/>
          <ac:picMkLst>
            <pc:docMk/>
            <pc:sldMk cId="965983365" sldId="261"/>
            <ac:picMk id="3" creationId="{8217EB3D-2F1B-441B-B69A-35C87B50B09F}"/>
          </ac:picMkLst>
        </pc:picChg>
        <pc:picChg chg="add mod">
          <ac:chgData name="이 호진" userId="e7b51f9e24c37788" providerId="LiveId" clId="{75E58E58-31F0-4025-9FAC-D519AB2C9946}" dt="2022-06-26T09:41:35.410" v="237" actId="1076"/>
          <ac:picMkLst>
            <pc:docMk/>
            <pc:sldMk cId="965983365" sldId="261"/>
            <ac:picMk id="10" creationId="{0EEBB867-F7F7-287F-76A8-B480BE7E5DE1}"/>
          </ac:picMkLst>
        </pc:picChg>
      </pc:sldChg>
      <pc:sldChg chg="ord">
        <pc:chgData name="이 호진" userId="e7b51f9e24c37788" providerId="LiveId" clId="{75E58E58-31F0-4025-9FAC-D519AB2C9946}" dt="2022-06-26T09:41:51.971" v="244"/>
        <pc:sldMkLst>
          <pc:docMk/>
          <pc:sldMk cId="1537145591" sldId="262"/>
        </pc:sldMkLst>
      </pc:sldChg>
      <pc:sldChg chg="del">
        <pc:chgData name="이 호진" userId="e7b51f9e24c37788" providerId="LiveId" clId="{75E58E58-31F0-4025-9FAC-D519AB2C9946}" dt="2022-06-26T09:48:55.743" v="292" actId="47"/>
        <pc:sldMkLst>
          <pc:docMk/>
          <pc:sldMk cId="4177024344" sldId="263"/>
        </pc:sldMkLst>
      </pc:sldChg>
      <pc:sldChg chg="del">
        <pc:chgData name="이 호진" userId="e7b51f9e24c37788" providerId="LiveId" clId="{75E58E58-31F0-4025-9FAC-D519AB2C9946}" dt="2022-06-26T09:48:55.743" v="292" actId="47"/>
        <pc:sldMkLst>
          <pc:docMk/>
          <pc:sldMk cId="2888376414" sldId="264"/>
        </pc:sldMkLst>
      </pc:sldChg>
      <pc:sldChg chg="del">
        <pc:chgData name="이 호진" userId="e7b51f9e24c37788" providerId="LiveId" clId="{75E58E58-31F0-4025-9FAC-D519AB2C9946}" dt="2022-06-26T09:48:55.743" v="292" actId="47"/>
        <pc:sldMkLst>
          <pc:docMk/>
          <pc:sldMk cId="2740746563" sldId="265"/>
        </pc:sldMkLst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312991792" sldId="266"/>
        </pc:sldMkLst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1783168740" sldId="267"/>
        </pc:sldMkLst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94387507" sldId="268"/>
        </pc:sldMkLst>
      </pc:sldChg>
      <pc:sldChg chg="addSp modSp mod ord">
        <pc:chgData name="이 호진" userId="e7b51f9e24c37788" providerId="LiveId" clId="{75E58E58-31F0-4025-9FAC-D519AB2C9946}" dt="2022-06-26T09:33:58.404" v="11" actId="1076"/>
        <pc:sldMkLst>
          <pc:docMk/>
          <pc:sldMk cId="220783885" sldId="270"/>
        </pc:sldMkLst>
        <pc:picChg chg="add mod">
          <ac:chgData name="이 호진" userId="e7b51f9e24c37788" providerId="LiveId" clId="{75E58E58-31F0-4025-9FAC-D519AB2C9946}" dt="2022-06-26T09:33:58.404" v="11" actId="1076"/>
          <ac:picMkLst>
            <pc:docMk/>
            <pc:sldMk cId="220783885" sldId="270"/>
            <ac:picMk id="3" creationId="{A1BD787F-F99F-D6C6-CD3B-FF080F2CB97C}"/>
          </ac:picMkLst>
        </pc:picChg>
        <pc:picChg chg="add mod">
          <ac:chgData name="이 호진" userId="e7b51f9e24c37788" providerId="LiveId" clId="{75E58E58-31F0-4025-9FAC-D519AB2C9946}" dt="2022-06-26T09:33:56.402" v="10" actId="1076"/>
          <ac:picMkLst>
            <pc:docMk/>
            <pc:sldMk cId="220783885" sldId="270"/>
            <ac:picMk id="6" creationId="{6DACDBFA-D839-A361-93D6-DA3F8228F67D}"/>
          </ac:picMkLst>
        </pc:picChg>
      </pc:sldChg>
      <pc:sldChg chg="del">
        <pc:chgData name="이 호진" userId="e7b51f9e24c37788" providerId="LiveId" clId="{75E58E58-31F0-4025-9FAC-D519AB2C9946}" dt="2022-06-26T09:49:09.474" v="294" actId="47"/>
        <pc:sldMkLst>
          <pc:docMk/>
          <pc:sldMk cId="1474999862" sldId="271"/>
        </pc:sldMkLst>
      </pc:sldChg>
      <pc:sldChg chg="del">
        <pc:chgData name="이 호진" userId="e7b51f9e24c37788" providerId="LiveId" clId="{75E58E58-31F0-4025-9FAC-D519AB2C9946}" dt="2022-06-26T09:49:09.474" v="294" actId="47"/>
        <pc:sldMkLst>
          <pc:docMk/>
          <pc:sldMk cId="1507353482" sldId="272"/>
        </pc:sldMkLst>
      </pc:sldChg>
      <pc:sldChg chg="addSp modSp add mod ord">
        <pc:chgData name="이 호진" userId="e7b51f9e24c37788" providerId="LiveId" clId="{75E58E58-31F0-4025-9FAC-D519AB2C9946}" dt="2022-06-26T09:48:52.418" v="291"/>
        <pc:sldMkLst>
          <pc:docMk/>
          <pc:sldMk cId="1155310036" sldId="273"/>
        </pc:sldMkLst>
        <pc:picChg chg="add mod">
          <ac:chgData name="이 호진" userId="e7b51f9e24c37788" providerId="LiveId" clId="{75E58E58-31F0-4025-9FAC-D519AB2C9946}" dt="2022-06-26T09:47:49.404" v="247" actId="1076"/>
          <ac:picMkLst>
            <pc:docMk/>
            <pc:sldMk cId="1155310036" sldId="273"/>
            <ac:picMk id="3" creationId="{AE74D4D6-F68A-C1BD-DF2C-6644B11CBA65}"/>
          </ac:picMkLst>
        </pc:picChg>
      </pc:sldChg>
      <pc:sldChg chg="addSp modSp add mod ord">
        <pc:chgData name="이 호진" userId="e7b51f9e24c37788" providerId="LiveId" clId="{75E58E58-31F0-4025-9FAC-D519AB2C9946}" dt="2022-06-26T09:50:36.231" v="302" actId="1076"/>
        <pc:sldMkLst>
          <pc:docMk/>
          <pc:sldMk cId="453443133" sldId="274"/>
        </pc:sldMkLst>
        <pc:picChg chg="add mod">
          <ac:chgData name="이 호진" userId="e7b51f9e24c37788" providerId="LiveId" clId="{75E58E58-31F0-4025-9FAC-D519AB2C9946}" dt="2022-06-26T09:50:36.231" v="302" actId="1076"/>
          <ac:picMkLst>
            <pc:docMk/>
            <pc:sldMk cId="453443133" sldId="274"/>
            <ac:picMk id="3" creationId="{0ED50C2F-9CB6-669C-12F5-2D230B4D3A81}"/>
          </ac:picMkLst>
        </pc:picChg>
      </pc:sldChg>
      <pc:sldChg chg="add del">
        <pc:chgData name="이 호진" userId="e7b51f9e24c37788" providerId="LiveId" clId="{75E58E58-31F0-4025-9FAC-D519AB2C9946}" dt="2022-06-26T09:49:09.474" v="294" actId="47"/>
        <pc:sldMkLst>
          <pc:docMk/>
          <pc:sldMk cId="419340582" sldId="275"/>
        </pc:sldMkLst>
      </pc:sldChg>
      <pc:sldChg chg="addSp modSp add mod">
        <pc:chgData name="이 호진" userId="e7b51f9e24c37788" providerId="LiveId" clId="{75E58E58-31F0-4025-9FAC-D519AB2C9946}" dt="2022-06-26T09:48:48.738" v="289" actId="11529"/>
        <pc:sldMkLst>
          <pc:docMk/>
          <pc:sldMk cId="2784420730" sldId="276"/>
        </pc:sldMkLst>
        <pc:spChg chg="add mod">
          <ac:chgData name="이 호진" userId="e7b51f9e24c37788" providerId="LiveId" clId="{75E58E58-31F0-4025-9FAC-D519AB2C9946}" dt="2022-06-26T09:48:21.028" v="279" actId="14100"/>
          <ac:spMkLst>
            <pc:docMk/>
            <pc:sldMk cId="2784420730" sldId="276"/>
            <ac:spMk id="3" creationId="{3975A47C-6748-7225-A28F-A9C2E9206FC9}"/>
          </ac:spMkLst>
        </pc:spChg>
        <pc:spChg chg="add mod">
          <ac:chgData name="이 호진" userId="e7b51f9e24c37788" providerId="LiveId" clId="{75E58E58-31F0-4025-9FAC-D519AB2C9946}" dt="2022-06-26T09:48:43.966" v="288" actId="1076"/>
          <ac:spMkLst>
            <pc:docMk/>
            <pc:sldMk cId="2784420730" sldId="276"/>
            <ac:spMk id="10" creationId="{25AC6FFA-1264-3657-A695-0CD38CF94301}"/>
          </ac:spMkLst>
        </pc:spChg>
        <pc:spChg chg="add mod">
          <ac:chgData name="이 호진" userId="e7b51f9e24c37788" providerId="LiveId" clId="{75E58E58-31F0-4025-9FAC-D519AB2C9946}" dt="2022-06-26T09:48:33.527" v="284" actId="14100"/>
          <ac:spMkLst>
            <pc:docMk/>
            <pc:sldMk cId="2784420730" sldId="276"/>
            <ac:spMk id="11" creationId="{A72B5136-4860-AC7A-7C37-A2596720F4A9}"/>
          </ac:spMkLst>
        </pc:spChg>
        <pc:cxnChg chg="add">
          <ac:chgData name="이 호진" userId="e7b51f9e24c37788" providerId="LiveId" clId="{75E58E58-31F0-4025-9FAC-D519AB2C9946}" dt="2022-06-26T09:48:48.738" v="289" actId="11529"/>
          <ac:cxnSpMkLst>
            <pc:docMk/>
            <pc:sldMk cId="2784420730" sldId="276"/>
            <ac:cxnSpMk id="12" creationId="{5DE93803-17E7-65E3-5C6F-7A3E95AC9E31}"/>
          </ac:cxnSpMkLst>
        </pc:cxnChg>
      </pc:sldChg>
      <pc:sldChg chg="add">
        <pc:chgData name="이 호진" userId="e7b51f9e24c37788" providerId="LiveId" clId="{75E58E58-31F0-4025-9FAC-D519AB2C9946}" dt="2022-06-26T09:49:49.809" v="295"/>
        <pc:sldMkLst>
          <pc:docMk/>
          <pc:sldMk cId="3302343929" sldId="277"/>
        </pc:sldMkLst>
      </pc:sldChg>
    </pc:docChg>
  </pc:docChgLst>
  <pc:docChgLst>
    <pc:chgData name="이 호진" userId="e7b51f9e24c37788" providerId="LiveId" clId="{FE9163A9-3B82-415F-9170-C052A3BC1D0A}"/>
    <pc:docChg chg="modSld sldOrd">
      <pc:chgData name="이 호진" userId="e7b51f9e24c37788" providerId="LiveId" clId="{FE9163A9-3B82-415F-9170-C052A3BC1D0A}" dt="2022-05-14T13:37:25.146" v="4"/>
      <pc:docMkLst>
        <pc:docMk/>
      </pc:docMkLst>
      <pc:sldChg chg="addSp modSp mod ord">
        <pc:chgData name="이 호진" userId="e7b51f9e24c37788" providerId="LiveId" clId="{FE9163A9-3B82-415F-9170-C052A3BC1D0A}" dt="2022-05-14T13:37:25.146" v="4"/>
        <pc:sldMkLst>
          <pc:docMk/>
          <pc:sldMk cId="2292867974" sldId="269"/>
        </pc:sldMkLst>
        <pc:picChg chg="add mod">
          <ac:chgData name="이 호진" userId="e7b51f9e24c37788" providerId="LiveId" clId="{FE9163A9-3B82-415F-9170-C052A3BC1D0A}" dt="2022-05-14T13:37:20.079" v="2" actId="1076"/>
          <ac:picMkLst>
            <pc:docMk/>
            <pc:sldMk cId="2292867974" sldId="269"/>
            <ac:picMk id="3" creationId="{DD85900F-4074-7B1A-D4B5-353FA1EC5A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85900F-4074-7B1A-D4B5-353FA1EC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3" y="504595"/>
            <a:ext cx="7705165" cy="42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6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74D4D6-F68A-C1BD-DF2C-6644B11C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9" y="993014"/>
            <a:ext cx="5683720" cy="3779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F00F8E-44F6-39D7-871E-D78197386CF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 확인</a:t>
            </a:r>
          </a:p>
        </p:txBody>
      </p:sp>
    </p:spTree>
    <p:extLst>
      <p:ext uri="{BB962C8B-B14F-4D97-AF65-F5344CB8AC3E}">
        <p14:creationId xmlns:p14="http://schemas.microsoft.com/office/powerpoint/2010/main" val="115531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BD787F-F99F-D6C6-CD3B-FF080F2C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293158"/>
            <a:ext cx="3585058" cy="2395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ACDBFA-D839-A361-93D6-DA3F8228F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3158"/>
            <a:ext cx="3752850" cy="3209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A229B-7A79-70BF-DCFB-62B981761D6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온도 습도 센서</a:t>
            </a:r>
          </a:p>
        </p:txBody>
      </p:sp>
    </p:spTree>
    <p:extLst>
      <p:ext uri="{BB962C8B-B14F-4D97-AF65-F5344CB8AC3E}">
        <p14:creationId xmlns:p14="http://schemas.microsoft.com/office/powerpoint/2010/main" val="22078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3FBBF-AFB9-6C4D-6A86-A0F6C7512BA3}"/>
              </a:ext>
            </a:extLst>
          </p:cNvPr>
          <p:cNvSpPr txBox="1"/>
          <p:nvPr/>
        </p:nvSpPr>
        <p:spPr>
          <a:xfrm>
            <a:off x="4168589" y="1800785"/>
            <a:ext cx="412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정전식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습도센서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+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서미스터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(Thermistor)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온도 측정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6D5C79-ED8D-CD20-B0D2-FD536620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602441"/>
            <a:ext cx="3585058" cy="2395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0B03E-B885-326A-87C3-F6EDF6DE91C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온도 습도 센서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DHT-11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EC0CC9-5F1A-4C44-8FF0-07F87A2A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341042"/>
            <a:ext cx="8486775" cy="3181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BCA9DC-CA86-A97F-471F-520BE2D7028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온도 습도 센서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A29FCE-BB9A-EE14-267F-99CF3C96CEC5}"/>
              </a:ext>
            </a:extLst>
          </p:cNvPr>
          <p:cNvSpPr txBox="1"/>
          <p:nvPr/>
        </p:nvSpPr>
        <p:spPr>
          <a:xfrm>
            <a:off x="484094" y="878690"/>
            <a:ext cx="30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Adafruit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Unified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Sensor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527065-EF11-C634-CE16-6F546608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2" y="1423540"/>
            <a:ext cx="5873530" cy="33103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FD3A0E-5D16-8B0B-CA8C-4050E6B41E3B}"/>
              </a:ext>
            </a:extLst>
          </p:cNvPr>
          <p:cNvSpPr/>
          <p:nvPr/>
        </p:nvSpPr>
        <p:spPr>
          <a:xfrm>
            <a:off x="484094" y="3610731"/>
            <a:ext cx="5748618" cy="8677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0267B-9A9B-8F1A-F37F-D4C1BC928AF0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라이브러리 설치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848E5-E046-5E03-4251-26F33966A60B}"/>
              </a:ext>
            </a:extLst>
          </p:cNvPr>
          <p:cNvSpPr txBox="1"/>
          <p:nvPr/>
        </p:nvSpPr>
        <p:spPr>
          <a:xfrm>
            <a:off x="403413" y="798466"/>
            <a:ext cx="34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DHT sensor library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EBB867-F7F7-287F-76A8-B480BE7E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310351"/>
            <a:ext cx="6291543" cy="35459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D72D27-E05A-3E9A-6A04-E142509C98EF}"/>
              </a:ext>
            </a:extLst>
          </p:cNvPr>
          <p:cNvSpPr/>
          <p:nvPr/>
        </p:nvSpPr>
        <p:spPr>
          <a:xfrm>
            <a:off x="521072" y="2551775"/>
            <a:ext cx="6000752" cy="9780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616EB-84C3-6427-4CF2-3D3DC46BE66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라이브러리 설치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98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FF29A8-00A6-466D-8D2A-2290F34F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87" y="840441"/>
            <a:ext cx="5199627" cy="39458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E667B9-40E6-4136-8621-8DEAD637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6" y="1048870"/>
            <a:ext cx="1469022" cy="3555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97E422-7741-1BC9-6588-34B1C21B07D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회로연결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14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AC6FFA-1264-3657-A695-0CD38CF94301}"/>
              </a:ext>
            </a:extLst>
          </p:cNvPr>
          <p:cNvSpPr txBox="1"/>
          <p:nvPr/>
        </p:nvSpPr>
        <p:spPr>
          <a:xfrm>
            <a:off x="3805518" y="1375528"/>
            <a:ext cx="3543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mydht.readTemperature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humi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mydht.readHumidity</a:t>
            </a:r>
            <a:r>
              <a:rPr lang="ko-KR" altLang="en-US" sz="1200" dirty="0"/>
              <a:t>();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: 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Humidity</a:t>
            </a:r>
            <a:r>
              <a:rPr lang="ko-KR" altLang="en-US" sz="1200" dirty="0"/>
              <a:t>: 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humi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("-----");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B5136-4860-AC7A-7C37-A2596720F4A9}"/>
              </a:ext>
            </a:extLst>
          </p:cNvPr>
          <p:cNvSpPr txBox="1"/>
          <p:nvPr/>
        </p:nvSpPr>
        <p:spPr>
          <a:xfrm>
            <a:off x="463922" y="1375528"/>
            <a:ext cx="22860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DHT.h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DHT </a:t>
            </a:r>
            <a:r>
              <a:rPr lang="ko-KR" altLang="en-US" sz="1200" dirty="0" err="1"/>
              <a:t>mydht</a:t>
            </a:r>
            <a:r>
              <a:rPr lang="ko-KR" altLang="en-US" sz="1200" dirty="0"/>
              <a:t>(A1, DHT11);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mydht.begin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E93803-17E7-65E3-5C6F-7A3E95AC9E31}"/>
              </a:ext>
            </a:extLst>
          </p:cNvPr>
          <p:cNvCxnSpPr/>
          <p:nvPr/>
        </p:nvCxnSpPr>
        <p:spPr>
          <a:xfrm>
            <a:off x="3153335" y="1375528"/>
            <a:ext cx="0" cy="335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EC8862-02C2-4692-8D9F-E3A47B62C13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예제코드</a:t>
            </a:r>
          </a:p>
        </p:txBody>
      </p:sp>
    </p:spTree>
    <p:extLst>
      <p:ext uri="{BB962C8B-B14F-4D97-AF65-F5344CB8AC3E}">
        <p14:creationId xmlns:p14="http://schemas.microsoft.com/office/powerpoint/2010/main" val="278442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이(가) 표시된 사진&#10;&#10;자동 생성된 설명">
            <a:extLst>
              <a:ext uri="{FF2B5EF4-FFF2-40B4-BE49-F238E27FC236}">
                <a16:creationId xmlns:a16="http://schemas.microsoft.com/office/drawing/2014/main" id="{0ED50C2F-9CB6-669C-12F5-2D230B4D3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" y="1178299"/>
            <a:ext cx="6212541" cy="3494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B0986-4775-A784-4697-E894FA51CBD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 확인</a:t>
            </a:r>
          </a:p>
        </p:txBody>
      </p:sp>
    </p:spTree>
    <p:extLst>
      <p:ext uri="{BB962C8B-B14F-4D97-AF65-F5344CB8AC3E}">
        <p14:creationId xmlns:p14="http://schemas.microsoft.com/office/powerpoint/2010/main" val="45344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129</Words>
  <Application>Microsoft Office PowerPoint</Application>
  <PresentationFormat>화면 슬라이드 쇼(16:9)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2024-04-16T16:58:05Z</dcterms:modified>
</cp:coreProperties>
</file>