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61" r:id="rId4"/>
    <p:sldId id="262" r:id="rId5"/>
    <p:sldId id="257" r:id="rId6"/>
    <p:sldId id="265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29A49-2DC0-4F53-9CB4-E84E50F81D29}" v="39" dt="2022-06-26T11:25:39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AB529A49-2DC0-4F53-9CB4-E84E50F81D29}"/>
    <pc:docChg chg="undo custSel delSld modSld sldOrd">
      <pc:chgData name="이 호진" userId="e7b51f9e24c37788" providerId="LiveId" clId="{AB529A49-2DC0-4F53-9CB4-E84E50F81D29}" dt="2022-06-26T11:27:01.524" v="634" actId="47"/>
      <pc:docMkLst>
        <pc:docMk/>
      </pc:docMkLst>
      <pc:sldChg chg="addSp delSp modSp mod">
        <pc:chgData name="이 호진" userId="e7b51f9e24c37788" providerId="LiveId" clId="{AB529A49-2DC0-4F53-9CB4-E84E50F81D29}" dt="2022-06-26T11:09:23.034" v="24" actId="1076"/>
        <pc:sldMkLst>
          <pc:docMk/>
          <pc:sldMk cId="2184666338" sldId="256"/>
        </pc:sldMkLst>
        <pc:spChg chg="add mod">
          <ac:chgData name="이 호진" userId="e7b51f9e24c37788" providerId="LiveId" clId="{AB529A49-2DC0-4F53-9CB4-E84E50F81D29}" dt="2022-06-26T11:09:09.310" v="18" actId="14100"/>
          <ac:spMkLst>
            <pc:docMk/>
            <pc:sldMk cId="2184666338" sldId="256"/>
            <ac:spMk id="6" creationId="{21686D70-876A-7CF1-90E8-6DF94256595E}"/>
          </ac:spMkLst>
        </pc:spChg>
        <pc:picChg chg="del mod">
          <ac:chgData name="이 호진" userId="e7b51f9e24c37788" providerId="LiveId" clId="{AB529A49-2DC0-4F53-9CB4-E84E50F81D29}" dt="2022-06-26T11:09:11.089" v="19" actId="478"/>
          <ac:picMkLst>
            <pc:docMk/>
            <pc:sldMk cId="2184666338" sldId="256"/>
            <ac:picMk id="3" creationId="{BD28C48B-1AE7-4C39-8E22-4D7E79D284D1}"/>
          </ac:picMkLst>
        </pc:picChg>
        <pc:picChg chg="add mod">
          <ac:chgData name="이 호진" userId="e7b51f9e24c37788" providerId="LiveId" clId="{AB529A49-2DC0-4F53-9CB4-E84E50F81D29}" dt="2022-06-26T11:09:13.166" v="20" actId="1076"/>
          <ac:picMkLst>
            <pc:docMk/>
            <pc:sldMk cId="2184666338" sldId="256"/>
            <ac:picMk id="5" creationId="{8576A5F5-69E8-EA40-DD39-1EA68D5A66FD}"/>
          </ac:picMkLst>
        </pc:picChg>
        <pc:picChg chg="add mod">
          <ac:chgData name="이 호진" userId="e7b51f9e24c37788" providerId="LiveId" clId="{AB529A49-2DC0-4F53-9CB4-E84E50F81D29}" dt="2022-06-26T11:09:23.034" v="24" actId="1076"/>
          <ac:picMkLst>
            <pc:docMk/>
            <pc:sldMk cId="2184666338" sldId="256"/>
            <ac:picMk id="10" creationId="{2E01401F-907F-D352-3CB0-EDEAA5B17E3A}"/>
          </ac:picMkLst>
        </pc:picChg>
      </pc:sldChg>
      <pc:sldChg chg="addSp delSp modSp mod ord">
        <pc:chgData name="이 호진" userId="e7b51f9e24c37788" providerId="LiveId" clId="{AB529A49-2DC0-4F53-9CB4-E84E50F81D29}" dt="2022-06-26T11:26:29.928" v="629" actId="1076"/>
        <pc:sldMkLst>
          <pc:docMk/>
          <pc:sldMk cId="783510813" sldId="257"/>
        </pc:sldMkLst>
        <pc:spChg chg="add mod">
          <ac:chgData name="이 호진" userId="e7b51f9e24c37788" providerId="LiveId" clId="{AB529A49-2DC0-4F53-9CB4-E84E50F81D29}" dt="2022-06-26T11:25:39.485" v="621"/>
          <ac:spMkLst>
            <pc:docMk/>
            <pc:sldMk cId="783510813" sldId="257"/>
            <ac:spMk id="6" creationId="{3854F43F-505E-1DA0-E7C9-42A0EF1877AF}"/>
          </ac:spMkLst>
        </pc:spChg>
        <pc:spChg chg="add mod">
          <ac:chgData name="이 호진" userId="e7b51f9e24c37788" providerId="LiveId" clId="{AB529A49-2DC0-4F53-9CB4-E84E50F81D29}" dt="2022-06-26T11:25:57.742" v="625" actId="1076"/>
          <ac:spMkLst>
            <pc:docMk/>
            <pc:sldMk cId="783510813" sldId="257"/>
            <ac:spMk id="11" creationId="{949AD94D-30C3-B35F-35A9-00D6A5E508B0}"/>
          </ac:spMkLst>
        </pc:spChg>
        <pc:spChg chg="add mod">
          <ac:chgData name="이 호진" userId="e7b51f9e24c37788" providerId="LiveId" clId="{AB529A49-2DC0-4F53-9CB4-E84E50F81D29}" dt="2022-06-26T11:26:29.928" v="629" actId="1076"/>
          <ac:spMkLst>
            <pc:docMk/>
            <pc:sldMk cId="783510813" sldId="257"/>
            <ac:spMk id="13" creationId="{5FD69FF2-1FE6-E92A-6A4C-59116050CDF6}"/>
          </ac:spMkLst>
        </pc:spChg>
        <pc:picChg chg="del">
          <ac:chgData name="이 호진" userId="e7b51f9e24c37788" providerId="LiveId" clId="{AB529A49-2DC0-4F53-9CB4-E84E50F81D29}" dt="2022-06-26T11:09:16.903" v="21" actId="21"/>
          <ac:picMkLst>
            <pc:docMk/>
            <pc:sldMk cId="783510813" sldId="257"/>
            <ac:picMk id="3" creationId="{89490964-442B-44E7-9D3F-C0F507232417}"/>
          </ac:picMkLst>
        </pc:picChg>
        <pc:picChg chg="add mod">
          <ac:chgData name="이 호진" userId="e7b51f9e24c37788" providerId="LiveId" clId="{AB529A49-2DC0-4F53-9CB4-E84E50F81D29}" dt="2022-06-26T11:25:30.268" v="598" actId="1076"/>
          <ac:picMkLst>
            <pc:docMk/>
            <pc:sldMk cId="783510813" sldId="257"/>
            <ac:picMk id="5" creationId="{299B0DD8-2721-E7E0-6CDD-5FE62329E99D}"/>
          </ac:picMkLst>
        </pc:picChg>
      </pc:sldChg>
      <pc:sldChg chg="addSp modSp del mod ord">
        <pc:chgData name="이 호진" userId="e7b51f9e24c37788" providerId="LiveId" clId="{AB529A49-2DC0-4F53-9CB4-E84E50F81D29}" dt="2022-06-26T11:26:34.840" v="630" actId="47"/>
        <pc:sldMkLst>
          <pc:docMk/>
          <pc:sldMk cId="3835004089" sldId="258"/>
        </pc:sldMkLst>
        <pc:spChg chg="add mod">
          <ac:chgData name="이 호진" userId="e7b51f9e24c37788" providerId="LiveId" clId="{AB529A49-2DC0-4F53-9CB4-E84E50F81D29}" dt="2022-06-26T11:16:29.374" v="481" actId="20577"/>
          <ac:spMkLst>
            <pc:docMk/>
            <pc:sldMk cId="3835004089" sldId="258"/>
            <ac:spMk id="2" creationId="{520E1295-B67A-2412-79F8-986AC5EA7A0A}"/>
          </ac:spMkLst>
        </pc:spChg>
      </pc:sldChg>
      <pc:sldChg chg="addSp modSp del mod ord">
        <pc:chgData name="이 호진" userId="e7b51f9e24c37788" providerId="LiveId" clId="{AB529A49-2DC0-4F53-9CB4-E84E50F81D29}" dt="2022-06-26T11:26:36.300" v="631" actId="47"/>
        <pc:sldMkLst>
          <pc:docMk/>
          <pc:sldMk cId="2903567767" sldId="259"/>
        </pc:sldMkLst>
        <pc:spChg chg="add mod">
          <ac:chgData name="이 호진" userId="e7b51f9e24c37788" providerId="LiveId" clId="{AB529A49-2DC0-4F53-9CB4-E84E50F81D29}" dt="2022-06-26T11:17:39.873" v="595" actId="20577"/>
          <ac:spMkLst>
            <pc:docMk/>
            <pc:sldMk cId="2903567767" sldId="259"/>
            <ac:spMk id="2" creationId="{B675DB86-EF70-30DB-2F31-2E18387B9B70}"/>
          </ac:spMkLst>
        </pc:spChg>
      </pc:sldChg>
      <pc:sldChg chg="del">
        <pc:chgData name="이 호진" userId="e7b51f9e24c37788" providerId="LiveId" clId="{AB529A49-2DC0-4F53-9CB4-E84E50F81D29}" dt="2022-06-26T11:13:35.596" v="381" actId="47"/>
        <pc:sldMkLst>
          <pc:docMk/>
          <pc:sldMk cId="3214108175" sldId="260"/>
        </pc:sldMkLst>
      </pc:sldChg>
      <pc:sldChg chg="addSp delSp modSp mod ord">
        <pc:chgData name="이 호진" userId="e7b51f9e24c37788" providerId="LiveId" clId="{AB529A49-2DC0-4F53-9CB4-E84E50F81D29}" dt="2022-06-26T11:11:40.232" v="318" actId="6549"/>
        <pc:sldMkLst>
          <pc:docMk/>
          <pc:sldMk cId="4040697729" sldId="261"/>
        </pc:sldMkLst>
        <pc:spChg chg="add mod">
          <ac:chgData name="이 호진" userId="e7b51f9e24c37788" providerId="LiveId" clId="{AB529A49-2DC0-4F53-9CB4-E84E50F81D29}" dt="2022-06-26T11:11:06.791" v="294" actId="255"/>
          <ac:spMkLst>
            <pc:docMk/>
            <pc:sldMk cId="4040697729" sldId="261"/>
            <ac:spMk id="6" creationId="{F4EBF672-3C7F-0909-1F6B-097D7B2A4E25}"/>
          </ac:spMkLst>
        </pc:spChg>
        <pc:spChg chg="add mod">
          <ac:chgData name="이 호진" userId="e7b51f9e24c37788" providerId="LiveId" clId="{AB529A49-2DC0-4F53-9CB4-E84E50F81D29}" dt="2022-06-26T11:11:40.232" v="318" actId="6549"/>
          <ac:spMkLst>
            <pc:docMk/>
            <pc:sldMk cId="4040697729" sldId="261"/>
            <ac:spMk id="10" creationId="{249F5B9E-8E38-811E-58FF-61A689713BC5}"/>
          </ac:spMkLst>
        </pc:spChg>
        <pc:picChg chg="del">
          <ac:chgData name="이 호진" userId="e7b51f9e24c37788" providerId="LiveId" clId="{AB529A49-2DC0-4F53-9CB4-E84E50F81D29}" dt="2022-06-26T11:10:54.680" v="290" actId="478"/>
          <ac:picMkLst>
            <pc:docMk/>
            <pc:sldMk cId="4040697729" sldId="261"/>
            <ac:picMk id="3" creationId="{E8BDA1B4-135E-4A7D-975B-A984FA899C7F}"/>
          </ac:picMkLst>
        </pc:picChg>
        <pc:picChg chg="add mod">
          <ac:chgData name="이 호진" userId="e7b51f9e24c37788" providerId="LiveId" clId="{AB529A49-2DC0-4F53-9CB4-E84E50F81D29}" dt="2022-06-26T11:11:35.640" v="301" actId="1076"/>
          <ac:picMkLst>
            <pc:docMk/>
            <pc:sldMk cId="4040697729" sldId="261"/>
            <ac:picMk id="5" creationId="{509288E9-099A-415C-D27F-5428AAAFF385}"/>
          </ac:picMkLst>
        </pc:picChg>
      </pc:sldChg>
      <pc:sldChg chg="addSp delSp modSp mod ord">
        <pc:chgData name="이 호진" userId="e7b51f9e24c37788" providerId="LiveId" clId="{AB529A49-2DC0-4F53-9CB4-E84E50F81D29}" dt="2022-06-26T11:13:00.860" v="372" actId="1076"/>
        <pc:sldMkLst>
          <pc:docMk/>
          <pc:sldMk cId="98392074" sldId="262"/>
        </pc:sldMkLst>
        <pc:spChg chg="add mod">
          <ac:chgData name="이 호진" userId="e7b51f9e24c37788" providerId="LiveId" clId="{AB529A49-2DC0-4F53-9CB4-E84E50F81D29}" dt="2022-06-26T11:12:25.975" v="347" actId="14100"/>
          <ac:spMkLst>
            <pc:docMk/>
            <pc:sldMk cId="98392074" sldId="262"/>
            <ac:spMk id="6" creationId="{78550175-24F0-F843-AC32-D4D659144549}"/>
          </ac:spMkLst>
        </pc:spChg>
        <pc:spChg chg="add mod">
          <ac:chgData name="이 호진" userId="e7b51f9e24c37788" providerId="LiveId" clId="{AB529A49-2DC0-4F53-9CB4-E84E50F81D29}" dt="2022-06-26T11:11:57.865" v="337" actId="6549"/>
          <ac:spMkLst>
            <pc:docMk/>
            <pc:sldMk cId="98392074" sldId="262"/>
            <ac:spMk id="10" creationId="{44D630D4-1C25-8499-49F3-AC06EE2C242C}"/>
          </ac:spMkLst>
        </pc:spChg>
        <pc:spChg chg="add mod">
          <ac:chgData name="이 호진" userId="e7b51f9e24c37788" providerId="LiveId" clId="{AB529A49-2DC0-4F53-9CB4-E84E50F81D29}" dt="2022-06-26T11:12:37.370" v="364" actId="1076"/>
          <ac:spMkLst>
            <pc:docMk/>
            <pc:sldMk cId="98392074" sldId="262"/>
            <ac:spMk id="11" creationId="{415A6B6D-8DE2-88B3-B706-46D403BAF439}"/>
          </ac:spMkLst>
        </pc:spChg>
        <pc:picChg chg="del mod">
          <ac:chgData name="이 호진" userId="e7b51f9e24c37788" providerId="LiveId" clId="{AB529A49-2DC0-4F53-9CB4-E84E50F81D29}" dt="2022-06-26T11:12:27.403" v="348" actId="478"/>
          <ac:picMkLst>
            <pc:docMk/>
            <pc:sldMk cId="98392074" sldId="262"/>
            <ac:picMk id="3" creationId="{A179F037-BB59-48B2-BEFD-5820970ECC1A}"/>
          </ac:picMkLst>
        </pc:picChg>
        <pc:picChg chg="add mod">
          <ac:chgData name="이 호진" userId="e7b51f9e24c37788" providerId="LiveId" clId="{AB529A49-2DC0-4F53-9CB4-E84E50F81D29}" dt="2022-06-26T11:12:00.885" v="338" actId="1076"/>
          <ac:picMkLst>
            <pc:docMk/>
            <pc:sldMk cId="98392074" sldId="262"/>
            <ac:picMk id="5" creationId="{B4F9CAB8-9A3D-F9EE-7A35-74CDA86A2BBB}"/>
          </ac:picMkLst>
        </pc:picChg>
        <pc:picChg chg="add mod">
          <ac:chgData name="이 호진" userId="e7b51f9e24c37788" providerId="LiveId" clId="{AB529A49-2DC0-4F53-9CB4-E84E50F81D29}" dt="2022-06-26T11:13:00.860" v="372" actId="1076"/>
          <ac:picMkLst>
            <pc:docMk/>
            <pc:sldMk cId="98392074" sldId="262"/>
            <ac:picMk id="14" creationId="{EA9ED38C-82F9-D78E-92FF-B91AB6E27EE8}"/>
          </ac:picMkLst>
        </pc:picChg>
        <pc:cxnChg chg="add mod">
          <ac:chgData name="이 호진" userId="e7b51f9e24c37788" providerId="LiveId" clId="{AB529A49-2DC0-4F53-9CB4-E84E50F81D29}" dt="2022-06-26T11:12:47.965" v="367" actId="1582"/>
          <ac:cxnSpMkLst>
            <pc:docMk/>
            <pc:sldMk cId="98392074" sldId="262"/>
            <ac:cxnSpMk id="13" creationId="{7668DF23-CBC7-7CEF-C585-64C3E71B75CB}"/>
          </ac:cxnSpMkLst>
        </pc:cxnChg>
      </pc:sldChg>
      <pc:sldChg chg="delSp mod">
        <pc:chgData name="이 호진" userId="e7b51f9e24c37788" providerId="LiveId" clId="{AB529A49-2DC0-4F53-9CB4-E84E50F81D29}" dt="2022-06-26T11:12:56.560" v="370" actId="21"/>
        <pc:sldMkLst>
          <pc:docMk/>
          <pc:sldMk cId="2368041699" sldId="263"/>
        </pc:sldMkLst>
        <pc:picChg chg="del">
          <ac:chgData name="이 호진" userId="e7b51f9e24c37788" providerId="LiveId" clId="{AB529A49-2DC0-4F53-9CB4-E84E50F81D29}" dt="2022-06-26T11:12:56.560" v="370" actId="21"/>
          <ac:picMkLst>
            <pc:docMk/>
            <pc:sldMk cId="2368041699" sldId="263"/>
            <ac:picMk id="3" creationId="{BD531C57-8432-46F3-BAC8-A3EA20869667}"/>
          </ac:picMkLst>
        </pc:picChg>
      </pc:sldChg>
      <pc:sldChg chg="delSp del mod">
        <pc:chgData name="이 호진" userId="e7b51f9e24c37788" providerId="LiveId" clId="{AB529A49-2DC0-4F53-9CB4-E84E50F81D29}" dt="2022-06-26T11:27:01.524" v="634" actId="47"/>
        <pc:sldMkLst>
          <pc:docMk/>
          <pc:sldMk cId="885188047" sldId="264"/>
        </pc:sldMkLst>
        <pc:picChg chg="del">
          <ac:chgData name="이 호진" userId="e7b51f9e24c37788" providerId="LiveId" clId="{AB529A49-2DC0-4F53-9CB4-E84E50F81D29}" dt="2022-06-26T11:13:10.506" v="374" actId="21"/>
          <ac:picMkLst>
            <pc:docMk/>
            <pc:sldMk cId="885188047" sldId="264"/>
            <ac:picMk id="3" creationId="{8D065DCA-0C8E-463E-B973-E9B385167FB0}"/>
          </ac:picMkLst>
        </pc:picChg>
      </pc:sldChg>
      <pc:sldChg chg="addSp modSp mod ord">
        <pc:chgData name="이 호진" userId="e7b51f9e24c37788" providerId="LiveId" clId="{AB529A49-2DC0-4F53-9CB4-E84E50F81D29}" dt="2022-06-26T11:26:41.519" v="633"/>
        <pc:sldMkLst>
          <pc:docMk/>
          <pc:sldMk cId="2759905473" sldId="265"/>
        </pc:sldMkLst>
        <pc:picChg chg="mod">
          <ac:chgData name="이 호진" userId="e7b51f9e24c37788" providerId="LiveId" clId="{AB529A49-2DC0-4F53-9CB4-E84E50F81D29}" dt="2022-06-26T11:13:07.442" v="373" actId="1076"/>
          <ac:picMkLst>
            <pc:docMk/>
            <pc:sldMk cId="2759905473" sldId="265"/>
            <ac:picMk id="3" creationId="{1D561695-40A9-4788-B808-3CCC21E55AB4}"/>
          </ac:picMkLst>
        </pc:picChg>
        <pc:picChg chg="add mod">
          <ac:chgData name="이 호진" userId="e7b51f9e24c37788" providerId="LiveId" clId="{AB529A49-2DC0-4F53-9CB4-E84E50F81D29}" dt="2022-06-26T11:13:14.868" v="376" actId="1076"/>
          <ac:picMkLst>
            <pc:docMk/>
            <pc:sldMk cId="2759905473" sldId="265"/>
            <ac:picMk id="10" creationId="{3938BDD3-DA46-E1C4-EF5A-D8FF05297839}"/>
          </ac:picMkLst>
        </pc:picChg>
      </pc:sldChg>
      <pc:sldChg chg="del">
        <pc:chgData name="이 호진" userId="e7b51f9e24c37788" providerId="LiveId" clId="{AB529A49-2DC0-4F53-9CB4-E84E50F81D29}" dt="2022-06-26T11:13:35.596" v="381" actId="47"/>
        <pc:sldMkLst>
          <pc:docMk/>
          <pc:sldMk cId="3126868110" sldId="266"/>
        </pc:sldMkLst>
      </pc:sldChg>
      <pc:sldChg chg="del">
        <pc:chgData name="이 호진" userId="e7b51f9e24c37788" providerId="LiveId" clId="{AB529A49-2DC0-4F53-9CB4-E84E50F81D29}" dt="2022-06-26T11:13:35.596" v="381" actId="47"/>
        <pc:sldMkLst>
          <pc:docMk/>
          <pc:sldMk cId="2940002738" sldId="267"/>
        </pc:sldMkLst>
      </pc:sldChg>
      <pc:sldChg chg="del">
        <pc:chgData name="이 호진" userId="e7b51f9e24c37788" providerId="LiveId" clId="{AB529A49-2DC0-4F53-9CB4-E84E50F81D29}" dt="2022-06-26T11:13:35.596" v="381" actId="47"/>
        <pc:sldMkLst>
          <pc:docMk/>
          <pc:sldMk cId="193940099" sldId="268"/>
        </pc:sldMkLst>
      </pc:sldChg>
      <pc:sldChg chg="del">
        <pc:chgData name="이 호진" userId="e7b51f9e24c37788" providerId="LiveId" clId="{AB529A49-2DC0-4F53-9CB4-E84E50F81D29}" dt="2022-06-26T11:13:35.596" v="381" actId="47"/>
        <pc:sldMkLst>
          <pc:docMk/>
          <pc:sldMk cId="1837390068" sldId="270"/>
        </pc:sldMkLst>
      </pc:sldChg>
      <pc:sldChg chg="del">
        <pc:chgData name="이 호진" userId="e7b51f9e24c37788" providerId="LiveId" clId="{AB529A49-2DC0-4F53-9CB4-E84E50F81D29}" dt="2022-06-26T11:13:35.596" v="381" actId="47"/>
        <pc:sldMkLst>
          <pc:docMk/>
          <pc:sldMk cId="4173871203" sldId="271"/>
        </pc:sldMkLst>
      </pc:sldChg>
      <pc:sldChg chg="del">
        <pc:chgData name="이 호진" userId="e7b51f9e24c37788" providerId="LiveId" clId="{AB529A49-2DC0-4F53-9CB4-E84E50F81D29}" dt="2022-06-26T11:13:35.596" v="381" actId="47"/>
        <pc:sldMkLst>
          <pc:docMk/>
          <pc:sldMk cId="1886684017" sldId="272"/>
        </pc:sldMkLst>
      </pc:sldChg>
      <pc:sldChg chg="del">
        <pc:chgData name="이 호진" userId="e7b51f9e24c37788" providerId="LiveId" clId="{AB529A49-2DC0-4F53-9CB4-E84E50F81D29}" dt="2022-06-26T11:27:01.524" v="634" actId="47"/>
        <pc:sldMkLst>
          <pc:docMk/>
          <pc:sldMk cId="3299250364" sldId="273"/>
        </pc:sldMkLst>
      </pc:sldChg>
      <pc:sldChg chg="del">
        <pc:chgData name="이 호진" userId="e7b51f9e24c37788" providerId="LiveId" clId="{AB529A49-2DC0-4F53-9CB4-E84E50F81D29}" dt="2022-06-26T11:27:01.524" v="634" actId="47"/>
        <pc:sldMkLst>
          <pc:docMk/>
          <pc:sldMk cId="2462429912" sldId="274"/>
        </pc:sldMkLst>
      </pc:sldChg>
      <pc:sldChg chg="del">
        <pc:chgData name="이 호진" userId="e7b51f9e24c37788" providerId="LiveId" clId="{AB529A49-2DC0-4F53-9CB4-E84E50F81D29}" dt="2022-06-26T11:27:01.524" v="634" actId="47"/>
        <pc:sldMkLst>
          <pc:docMk/>
          <pc:sldMk cId="3544143616" sldId="275"/>
        </pc:sldMkLst>
      </pc:sldChg>
    </pc:docChg>
  </pc:docChgLst>
  <pc:docChgLst>
    <pc:chgData name="이 호진" userId="e7b51f9e24c37788" providerId="LiveId" clId="{D0881280-97F2-4E40-86A0-61F15C832811}"/>
    <pc:docChg chg="modSld sldOrd">
      <pc:chgData name="이 호진" userId="e7b51f9e24c37788" providerId="LiveId" clId="{D0881280-97F2-4E40-86A0-61F15C832811}" dt="2022-05-14T13:38:33.153" v="4"/>
      <pc:docMkLst>
        <pc:docMk/>
      </pc:docMkLst>
      <pc:sldChg chg="addSp modSp mod ord">
        <pc:chgData name="이 호진" userId="e7b51f9e24c37788" providerId="LiveId" clId="{D0881280-97F2-4E40-86A0-61F15C832811}" dt="2022-05-14T13:38:33.153" v="4"/>
        <pc:sldMkLst>
          <pc:docMk/>
          <pc:sldMk cId="4265285167" sldId="269"/>
        </pc:sldMkLst>
        <pc:picChg chg="add mod">
          <ac:chgData name="이 호진" userId="e7b51f9e24c37788" providerId="LiveId" clId="{D0881280-97F2-4E40-86A0-61F15C832811}" dt="2022-05-14T13:38:29.851" v="2" actId="1076"/>
          <ac:picMkLst>
            <pc:docMk/>
            <pc:sldMk cId="4265285167" sldId="269"/>
            <ac:picMk id="3" creationId="{67DB2F89-42D5-69BE-4EBB-B494BC9626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DB2F89-42D5-69BE-4EBB-B494BC96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3" y="614622"/>
            <a:ext cx="8108577" cy="39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8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76A5F5-69E8-EA40-DD39-1EA68D5A6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2112638"/>
            <a:ext cx="4238625" cy="2371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01401F-907F-D352-3CB0-EDEAA5B1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836" y="1105006"/>
            <a:ext cx="3080599" cy="35096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8BE09A-A2D2-499F-0223-A74BA6492818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가스센서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9288E9-099A-415C-D27F-5428AAAF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60484"/>
            <a:ext cx="4049618" cy="3311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EBF672-3C7F-0909-1F6B-097D7B2A4E25}"/>
              </a:ext>
            </a:extLst>
          </p:cNvPr>
          <p:cNvSpPr txBox="1"/>
          <p:nvPr/>
        </p:nvSpPr>
        <p:spPr>
          <a:xfrm>
            <a:off x="4867835" y="1176618"/>
            <a:ext cx="40496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센서를 작동시키면 내주의 히터가 가열됨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센서 안에 있는 금속막에 검출하고자 하는 대기중의 성분이 달라 붙음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대기중의 성분이 흡착되면 </a:t>
            </a:r>
            <a:r>
              <a:rPr lang="ko-KR" altLang="en-US" sz="1400" dirty="0" err="1"/>
              <a:t>저항값이</a:t>
            </a:r>
            <a:r>
              <a:rPr lang="ko-KR" altLang="en-US" sz="1400" dirty="0"/>
              <a:t> 낮아짐</a:t>
            </a:r>
            <a:r>
              <a:rPr lang="en-US" altLang="ko-KR" sz="1400" dirty="0"/>
              <a:t>-&gt; </a:t>
            </a:r>
            <a:r>
              <a:rPr lang="ko-KR" altLang="en-US" sz="1400" dirty="0" err="1"/>
              <a:t>저항값으로</a:t>
            </a:r>
            <a:r>
              <a:rPr lang="ko-KR" altLang="en-US" sz="1400" dirty="0"/>
              <a:t> 검출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E5B9B-E26E-FA2F-E060-A1887E6ACBF2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동작원리</a:t>
            </a:r>
          </a:p>
        </p:txBody>
      </p:sp>
    </p:spTree>
    <p:extLst>
      <p:ext uri="{BB962C8B-B14F-4D97-AF65-F5344CB8AC3E}">
        <p14:creationId xmlns:p14="http://schemas.microsoft.com/office/powerpoint/2010/main" val="404069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F9CAB8-9A3D-F9EE-7A35-74CDA86A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3" y="1940298"/>
            <a:ext cx="4057650" cy="219075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8550175-24F0-F843-AC32-D4D659144549}"/>
              </a:ext>
            </a:extLst>
          </p:cNvPr>
          <p:cNvSpPr/>
          <p:nvPr/>
        </p:nvSpPr>
        <p:spPr>
          <a:xfrm>
            <a:off x="2317937" y="1893561"/>
            <a:ext cx="1070721" cy="107072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A6B6D-8DE2-88B3-B706-46D403BAF439}"/>
              </a:ext>
            </a:extLst>
          </p:cNvPr>
          <p:cNvSpPr txBox="1"/>
          <p:nvPr/>
        </p:nvSpPr>
        <p:spPr>
          <a:xfrm>
            <a:off x="3866030" y="1547598"/>
            <a:ext cx="116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가변저항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68DF23-CBC7-7CEF-C585-64C3E71B75CB}"/>
              </a:ext>
            </a:extLst>
          </p:cNvPr>
          <p:cNvCxnSpPr>
            <a:endCxn id="6" idx="7"/>
          </p:cNvCxnSpPr>
          <p:nvPr/>
        </p:nvCxnSpPr>
        <p:spPr>
          <a:xfrm flipH="1">
            <a:off x="3231855" y="1732264"/>
            <a:ext cx="566939" cy="3181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A9ED38C-82F9-D78E-92FF-B91AB6E2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85" y="968187"/>
            <a:ext cx="2045236" cy="37584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F34421-E9E1-097C-5134-EE6BD6C300E6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감도 조절</a:t>
            </a:r>
          </a:p>
        </p:txBody>
      </p:sp>
    </p:spTree>
    <p:extLst>
      <p:ext uri="{BB962C8B-B14F-4D97-AF65-F5344CB8AC3E}">
        <p14:creationId xmlns:p14="http://schemas.microsoft.com/office/powerpoint/2010/main" val="9839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9B0DD8-2721-E7E0-6CDD-5FE62329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270745"/>
            <a:ext cx="3807527" cy="34491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9AD94D-30C3-B35F-35A9-00D6A5E508B0}"/>
              </a:ext>
            </a:extLst>
          </p:cNvPr>
          <p:cNvSpPr txBox="1"/>
          <p:nvPr/>
        </p:nvSpPr>
        <p:spPr>
          <a:xfrm>
            <a:off x="4572000" y="1270745"/>
            <a:ext cx="25952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SENSOR = A1;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(SENSOR, INPUT);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(SENSOR);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Gas</a:t>
            </a:r>
            <a:r>
              <a:rPr lang="ko-KR" altLang="en-US" sz="1200" dirty="0"/>
              <a:t> = ");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69FF2-1FE6-E92A-6A4C-59116050CDF6}"/>
              </a:ext>
            </a:extLst>
          </p:cNvPr>
          <p:cNvSpPr txBox="1"/>
          <p:nvPr/>
        </p:nvSpPr>
        <p:spPr>
          <a:xfrm>
            <a:off x="443694" y="871933"/>
            <a:ext cx="6875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https://www.tinkercad.com/things/7Cr8dnD0PHm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E64E9-30F8-1165-6CA3-7F139AC49C4A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예제코드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561695-40A9-4788-B808-3CCC21E5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055592"/>
            <a:ext cx="4535032" cy="34155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38BDD3-DA46-E1C4-EF5A-D8FF05297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845" y="1132355"/>
            <a:ext cx="3190875" cy="1695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F14C9B-AF3A-8691-6B38-CF48CC51202D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아날로그 읽기</a:t>
            </a:r>
          </a:p>
        </p:txBody>
      </p:sp>
    </p:spTree>
    <p:extLst>
      <p:ext uri="{BB962C8B-B14F-4D97-AF65-F5344CB8AC3E}">
        <p14:creationId xmlns:p14="http://schemas.microsoft.com/office/powerpoint/2010/main" val="275990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100</Words>
  <Application>Microsoft Office PowerPoint</Application>
  <PresentationFormat>화면 슬라이드 쇼(16:9)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5</cp:revision>
  <dcterms:created xsi:type="dcterms:W3CDTF">2022-02-09T03:28:42Z</dcterms:created>
  <dcterms:modified xsi:type="dcterms:W3CDTF">2024-04-16T17:00:25Z</dcterms:modified>
</cp:coreProperties>
</file>