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306" r:id="rId3"/>
    <p:sldId id="307" r:id="rId4"/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4595A-0E00-453A-921B-D914E3DA0B2C}" v="4" dt="2022-05-18T13:17:4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F24595A-0E00-453A-921B-D914E3DA0B2C}"/>
    <pc:docChg chg="addSld modSld sldOrd">
      <pc:chgData name="이 호진" userId="e7b51f9e24c37788" providerId="LiveId" clId="{8F24595A-0E00-453A-921B-D914E3DA0B2C}" dt="2022-05-18T13:17:47.820" v="36" actId="6549"/>
      <pc:docMkLst>
        <pc:docMk/>
      </pc:docMkLst>
      <pc:sldChg chg="ord">
        <pc:chgData name="이 호진" userId="e7b51f9e24c37788" providerId="LiveId" clId="{8F24595A-0E00-453A-921B-D914E3DA0B2C}" dt="2022-05-14T10:08:42.288" v="2"/>
        <pc:sldMkLst>
          <pc:docMk/>
          <pc:sldMk cId="2184666338" sldId="256"/>
        </pc:sldMkLst>
      </pc:sldChg>
      <pc:sldChg chg="modSp add mod">
        <pc:chgData name="이 호진" userId="e7b51f9e24c37788" providerId="LiveId" clId="{8F24595A-0E00-453A-921B-D914E3DA0B2C}" dt="2022-05-18T13:17:47.820" v="36" actId="6549"/>
        <pc:sldMkLst>
          <pc:docMk/>
          <pc:sldMk cId="3481153335" sldId="282"/>
        </pc:sldMkLst>
        <pc:spChg chg="mod">
          <ac:chgData name="이 호진" userId="e7b51f9e24c37788" providerId="LiveId" clId="{8F24595A-0E00-453A-921B-D914E3DA0B2C}" dt="2022-05-18T13:17:47.820" v="36" actId="6549"/>
          <ac:spMkLst>
            <pc:docMk/>
            <pc:sldMk cId="3481153335" sldId="282"/>
            <ac:spMk id="7" creationId="{7CA2BC6A-8622-378D-781B-17A25B5A9C7C}"/>
          </ac:spMkLst>
        </pc:spChg>
      </pc:sldChg>
      <pc:sldChg chg="modSp add mod">
        <pc:chgData name="이 호진" userId="e7b51f9e24c37788" providerId="LiveId" clId="{8F24595A-0E00-453A-921B-D914E3DA0B2C}" dt="2022-05-14T13:23:38.278" v="4" actId="1076"/>
        <pc:sldMkLst>
          <pc:docMk/>
          <pc:sldMk cId="2220609176" sldId="306"/>
        </pc:sldMkLst>
        <pc:picChg chg="mod">
          <ac:chgData name="이 호진" userId="e7b51f9e24c37788" providerId="LiveId" clId="{8F24595A-0E00-453A-921B-D914E3DA0B2C}" dt="2022-05-14T13:23:38.278" v="4" actId="1076"/>
          <ac:picMkLst>
            <pc:docMk/>
            <pc:sldMk cId="2220609176" sldId="306"/>
            <ac:picMk id="3" creationId="{9A2F778F-8504-49EC-9486-5E82D0BD90D3}"/>
          </ac:picMkLst>
        </pc:picChg>
      </pc:sldChg>
      <pc:sldChg chg="modSp add mod">
        <pc:chgData name="이 호진" userId="e7b51f9e24c37788" providerId="LiveId" clId="{8F24595A-0E00-453A-921B-D914E3DA0B2C}" dt="2022-05-14T13:23:45.017" v="6" actId="1076"/>
        <pc:sldMkLst>
          <pc:docMk/>
          <pc:sldMk cId="2949180936" sldId="307"/>
        </pc:sldMkLst>
        <pc:picChg chg="mod">
          <ac:chgData name="이 호진" userId="e7b51f9e24c37788" providerId="LiveId" clId="{8F24595A-0E00-453A-921B-D914E3DA0B2C}" dt="2022-05-14T13:23:45.017" v="6" actId="1076"/>
          <ac:picMkLst>
            <pc:docMk/>
            <pc:sldMk cId="2949180936" sldId="307"/>
            <ac:picMk id="3" creationId="{20299BDC-8B0B-4C41-BD70-2AA6C570A5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5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1" y="1223685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외부 </a:t>
            </a:r>
            <a:r>
              <a:rPr lang="en-US" altLang="ko-KR" sz="3600" dirty="0"/>
              <a:t>ADC </a:t>
            </a:r>
            <a:r>
              <a:rPr lang="ko-KR" altLang="en-US" sz="3600" dirty="0"/>
              <a:t>컨버터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7" y="192542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2F778F-8504-49EC-9486-5E82D0BD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651113"/>
            <a:ext cx="7038183" cy="43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299BDC-8B0B-4C41-BD70-2AA6C570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" y="660027"/>
            <a:ext cx="7698441" cy="42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17</Words>
  <Application>Microsoft Office PowerPoint</Application>
  <PresentationFormat>화면 슬라이드 쇼(16:9)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2022-05-18T13:17:51Z</dcterms:modified>
</cp:coreProperties>
</file>