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83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651F16-1DAE-8491-EF63-840BA0D859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8471A8E-763C-C9FD-443D-7C8C660A7E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2E8DEA6-7FFB-0AB0-6A7F-B860F60B89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9BBB6-FA55-4679-98A7-8AFF16647FE7}" type="datetimeFigureOut">
              <a:rPr lang="ko-KR" altLang="en-US" smtClean="0"/>
              <a:t>2023-02-04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B03B0A2-F6B4-B70C-988B-188A74783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7112DE-6C75-A7B0-5CD0-1319B3300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1D8CF-AFA1-46DD-91F7-D410BB3330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71555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4C1208-72A9-D7DC-D336-C1D1CA174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452F8A1-4BE2-5212-FBAD-AD5C954D28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AE0D948-8D4A-3C6D-EEAC-45FF58F243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9BBB6-FA55-4679-98A7-8AFF16647FE7}" type="datetimeFigureOut">
              <a:rPr lang="ko-KR" altLang="en-US" smtClean="0"/>
              <a:t>2023-02-04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AC965BA-FB18-B2C1-C42F-EC29EB6CA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E9F8138-A6A8-B258-6898-1A5F016DA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1D8CF-AFA1-46DD-91F7-D410BB3330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25902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90AA090-E119-1E88-8460-8325F99745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33AA58A-DB29-8FB7-9B1E-141D5A469D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AED7EE1-9A87-FE09-669A-E6FA878C0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9BBB6-FA55-4679-98A7-8AFF16647FE7}" type="datetimeFigureOut">
              <a:rPr lang="ko-KR" altLang="en-US" smtClean="0"/>
              <a:t>2023-02-04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4459095-3185-B209-DA34-65C2E42F1D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7C8332-8A61-A7C2-CB2F-69004558F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1D8CF-AFA1-46DD-91F7-D410BB3330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8960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141BCF-908E-3B6D-D42B-7623E1647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2B26E3-1B2B-3093-EC24-C4D7E68910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D93C240-CBF6-5223-98BC-5B0D9C116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9BBB6-FA55-4679-98A7-8AFF16647FE7}" type="datetimeFigureOut">
              <a:rPr lang="ko-KR" altLang="en-US" smtClean="0"/>
              <a:t>2023-02-04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5CC5815-E8E4-169D-9624-45A9BE911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3516754-F1B6-6B6D-F744-28B60749B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1D8CF-AFA1-46DD-91F7-D410BB3330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90813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68D0D8-512B-CC67-4CA4-D4FBEC810B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55E165C-5F4E-0FEE-2FFC-8344C9B1EF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A2C9663-E7CD-71CA-A6E8-7186FF6098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9BBB6-FA55-4679-98A7-8AFF16647FE7}" type="datetimeFigureOut">
              <a:rPr lang="ko-KR" altLang="en-US" smtClean="0"/>
              <a:t>2023-02-04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0391611-AE1F-CA06-2F5F-6929B071D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CCC5EAE-E880-68D5-96EC-A3AB98357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1D8CF-AFA1-46DD-91F7-D410BB3330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40781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54C2B9-B995-8832-F789-73DE8C8BD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DAD015F-4567-1124-8116-AE3254BCAE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4C49D23-1983-CF7A-7429-BADDB0D216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465BDB0-E12A-6195-8F42-EF543F161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9BBB6-FA55-4679-98A7-8AFF16647FE7}" type="datetimeFigureOut">
              <a:rPr lang="ko-KR" altLang="en-US" smtClean="0"/>
              <a:t>2023-02-04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C8CF534-3EEF-7FDD-5686-B9936EB02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094BEFC-3E29-E95C-0B57-534EB6858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1D8CF-AFA1-46DD-91F7-D410BB3330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61291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AE9E53-6BC7-F18A-D351-7AF7512931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C88097F-A0B0-4476-C433-4108A99BC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755BC1D-AD2E-F8BE-601F-F25FCBB3A7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771D727-D01D-E0D1-888B-AEFFF0E766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7069B64-3FE4-1C62-B9B7-997E567AD1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7834A24-FCA4-E249-F55B-87FC4EA519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9BBB6-FA55-4679-98A7-8AFF16647FE7}" type="datetimeFigureOut">
              <a:rPr lang="ko-KR" altLang="en-US" smtClean="0"/>
              <a:t>2023-02-04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0CC3442-1873-6277-4E4A-E486224A3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92125AC-950D-CC55-59BE-F21FDC2F8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1D8CF-AFA1-46DD-91F7-D410BB3330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2150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F768C7-7B73-232B-1F60-197430E1F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98B2232-F3FD-1959-D227-0B3EEF8CA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9BBB6-FA55-4679-98A7-8AFF16647FE7}" type="datetimeFigureOut">
              <a:rPr lang="ko-KR" altLang="en-US" smtClean="0"/>
              <a:t>2023-02-04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4F70BD4-BD37-D17D-D669-AE760D604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91F6395-3C39-2F10-AF30-8BA82984D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1D8CF-AFA1-46DD-91F7-D410BB3330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3515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7BB69C1-0566-A3EB-D4FA-95811DF1D6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9BBB6-FA55-4679-98A7-8AFF16647FE7}" type="datetimeFigureOut">
              <a:rPr lang="ko-KR" altLang="en-US" smtClean="0"/>
              <a:t>2023-02-04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6450E19-1D32-1E3D-6913-EEF586FC15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268856B-1AC0-9F4D-606E-281BD8291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1D8CF-AFA1-46DD-91F7-D410BB3330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07643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1B8B57-335D-5D04-8D8F-D17E047C1B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E0726F9-8E8B-1B45-BA47-1831D7F403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2CE6261-16DB-B164-10A4-E40785514E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25A72D9-F7FC-C4D1-82FC-05CF84552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9BBB6-FA55-4679-98A7-8AFF16647FE7}" type="datetimeFigureOut">
              <a:rPr lang="ko-KR" altLang="en-US" smtClean="0"/>
              <a:t>2023-02-04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D2FA8B1-1D55-D69F-4BB9-D3164768F1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B5B5443-9383-55E7-4055-943E9418C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1D8CF-AFA1-46DD-91F7-D410BB3330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28842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658093-DE29-E9CC-45A2-87C294F51C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EBA4D59-E4F3-72A5-3B4B-E707C863FE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6B494CE-24D4-C683-6361-F3A0D240E4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EEFC3F6-5026-2ADC-84AA-C7134E3B43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9BBB6-FA55-4679-98A7-8AFF16647FE7}" type="datetimeFigureOut">
              <a:rPr lang="ko-KR" altLang="en-US" smtClean="0"/>
              <a:t>2023-02-04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D31761D-9C64-8FB8-A768-EA582A6EF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BAEBA0C-B3A2-9FDC-40B2-2C815963A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1D8CF-AFA1-46DD-91F7-D410BB3330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66040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7029A46-3571-78A2-5F5D-025C6CFE85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668D27A-632A-F9D3-8986-023D351375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A7EA5CF-85C0-8BFF-904E-AAAE3EE78B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89BBB6-FA55-4679-98A7-8AFF16647FE7}" type="datetimeFigureOut">
              <a:rPr lang="ko-KR" altLang="en-US" smtClean="0"/>
              <a:t>2023-02-04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0834815-111F-F6F4-81FD-0A8A6F000A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3779953-87D5-087F-EEA9-AEAB894742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91D8CF-AFA1-46DD-91F7-D410BB3330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2765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901A307-D8F4-3930-986C-8A1CDFF3A3F9}"/>
              </a:ext>
            </a:extLst>
          </p:cNvPr>
          <p:cNvSpPr txBox="1"/>
          <p:nvPr/>
        </p:nvSpPr>
        <p:spPr>
          <a:xfrm>
            <a:off x="341745" y="258618"/>
            <a:ext cx="5200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Flexbox </a:t>
            </a:r>
            <a:r>
              <a:rPr lang="ko-KR" altLang="en-US" dirty="0"/>
              <a:t>정렬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18FC56C-ABFB-8217-2462-DE31470153EE}"/>
              </a:ext>
            </a:extLst>
          </p:cNvPr>
          <p:cNvSpPr txBox="1"/>
          <p:nvPr/>
        </p:nvSpPr>
        <p:spPr>
          <a:xfrm>
            <a:off x="655782" y="969818"/>
            <a:ext cx="5634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Flex </a:t>
            </a:r>
            <a:r>
              <a:rPr lang="ko-KR" altLang="en-US" dirty="0"/>
              <a:t>박스내의 요소 양쪽 정렬하기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F34911-9A66-8721-9A12-83431CC7D9AA}"/>
              </a:ext>
            </a:extLst>
          </p:cNvPr>
          <p:cNvSpPr txBox="1"/>
          <p:nvPr/>
        </p:nvSpPr>
        <p:spPr>
          <a:xfrm>
            <a:off x="655782" y="1727200"/>
            <a:ext cx="47844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마진 속성을 이용합니다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Margin-left:auto</a:t>
            </a:r>
            <a:r>
              <a:rPr lang="en-US" altLang="ko-KR" dirty="0"/>
              <a:t>;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97B3CE-CB76-5AF2-664E-67C6BBA33F3C}"/>
              </a:ext>
            </a:extLst>
          </p:cNvPr>
          <p:cNvSpPr txBox="1"/>
          <p:nvPr/>
        </p:nvSpPr>
        <p:spPr>
          <a:xfrm>
            <a:off x="655781" y="2817091"/>
            <a:ext cx="60682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Flex</a:t>
            </a:r>
            <a:r>
              <a:rPr lang="ko-KR" altLang="en-US" dirty="0"/>
              <a:t>에서는 요소를 양쪽으로 정렬을 하기 위한 </a:t>
            </a:r>
            <a:r>
              <a:rPr lang="en-US" altLang="ko-KR" dirty="0"/>
              <a:t>between </a:t>
            </a:r>
            <a:r>
              <a:rPr lang="ko-KR" altLang="en-US" dirty="0"/>
              <a:t>이라는 속성값이 있지만</a:t>
            </a:r>
            <a:r>
              <a:rPr lang="en-US" altLang="ko-KR" dirty="0"/>
              <a:t>, </a:t>
            </a:r>
            <a:r>
              <a:rPr lang="ko-KR" altLang="en-US" dirty="0"/>
              <a:t>이는 내부 요소가 </a:t>
            </a:r>
            <a:r>
              <a:rPr lang="en-US" altLang="ko-KR" dirty="0"/>
              <a:t>3</a:t>
            </a:r>
            <a:r>
              <a:rPr lang="ko-KR" altLang="en-US" dirty="0"/>
              <a:t>개 이상일때는 가운데에도 요소가 같이 정렬이 되기 때문에 </a:t>
            </a:r>
            <a:r>
              <a:rPr lang="en-US" altLang="ko-KR" dirty="0"/>
              <a:t>– </a:t>
            </a:r>
            <a:r>
              <a:rPr lang="ko-KR" altLang="en-US" dirty="0"/>
              <a:t>추천하지 않는다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3DE2225-6CB0-1D55-C9CB-33B99340EAA7}"/>
              </a:ext>
            </a:extLst>
          </p:cNvPr>
          <p:cNvSpPr txBox="1"/>
          <p:nvPr/>
        </p:nvSpPr>
        <p:spPr>
          <a:xfrm>
            <a:off x="8155709" y="2447636"/>
            <a:ext cx="156094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auto</a:t>
            </a:r>
            <a:r>
              <a:rPr lang="ko-KR" altLang="en-US" dirty="0"/>
              <a:t> 값은 자동으로 영역의 크기를 계산하여 적용됨</a:t>
            </a:r>
          </a:p>
        </p:txBody>
      </p:sp>
    </p:spTree>
    <p:extLst>
      <p:ext uri="{BB962C8B-B14F-4D97-AF65-F5344CB8AC3E}">
        <p14:creationId xmlns:p14="http://schemas.microsoft.com/office/powerpoint/2010/main" val="1744966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079826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487046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240638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63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330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50</Words>
  <Application>Microsoft Office PowerPoint</Application>
  <PresentationFormat>와이드스크린</PresentationFormat>
  <Paragraphs>6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호진</dc:creator>
  <cp:lastModifiedBy>이 호진</cp:lastModifiedBy>
  <cp:revision>4</cp:revision>
  <dcterms:created xsi:type="dcterms:W3CDTF">2023-02-04T07:02:39Z</dcterms:created>
  <dcterms:modified xsi:type="dcterms:W3CDTF">2023-02-04T07:08:26Z</dcterms:modified>
</cp:coreProperties>
</file>