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ED8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982771" y="3980306"/>
              <a:ext cx="10311130" cy="2822575"/>
            </a:xfrm>
            <a:custGeom>
              <a:avLst/>
              <a:gdLst/>
              <a:ahLst/>
              <a:cxnLst/>
              <a:rect l="l" t="t" r="r" b="b"/>
              <a:pathLst>
                <a:path w="10311130" h="2822575">
                  <a:moveTo>
                    <a:pt x="302929" y="550258"/>
                  </a:moveTo>
                  <a:lnTo>
                    <a:pt x="302929" y="2371670"/>
                  </a:lnTo>
                  <a:lnTo>
                    <a:pt x="298711" y="2422363"/>
                  </a:lnTo>
                  <a:lnTo>
                    <a:pt x="286057" y="2467074"/>
                  </a:lnTo>
                  <a:lnTo>
                    <a:pt x="264967" y="2505803"/>
                  </a:lnTo>
                  <a:lnTo>
                    <a:pt x="235441" y="2538550"/>
                  </a:lnTo>
                  <a:lnTo>
                    <a:pt x="197479" y="2565315"/>
                  </a:lnTo>
                  <a:lnTo>
                    <a:pt x="150985" y="2589281"/>
                  </a:lnTo>
                  <a:lnTo>
                    <a:pt x="74054" y="2615644"/>
                  </a:lnTo>
                  <a:lnTo>
                    <a:pt x="48890" y="2624751"/>
                  </a:lnTo>
                  <a:lnTo>
                    <a:pt x="24205" y="2634817"/>
                  </a:lnTo>
                  <a:lnTo>
                    <a:pt x="0" y="2645841"/>
                  </a:lnTo>
                  <a:lnTo>
                    <a:pt x="0" y="2783885"/>
                  </a:lnTo>
                  <a:lnTo>
                    <a:pt x="876195" y="2783885"/>
                  </a:lnTo>
                  <a:lnTo>
                    <a:pt x="876195" y="2645841"/>
                  </a:lnTo>
                  <a:lnTo>
                    <a:pt x="850911" y="2634817"/>
                  </a:lnTo>
                  <a:lnTo>
                    <a:pt x="824908" y="2624751"/>
                  </a:lnTo>
                  <a:lnTo>
                    <a:pt x="798186" y="2615644"/>
                  </a:lnTo>
                  <a:lnTo>
                    <a:pt x="770745" y="2607495"/>
                  </a:lnTo>
                  <a:lnTo>
                    <a:pt x="714791" y="2588597"/>
                  </a:lnTo>
                  <a:lnTo>
                    <a:pt x="667446" y="2564768"/>
                  </a:lnTo>
                  <a:lnTo>
                    <a:pt x="628710" y="2536008"/>
                  </a:lnTo>
                  <a:lnTo>
                    <a:pt x="598581" y="2502319"/>
                  </a:lnTo>
                  <a:lnTo>
                    <a:pt x="577061" y="2463700"/>
                  </a:lnTo>
                  <a:lnTo>
                    <a:pt x="564148" y="2420150"/>
                  </a:lnTo>
                  <a:lnTo>
                    <a:pt x="559844" y="2371670"/>
                  </a:lnTo>
                  <a:lnTo>
                    <a:pt x="559844" y="931796"/>
                  </a:lnTo>
                  <a:lnTo>
                    <a:pt x="302929" y="550258"/>
                  </a:lnTo>
                  <a:close/>
                </a:path>
                <a:path w="10311130" h="2822575">
                  <a:moveTo>
                    <a:pt x="908788" y="59435"/>
                  </a:moveTo>
                  <a:lnTo>
                    <a:pt x="17255" y="59435"/>
                  </a:lnTo>
                  <a:lnTo>
                    <a:pt x="17255" y="299095"/>
                  </a:lnTo>
                  <a:lnTo>
                    <a:pt x="46613" y="305805"/>
                  </a:lnTo>
                  <a:lnTo>
                    <a:pt x="90591" y="314433"/>
                  </a:lnTo>
                  <a:lnTo>
                    <a:pt x="222404" y="337440"/>
                  </a:lnTo>
                  <a:lnTo>
                    <a:pt x="385372" y="368117"/>
                  </a:lnTo>
                  <a:lnTo>
                    <a:pt x="2015057" y="2783885"/>
                  </a:lnTo>
                  <a:lnTo>
                    <a:pt x="2346746" y="2783885"/>
                  </a:lnTo>
                  <a:lnTo>
                    <a:pt x="2346746" y="2187612"/>
                  </a:lnTo>
                  <a:lnTo>
                    <a:pt x="908788" y="59435"/>
                  </a:lnTo>
                  <a:close/>
                </a:path>
                <a:path w="10311130" h="2822575">
                  <a:moveTo>
                    <a:pt x="2642006" y="59435"/>
                  </a:moveTo>
                  <a:lnTo>
                    <a:pt x="1790736" y="59435"/>
                  </a:lnTo>
                  <a:lnTo>
                    <a:pt x="1790736" y="195562"/>
                  </a:lnTo>
                  <a:lnTo>
                    <a:pt x="1845857" y="216172"/>
                  </a:lnTo>
                  <a:lnTo>
                    <a:pt x="1900020" y="231990"/>
                  </a:lnTo>
                  <a:lnTo>
                    <a:pt x="1926143" y="238341"/>
                  </a:lnTo>
                  <a:lnTo>
                    <a:pt x="1950828" y="245890"/>
                  </a:lnTo>
                  <a:lnTo>
                    <a:pt x="1995884" y="264584"/>
                  </a:lnTo>
                  <a:lnTo>
                    <a:pt x="2036986" y="291306"/>
                  </a:lnTo>
                  <a:lnTo>
                    <a:pt x="2066344" y="327374"/>
                  </a:lnTo>
                  <a:lnTo>
                    <a:pt x="2083959" y="372790"/>
                  </a:lnTo>
                  <a:lnTo>
                    <a:pt x="2089831" y="427552"/>
                  </a:lnTo>
                  <a:lnTo>
                    <a:pt x="2089831" y="1503144"/>
                  </a:lnTo>
                  <a:lnTo>
                    <a:pt x="2346746" y="1882765"/>
                  </a:lnTo>
                  <a:lnTo>
                    <a:pt x="2346746" y="427552"/>
                  </a:lnTo>
                  <a:lnTo>
                    <a:pt x="2352617" y="372790"/>
                  </a:lnTo>
                  <a:lnTo>
                    <a:pt x="2370232" y="327374"/>
                  </a:lnTo>
                  <a:lnTo>
                    <a:pt x="2399591" y="291306"/>
                  </a:lnTo>
                  <a:lnTo>
                    <a:pt x="2440692" y="264584"/>
                  </a:lnTo>
                  <a:lnTo>
                    <a:pt x="2485269" y="245890"/>
                  </a:lnTo>
                  <a:lnTo>
                    <a:pt x="2534639" y="231990"/>
                  </a:lnTo>
                  <a:lnTo>
                    <a:pt x="2561481" y="224680"/>
                  </a:lnTo>
                  <a:lnTo>
                    <a:pt x="2588323" y="216172"/>
                  </a:lnTo>
                  <a:lnTo>
                    <a:pt x="2615164" y="206466"/>
                  </a:lnTo>
                  <a:lnTo>
                    <a:pt x="2642006" y="195562"/>
                  </a:lnTo>
                  <a:lnTo>
                    <a:pt x="2642006" y="59435"/>
                  </a:lnTo>
                  <a:close/>
                </a:path>
                <a:path w="10311130" h="2822575">
                  <a:moveTo>
                    <a:pt x="4003273" y="0"/>
                  </a:moveTo>
                  <a:lnTo>
                    <a:pt x="3951902" y="3456"/>
                  </a:lnTo>
                  <a:lnTo>
                    <a:pt x="3901505" y="8712"/>
                  </a:lnTo>
                  <a:lnTo>
                    <a:pt x="3852082" y="15768"/>
                  </a:lnTo>
                  <a:lnTo>
                    <a:pt x="3803632" y="24624"/>
                  </a:lnTo>
                  <a:lnTo>
                    <a:pt x="3756157" y="35280"/>
                  </a:lnTo>
                  <a:lnTo>
                    <a:pt x="3709655" y="47736"/>
                  </a:lnTo>
                  <a:lnTo>
                    <a:pt x="3664128" y="61991"/>
                  </a:lnTo>
                  <a:lnTo>
                    <a:pt x="3619574" y="78047"/>
                  </a:lnTo>
                  <a:lnTo>
                    <a:pt x="3575994" y="95902"/>
                  </a:lnTo>
                  <a:lnTo>
                    <a:pt x="3533388" y="115558"/>
                  </a:lnTo>
                  <a:lnTo>
                    <a:pt x="3491755" y="137013"/>
                  </a:lnTo>
                  <a:lnTo>
                    <a:pt x="3451097" y="160268"/>
                  </a:lnTo>
                  <a:lnTo>
                    <a:pt x="3411412" y="185323"/>
                  </a:lnTo>
                  <a:lnTo>
                    <a:pt x="3372702" y="212178"/>
                  </a:lnTo>
                  <a:lnTo>
                    <a:pt x="3334965" y="240833"/>
                  </a:lnTo>
                  <a:lnTo>
                    <a:pt x="3298202" y="271288"/>
                  </a:lnTo>
                  <a:lnTo>
                    <a:pt x="3262413" y="303542"/>
                  </a:lnTo>
                  <a:lnTo>
                    <a:pt x="3227597" y="337597"/>
                  </a:lnTo>
                  <a:lnTo>
                    <a:pt x="3193756" y="373451"/>
                  </a:lnTo>
                  <a:lnTo>
                    <a:pt x="3160888" y="411105"/>
                  </a:lnTo>
                  <a:lnTo>
                    <a:pt x="3128995" y="450559"/>
                  </a:lnTo>
                  <a:lnTo>
                    <a:pt x="3100296" y="488757"/>
                  </a:lnTo>
                  <a:lnTo>
                    <a:pt x="3072998" y="527755"/>
                  </a:lnTo>
                  <a:lnTo>
                    <a:pt x="3047099" y="567552"/>
                  </a:lnTo>
                  <a:lnTo>
                    <a:pt x="3022601" y="608150"/>
                  </a:lnTo>
                  <a:lnTo>
                    <a:pt x="2999502" y="649548"/>
                  </a:lnTo>
                  <a:lnTo>
                    <a:pt x="2977804" y="691745"/>
                  </a:lnTo>
                  <a:lnTo>
                    <a:pt x="2957505" y="734742"/>
                  </a:lnTo>
                  <a:lnTo>
                    <a:pt x="2938606" y="778540"/>
                  </a:lnTo>
                  <a:lnTo>
                    <a:pt x="2921107" y="823137"/>
                  </a:lnTo>
                  <a:lnTo>
                    <a:pt x="2905008" y="868534"/>
                  </a:lnTo>
                  <a:lnTo>
                    <a:pt x="2890309" y="914732"/>
                  </a:lnTo>
                  <a:lnTo>
                    <a:pt x="2877010" y="961729"/>
                  </a:lnTo>
                  <a:lnTo>
                    <a:pt x="2865110" y="1009526"/>
                  </a:lnTo>
                  <a:lnTo>
                    <a:pt x="2854611" y="1058123"/>
                  </a:lnTo>
                  <a:lnTo>
                    <a:pt x="2845512" y="1107520"/>
                  </a:lnTo>
                  <a:lnTo>
                    <a:pt x="2837812" y="1157717"/>
                  </a:lnTo>
                  <a:lnTo>
                    <a:pt x="2831512" y="1208714"/>
                  </a:lnTo>
                  <a:lnTo>
                    <a:pt x="2826613" y="1260511"/>
                  </a:lnTo>
                  <a:lnTo>
                    <a:pt x="2823113" y="1313108"/>
                  </a:lnTo>
                  <a:lnTo>
                    <a:pt x="2821013" y="1366505"/>
                  </a:lnTo>
                  <a:lnTo>
                    <a:pt x="2820313" y="1420701"/>
                  </a:lnTo>
                  <a:lnTo>
                    <a:pt x="2821026" y="1474876"/>
                  </a:lnTo>
                  <a:lnTo>
                    <a:pt x="2823131" y="1527350"/>
                  </a:lnTo>
                  <a:lnTo>
                    <a:pt x="2823165" y="1528208"/>
                  </a:lnTo>
                  <a:lnTo>
                    <a:pt x="2826627" y="1579176"/>
                  </a:lnTo>
                  <a:lnTo>
                    <a:pt x="2826730" y="1580696"/>
                  </a:lnTo>
                  <a:lnTo>
                    <a:pt x="2831721" y="1632341"/>
                  </a:lnTo>
                  <a:lnTo>
                    <a:pt x="2838138" y="1683142"/>
                  </a:lnTo>
                  <a:lnTo>
                    <a:pt x="2845887" y="1732498"/>
                  </a:lnTo>
                  <a:lnTo>
                    <a:pt x="2855250" y="1782214"/>
                  </a:lnTo>
                  <a:lnTo>
                    <a:pt x="2865945" y="1830485"/>
                  </a:lnTo>
                  <a:lnTo>
                    <a:pt x="2878066" y="1877913"/>
                  </a:lnTo>
                  <a:lnTo>
                    <a:pt x="2891613" y="1924497"/>
                  </a:lnTo>
                  <a:lnTo>
                    <a:pt x="2906586" y="1970238"/>
                  </a:lnTo>
                  <a:lnTo>
                    <a:pt x="2922985" y="2015135"/>
                  </a:lnTo>
                  <a:lnTo>
                    <a:pt x="2940810" y="2059189"/>
                  </a:lnTo>
                  <a:lnTo>
                    <a:pt x="2960061" y="2102400"/>
                  </a:lnTo>
                  <a:lnTo>
                    <a:pt x="2980738" y="2144767"/>
                  </a:lnTo>
                  <a:lnTo>
                    <a:pt x="3002841" y="2186290"/>
                  </a:lnTo>
                  <a:lnTo>
                    <a:pt x="3026370" y="2226970"/>
                  </a:lnTo>
                  <a:lnTo>
                    <a:pt x="3051325" y="2266807"/>
                  </a:lnTo>
                  <a:lnTo>
                    <a:pt x="3077706" y="2305800"/>
                  </a:lnTo>
                  <a:lnTo>
                    <a:pt x="3105513" y="2343950"/>
                  </a:lnTo>
                  <a:lnTo>
                    <a:pt x="3134746" y="2381257"/>
                  </a:lnTo>
                  <a:lnTo>
                    <a:pt x="3167018" y="2419994"/>
                  </a:lnTo>
                  <a:lnTo>
                    <a:pt x="3200290" y="2456957"/>
                  </a:lnTo>
                  <a:lnTo>
                    <a:pt x="3234562" y="2492146"/>
                  </a:lnTo>
                  <a:lnTo>
                    <a:pt x="3269834" y="2525561"/>
                  </a:lnTo>
                  <a:lnTo>
                    <a:pt x="3306106" y="2557203"/>
                  </a:lnTo>
                  <a:lnTo>
                    <a:pt x="3343377" y="2587071"/>
                  </a:lnTo>
                  <a:lnTo>
                    <a:pt x="3381649" y="2615164"/>
                  </a:lnTo>
                  <a:lnTo>
                    <a:pt x="3420921" y="2641485"/>
                  </a:lnTo>
                  <a:lnTo>
                    <a:pt x="3461192" y="2666031"/>
                  </a:lnTo>
                  <a:lnTo>
                    <a:pt x="3502463" y="2688804"/>
                  </a:lnTo>
                  <a:lnTo>
                    <a:pt x="3544735" y="2709802"/>
                  </a:lnTo>
                  <a:lnTo>
                    <a:pt x="3588006" y="2729027"/>
                  </a:lnTo>
                  <a:lnTo>
                    <a:pt x="3632277" y="2746478"/>
                  </a:lnTo>
                  <a:lnTo>
                    <a:pt x="3677549" y="2762156"/>
                  </a:lnTo>
                  <a:lnTo>
                    <a:pt x="3723820" y="2776059"/>
                  </a:lnTo>
                  <a:lnTo>
                    <a:pt x="3771091" y="2788189"/>
                  </a:lnTo>
                  <a:lnTo>
                    <a:pt x="3819362" y="2798545"/>
                  </a:lnTo>
                  <a:lnTo>
                    <a:pt x="3868633" y="2807127"/>
                  </a:lnTo>
                  <a:lnTo>
                    <a:pt x="3918904" y="2813935"/>
                  </a:lnTo>
                  <a:lnTo>
                    <a:pt x="3970175" y="2818970"/>
                  </a:lnTo>
                  <a:lnTo>
                    <a:pt x="4022445" y="2822230"/>
                  </a:lnTo>
                  <a:lnTo>
                    <a:pt x="4022445" y="2576819"/>
                  </a:lnTo>
                  <a:lnTo>
                    <a:pt x="3977509" y="2567685"/>
                  </a:lnTo>
                  <a:lnTo>
                    <a:pt x="3934730" y="2554344"/>
                  </a:lnTo>
                  <a:lnTo>
                    <a:pt x="3894108" y="2536796"/>
                  </a:lnTo>
                  <a:lnTo>
                    <a:pt x="3855642" y="2515040"/>
                  </a:lnTo>
                  <a:lnTo>
                    <a:pt x="3819334" y="2489077"/>
                  </a:lnTo>
                  <a:lnTo>
                    <a:pt x="3785182" y="2458906"/>
                  </a:lnTo>
                  <a:lnTo>
                    <a:pt x="3753188" y="2424529"/>
                  </a:lnTo>
                  <a:lnTo>
                    <a:pt x="3723350" y="2385943"/>
                  </a:lnTo>
                  <a:lnTo>
                    <a:pt x="3695670" y="2343151"/>
                  </a:lnTo>
                  <a:lnTo>
                    <a:pt x="3670146" y="2296151"/>
                  </a:lnTo>
                  <a:lnTo>
                    <a:pt x="3646779" y="2244944"/>
                  </a:lnTo>
                  <a:lnTo>
                    <a:pt x="3625569" y="2189529"/>
                  </a:lnTo>
                  <a:lnTo>
                    <a:pt x="3610896" y="2143280"/>
                  </a:lnTo>
                  <a:lnTo>
                    <a:pt x="3597553" y="2095465"/>
                  </a:lnTo>
                  <a:lnTo>
                    <a:pt x="3585541" y="2046086"/>
                  </a:lnTo>
                  <a:lnTo>
                    <a:pt x="3574859" y="1995141"/>
                  </a:lnTo>
                  <a:lnTo>
                    <a:pt x="3565508" y="1942631"/>
                  </a:lnTo>
                  <a:lnTo>
                    <a:pt x="3557486" y="1888556"/>
                  </a:lnTo>
                  <a:lnTo>
                    <a:pt x="3550795" y="1832916"/>
                  </a:lnTo>
                  <a:lnTo>
                    <a:pt x="3546302" y="1782887"/>
                  </a:lnTo>
                  <a:lnTo>
                    <a:pt x="3542454" y="1733100"/>
                  </a:lnTo>
                  <a:lnTo>
                    <a:pt x="3539202" y="1683142"/>
                  </a:lnTo>
                  <a:lnTo>
                    <a:pt x="3536505" y="1632341"/>
                  </a:lnTo>
                  <a:lnTo>
                    <a:pt x="3536416" y="1630643"/>
                  </a:lnTo>
                  <a:lnTo>
                    <a:pt x="3534381" y="1580696"/>
                  </a:lnTo>
                  <a:lnTo>
                    <a:pt x="3532846" y="1528208"/>
                  </a:lnTo>
                  <a:lnTo>
                    <a:pt x="3531922" y="1475164"/>
                  </a:lnTo>
                  <a:lnTo>
                    <a:pt x="3531623" y="1422619"/>
                  </a:lnTo>
                  <a:lnTo>
                    <a:pt x="3531922" y="1369594"/>
                  </a:lnTo>
                  <a:lnTo>
                    <a:pt x="3532821" y="1316929"/>
                  </a:lnTo>
                  <a:lnTo>
                    <a:pt x="3534319" y="1264623"/>
                  </a:lnTo>
                  <a:lnTo>
                    <a:pt x="3536416" y="1212677"/>
                  </a:lnTo>
                  <a:lnTo>
                    <a:pt x="3539112" y="1161090"/>
                  </a:lnTo>
                  <a:lnTo>
                    <a:pt x="3542407" y="1109863"/>
                  </a:lnTo>
                  <a:lnTo>
                    <a:pt x="3546302" y="1058995"/>
                  </a:lnTo>
                  <a:lnTo>
                    <a:pt x="3550703" y="1009526"/>
                  </a:lnTo>
                  <a:lnTo>
                    <a:pt x="3550795" y="1008487"/>
                  </a:lnTo>
                  <a:lnTo>
                    <a:pt x="3558301" y="939915"/>
                  </a:lnTo>
                  <a:lnTo>
                    <a:pt x="3567399" y="874546"/>
                  </a:lnTo>
                  <a:lnTo>
                    <a:pt x="3578088" y="812378"/>
                  </a:lnTo>
                  <a:lnTo>
                    <a:pt x="3590368" y="753412"/>
                  </a:lnTo>
                  <a:lnTo>
                    <a:pt x="3604239" y="697648"/>
                  </a:lnTo>
                  <a:lnTo>
                    <a:pt x="3619702" y="645086"/>
                  </a:lnTo>
                  <a:lnTo>
                    <a:pt x="3636756" y="595726"/>
                  </a:lnTo>
                  <a:lnTo>
                    <a:pt x="3655402" y="549568"/>
                  </a:lnTo>
                  <a:lnTo>
                    <a:pt x="3675639" y="506611"/>
                  </a:lnTo>
                  <a:lnTo>
                    <a:pt x="3697467" y="466856"/>
                  </a:lnTo>
                  <a:lnTo>
                    <a:pt x="3720887" y="430303"/>
                  </a:lnTo>
                  <a:lnTo>
                    <a:pt x="3745897" y="396952"/>
                  </a:lnTo>
                  <a:lnTo>
                    <a:pt x="3772500" y="366803"/>
                  </a:lnTo>
                  <a:lnTo>
                    <a:pt x="3800693" y="339856"/>
                  </a:lnTo>
                  <a:lnTo>
                    <a:pt x="3861854" y="295567"/>
                  </a:lnTo>
                  <a:lnTo>
                    <a:pt x="3929381" y="264085"/>
                  </a:lnTo>
                  <a:lnTo>
                    <a:pt x="4003273" y="245411"/>
                  </a:lnTo>
                  <a:lnTo>
                    <a:pt x="4003273" y="0"/>
                  </a:lnTo>
                  <a:close/>
                </a:path>
                <a:path w="10311130" h="2822575">
                  <a:moveTo>
                    <a:pt x="4173910" y="0"/>
                  </a:moveTo>
                  <a:lnTo>
                    <a:pt x="4173910" y="245411"/>
                  </a:lnTo>
                  <a:lnTo>
                    <a:pt x="4205747" y="251277"/>
                  </a:lnTo>
                  <a:lnTo>
                    <a:pt x="4236467" y="259618"/>
                  </a:lnTo>
                  <a:lnTo>
                    <a:pt x="4294555" y="283729"/>
                  </a:lnTo>
                  <a:lnTo>
                    <a:pt x="4348175" y="317743"/>
                  </a:lnTo>
                  <a:lnTo>
                    <a:pt x="4397326" y="361660"/>
                  </a:lnTo>
                  <a:lnTo>
                    <a:pt x="4442010" y="415481"/>
                  </a:lnTo>
                  <a:lnTo>
                    <a:pt x="4482225" y="479205"/>
                  </a:lnTo>
                  <a:lnTo>
                    <a:pt x="4500656" y="514780"/>
                  </a:lnTo>
                  <a:lnTo>
                    <a:pt x="4517971" y="552832"/>
                  </a:lnTo>
                  <a:lnTo>
                    <a:pt x="4534169" y="593359"/>
                  </a:lnTo>
                  <a:lnTo>
                    <a:pt x="4549249" y="636362"/>
                  </a:lnTo>
                  <a:lnTo>
                    <a:pt x="4563213" y="681841"/>
                  </a:lnTo>
                  <a:lnTo>
                    <a:pt x="4576059" y="729796"/>
                  </a:lnTo>
                  <a:lnTo>
                    <a:pt x="4587789" y="780226"/>
                  </a:lnTo>
                  <a:lnTo>
                    <a:pt x="4598401" y="833132"/>
                  </a:lnTo>
                  <a:lnTo>
                    <a:pt x="4607896" y="888515"/>
                  </a:lnTo>
                  <a:lnTo>
                    <a:pt x="4616274" y="946373"/>
                  </a:lnTo>
                  <a:lnTo>
                    <a:pt x="4623535" y="1006706"/>
                  </a:lnTo>
                  <a:lnTo>
                    <a:pt x="4629679" y="1069516"/>
                  </a:lnTo>
                  <a:lnTo>
                    <a:pt x="4634706" y="1134801"/>
                  </a:lnTo>
                  <a:lnTo>
                    <a:pt x="4638616" y="1202563"/>
                  </a:lnTo>
                  <a:lnTo>
                    <a:pt x="4641409" y="1272800"/>
                  </a:lnTo>
                  <a:lnTo>
                    <a:pt x="4643084" y="1345513"/>
                  </a:lnTo>
                  <a:lnTo>
                    <a:pt x="4643643" y="1420701"/>
                  </a:lnTo>
                  <a:lnTo>
                    <a:pt x="4643373" y="1473696"/>
                  </a:lnTo>
                  <a:lnTo>
                    <a:pt x="4642564" y="1526271"/>
                  </a:lnTo>
                  <a:lnTo>
                    <a:pt x="4641216" y="1578427"/>
                  </a:lnTo>
                  <a:lnTo>
                    <a:pt x="4639329" y="1630164"/>
                  </a:lnTo>
                  <a:lnTo>
                    <a:pt x="4636902" y="1681481"/>
                  </a:lnTo>
                  <a:lnTo>
                    <a:pt x="4633986" y="1731535"/>
                  </a:lnTo>
                  <a:lnTo>
                    <a:pt x="4630432" y="1782857"/>
                  </a:lnTo>
                  <a:lnTo>
                    <a:pt x="4626387" y="1832916"/>
                  </a:lnTo>
                  <a:lnTo>
                    <a:pt x="4619293" y="1900711"/>
                  </a:lnTo>
                  <a:lnTo>
                    <a:pt x="4610666" y="1965284"/>
                  </a:lnTo>
                  <a:lnTo>
                    <a:pt x="4600504" y="2026637"/>
                  </a:lnTo>
                  <a:lnTo>
                    <a:pt x="4588809" y="2084769"/>
                  </a:lnTo>
                  <a:lnTo>
                    <a:pt x="4575580" y="2139680"/>
                  </a:lnTo>
                  <a:lnTo>
                    <a:pt x="4560817" y="2191370"/>
                  </a:lnTo>
                  <a:lnTo>
                    <a:pt x="4544520" y="2239838"/>
                  </a:lnTo>
                  <a:lnTo>
                    <a:pt x="4526689" y="2285086"/>
                  </a:lnTo>
                  <a:lnTo>
                    <a:pt x="4507325" y="2327113"/>
                  </a:lnTo>
                  <a:lnTo>
                    <a:pt x="4486426" y="2365919"/>
                  </a:lnTo>
                  <a:lnTo>
                    <a:pt x="4463994" y="2401503"/>
                  </a:lnTo>
                  <a:lnTo>
                    <a:pt x="4440028" y="2433867"/>
                  </a:lnTo>
                  <a:lnTo>
                    <a:pt x="4414528" y="2463009"/>
                  </a:lnTo>
                  <a:lnTo>
                    <a:pt x="4358927" y="2511632"/>
                  </a:lnTo>
                  <a:lnTo>
                    <a:pt x="4297191" y="2547370"/>
                  </a:lnTo>
                  <a:lnTo>
                    <a:pt x="4229319" y="2570224"/>
                  </a:lnTo>
                  <a:lnTo>
                    <a:pt x="4193083" y="2576819"/>
                  </a:lnTo>
                  <a:lnTo>
                    <a:pt x="4193083" y="2822230"/>
                  </a:lnTo>
                  <a:lnTo>
                    <a:pt x="4246599" y="2818396"/>
                  </a:lnTo>
                  <a:lnTo>
                    <a:pt x="4299012" y="2812644"/>
                  </a:lnTo>
                  <a:lnTo>
                    <a:pt x="4350324" y="2804975"/>
                  </a:lnTo>
                  <a:lnTo>
                    <a:pt x="4400532" y="2795388"/>
                  </a:lnTo>
                  <a:lnTo>
                    <a:pt x="4449638" y="2783885"/>
                  </a:lnTo>
                  <a:lnTo>
                    <a:pt x="4497642" y="2770464"/>
                  </a:lnTo>
                  <a:lnTo>
                    <a:pt x="4544544" y="2755126"/>
                  </a:lnTo>
                  <a:lnTo>
                    <a:pt x="4590343" y="2737870"/>
                  </a:lnTo>
                  <a:lnTo>
                    <a:pt x="4635039" y="2718697"/>
                  </a:lnTo>
                  <a:lnTo>
                    <a:pt x="4678633" y="2697607"/>
                  </a:lnTo>
                  <a:lnTo>
                    <a:pt x="4721125" y="2674600"/>
                  </a:lnTo>
                  <a:lnTo>
                    <a:pt x="4762514" y="2649675"/>
                  </a:lnTo>
                  <a:lnTo>
                    <a:pt x="4802801" y="2622834"/>
                  </a:lnTo>
                  <a:lnTo>
                    <a:pt x="4841985" y="2594074"/>
                  </a:lnTo>
                  <a:lnTo>
                    <a:pt x="4880067" y="2563398"/>
                  </a:lnTo>
                  <a:lnTo>
                    <a:pt x="4917046" y="2530804"/>
                  </a:lnTo>
                  <a:lnTo>
                    <a:pt x="4952924" y="2496293"/>
                  </a:lnTo>
                  <a:lnTo>
                    <a:pt x="4987698" y="2459865"/>
                  </a:lnTo>
                  <a:lnTo>
                    <a:pt x="5021370" y="2421520"/>
                  </a:lnTo>
                  <a:lnTo>
                    <a:pt x="5053940" y="2381257"/>
                  </a:lnTo>
                  <a:lnTo>
                    <a:pt x="5082104" y="2343602"/>
                  </a:lnTo>
                  <a:lnTo>
                    <a:pt x="5108893" y="2305140"/>
                  </a:lnTo>
                  <a:lnTo>
                    <a:pt x="5134309" y="2265868"/>
                  </a:lnTo>
                  <a:lnTo>
                    <a:pt x="5158351" y="2225788"/>
                  </a:lnTo>
                  <a:lnTo>
                    <a:pt x="5181019" y="2184899"/>
                  </a:lnTo>
                  <a:lnTo>
                    <a:pt x="5202314" y="2143201"/>
                  </a:lnTo>
                  <a:lnTo>
                    <a:pt x="5222234" y="2100695"/>
                  </a:lnTo>
                  <a:lnTo>
                    <a:pt x="5240781" y="2057381"/>
                  </a:lnTo>
                  <a:lnTo>
                    <a:pt x="5257954" y="2013257"/>
                  </a:lnTo>
                  <a:lnTo>
                    <a:pt x="5273753" y="1968325"/>
                  </a:lnTo>
                  <a:lnTo>
                    <a:pt x="5288178" y="1922584"/>
                  </a:lnTo>
                  <a:lnTo>
                    <a:pt x="5301230" y="1876035"/>
                  </a:lnTo>
                  <a:lnTo>
                    <a:pt x="5312907" y="1828677"/>
                  </a:lnTo>
                  <a:lnTo>
                    <a:pt x="5323211" y="1780510"/>
                  </a:lnTo>
                  <a:lnTo>
                    <a:pt x="5332141" y="1731535"/>
                  </a:lnTo>
                  <a:lnTo>
                    <a:pt x="5339697" y="1681751"/>
                  </a:lnTo>
                  <a:lnTo>
                    <a:pt x="5345879" y="1631158"/>
                  </a:lnTo>
                  <a:lnTo>
                    <a:pt x="5350687" y="1579757"/>
                  </a:lnTo>
                  <a:lnTo>
                    <a:pt x="5354122" y="1527547"/>
                  </a:lnTo>
                  <a:lnTo>
                    <a:pt x="5356183" y="1474529"/>
                  </a:lnTo>
                  <a:lnTo>
                    <a:pt x="5356870" y="1420701"/>
                  </a:lnTo>
                  <a:lnTo>
                    <a:pt x="5356170" y="1366678"/>
                  </a:lnTo>
                  <a:lnTo>
                    <a:pt x="5354070" y="1313438"/>
                  </a:lnTo>
                  <a:lnTo>
                    <a:pt x="5350570" y="1260980"/>
                  </a:lnTo>
                  <a:lnTo>
                    <a:pt x="5345670" y="1209305"/>
                  </a:lnTo>
                  <a:lnTo>
                    <a:pt x="5339371" y="1158413"/>
                  </a:lnTo>
                  <a:lnTo>
                    <a:pt x="5331671" y="1108303"/>
                  </a:lnTo>
                  <a:lnTo>
                    <a:pt x="5322572" y="1058975"/>
                  </a:lnTo>
                  <a:lnTo>
                    <a:pt x="5312072" y="1010430"/>
                  </a:lnTo>
                  <a:lnTo>
                    <a:pt x="5300173" y="962668"/>
                  </a:lnTo>
                  <a:lnTo>
                    <a:pt x="5286874" y="915688"/>
                  </a:lnTo>
                  <a:lnTo>
                    <a:pt x="5272175" y="869491"/>
                  </a:lnTo>
                  <a:lnTo>
                    <a:pt x="5256076" y="824076"/>
                  </a:lnTo>
                  <a:lnTo>
                    <a:pt x="5238577" y="779444"/>
                  </a:lnTo>
                  <a:lnTo>
                    <a:pt x="5219678" y="735595"/>
                  </a:lnTo>
                  <a:lnTo>
                    <a:pt x="5199379" y="692528"/>
                  </a:lnTo>
                  <a:lnTo>
                    <a:pt x="5177680" y="650243"/>
                  </a:lnTo>
                  <a:lnTo>
                    <a:pt x="5154582" y="608741"/>
                  </a:lnTo>
                  <a:lnTo>
                    <a:pt x="5130083" y="568022"/>
                  </a:lnTo>
                  <a:lnTo>
                    <a:pt x="5104185" y="528085"/>
                  </a:lnTo>
                  <a:lnTo>
                    <a:pt x="5076886" y="488931"/>
                  </a:lnTo>
                  <a:lnTo>
                    <a:pt x="5048188" y="450559"/>
                  </a:lnTo>
                  <a:lnTo>
                    <a:pt x="5016642" y="411279"/>
                  </a:lnTo>
                  <a:lnTo>
                    <a:pt x="4984088" y="373781"/>
                  </a:lnTo>
                  <a:lnTo>
                    <a:pt x="4950524" y="338066"/>
                  </a:lnTo>
                  <a:lnTo>
                    <a:pt x="4915953" y="304133"/>
                  </a:lnTo>
                  <a:lnTo>
                    <a:pt x="4880372" y="271983"/>
                  </a:lnTo>
                  <a:lnTo>
                    <a:pt x="4843783" y="241615"/>
                  </a:lnTo>
                  <a:lnTo>
                    <a:pt x="4806185" y="213030"/>
                  </a:lnTo>
                  <a:lnTo>
                    <a:pt x="4767579" y="186227"/>
                  </a:lnTo>
                  <a:lnTo>
                    <a:pt x="4727964" y="161207"/>
                  </a:lnTo>
                  <a:lnTo>
                    <a:pt x="4687340" y="137969"/>
                  </a:lnTo>
                  <a:lnTo>
                    <a:pt x="4645708" y="116514"/>
                  </a:lnTo>
                  <a:lnTo>
                    <a:pt x="4603067" y="96842"/>
                  </a:lnTo>
                  <a:lnTo>
                    <a:pt x="4559417" y="78951"/>
                  </a:lnTo>
                  <a:lnTo>
                    <a:pt x="4514759" y="62844"/>
                  </a:lnTo>
                  <a:lnTo>
                    <a:pt x="4469092" y="48518"/>
                  </a:lnTo>
                  <a:lnTo>
                    <a:pt x="4422417" y="35976"/>
                  </a:lnTo>
                  <a:lnTo>
                    <a:pt x="4374733" y="25215"/>
                  </a:lnTo>
                  <a:lnTo>
                    <a:pt x="4326040" y="16238"/>
                  </a:lnTo>
                  <a:lnTo>
                    <a:pt x="4276339" y="9042"/>
                  </a:lnTo>
                  <a:lnTo>
                    <a:pt x="4225629" y="3630"/>
                  </a:lnTo>
                  <a:lnTo>
                    <a:pt x="4173910" y="0"/>
                  </a:lnTo>
                  <a:close/>
                </a:path>
                <a:path w="10311130" h="2822575">
                  <a:moveTo>
                    <a:pt x="6626107" y="59435"/>
                  </a:moveTo>
                  <a:lnTo>
                    <a:pt x="5406719" y="59435"/>
                  </a:lnTo>
                  <a:lnTo>
                    <a:pt x="5406719" y="203231"/>
                  </a:lnTo>
                  <a:lnTo>
                    <a:pt x="5425173" y="213057"/>
                  </a:lnTo>
                  <a:lnTo>
                    <a:pt x="5444106" y="221445"/>
                  </a:lnTo>
                  <a:lnTo>
                    <a:pt x="5463518" y="228395"/>
                  </a:lnTo>
                  <a:lnTo>
                    <a:pt x="5483410" y="233907"/>
                  </a:lnTo>
                  <a:lnTo>
                    <a:pt x="5532194" y="248766"/>
                  </a:lnTo>
                  <a:lnTo>
                    <a:pt x="5575013" y="269057"/>
                  </a:lnTo>
                  <a:lnTo>
                    <a:pt x="5611867" y="294781"/>
                  </a:lnTo>
                  <a:lnTo>
                    <a:pt x="5642757" y="325936"/>
                  </a:lnTo>
                  <a:lnTo>
                    <a:pt x="5667681" y="362525"/>
                  </a:lnTo>
                  <a:lnTo>
                    <a:pt x="5686641" y="404545"/>
                  </a:lnTo>
                  <a:lnTo>
                    <a:pt x="6534077" y="2783885"/>
                  </a:lnTo>
                  <a:lnTo>
                    <a:pt x="6865766" y="2783885"/>
                  </a:lnTo>
                  <a:lnTo>
                    <a:pt x="7013396" y="2367836"/>
                  </a:lnTo>
                  <a:lnTo>
                    <a:pt x="6401785" y="580934"/>
                  </a:lnTo>
                  <a:lnTo>
                    <a:pt x="6378299" y="509995"/>
                  </a:lnTo>
                  <a:lnTo>
                    <a:pt x="6361523" y="452477"/>
                  </a:lnTo>
                  <a:lnTo>
                    <a:pt x="6351457" y="408379"/>
                  </a:lnTo>
                  <a:lnTo>
                    <a:pt x="6348102" y="377703"/>
                  </a:lnTo>
                  <a:lnTo>
                    <a:pt x="6354093" y="339238"/>
                  </a:lnTo>
                  <a:lnTo>
                    <a:pt x="6402025" y="278843"/>
                  </a:lnTo>
                  <a:lnTo>
                    <a:pt x="6443965" y="256915"/>
                  </a:lnTo>
                  <a:lnTo>
                    <a:pt x="6487583" y="241097"/>
                  </a:lnTo>
                  <a:lnTo>
                    <a:pt x="6557804" y="222044"/>
                  </a:lnTo>
                  <a:lnTo>
                    <a:pt x="6581051" y="215214"/>
                  </a:lnTo>
                  <a:lnTo>
                    <a:pt x="6603818" y="207665"/>
                  </a:lnTo>
                  <a:lnTo>
                    <a:pt x="6626107" y="199396"/>
                  </a:lnTo>
                  <a:lnTo>
                    <a:pt x="6626107" y="59435"/>
                  </a:lnTo>
                  <a:close/>
                </a:path>
                <a:path w="10311130" h="2822575">
                  <a:moveTo>
                    <a:pt x="8520376" y="726647"/>
                  </a:moveTo>
                  <a:lnTo>
                    <a:pt x="7924103" y="2364001"/>
                  </a:lnTo>
                  <a:lnTo>
                    <a:pt x="7900482" y="2418989"/>
                  </a:lnTo>
                  <a:lnTo>
                    <a:pt x="7872566" y="2467381"/>
                  </a:lnTo>
                  <a:lnTo>
                    <a:pt x="7840356" y="2509177"/>
                  </a:lnTo>
                  <a:lnTo>
                    <a:pt x="7803851" y="2544379"/>
                  </a:lnTo>
                  <a:lnTo>
                    <a:pt x="7763052" y="2572984"/>
                  </a:lnTo>
                  <a:lnTo>
                    <a:pt x="7717037" y="2595512"/>
                  </a:lnTo>
                  <a:lnTo>
                    <a:pt x="7670708" y="2613367"/>
                  </a:lnTo>
                  <a:lnTo>
                    <a:pt x="7649333" y="2621515"/>
                  </a:lnTo>
                  <a:lnTo>
                    <a:pt x="7628363" y="2630982"/>
                  </a:lnTo>
                  <a:lnTo>
                    <a:pt x="7607914" y="2641767"/>
                  </a:lnTo>
                  <a:lnTo>
                    <a:pt x="7588579" y="2653510"/>
                  </a:lnTo>
                  <a:lnTo>
                    <a:pt x="7588579" y="2783885"/>
                  </a:lnTo>
                  <a:lnTo>
                    <a:pt x="8506955" y="2783885"/>
                  </a:lnTo>
                  <a:lnTo>
                    <a:pt x="8506955" y="2653510"/>
                  </a:lnTo>
                  <a:lnTo>
                    <a:pt x="8457106" y="2631461"/>
                  </a:lnTo>
                  <a:lnTo>
                    <a:pt x="8403422" y="2615164"/>
                  </a:lnTo>
                  <a:lnTo>
                    <a:pt x="8375981" y="2608214"/>
                  </a:lnTo>
                  <a:lnTo>
                    <a:pt x="8349259" y="2600785"/>
                  </a:lnTo>
                  <a:lnTo>
                    <a:pt x="8297972" y="2584488"/>
                  </a:lnTo>
                  <a:lnTo>
                    <a:pt x="8253874" y="2562439"/>
                  </a:lnTo>
                  <a:lnTo>
                    <a:pt x="8217446" y="2534639"/>
                  </a:lnTo>
                  <a:lnTo>
                    <a:pt x="8193001" y="2495814"/>
                  </a:lnTo>
                  <a:lnTo>
                    <a:pt x="8184852" y="2444527"/>
                  </a:lnTo>
                  <a:lnTo>
                    <a:pt x="8186770" y="2413970"/>
                  </a:lnTo>
                  <a:lnTo>
                    <a:pt x="8192521" y="2379819"/>
                  </a:lnTo>
                  <a:lnTo>
                    <a:pt x="8202108" y="2342072"/>
                  </a:lnTo>
                  <a:lnTo>
                    <a:pt x="8215529" y="2300731"/>
                  </a:lnTo>
                  <a:lnTo>
                    <a:pt x="8646916" y="1066005"/>
                  </a:lnTo>
                  <a:lnTo>
                    <a:pt x="8520376" y="726647"/>
                  </a:lnTo>
                  <a:close/>
                </a:path>
                <a:path w="10311130" h="2822575">
                  <a:moveTo>
                    <a:pt x="9030371" y="0"/>
                  </a:moveTo>
                  <a:lnTo>
                    <a:pt x="8980522" y="1917"/>
                  </a:lnTo>
                  <a:lnTo>
                    <a:pt x="8923004" y="7669"/>
                  </a:lnTo>
                  <a:lnTo>
                    <a:pt x="8854410" y="16605"/>
                  </a:lnTo>
                  <a:lnTo>
                    <a:pt x="8789460" y="25986"/>
                  </a:lnTo>
                  <a:lnTo>
                    <a:pt x="8728155" y="35810"/>
                  </a:lnTo>
                  <a:lnTo>
                    <a:pt x="8670494" y="46078"/>
                  </a:lnTo>
                  <a:lnTo>
                    <a:pt x="8616477" y="56789"/>
                  </a:lnTo>
                  <a:lnTo>
                    <a:pt x="8566105" y="67944"/>
                  </a:lnTo>
                  <a:lnTo>
                    <a:pt x="8519377" y="79543"/>
                  </a:lnTo>
                  <a:lnTo>
                    <a:pt x="8476294" y="91585"/>
                  </a:lnTo>
                  <a:lnTo>
                    <a:pt x="8436855" y="104071"/>
                  </a:lnTo>
                  <a:lnTo>
                    <a:pt x="8368911" y="130374"/>
                  </a:lnTo>
                  <a:lnTo>
                    <a:pt x="8359324" y="184058"/>
                  </a:lnTo>
                  <a:lnTo>
                    <a:pt x="8356050" y="213057"/>
                  </a:lnTo>
                  <a:lnTo>
                    <a:pt x="8355969" y="213776"/>
                  </a:lnTo>
                  <a:lnTo>
                    <a:pt x="8353573" y="245411"/>
                  </a:lnTo>
                  <a:lnTo>
                    <a:pt x="8351255" y="277046"/>
                  </a:lnTo>
                  <a:lnTo>
                    <a:pt x="8351176" y="278124"/>
                  </a:lnTo>
                  <a:lnTo>
                    <a:pt x="8347821" y="312995"/>
                  </a:lnTo>
                  <a:lnTo>
                    <a:pt x="8343507" y="350022"/>
                  </a:lnTo>
                  <a:lnTo>
                    <a:pt x="8338234" y="389207"/>
                  </a:lnTo>
                  <a:lnTo>
                    <a:pt x="8614322" y="473567"/>
                  </a:lnTo>
                  <a:lnTo>
                    <a:pt x="9333301" y="2364001"/>
                  </a:lnTo>
                  <a:lnTo>
                    <a:pt x="9349238" y="2407499"/>
                  </a:lnTo>
                  <a:lnTo>
                    <a:pt x="9360622" y="2444048"/>
                  </a:lnTo>
                  <a:lnTo>
                    <a:pt x="9369681" y="2495814"/>
                  </a:lnTo>
                  <a:lnTo>
                    <a:pt x="9369729" y="2496293"/>
                  </a:lnTo>
                  <a:lnTo>
                    <a:pt x="9363977" y="2528168"/>
                  </a:lnTo>
                  <a:lnTo>
                    <a:pt x="9317963" y="2576100"/>
                  </a:lnTo>
                  <a:lnTo>
                    <a:pt x="9277700" y="2592157"/>
                  </a:lnTo>
                  <a:lnTo>
                    <a:pt x="9183753" y="2620916"/>
                  </a:lnTo>
                  <a:lnTo>
                    <a:pt x="9158949" y="2628585"/>
                  </a:lnTo>
                  <a:lnTo>
                    <a:pt x="9134383" y="2638172"/>
                  </a:lnTo>
                  <a:lnTo>
                    <a:pt x="9110058" y="2649675"/>
                  </a:lnTo>
                  <a:lnTo>
                    <a:pt x="9085972" y="2663096"/>
                  </a:lnTo>
                  <a:lnTo>
                    <a:pt x="9085972" y="2783885"/>
                  </a:lnTo>
                  <a:lnTo>
                    <a:pt x="10311112" y="2783885"/>
                  </a:lnTo>
                  <a:lnTo>
                    <a:pt x="10311112" y="2642006"/>
                  </a:lnTo>
                  <a:lnTo>
                    <a:pt x="10255990" y="2633498"/>
                  </a:lnTo>
                  <a:lnTo>
                    <a:pt x="10205662" y="2617561"/>
                  </a:lnTo>
                  <a:lnTo>
                    <a:pt x="10160126" y="2594194"/>
                  </a:lnTo>
                  <a:lnTo>
                    <a:pt x="10119384" y="2563398"/>
                  </a:lnTo>
                  <a:lnTo>
                    <a:pt x="10090165" y="2531955"/>
                  </a:lnTo>
                  <a:lnTo>
                    <a:pt x="10062326" y="2494376"/>
                  </a:lnTo>
                  <a:lnTo>
                    <a:pt x="10035868" y="2450662"/>
                  </a:lnTo>
                  <a:lnTo>
                    <a:pt x="10010790" y="2400813"/>
                  </a:lnTo>
                  <a:lnTo>
                    <a:pt x="9987092" y="2344829"/>
                  </a:lnTo>
                  <a:lnTo>
                    <a:pt x="9099393" y="109284"/>
                  </a:lnTo>
                  <a:lnTo>
                    <a:pt x="9087171" y="83042"/>
                  </a:lnTo>
                  <a:lnTo>
                    <a:pt x="9071593" y="56080"/>
                  </a:lnTo>
                  <a:lnTo>
                    <a:pt x="9052660" y="28399"/>
                  </a:lnTo>
                  <a:lnTo>
                    <a:pt x="9030371" y="0"/>
                  </a:lnTo>
                  <a:close/>
                </a:path>
                <a:path w="10311130" h="2822575">
                  <a:moveTo>
                    <a:pt x="7972035" y="59435"/>
                  </a:moveTo>
                  <a:lnTo>
                    <a:pt x="7178282" y="59435"/>
                  </a:lnTo>
                  <a:lnTo>
                    <a:pt x="7178282" y="208983"/>
                  </a:lnTo>
                  <a:lnTo>
                    <a:pt x="7212314" y="232469"/>
                  </a:lnTo>
                  <a:lnTo>
                    <a:pt x="7253056" y="245411"/>
                  </a:lnTo>
                  <a:lnTo>
                    <a:pt x="7275673" y="248766"/>
                  </a:lnTo>
                  <a:lnTo>
                    <a:pt x="7275511" y="248766"/>
                  </a:lnTo>
                  <a:lnTo>
                    <a:pt x="7317045" y="257274"/>
                  </a:lnTo>
                  <a:lnTo>
                    <a:pt x="7356829" y="268658"/>
                  </a:lnTo>
                  <a:lnTo>
                    <a:pt x="7391340" y="287831"/>
                  </a:lnTo>
                  <a:lnTo>
                    <a:pt x="7419020" y="316710"/>
                  </a:lnTo>
                  <a:lnTo>
                    <a:pt x="7433400" y="361766"/>
                  </a:lnTo>
                  <a:lnTo>
                    <a:pt x="7435080" y="389207"/>
                  </a:lnTo>
                  <a:lnTo>
                    <a:pt x="7435197" y="391124"/>
                  </a:lnTo>
                  <a:lnTo>
                    <a:pt x="7428966" y="457270"/>
                  </a:lnTo>
                  <a:lnTo>
                    <a:pt x="7410273" y="529168"/>
                  </a:lnTo>
                  <a:lnTo>
                    <a:pt x="6946292" y="1884682"/>
                  </a:lnTo>
                  <a:lnTo>
                    <a:pt x="7065163" y="2225957"/>
                  </a:lnTo>
                  <a:lnTo>
                    <a:pt x="7701699" y="408379"/>
                  </a:lnTo>
                  <a:lnTo>
                    <a:pt x="7720871" y="364402"/>
                  </a:lnTo>
                  <a:lnTo>
                    <a:pt x="7747713" y="326416"/>
                  </a:lnTo>
                  <a:lnTo>
                    <a:pt x="7782224" y="294421"/>
                  </a:lnTo>
                  <a:lnTo>
                    <a:pt x="7824404" y="268418"/>
                  </a:lnTo>
                  <a:lnTo>
                    <a:pt x="7862750" y="252601"/>
                  </a:lnTo>
                  <a:lnTo>
                    <a:pt x="7901095" y="239659"/>
                  </a:lnTo>
                  <a:lnTo>
                    <a:pt x="7919600" y="232469"/>
                  </a:lnTo>
                  <a:lnTo>
                    <a:pt x="7938003" y="223842"/>
                  </a:lnTo>
                  <a:lnTo>
                    <a:pt x="7955378" y="214135"/>
                  </a:lnTo>
                  <a:lnTo>
                    <a:pt x="7972035" y="203231"/>
                  </a:lnTo>
                  <a:lnTo>
                    <a:pt x="7972035" y="59435"/>
                  </a:lnTo>
                  <a:close/>
                </a:path>
                <a:path w="10311130" h="2822575">
                  <a:moveTo>
                    <a:pt x="8915335" y="1763894"/>
                  </a:moveTo>
                  <a:lnTo>
                    <a:pt x="8583646" y="1763894"/>
                  </a:lnTo>
                  <a:lnTo>
                    <a:pt x="8520376" y="1967125"/>
                  </a:lnTo>
                  <a:lnTo>
                    <a:pt x="8992026" y="1967125"/>
                  </a:lnTo>
                  <a:lnTo>
                    <a:pt x="8915335" y="17638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3432" y="1068030"/>
            <a:ext cx="18638520" cy="9717405"/>
            <a:chOff x="743432" y="1068030"/>
            <a:chExt cx="18638520" cy="9717405"/>
          </a:xfrm>
        </p:grpSpPr>
        <p:sp>
          <p:nvSpPr>
            <p:cNvPr id="3" name="object 3" descr=""/>
            <p:cNvSpPr/>
            <p:nvPr/>
          </p:nvSpPr>
          <p:spPr>
            <a:xfrm>
              <a:off x="743432" y="1068030"/>
              <a:ext cx="18638520" cy="9717405"/>
            </a:xfrm>
            <a:custGeom>
              <a:avLst/>
              <a:gdLst/>
              <a:ahLst/>
              <a:cxnLst/>
              <a:rect l="l" t="t" r="r" b="b"/>
              <a:pathLst>
                <a:path w="18638520" h="9717405">
                  <a:moveTo>
                    <a:pt x="18428758" y="0"/>
                  </a:moveTo>
                  <a:lnTo>
                    <a:pt x="209417" y="0"/>
                  </a:lnTo>
                  <a:lnTo>
                    <a:pt x="161400" y="5530"/>
                  </a:lnTo>
                  <a:lnTo>
                    <a:pt x="117321" y="21285"/>
                  </a:lnTo>
                  <a:lnTo>
                    <a:pt x="78437" y="46006"/>
                  </a:lnTo>
                  <a:lnTo>
                    <a:pt x="46006" y="78437"/>
                  </a:lnTo>
                  <a:lnTo>
                    <a:pt x="21285" y="117321"/>
                  </a:lnTo>
                  <a:lnTo>
                    <a:pt x="5530" y="161400"/>
                  </a:lnTo>
                  <a:lnTo>
                    <a:pt x="0" y="209417"/>
                  </a:lnTo>
                  <a:lnTo>
                    <a:pt x="0" y="1193680"/>
                  </a:lnTo>
                  <a:lnTo>
                    <a:pt x="272243" y="1193680"/>
                  </a:lnTo>
                  <a:lnTo>
                    <a:pt x="300773" y="1187920"/>
                  </a:lnTo>
                  <a:lnTo>
                    <a:pt x="324071" y="1172212"/>
                  </a:lnTo>
                  <a:lnTo>
                    <a:pt x="339779" y="1148914"/>
                  </a:lnTo>
                  <a:lnTo>
                    <a:pt x="345539" y="1120384"/>
                  </a:lnTo>
                  <a:lnTo>
                    <a:pt x="353012" y="1074050"/>
                  </a:lnTo>
                  <a:lnTo>
                    <a:pt x="373823" y="1033809"/>
                  </a:lnTo>
                  <a:lnTo>
                    <a:pt x="405556" y="1002076"/>
                  </a:lnTo>
                  <a:lnTo>
                    <a:pt x="445797" y="981265"/>
                  </a:lnTo>
                  <a:lnTo>
                    <a:pt x="492131" y="973792"/>
                  </a:lnTo>
                  <a:lnTo>
                    <a:pt x="869083" y="973792"/>
                  </a:lnTo>
                  <a:lnTo>
                    <a:pt x="915418" y="981265"/>
                  </a:lnTo>
                  <a:lnTo>
                    <a:pt x="955659" y="1002076"/>
                  </a:lnTo>
                  <a:lnTo>
                    <a:pt x="987392" y="1033809"/>
                  </a:lnTo>
                  <a:lnTo>
                    <a:pt x="1008202" y="1074050"/>
                  </a:lnTo>
                  <a:lnTo>
                    <a:pt x="1015675" y="1120384"/>
                  </a:lnTo>
                  <a:lnTo>
                    <a:pt x="1015675" y="1497336"/>
                  </a:lnTo>
                  <a:lnTo>
                    <a:pt x="1008202" y="1543671"/>
                  </a:lnTo>
                  <a:lnTo>
                    <a:pt x="987392" y="1583912"/>
                  </a:lnTo>
                  <a:lnTo>
                    <a:pt x="955659" y="1615645"/>
                  </a:lnTo>
                  <a:lnTo>
                    <a:pt x="915418" y="1636455"/>
                  </a:lnTo>
                  <a:lnTo>
                    <a:pt x="869083" y="1643929"/>
                  </a:lnTo>
                  <a:lnTo>
                    <a:pt x="492131" y="1643929"/>
                  </a:lnTo>
                  <a:lnTo>
                    <a:pt x="445797" y="1636455"/>
                  </a:lnTo>
                  <a:lnTo>
                    <a:pt x="405556" y="1615645"/>
                  </a:lnTo>
                  <a:lnTo>
                    <a:pt x="373823" y="1583912"/>
                  </a:lnTo>
                  <a:lnTo>
                    <a:pt x="353012" y="1543671"/>
                  </a:lnTo>
                  <a:lnTo>
                    <a:pt x="345539" y="1497336"/>
                  </a:lnTo>
                  <a:lnTo>
                    <a:pt x="339779" y="1468806"/>
                  </a:lnTo>
                  <a:lnTo>
                    <a:pt x="324071" y="1445508"/>
                  </a:lnTo>
                  <a:lnTo>
                    <a:pt x="300773" y="1429800"/>
                  </a:lnTo>
                  <a:lnTo>
                    <a:pt x="272243" y="1424040"/>
                  </a:lnTo>
                  <a:lnTo>
                    <a:pt x="0" y="1424040"/>
                  </a:lnTo>
                  <a:lnTo>
                    <a:pt x="0" y="4743311"/>
                  </a:lnTo>
                  <a:lnTo>
                    <a:pt x="272243" y="4743311"/>
                  </a:lnTo>
                  <a:lnTo>
                    <a:pt x="324071" y="4721843"/>
                  </a:lnTo>
                  <a:lnTo>
                    <a:pt x="345539" y="4670014"/>
                  </a:lnTo>
                  <a:lnTo>
                    <a:pt x="353012" y="4623680"/>
                  </a:lnTo>
                  <a:lnTo>
                    <a:pt x="373823" y="4583439"/>
                  </a:lnTo>
                  <a:lnTo>
                    <a:pt x="405556" y="4551706"/>
                  </a:lnTo>
                  <a:lnTo>
                    <a:pt x="445797" y="4530895"/>
                  </a:lnTo>
                  <a:lnTo>
                    <a:pt x="492131" y="4523422"/>
                  </a:lnTo>
                  <a:lnTo>
                    <a:pt x="869083" y="4523422"/>
                  </a:lnTo>
                  <a:lnTo>
                    <a:pt x="915418" y="4530895"/>
                  </a:lnTo>
                  <a:lnTo>
                    <a:pt x="955659" y="4551706"/>
                  </a:lnTo>
                  <a:lnTo>
                    <a:pt x="987392" y="4583439"/>
                  </a:lnTo>
                  <a:lnTo>
                    <a:pt x="1008202" y="4623680"/>
                  </a:lnTo>
                  <a:lnTo>
                    <a:pt x="1015675" y="4670014"/>
                  </a:lnTo>
                  <a:lnTo>
                    <a:pt x="1015675" y="5046966"/>
                  </a:lnTo>
                  <a:lnTo>
                    <a:pt x="1008202" y="5093301"/>
                  </a:lnTo>
                  <a:lnTo>
                    <a:pt x="987392" y="5133542"/>
                  </a:lnTo>
                  <a:lnTo>
                    <a:pt x="955659" y="5165275"/>
                  </a:lnTo>
                  <a:lnTo>
                    <a:pt x="915418" y="5186085"/>
                  </a:lnTo>
                  <a:lnTo>
                    <a:pt x="869083" y="5193559"/>
                  </a:lnTo>
                  <a:lnTo>
                    <a:pt x="492131" y="5193559"/>
                  </a:lnTo>
                  <a:lnTo>
                    <a:pt x="445797" y="5186085"/>
                  </a:lnTo>
                  <a:lnTo>
                    <a:pt x="405556" y="5165275"/>
                  </a:lnTo>
                  <a:lnTo>
                    <a:pt x="373823" y="5133542"/>
                  </a:lnTo>
                  <a:lnTo>
                    <a:pt x="353012" y="5093301"/>
                  </a:lnTo>
                  <a:lnTo>
                    <a:pt x="345539" y="5046966"/>
                  </a:lnTo>
                  <a:lnTo>
                    <a:pt x="339779" y="5018436"/>
                  </a:lnTo>
                  <a:lnTo>
                    <a:pt x="324071" y="4995138"/>
                  </a:lnTo>
                  <a:lnTo>
                    <a:pt x="300773" y="4979430"/>
                  </a:lnTo>
                  <a:lnTo>
                    <a:pt x="272243" y="4973670"/>
                  </a:lnTo>
                  <a:lnTo>
                    <a:pt x="0" y="4973670"/>
                  </a:lnTo>
                  <a:lnTo>
                    <a:pt x="0" y="8292941"/>
                  </a:lnTo>
                  <a:lnTo>
                    <a:pt x="272243" y="8292941"/>
                  </a:lnTo>
                  <a:lnTo>
                    <a:pt x="324071" y="8271473"/>
                  </a:lnTo>
                  <a:lnTo>
                    <a:pt x="345539" y="8219645"/>
                  </a:lnTo>
                  <a:lnTo>
                    <a:pt x="353012" y="8173310"/>
                  </a:lnTo>
                  <a:lnTo>
                    <a:pt x="373823" y="8133069"/>
                  </a:lnTo>
                  <a:lnTo>
                    <a:pt x="405556" y="8101336"/>
                  </a:lnTo>
                  <a:lnTo>
                    <a:pt x="445797" y="8080525"/>
                  </a:lnTo>
                  <a:lnTo>
                    <a:pt x="492131" y="8073052"/>
                  </a:lnTo>
                  <a:lnTo>
                    <a:pt x="869083" y="8073052"/>
                  </a:lnTo>
                  <a:lnTo>
                    <a:pt x="915418" y="8080525"/>
                  </a:lnTo>
                  <a:lnTo>
                    <a:pt x="955659" y="8101336"/>
                  </a:lnTo>
                  <a:lnTo>
                    <a:pt x="987392" y="8133069"/>
                  </a:lnTo>
                  <a:lnTo>
                    <a:pt x="1008202" y="8173310"/>
                  </a:lnTo>
                  <a:lnTo>
                    <a:pt x="1015675" y="8219645"/>
                  </a:lnTo>
                  <a:lnTo>
                    <a:pt x="1015675" y="8596596"/>
                  </a:lnTo>
                  <a:lnTo>
                    <a:pt x="1008202" y="8642931"/>
                  </a:lnTo>
                  <a:lnTo>
                    <a:pt x="987392" y="8683172"/>
                  </a:lnTo>
                  <a:lnTo>
                    <a:pt x="955659" y="8714905"/>
                  </a:lnTo>
                  <a:lnTo>
                    <a:pt x="915418" y="8735715"/>
                  </a:lnTo>
                  <a:lnTo>
                    <a:pt x="869083" y="8743189"/>
                  </a:lnTo>
                  <a:lnTo>
                    <a:pt x="492131" y="8743189"/>
                  </a:lnTo>
                  <a:lnTo>
                    <a:pt x="445797" y="8735715"/>
                  </a:lnTo>
                  <a:lnTo>
                    <a:pt x="405556" y="8714905"/>
                  </a:lnTo>
                  <a:lnTo>
                    <a:pt x="373823" y="8683172"/>
                  </a:lnTo>
                  <a:lnTo>
                    <a:pt x="353012" y="8642931"/>
                  </a:lnTo>
                  <a:lnTo>
                    <a:pt x="345539" y="8596596"/>
                  </a:lnTo>
                  <a:lnTo>
                    <a:pt x="339779" y="8568066"/>
                  </a:lnTo>
                  <a:lnTo>
                    <a:pt x="324071" y="8544768"/>
                  </a:lnTo>
                  <a:lnTo>
                    <a:pt x="300773" y="8529060"/>
                  </a:lnTo>
                  <a:lnTo>
                    <a:pt x="272243" y="8523300"/>
                  </a:lnTo>
                  <a:lnTo>
                    <a:pt x="0" y="8523300"/>
                  </a:lnTo>
                  <a:lnTo>
                    <a:pt x="0" y="9507563"/>
                  </a:lnTo>
                  <a:lnTo>
                    <a:pt x="5530" y="9555581"/>
                  </a:lnTo>
                  <a:lnTo>
                    <a:pt x="21285" y="9599660"/>
                  </a:lnTo>
                  <a:lnTo>
                    <a:pt x="46006" y="9638544"/>
                  </a:lnTo>
                  <a:lnTo>
                    <a:pt x="78437" y="9670974"/>
                  </a:lnTo>
                  <a:lnTo>
                    <a:pt x="117321" y="9695696"/>
                  </a:lnTo>
                  <a:lnTo>
                    <a:pt x="161400" y="9711450"/>
                  </a:lnTo>
                  <a:lnTo>
                    <a:pt x="209417" y="9716981"/>
                  </a:lnTo>
                  <a:lnTo>
                    <a:pt x="18428758" y="9716981"/>
                  </a:lnTo>
                  <a:lnTo>
                    <a:pt x="18476775" y="9711450"/>
                  </a:lnTo>
                  <a:lnTo>
                    <a:pt x="18520854" y="9695696"/>
                  </a:lnTo>
                  <a:lnTo>
                    <a:pt x="18559738" y="9670974"/>
                  </a:lnTo>
                  <a:lnTo>
                    <a:pt x="18592169" y="9638544"/>
                  </a:lnTo>
                  <a:lnTo>
                    <a:pt x="18616890" y="9599660"/>
                  </a:lnTo>
                  <a:lnTo>
                    <a:pt x="18632645" y="9555581"/>
                  </a:lnTo>
                  <a:lnTo>
                    <a:pt x="18638175" y="9507563"/>
                  </a:lnTo>
                  <a:lnTo>
                    <a:pt x="18638175" y="209417"/>
                  </a:lnTo>
                  <a:lnTo>
                    <a:pt x="18632645" y="161400"/>
                  </a:lnTo>
                  <a:lnTo>
                    <a:pt x="18616890" y="117321"/>
                  </a:lnTo>
                  <a:lnTo>
                    <a:pt x="18592169" y="78437"/>
                  </a:lnTo>
                  <a:lnTo>
                    <a:pt x="18559738" y="46006"/>
                  </a:lnTo>
                  <a:lnTo>
                    <a:pt x="18520854" y="21285"/>
                  </a:lnTo>
                  <a:lnTo>
                    <a:pt x="18476775" y="5530"/>
                  </a:lnTo>
                  <a:lnTo>
                    <a:pt x="18428758" y="0"/>
                  </a:lnTo>
                  <a:close/>
                </a:path>
              </a:pathLst>
            </a:custGeom>
            <a:solidFill>
              <a:srgbClr val="A97C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002" y="3612455"/>
              <a:ext cx="8230115" cy="46281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5747" y="4062441"/>
              <a:ext cx="8443114" cy="292556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620947" y="2150039"/>
              <a:ext cx="832485" cy="436880"/>
            </a:xfrm>
            <a:custGeom>
              <a:avLst/>
              <a:gdLst/>
              <a:ahLst/>
              <a:cxnLst/>
              <a:rect l="l" t="t" r="r" b="b"/>
              <a:pathLst>
                <a:path w="832484" h="436880">
                  <a:moveTo>
                    <a:pt x="165859" y="212506"/>
                  </a:moveTo>
                  <a:lnTo>
                    <a:pt x="0" y="212506"/>
                  </a:lnTo>
                  <a:lnTo>
                    <a:pt x="0" y="261981"/>
                  </a:lnTo>
                  <a:lnTo>
                    <a:pt x="394857" y="261981"/>
                  </a:lnTo>
                  <a:lnTo>
                    <a:pt x="394857" y="226171"/>
                  </a:lnTo>
                  <a:lnTo>
                    <a:pt x="165859" y="226171"/>
                  </a:lnTo>
                  <a:lnTo>
                    <a:pt x="165859" y="212506"/>
                  </a:lnTo>
                  <a:close/>
                </a:path>
                <a:path w="832484" h="436880">
                  <a:moveTo>
                    <a:pt x="228056" y="160204"/>
                  </a:moveTo>
                  <a:lnTo>
                    <a:pt x="165859" y="160204"/>
                  </a:lnTo>
                  <a:lnTo>
                    <a:pt x="165859" y="226171"/>
                  </a:lnTo>
                  <a:lnTo>
                    <a:pt x="228056" y="226171"/>
                  </a:lnTo>
                  <a:lnTo>
                    <a:pt x="228056" y="160204"/>
                  </a:lnTo>
                  <a:close/>
                </a:path>
                <a:path w="832484" h="436880">
                  <a:moveTo>
                    <a:pt x="394857" y="212506"/>
                  </a:moveTo>
                  <a:lnTo>
                    <a:pt x="228056" y="212506"/>
                  </a:lnTo>
                  <a:lnTo>
                    <a:pt x="228056" y="226171"/>
                  </a:lnTo>
                  <a:lnTo>
                    <a:pt x="394857" y="226171"/>
                  </a:lnTo>
                  <a:lnTo>
                    <a:pt x="394857" y="212506"/>
                  </a:lnTo>
                  <a:close/>
                </a:path>
                <a:path w="832484" h="436880">
                  <a:moveTo>
                    <a:pt x="344910" y="16962"/>
                  </a:moveTo>
                  <a:lnTo>
                    <a:pt x="48532" y="16962"/>
                  </a:lnTo>
                  <a:lnTo>
                    <a:pt x="48532" y="171041"/>
                  </a:lnTo>
                  <a:lnTo>
                    <a:pt x="165859" y="171041"/>
                  </a:lnTo>
                  <a:lnTo>
                    <a:pt x="165859" y="160204"/>
                  </a:lnTo>
                  <a:lnTo>
                    <a:pt x="344910" y="160204"/>
                  </a:lnTo>
                  <a:lnTo>
                    <a:pt x="344910" y="122038"/>
                  </a:lnTo>
                  <a:lnTo>
                    <a:pt x="110258" y="122038"/>
                  </a:lnTo>
                  <a:lnTo>
                    <a:pt x="110258" y="65966"/>
                  </a:lnTo>
                  <a:lnTo>
                    <a:pt x="344910" y="65966"/>
                  </a:lnTo>
                  <a:lnTo>
                    <a:pt x="344910" y="16962"/>
                  </a:lnTo>
                  <a:close/>
                </a:path>
                <a:path w="832484" h="436880">
                  <a:moveTo>
                    <a:pt x="344910" y="160204"/>
                  </a:moveTo>
                  <a:lnTo>
                    <a:pt x="228056" y="160204"/>
                  </a:lnTo>
                  <a:lnTo>
                    <a:pt x="228056" y="171041"/>
                  </a:lnTo>
                  <a:lnTo>
                    <a:pt x="344910" y="171041"/>
                  </a:lnTo>
                  <a:lnTo>
                    <a:pt x="344910" y="160204"/>
                  </a:lnTo>
                  <a:close/>
                </a:path>
                <a:path w="832484" h="436880">
                  <a:moveTo>
                    <a:pt x="344910" y="65966"/>
                  </a:moveTo>
                  <a:lnTo>
                    <a:pt x="283185" y="65966"/>
                  </a:lnTo>
                  <a:lnTo>
                    <a:pt x="283185" y="122038"/>
                  </a:lnTo>
                  <a:lnTo>
                    <a:pt x="344910" y="122038"/>
                  </a:lnTo>
                  <a:lnTo>
                    <a:pt x="344910" y="65966"/>
                  </a:lnTo>
                  <a:close/>
                </a:path>
                <a:path w="832484" h="436880">
                  <a:moveTo>
                    <a:pt x="347267" y="293551"/>
                  </a:moveTo>
                  <a:lnTo>
                    <a:pt x="43820" y="293551"/>
                  </a:lnTo>
                  <a:lnTo>
                    <a:pt x="43820" y="342555"/>
                  </a:lnTo>
                  <a:lnTo>
                    <a:pt x="284598" y="342555"/>
                  </a:lnTo>
                  <a:lnTo>
                    <a:pt x="284598" y="436321"/>
                  </a:lnTo>
                  <a:lnTo>
                    <a:pt x="347267" y="436321"/>
                  </a:lnTo>
                  <a:lnTo>
                    <a:pt x="347267" y="293551"/>
                  </a:lnTo>
                  <a:close/>
                </a:path>
                <a:path w="832484" h="436880">
                  <a:moveTo>
                    <a:pt x="832084" y="0"/>
                  </a:moveTo>
                  <a:lnTo>
                    <a:pt x="768945" y="0"/>
                  </a:lnTo>
                  <a:lnTo>
                    <a:pt x="768945" y="259154"/>
                  </a:lnTo>
                  <a:lnTo>
                    <a:pt x="832084" y="259154"/>
                  </a:lnTo>
                  <a:lnTo>
                    <a:pt x="832084" y="154550"/>
                  </a:lnTo>
                  <a:lnTo>
                    <a:pt x="786850" y="154550"/>
                  </a:lnTo>
                  <a:lnTo>
                    <a:pt x="786850" y="103661"/>
                  </a:lnTo>
                  <a:lnTo>
                    <a:pt x="832084" y="103661"/>
                  </a:lnTo>
                  <a:lnTo>
                    <a:pt x="832084" y="0"/>
                  </a:lnTo>
                  <a:close/>
                </a:path>
                <a:path w="832484" h="436880">
                  <a:moveTo>
                    <a:pt x="580940" y="43349"/>
                  </a:moveTo>
                  <a:lnTo>
                    <a:pt x="567747" y="43349"/>
                  </a:lnTo>
                  <a:lnTo>
                    <a:pt x="567642" y="73505"/>
                  </a:lnTo>
                  <a:lnTo>
                    <a:pt x="567364" y="81015"/>
                  </a:lnTo>
                  <a:lnTo>
                    <a:pt x="566251" y="90969"/>
                  </a:lnTo>
                  <a:lnTo>
                    <a:pt x="566215" y="91293"/>
                  </a:lnTo>
                  <a:lnTo>
                    <a:pt x="564301" y="101511"/>
                  </a:lnTo>
                  <a:lnTo>
                    <a:pt x="548722" y="141003"/>
                  </a:lnTo>
                  <a:lnTo>
                    <a:pt x="520156" y="175753"/>
                  </a:lnTo>
                  <a:lnTo>
                    <a:pt x="477514" y="201580"/>
                  </a:lnTo>
                  <a:lnTo>
                    <a:pt x="464556" y="206381"/>
                  </a:lnTo>
                  <a:lnTo>
                    <a:pt x="495654" y="255856"/>
                  </a:lnTo>
                  <a:lnTo>
                    <a:pt x="534174" y="238657"/>
                  </a:lnTo>
                  <a:lnTo>
                    <a:pt x="564919" y="214391"/>
                  </a:lnTo>
                  <a:lnTo>
                    <a:pt x="588715" y="184235"/>
                  </a:lnTo>
                  <a:lnTo>
                    <a:pt x="600466" y="161355"/>
                  </a:lnTo>
                  <a:lnTo>
                    <a:pt x="593761" y="145362"/>
                  </a:lnTo>
                  <a:lnTo>
                    <a:pt x="593662" y="145126"/>
                  </a:lnTo>
                  <a:lnTo>
                    <a:pt x="588096" y="127044"/>
                  </a:lnTo>
                  <a:lnTo>
                    <a:pt x="584171" y="108844"/>
                  </a:lnTo>
                  <a:lnTo>
                    <a:pt x="584121" y="108609"/>
                  </a:lnTo>
                  <a:lnTo>
                    <a:pt x="581735" y="89820"/>
                  </a:lnTo>
                  <a:lnTo>
                    <a:pt x="581057" y="73505"/>
                  </a:lnTo>
                  <a:lnTo>
                    <a:pt x="580940" y="43349"/>
                  </a:lnTo>
                  <a:close/>
                </a:path>
                <a:path w="832484" h="436880">
                  <a:moveTo>
                    <a:pt x="630886" y="43349"/>
                  </a:moveTo>
                  <a:lnTo>
                    <a:pt x="618635" y="43349"/>
                  </a:lnTo>
                  <a:lnTo>
                    <a:pt x="618520" y="73505"/>
                  </a:lnTo>
                  <a:lnTo>
                    <a:pt x="617857" y="89820"/>
                  </a:lnTo>
                  <a:lnTo>
                    <a:pt x="611214" y="130313"/>
                  </a:lnTo>
                  <a:lnTo>
                    <a:pt x="600466" y="161355"/>
                  </a:lnTo>
                  <a:lnTo>
                    <a:pt x="600848" y="162266"/>
                  </a:lnTo>
                  <a:lnTo>
                    <a:pt x="632300" y="207323"/>
                  </a:lnTo>
                  <a:lnTo>
                    <a:pt x="679831" y="240189"/>
                  </a:lnTo>
                  <a:lnTo>
                    <a:pt x="699208" y="247845"/>
                  </a:lnTo>
                  <a:lnTo>
                    <a:pt x="729836" y="198370"/>
                  </a:lnTo>
                  <a:lnTo>
                    <a:pt x="713403" y="191980"/>
                  </a:lnTo>
                  <a:lnTo>
                    <a:pt x="698502" y="184588"/>
                  </a:lnTo>
                  <a:lnTo>
                    <a:pt x="663163" y="156376"/>
                  </a:lnTo>
                  <a:lnTo>
                    <a:pt x="641309" y="121684"/>
                  </a:lnTo>
                  <a:lnTo>
                    <a:pt x="631534" y="83400"/>
                  </a:lnTo>
                  <a:lnTo>
                    <a:pt x="630886" y="70678"/>
                  </a:lnTo>
                  <a:lnTo>
                    <a:pt x="630886" y="43349"/>
                  </a:lnTo>
                  <a:close/>
                </a:path>
                <a:path w="832484" h="436880">
                  <a:moveTo>
                    <a:pt x="618635" y="43349"/>
                  </a:moveTo>
                  <a:lnTo>
                    <a:pt x="580940" y="43349"/>
                  </a:lnTo>
                  <a:lnTo>
                    <a:pt x="581057" y="73505"/>
                  </a:lnTo>
                  <a:lnTo>
                    <a:pt x="588096" y="127044"/>
                  </a:lnTo>
                  <a:lnTo>
                    <a:pt x="600466" y="161355"/>
                  </a:lnTo>
                  <a:lnTo>
                    <a:pt x="605442" y="149367"/>
                  </a:lnTo>
                  <a:lnTo>
                    <a:pt x="615337" y="110847"/>
                  </a:lnTo>
                  <a:lnTo>
                    <a:pt x="618635" y="43349"/>
                  </a:lnTo>
                  <a:close/>
                </a:path>
                <a:path w="832484" h="436880">
                  <a:moveTo>
                    <a:pt x="768945" y="103661"/>
                  </a:moveTo>
                  <a:lnTo>
                    <a:pt x="704392" y="103661"/>
                  </a:lnTo>
                  <a:lnTo>
                    <a:pt x="704392" y="154550"/>
                  </a:lnTo>
                  <a:lnTo>
                    <a:pt x="768945" y="154550"/>
                  </a:lnTo>
                  <a:lnTo>
                    <a:pt x="768945" y="103661"/>
                  </a:lnTo>
                  <a:close/>
                </a:path>
                <a:path w="832484" h="436880">
                  <a:moveTo>
                    <a:pt x="832084" y="103661"/>
                  </a:moveTo>
                  <a:lnTo>
                    <a:pt x="786850" y="103661"/>
                  </a:lnTo>
                  <a:lnTo>
                    <a:pt x="786850" y="154550"/>
                  </a:lnTo>
                  <a:lnTo>
                    <a:pt x="832084" y="154550"/>
                  </a:lnTo>
                  <a:lnTo>
                    <a:pt x="832084" y="103661"/>
                  </a:lnTo>
                  <a:close/>
                </a:path>
                <a:path w="832484" h="436880">
                  <a:moveTo>
                    <a:pt x="716171" y="23559"/>
                  </a:moveTo>
                  <a:lnTo>
                    <a:pt x="481519" y="23559"/>
                  </a:lnTo>
                  <a:lnTo>
                    <a:pt x="481519" y="73505"/>
                  </a:lnTo>
                  <a:lnTo>
                    <a:pt x="567642" y="73505"/>
                  </a:lnTo>
                  <a:lnTo>
                    <a:pt x="567747" y="43349"/>
                  </a:lnTo>
                  <a:lnTo>
                    <a:pt x="716171" y="43349"/>
                  </a:lnTo>
                  <a:lnTo>
                    <a:pt x="716171" y="23559"/>
                  </a:lnTo>
                  <a:close/>
                </a:path>
                <a:path w="832484" h="436880">
                  <a:moveTo>
                    <a:pt x="716171" y="43349"/>
                  </a:moveTo>
                  <a:lnTo>
                    <a:pt x="630886" y="43349"/>
                  </a:lnTo>
                  <a:lnTo>
                    <a:pt x="630886" y="70678"/>
                  </a:lnTo>
                  <a:lnTo>
                    <a:pt x="631030" y="73505"/>
                  </a:lnTo>
                  <a:lnTo>
                    <a:pt x="716171" y="73505"/>
                  </a:lnTo>
                  <a:lnTo>
                    <a:pt x="716171" y="43349"/>
                  </a:lnTo>
                  <a:close/>
                </a:path>
                <a:path w="832484" h="436880">
                  <a:moveTo>
                    <a:pt x="832084" y="278944"/>
                  </a:moveTo>
                  <a:lnTo>
                    <a:pt x="534292" y="278944"/>
                  </a:lnTo>
                  <a:lnTo>
                    <a:pt x="534292" y="328890"/>
                  </a:lnTo>
                  <a:lnTo>
                    <a:pt x="768945" y="328890"/>
                  </a:lnTo>
                  <a:lnTo>
                    <a:pt x="768945" y="436321"/>
                  </a:lnTo>
                  <a:lnTo>
                    <a:pt x="832084" y="436321"/>
                  </a:lnTo>
                  <a:lnTo>
                    <a:pt x="832084" y="278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3432" y="1068030"/>
            <a:ext cx="18638520" cy="9717405"/>
            <a:chOff x="743432" y="1068030"/>
            <a:chExt cx="18638520" cy="9717405"/>
          </a:xfrm>
        </p:grpSpPr>
        <p:sp>
          <p:nvSpPr>
            <p:cNvPr id="3" name="object 3" descr=""/>
            <p:cNvSpPr/>
            <p:nvPr/>
          </p:nvSpPr>
          <p:spPr>
            <a:xfrm>
              <a:off x="743432" y="1068030"/>
              <a:ext cx="18638520" cy="9717405"/>
            </a:xfrm>
            <a:custGeom>
              <a:avLst/>
              <a:gdLst/>
              <a:ahLst/>
              <a:cxnLst/>
              <a:rect l="l" t="t" r="r" b="b"/>
              <a:pathLst>
                <a:path w="18638520" h="9717405">
                  <a:moveTo>
                    <a:pt x="18428758" y="0"/>
                  </a:moveTo>
                  <a:lnTo>
                    <a:pt x="209417" y="0"/>
                  </a:lnTo>
                  <a:lnTo>
                    <a:pt x="161400" y="5530"/>
                  </a:lnTo>
                  <a:lnTo>
                    <a:pt x="117321" y="21285"/>
                  </a:lnTo>
                  <a:lnTo>
                    <a:pt x="78437" y="46006"/>
                  </a:lnTo>
                  <a:lnTo>
                    <a:pt x="46006" y="78437"/>
                  </a:lnTo>
                  <a:lnTo>
                    <a:pt x="21285" y="117321"/>
                  </a:lnTo>
                  <a:lnTo>
                    <a:pt x="5530" y="161400"/>
                  </a:lnTo>
                  <a:lnTo>
                    <a:pt x="0" y="209417"/>
                  </a:lnTo>
                  <a:lnTo>
                    <a:pt x="0" y="1193680"/>
                  </a:lnTo>
                  <a:lnTo>
                    <a:pt x="272243" y="1193680"/>
                  </a:lnTo>
                  <a:lnTo>
                    <a:pt x="300773" y="1187920"/>
                  </a:lnTo>
                  <a:lnTo>
                    <a:pt x="324071" y="1172212"/>
                  </a:lnTo>
                  <a:lnTo>
                    <a:pt x="339779" y="1148914"/>
                  </a:lnTo>
                  <a:lnTo>
                    <a:pt x="345539" y="1120384"/>
                  </a:lnTo>
                  <a:lnTo>
                    <a:pt x="353012" y="1074050"/>
                  </a:lnTo>
                  <a:lnTo>
                    <a:pt x="373823" y="1033809"/>
                  </a:lnTo>
                  <a:lnTo>
                    <a:pt x="405556" y="1002076"/>
                  </a:lnTo>
                  <a:lnTo>
                    <a:pt x="445797" y="981265"/>
                  </a:lnTo>
                  <a:lnTo>
                    <a:pt x="492131" y="973792"/>
                  </a:lnTo>
                  <a:lnTo>
                    <a:pt x="869083" y="973792"/>
                  </a:lnTo>
                  <a:lnTo>
                    <a:pt x="915418" y="981265"/>
                  </a:lnTo>
                  <a:lnTo>
                    <a:pt x="955659" y="1002076"/>
                  </a:lnTo>
                  <a:lnTo>
                    <a:pt x="987392" y="1033809"/>
                  </a:lnTo>
                  <a:lnTo>
                    <a:pt x="1008202" y="1074050"/>
                  </a:lnTo>
                  <a:lnTo>
                    <a:pt x="1015675" y="1120384"/>
                  </a:lnTo>
                  <a:lnTo>
                    <a:pt x="1015675" y="1497336"/>
                  </a:lnTo>
                  <a:lnTo>
                    <a:pt x="1008202" y="1543671"/>
                  </a:lnTo>
                  <a:lnTo>
                    <a:pt x="987392" y="1583912"/>
                  </a:lnTo>
                  <a:lnTo>
                    <a:pt x="955659" y="1615645"/>
                  </a:lnTo>
                  <a:lnTo>
                    <a:pt x="915418" y="1636455"/>
                  </a:lnTo>
                  <a:lnTo>
                    <a:pt x="869083" y="1643929"/>
                  </a:lnTo>
                  <a:lnTo>
                    <a:pt x="492131" y="1643929"/>
                  </a:lnTo>
                  <a:lnTo>
                    <a:pt x="445797" y="1636455"/>
                  </a:lnTo>
                  <a:lnTo>
                    <a:pt x="405556" y="1615645"/>
                  </a:lnTo>
                  <a:lnTo>
                    <a:pt x="373823" y="1583912"/>
                  </a:lnTo>
                  <a:lnTo>
                    <a:pt x="353012" y="1543671"/>
                  </a:lnTo>
                  <a:lnTo>
                    <a:pt x="345539" y="1497336"/>
                  </a:lnTo>
                  <a:lnTo>
                    <a:pt x="339779" y="1468806"/>
                  </a:lnTo>
                  <a:lnTo>
                    <a:pt x="324071" y="1445508"/>
                  </a:lnTo>
                  <a:lnTo>
                    <a:pt x="300773" y="1429800"/>
                  </a:lnTo>
                  <a:lnTo>
                    <a:pt x="272243" y="1424040"/>
                  </a:lnTo>
                  <a:lnTo>
                    <a:pt x="0" y="1424040"/>
                  </a:lnTo>
                  <a:lnTo>
                    <a:pt x="0" y="4743311"/>
                  </a:lnTo>
                  <a:lnTo>
                    <a:pt x="272243" y="4743311"/>
                  </a:lnTo>
                  <a:lnTo>
                    <a:pt x="324071" y="4721843"/>
                  </a:lnTo>
                  <a:lnTo>
                    <a:pt x="345539" y="4670014"/>
                  </a:lnTo>
                  <a:lnTo>
                    <a:pt x="353012" y="4623680"/>
                  </a:lnTo>
                  <a:lnTo>
                    <a:pt x="373823" y="4583439"/>
                  </a:lnTo>
                  <a:lnTo>
                    <a:pt x="405556" y="4551706"/>
                  </a:lnTo>
                  <a:lnTo>
                    <a:pt x="445797" y="4530895"/>
                  </a:lnTo>
                  <a:lnTo>
                    <a:pt x="492131" y="4523422"/>
                  </a:lnTo>
                  <a:lnTo>
                    <a:pt x="869083" y="4523422"/>
                  </a:lnTo>
                  <a:lnTo>
                    <a:pt x="915418" y="4530895"/>
                  </a:lnTo>
                  <a:lnTo>
                    <a:pt x="955659" y="4551706"/>
                  </a:lnTo>
                  <a:lnTo>
                    <a:pt x="987392" y="4583439"/>
                  </a:lnTo>
                  <a:lnTo>
                    <a:pt x="1008202" y="4623680"/>
                  </a:lnTo>
                  <a:lnTo>
                    <a:pt x="1015675" y="4670014"/>
                  </a:lnTo>
                  <a:lnTo>
                    <a:pt x="1015675" y="5046966"/>
                  </a:lnTo>
                  <a:lnTo>
                    <a:pt x="1008202" y="5093301"/>
                  </a:lnTo>
                  <a:lnTo>
                    <a:pt x="987392" y="5133542"/>
                  </a:lnTo>
                  <a:lnTo>
                    <a:pt x="955659" y="5165275"/>
                  </a:lnTo>
                  <a:lnTo>
                    <a:pt x="915418" y="5186085"/>
                  </a:lnTo>
                  <a:lnTo>
                    <a:pt x="869083" y="5193559"/>
                  </a:lnTo>
                  <a:lnTo>
                    <a:pt x="492131" y="5193559"/>
                  </a:lnTo>
                  <a:lnTo>
                    <a:pt x="445797" y="5186085"/>
                  </a:lnTo>
                  <a:lnTo>
                    <a:pt x="405556" y="5165275"/>
                  </a:lnTo>
                  <a:lnTo>
                    <a:pt x="373823" y="5133542"/>
                  </a:lnTo>
                  <a:lnTo>
                    <a:pt x="353012" y="5093301"/>
                  </a:lnTo>
                  <a:lnTo>
                    <a:pt x="345539" y="5046966"/>
                  </a:lnTo>
                  <a:lnTo>
                    <a:pt x="339779" y="5018436"/>
                  </a:lnTo>
                  <a:lnTo>
                    <a:pt x="324071" y="4995138"/>
                  </a:lnTo>
                  <a:lnTo>
                    <a:pt x="300773" y="4979430"/>
                  </a:lnTo>
                  <a:lnTo>
                    <a:pt x="272243" y="4973670"/>
                  </a:lnTo>
                  <a:lnTo>
                    <a:pt x="0" y="4973670"/>
                  </a:lnTo>
                  <a:lnTo>
                    <a:pt x="0" y="8292941"/>
                  </a:lnTo>
                  <a:lnTo>
                    <a:pt x="272243" y="8292941"/>
                  </a:lnTo>
                  <a:lnTo>
                    <a:pt x="324071" y="8271473"/>
                  </a:lnTo>
                  <a:lnTo>
                    <a:pt x="345539" y="8219645"/>
                  </a:lnTo>
                  <a:lnTo>
                    <a:pt x="353012" y="8173310"/>
                  </a:lnTo>
                  <a:lnTo>
                    <a:pt x="373823" y="8133069"/>
                  </a:lnTo>
                  <a:lnTo>
                    <a:pt x="405556" y="8101336"/>
                  </a:lnTo>
                  <a:lnTo>
                    <a:pt x="445797" y="8080525"/>
                  </a:lnTo>
                  <a:lnTo>
                    <a:pt x="492131" y="8073052"/>
                  </a:lnTo>
                  <a:lnTo>
                    <a:pt x="869083" y="8073052"/>
                  </a:lnTo>
                  <a:lnTo>
                    <a:pt x="915418" y="8080525"/>
                  </a:lnTo>
                  <a:lnTo>
                    <a:pt x="955659" y="8101336"/>
                  </a:lnTo>
                  <a:lnTo>
                    <a:pt x="987392" y="8133069"/>
                  </a:lnTo>
                  <a:lnTo>
                    <a:pt x="1008202" y="8173310"/>
                  </a:lnTo>
                  <a:lnTo>
                    <a:pt x="1015675" y="8219645"/>
                  </a:lnTo>
                  <a:lnTo>
                    <a:pt x="1015675" y="8596596"/>
                  </a:lnTo>
                  <a:lnTo>
                    <a:pt x="1008202" y="8642931"/>
                  </a:lnTo>
                  <a:lnTo>
                    <a:pt x="987392" y="8683172"/>
                  </a:lnTo>
                  <a:lnTo>
                    <a:pt x="955659" y="8714905"/>
                  </a:lnTo>
                  <a:lnTo>
                    <a:pt x="915418" y="8735715"/>
                  </a:lnTo>
                  <a:lnTo>
                    <a:pt x="869083" y="8743189"/>
                  </a:lnTo>
                  <a:lnTo>
                    <a:pt x="492131" y="8743189"/>
                  </a:lnTo>
                  <a:lnTo>
                    <a:pt x="445797" y="8735715"/>
                  </a:lnTo>
                  <a:lnTo>
                    <a:pt x="405556" y="8714905"/>
                  </a:lnTo>
                  <a:lnTo>
                    <a:pt x="373823" y="8683172"/>
                  </a:lnTo>
                  <a:lnTo>
                    <a:pt x="353012" y="8642931"/>
                  </a:lnTo>
                  <a:lnTo>
                    <a:pt x="345539" y="8596596"/>
                  </a:lnTo>
                  <a:lnTo>
                    <a:pt x="339779" y="8568066"/>
                  </a:lnTo>
                  <a:lnTo>
                    <a:pt x="324071" y="8544768"/>
                  </a:lnTo>
                  <a:lnTo>
                    <a:pt x="300773" y="8529060"/>
                  </a:lnTo>
                  <a:lnTo>
                    <a:pt x="272243" y="8523300"/>
                  </a:lnTo>
                  <a:lnTo>
                    <a:pt x="0" y="8523300"/>
                  </a:lnTo>
                  <a:lnTo>
                    <a:pt x="0" y="9507563"/>
                  </a:lnTo>
                  <a:lnTo>
                    <a:pt x="5530" y="9555581"/>
                  </a:lnTo>
                  <a:lnTo>
                    <a:pt x="21285" y="9599660"/>
                  </a:lnTo>
                  <a:lnTo>
                    <a:pt x="46006" y="9638544"/>
                  </a:lnTo>
                  <a:lnTo>
                    <a:pt x="78437" y="9670974"/>
                  </a:lnTo>
                  <a:lnTo>
                    <a:pt x="117321" y="9695696"/>
                  </a:lnTo>
                  <a:lnTo>
                    <a:pt x="161400" y="9711450"/>
                  </a:lnTo>
                  <a:lnTo>
                    <a:pt x="209417" y="9716981"/>
                  </a:lnTo>
                  <a:lnTo>
                    <a:pt x="18428758" y="9716981"/>
                  </a:lnTo>
                  <a:lnTo>
                    <a:pt x="18476775" y="9711450"/>
                  </a:lnTo>
                  <a:lnTo>
                    <a:pt x="18520854" y="9695696"/>
                  </a:lnTo>
                  <a:lnTo>
                    <a:pt x="18559738" y="9670974"/>
                  </a:lnTo>
                  <a:lnTo>
                    <a:pt x="18592169" y="9638544"/>
                  </a:lnTo>
                  <a:lnTo>
                    <a:pt x="18616890" y="9599660"/>
                  </a:lnTo>
                  <a:lnTo>
                    <a:pt x="18632645" y="9555581"/>
                  </a:lnTo>
                  <a:lnTo>
                    <a:pt x="18638175" y="9507563"/>
                  </a:lnTo>
                  <a:lnTo>
                    <a:pt x="18638175" y="209417"/>
                  </a:lnTo>
                  <a:lnTo>
                    <a:pt x="18632645" y="161400"/>
                  </a:lnTo>
                  <a:lnTo>
                    <a:pt x="18616890" y="117321"/>
                  </a:lnTo>
                  <a:lnTo>
                    <a:pt x="18592169" y="78437"/>
                  </a:lnTo>
                  <a:lnTo>
                    <a:pt x="18559738" y="46006"/>
                  </a:lnTo>
                  <a:lnTo>
                    <a:pt x="18520854" y="21285"/>
                  </a:lnTo>
                  <a:lnTo>
                    <a:pt x="18476775" y="5530"/>
                  </a:lnTo>
                  <a:lnTo>
                    <a:pt x="18428758" y="0"/>
                  </a:lnTo>
                  <a:close/>
                </a:path>
              </a:pathLst>
            </a:custGeom>
            <a:solidFill>
              <a:srgbClr val="A97C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8997" y="1612516"/>
              <a:ext cx="6146409" cy="86280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626130" y="2390398"/>
              <a:ext cx="856615" cy="439420"/>
            </a:xfrm>
            <a:custGeom>
              <a:avLst/>
              <a:gdLst/>
              <a:ahLst/>
              <a:cxnLst/>
              <a:rect l="l" t="t" r="r" b="b"/>
              <a:pathLst>
                <a:path w="856615" h="439419">
                  <a:moveTo>
                    <a:pt x="178109" y="16491"/>
                  </a:moveTo>
                  <a:lnTo>
                    <a:pt x="152194" y="16491"/>
                  </a:lnTo>
                  <a:lnTo>
                    <a:pt x="152194" y="50888"/>
                  </a:lnTo>
                  <a:lnTo>
                    <a:pt x="151222" y="65053"/>
                  </a:lnTo>
                  <a:lnTo>
                    <a:pt x="136644" y="105075"/>
                  </a:lnTo>
                  <a:lnTo>
                    <a:pt x="105843" y="137616"/>
                  </a:lnTo>
                  <a:lnTo>
                    <a:pt x="70236" y="158290"/>
                  </a:lnTo>
                  <a:lnTo>
                    <a:pt x="26180" y="173132"/>
                  </a:lnTo>
                  <a:lnTo>
                    <a:pt x="0" y="179052"/>
                  </a:lnTo>
                  <a:lnTo>
                    <a:pt x="21203" y="229469"/>
                  </a:lnTo>
                  <a:lnTo>
                    <a:pt x="81751" y="211682"/>
                  </a:lnTo>
                  <a:lnTo>
                    <a:pt x="131461" y="187533"/>
                  </a:lnTo>
                  <a:lnTo>
                    <a:pt x="170217" y="156081"/>
                  </a:lnTo>
                  <a:lnTo>
                    <a:pt x="197899" y="117326"/>
                  </a:lnTo>
                  <a:lnTo>
                    <a:pt x="204565" y="102248"/>
                  </a:lnTo>
                  <a:lnTo>
                    <a:pt x="203553" y="102248"/>
                  </a:lnTo>
                  <a:lnTo>
                    <a:pt x="203553" y="66437"/>
                  </a:lnTo>
                  <a:lnTo>
                    <a:pt x="178109" y="66437"/>
                  </a:lnTo>
                  <a:lnTo>
                    <a:pt x="178109" y="16491"/>
                  </a:lnTo>
                  <a:close/>
                </a:path>
                <a:path w="856615" h="439419">
                  <a:moveTo>
                    <a:pt x="360460" y="0"/>
                  </a:moveTo>
                  <a:lnTo>
                    <a:pt x="297320" y="0"/>
                  </a:lnTo>
                  <a:lnTo>
                    <a:pt x="297320" y="219103"/>
                  </a:lnTo>
                  <a:lnTo>
                    <a:pt x="360460" y="219103"/>
                  </a:lnTo>
                  <a:lnTo>
                    <a:pt x="360460" y="186591"/>
                  </a:lnTo>
                  <a:lnTo>
                    <a:pt x="303446" y="186591"/>
                  </a:lnTo>
                  <a:lnTo>
                    <a:pt x="303446" y="139472"/>
                  </a:lnTo>
                  <a:lnTo>
                    <a:pt x="360460" y="139472"/>
                  </a:lnTo>
                  <a:lnTo>
                    <a:pt x="360460" y="102248"/>
                  </a:lnTo>
                  <a:lnTo>
                    <a:pt x="305331" y="102248"/>
                  </a:lnTo>
                  <a:lnTo>
                    <a:pt x="305331" y="54658"/>
                  </a:lnTo>
                  <a:lnTo>
                    <a:pt x="360460" y="54658"/>
                  </a:lnTo>
                  <a:lnTo>
                    <a:pt x="360460" y="0"/>
                  </a:lnTo>
                  <a:close/>
                </a:path>
                <a:path w="856615" h="439419">
                  <a:moveTo>
                    <a:pt x="297320" y="139472"/>
                  </a:moveTo>
                  <a:lnTo>
                    <a:pt x="200726" y="139472"/>
                  </a:lnTo>
                  <a:lnTo>
                    <a:pt x="200726" y="186591"/>
                  </a:lnTo>
                  <a:lnTo>
                    <a:pt x="297320" y="186591"/>
                  </a:lnTo>
                  <a:lnTo>
                    <a:pt x="297320" y="139472"/>
                  </a:lnTo>
                  <a:close/>
                </a:path>
                <a:path w="856615" h="439419">
                  <a:moveTo>
                    <a:pt x="360460" y="139472"/>
                  </a:moveTo>
                  <a:lnTo>
                    <a:pt x="303446" y="139472"/>
                  </a:lnTo>
                  <a:lnTo>
                    <a:pt x="303446" y="186591"/>
                  </a:lnTo>
                  <a:lnTo>
                    <a:pt x="360460" y="186591"/>
                  </a:lnTo>
                  <a:lnTo>
                    <a:pt x="360460" y="139472"/>
                  </a:lnTo>
                  <a:close/>
                </a:path>
                <a:path w="856615" h="439419">
                  <a:moveTo>
                    <a:pt x="217460" y="54658"/>
                  </a:moveTo>
                  <a:lnTo>
                    <a:pt x="203553" y="54658"/>
                  </a:lnTo>
                  <a:lnTo>
                    <a:pt x="203553" y="102248"/>
                  </a:lnTo>
                  <a:lnTo>
                    <a:pt x="204565" y="102248"/>
                  </a:lnTo>
                  <a:lnTo>
                    <a:pt x="207794" y="94944"/>
                  </a:lnTo>
                  <a:lnTo>
                    <a:pt x="214862" y="70678"/>
                  </a:lnTo>
                  <a:lnTo>
                    <a:pt x="217460" y="54658"/>
                  </a:lnTo>
                  <a:close/>
                </a:path>
                <a:path w="856615" h="439419">
                  <a:moveTo>
                    <a:pt x="297320" y="54658"/>
                  </a:moveTo>
                  <a:lnTo>
                    <a:pt x="217460" y="54658"/>
                  </a:lnTo>
                  <a:lnTo>
                    <a:pt x="214862" y="70678"/>
                  </a:lnTo>
                  <a:lnTo>
                    <a:pt x="207794" y="94944"/>
                  </a:lnTo>
                  <a:lnTo>
                    <a:pt x="204565" y="102248"/>
                  </a:lnTo>
                  <a:lnTo>
                    <a:pt x="297320" y="102248"/>
                  </a:lnTo>
                  <a:lnTo>
                    <a:pt x="297320" y="54658"/>
                  </a:lnTo>
                  <a:close/>
                </a:path>
                <a:path w="856615" h="439419">
                  <a:moveTo>
                    <a:pt x="360460" y="54658"/>
                  </a:moveTo>
                  <a:lnTo>
                    <a:pt x="305331" y="54658"/>
                  </a:lnTo>
                  <a:lnTo>
                    <a:pt x="305331" y="102248"/>
                  </a:lnTo>
                  <a:lnTo>
                    <a:pt x="360460" y="102248"/>
                  </a:lnTo>
                  <a:lnTo>
                    <a:pt x="360460" y="54658"/>
                  </a:lnTo>
                  <a:close/>
                </a:path>
                <a:path w="856615" h="439419">
                  <a:moveTo>
                    <a:pt x="152194" y="16491"/>
                  </a:moveTo>
                  <a:lnTo>
                    <a:pt x="25444" y="16491"/>
                  </a:lnTo>
                  <a:lnTo>
                    <a:pt x="25444" y="66437"/>
                  </a:lnTo>
                  <a:lnTo>
                    <a:pt x="150928" y="66437"/>
                  </a:lnTo>
                  <a:lnTo>
                    <a:pt x="151222" y="65053"/>
                  </a:lnTo>
                  <a:lnTo>
                    <a:pt x="152194" y="50888"/>
                  </a:lnTo>
                  <a:lnTo>
                    <a:pt x="152194" y="16491"/>
                  </a:lnTo>
                  <a:close/>
                </a:path>
                <a:path w="856615" h="439419">
                  <a:moveTo>
                    <a:pt x="220516" y="16491"/>
                  </a:moveTo>
                  <a:lnTo>
                    <a:pt x="178109" y="16491"/>
                  </a:lnTo>
                  <a:lnTo>
                    <a:pt x="178109" y="66437"/>
                  </a:lnTo>
                  <a:lnTo>
                    <a:pt x="203553" y="66437"/>
                  </a:lnTo>
                  <a:lnTo>
                    <a:pt x="203553" y="54658"/>
                  </a:lnTo>
                  <a:lnTo>
                    <a:pt x="217460" y="54658"/>
                  </a:lnTo>
                  <a:lnTo>
                    <a:pt x="219103" y="44527"/>
                  </a:lnTo>
                  <a:lnTo>
                    <a:pt x="220516" y="16491"/>
                  </a:lnTo>
                  <a:close/>
                </a:path>
                <a:path w="856615" h="439419">
                  <a:moveTo>
                    <a:pt x="360460" y="235123"/>
                  </a:moveTo>
                  <a:lnTo>
                    <a:pt x="72091" y="235123"/>
                  </a:lnTo>
                  <a:lnTo>
                    <a:pt x="72091" y="284127"/>
                  </a:lnTo>
                  <a:lnTo>
                    <a:pt x="297320" y="284127"/>
                  </a:lnTo>
                  <a:lnTo>
                    <a:pt x="297320" y="309100"/>
                  </a:lnTo>
                  <a:lnTo>
                    <a:pt x="72563" y="309100"/>
                  </a:lnTo>
                  <a:lnTo>
                    <a:pt x="72563" y="432552"/>
                  </a:lnTo>
                  <a:lnTo>
                    <a:pt x="368941" y="432552"/>
                  </a:lnTo>
                  <a:lnTo>
                    <a:pt x="368941" y="409464"/>
                  </a:lnTo>
                  <a:lnTo>
                    <a:pt x="135231" y="409464"/>
                  </a:lnTo>
                  <a:lnTo>
                    <a:pt x="135231" y="355748"/>
                  </a:lnTo>
                  <a:lnTo>
                    <a:pt x="360460" y="355748"/>
                  </a:lnTo>
                  <a:lnTo>
                    <a:pt x="360460" y="235123"/>
                  </a:lnTo>
                  <a:close/>
                </a:path>
                <a:path w="856615" h="439419">
                  <a:moveTo>
                    <a:pt x="368941" y="383077"/>
                  </a:moveTo>
                  <a:lnTo>
                    <a:pt x="135231" y="383077"/>
                  </a:lnTo>
                  <a:lnTo>
                    <a:pt x="135231" y="409464"/>
                  </a:lnTo>
                  <a:lnTo>
                    <a:pt x="368941" y="409464"/>
                  </a:lnTo>
                  <a:lnTo>
                    <a:pt x="368941" y="383077"/>
                  </a:lnTo>
                  <a:close/>
                </a:path>
                <a:path w="856615" h="439419">
                  <a:moveTo>
                    <a:pt x="628059" y="241249"/>
                  </a:moveTo>
                  <a:lnTo>
                    <a:pt x="461729" y="241249"/>
                  </a:lnTo>
                  <a:lnTo>
                    <a:pt x="461729" y="291666"/>
                  </a:lnTo>
                  <a:lnTo>
                    <a:pt x="856586" y="291666"/>
                  </a:lnTo>
                  <a:lnTo>
                    <a:pt x="856586" y="263395"/>
                  </a:lnTo>
                  <a:lnTo>
                    <a:pt x="628059" y="263395"/>
                  </a:lnTo>
                  <a:lnTo>
                    <a:pt x="628059" y="241249"/>
                  </a:lnTo>
                  <a:close/>
                </a:path>
                <a:path w="856615" h="439419">
                  <a:moveTo>
                    <a:pt x="690256" y="180936"/>
                  </a:moveTo>
                  <a:lnTo>
                    <a:pt x="628059" y="180936"/>
                  </a:lnTo>
                  <a:lnTo>
                    <a:pt x="628059" y="263395"/>
                  </a:lnTo>
                  <a:lnTo>
                    <a:pt x="690256" y="263395"/>
                  </a:lnTo>
                  <a:lnTo>
                    <a:pt x="690256" y="180936"/>
                  </a:lnTo>
                  <a:close/>
                </a:path>
                <a:path w="856615" h="439419">
                  <a:moveTo>
                    <a:pt x="856586" y="241249"/>
                  </a:moveTo>
                  <a:lnTo>
                    <a:pt x="690256" y="241249"/>
                  </a:lnTo>
                  <a:lnTo>
                    <a:pt x="690256" y="263395"/>
                  </a:lnTo>
                  <a:lnTo>
                    <a:pt x="856586" y="263395"/>
                  </a:lnTo>
                  <a:lnTo>
                    <a:pt x="856586" y="241249"/>
                  </a:lnTo>
                  <a:close/>
                </a:path>
                <a:path w="856615" h="439419">
                  <a:moveTo>
                    <a:pt x="808524" y="9423"/>
                  </a:moveTo>
                  <a:lnTo>
                    <a:pt x="509790" y="9423"/>
                  </a:lnTo>
                  <a:lnTo>
                    <a:pt x="509790" y="57014"/>
                  </a:lnTo>
                  <a:lnTo>
                    <a:pt x="746798" y="57014"/>
                  </a:lnTo>
                  <a:lnTo>
                    <a:pt x="746798" y="86698"/>
                  </a:lnTo>
                  <a:lnTo>
                    <a:pt x="510732" y="86698"/>
                  </a:lnTo>
                  <a:lnTo>
                    <a:pt x="510732" y="208737"/>
                  </a:lnTo>
                  <a:lnTo>
                    <a:pt x="628059" y="208737"/>
                  </a:lnTo>
                  <a:lnTo>
                    <a:pt x="628059" y="180936"/>
                  </a:lnTo>
                  <a:lnTo>
                    <a:pt x="817006" y="180936"/>
                  </a:lnTo>
                  <a:lnTo>
                    <a:pt x="817006" y="175753"/>
                  </a:lnTo>
                  <a:lnTo>
                    <a:pt x="572458" y="175753"/>
                  </a:lnTo>
                  <a:lnTo>
                    <a:pt x="572458" y="130990"/>
                  </a:lnTo>
                  <a:lnTo>
                    <a:pt x="808524" y="130990"/>
                  </a:lnTo>
                  <a:lnTo>
                    <a:pt x="808524" y="9423"/>
                  </a:lnTo>
                  <a:close/>
                </a:path>
                <a:path w="856615" h="439419">
                  <a:moveTo>
                    <a:pt x="817006" y="180936"/>
                  </a:moveTo>
                  <a:lnTo>
                    <a:pt x="690256" y="180936"/>
                  </a:lnTo>
                  <a:lnTo>
                    <a:pt x="690256" y="208737"/>
                  </a:lnTo>
                  <a:lnTo>
                    <a:pt x="817006" y="208737"/>
                  </a:lnTo>
                  <a:lnTo>
                    <a:pt x="817006" y="180936"/>
                  </a:lnTo>
                  <a:close/>
                </a:path>
                <a:path w="856615" h="439419">
                  <a:moveTo>
                    <a:pt x="817006" y="161146"/>
                  </a:moveTo>
                  <a:lnTo>
                    <a:pt x="572458" y="161146"/>
                  </a:lnTo>
                  <a:lnTo>
                    <a:pt x="572458" y="175753"/>
                  </a:lnTo>
                  <a:lnTo>
                    <a:pt x="817006" y="175753"/>
                  </a:lnTo>
                  <a:lnTo>
                    <a:pt x="817006" y="161146"/>
                  </a:lnTo>
                  <a:close/>
                </a:path>
                <a:path w="856615" h="439419">
                  <a:moveTo>
                    <a:pt x="573401" y="313341"/>
                  </a:moveTo>
                  <a:lnTo>
                    <a:pt x="511204" y="313341"/>
                  </a:lnTo>
                  <a:lnTo>
                    <a:pt x="511204" y="439148"/>
                  </a:lnTo>
                  <a:lnTo>
                    <a:pt x="818890" y="439148"/>
                  </a:lnTo>
                  <a:lnTo>
                    <a:pt x="818890" y="404280"/>
                  </a:lnTo>
                  <a:lnTo>
                    <a:pt x="573401" y="404280"/>
                  </a:lnTo>
                  <a:lnTo>
                    <a:pt x="573401" y="313341"/>
                  </a:lnTo>
                  <a:close/>
                </a:path>
                <a:path w="856615" h="439419">
                  <a:moveTo>
                    <a:pt x="818890" y="389674"/>
                  </a:moveTo>
                  <a:lnTo>
                    <a:pt x="573401" y="389674"/>
                  </a:lnTo>
                  <a:lnTo>
                    <a:pt x="573401" y="404280"/>
                  </a:lnTo>
                  <a:lnTo>
                    <a:pt x="818890" y="404280"/>
                  </a:lnTo>
                  <a:lnTo>
                    <a:pt x="818890" y="389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934" y="3276270"/>
              <a:ext cx="10943116" cy="41574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3721" y="4104587"/>
            <a:ext cx="2240769" cy="30889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6308" y="4125528"/>
            <a:ext cx="3162207" cy="306796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3326" y="5151675"/>
            <a:ext cx="3717164" cy="97379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49326" y="4921316"/>
            <a:ext cx="3968465" cy="14763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9977" y="2738397"/>
            <a:ext cx="3300095" cy="186690"/>
          </a:xfrm>
          <a:custGeom>
            <a:avLst/>
            <a:gdLst/>
            <a:ahLst/>
            <a:cxnLst/>
            <a:rect l="l" t="t" r="r" b="b"/>
            <a:pathLst>
              <a:path w="3300095" h="186689">
                <a:moveTo>
                  <a:pt x="143712" y="155492"/>
                </a:moveTo>
                <a:lnTo>
                  <a:pt x="0" y="155492"/>
                </a:lnTo>
                <a:lnTo>
                  <a:pt x="0" y="182978"/>
                </a:lnTo>
                <a:lnTo>
                  <a:pt x="143712" y="182978"/>
                </a:lnTo>
                <a:lnTo>
                  <a:pt x="143712" y="155492"/>
                </a:lnTo>
                <a:close/>
              </a:path>
              <a:path w="3300095" h="186689">
                <a:moveTo>
                  <a:pt x="314911" y="155492"/>
                </a:moveTo>
                <a:lnTo>
                  <a:pt x="182455" y="155492"/>
                </a:lnTo>
                <a:lnTo>
                  <a:pt x="182455" y="182978"/>
                </a:lnTo>
                <a:lnTo>
                  <a:pt x="314911" y="182978"/>
                </a:lnTo>
                <a:lnTo>
                  <a:pt x="314911" y="155492"/>
                </a:lnTo>
                <a:close/>
              </a:path>
              <a:path w="3300095" h="186689">
                <a:moveTo>
                  <a:pt x="89787" y="30889"/>
                </a:moveTo>
                <a:lnTo>
                  <a:pt x="55495" y="30889"/>
                </a:lnTo>
                <a:lnTo>
                  <a:pt x="55495" y="155492"/>
                </a:lnTo>
                <a:lnTo>
                  <a:pt x="89787" y="155492"/>
                </a:lnTo>
                <a:lnTo>
                  <a:pt x="89787" y="140048"/>
                </a:lnTo>
                <a:lnTo>
                  <a:pt x="137003" y="110206"/>
                </a:lnTo>
                <a:lnTo>
                  <a:pt x="89787" y="110206"/>
                </a:lnTo>
                <a:lnTo>
                  <a:pt x="89787" y="30889"/>
                </a:lnTo>
                <a:close/>
              </a:path>
              <a:path w="3300095" h="186689">
                <a:moveTo>
                  <a:pt x="204034" y="101829"/>
                </a:moveTo>
                <a:lnTo>
                  <a:pt x="150257" y="101829"/>
                </a:lnTo>
                <a:lnTo>
                  <a:pt x="224600" y="155492"/>
                </a:lnTo>
                <a:lnTo>
                  <a:pt x="276431" y="155492"/>
                </a:lnTo>
                <a:lnTo>
                  <a:pt x="204034" y="101829"/>
                </a:lnTo>
                <a:close/>
              </a:path>
              <a:path w="3300095" h="186689">
                <a:moveTo>
                  <a:pt x="262557" y="30889"/>
                </a:moveTo>
                <a:lnTo>
                  <a:pt x="219626" y="30889"/>
                </a:lnTo>
                <a:lnTo>
                  <a:pt x="89787" y="110206"/>
                </a:lnTo>
                <a:lnTo>
                  <a:pt x="137003" y="110206"/>
                </a:lnTo>
                <a:lnTo>
                  <a:pt x="150257" y="101829"/>
                </a:lnTo>
                <a:lnTo>
                  <a:pt x="204034" y="101829"/>
                </a:lnTo>
                <a:lnTo>
                  <a:pt x="179313" y="83505"/>
                </a:lnTo>
                <a:lnTo>
                  <a:pt x="262557" y="30889"/>
                </a:lnTo>
                <a:close/>
              </a:path>
              <a:path w="3300095" h="186689">
                <a:moveTo>
                  <a:pt x="143712" y="3403"/>
                </a:moveTo>
                <a:lnTo>
                  <a:pt x="0" y="3403"/>
                </a:lnTo>
                <a:lnTo>
                  <a:pt x="0" y="30889"/>
                </a:lnTo>
                <a:lnTo>
                  <a:pt x="143712" y="30889"/>
                </a:lnTo>
                <a:lnTo>
                  <a:pt x="143712" y="3403"/>
                </a:lnTo>
                <a:close/>
              </a:path>
              <a:path w="3300095" h="186689">
                <a:moveTo>
                  <a:pt x="308105" y="3403"/>
                </a:moveTo>
                <a:lnTo>
                  <a:pt x="175910" y="3403"/>
                </a:lnTo>
                <a:lnTo>
                  <a:pt x="175910" y="30889"/>
                </a:lnTo>
                <a:lnTo>
                  <a:pt x="308105" y="30889"/>
                </a:lnTo>
                <a:lnTo>
                  <a:pt x="308105" y="3403"/>
                </a:lnTo>
                <a:close/>
              </a:path>
              <a:path w="3300095" h="186689">
                <a:moveTo>
                  <a:pt x="406671" y="30889"/>
                </a:moveTo>
                <a:lnTo>
                  <a:pt x="372640" y="30889"/>
                </a:lnTo>
                <a:lnTo>
                  <a:pt x="372721" y="93190"/>
                </a:lnTo>
                <a:lnTo>
                  <a:pt x="373557" y="106721"/>
                </a:lnTo>
                <a:lnTo>
                  <a:pt x="387300" y="143974"/>
                </a:lnTo>
                <a:lnTo>
                  <a:pt x="416160" y="169890"/>
                </a:lnTo>
                <a:lnTo>
                  <a:pt x="457389" y="183764"/>
                </a:lnTo>
                <a:lnTo>
                  <a:pt x="490176" y="186381"/>
                </a:lnTo>
                <a:lnTo>
                  <a:pt x="506831" y="185727"/>
                </a:lnTo>
                <a:lnTo>
                  <a:pt x="550907" y="175910"/>
                </a:lnTo>
                <a:lnTo>
                  <a:pt x="579530" y="158110"/>
                </a:lnTo>
                <a:lnTo>
                  <a:pt x="490176" y="158110"/>
                </a:lnTo>
                <a:lnTo>
                  <a:pt x="472065" y="157128"/>
                </a:lnTo>
                <a:lnTo>
                  <a:pt x="429707" y="142404"/>
                </a:lnTo>
                <a:lnTo>
                  <a:pt x="408699" y="108733"/>
                </a:lnTo>
                <a:lnTo>
                  <a:pt x="407194" y="93190"/>
                </a:lnTo>
                <a:lnTo>
                  <a:pt x="406671" y="30889"/>
                </a:lnTo>
                <a:close/>
              </a:path>
              <a:path w="3300095" h="186689">
                <a:moveTo>
                  <a:pt x="607712" y="30889"/>
                </a:moveTo>
                <a:lnTo>
                  <a:pt x="573681" y="30889"/>
                </a:lnTo>
                <a:lnTo>
                  <a:pt x="573164" y="91882"/>
                </a:lnTo>
                <a:lnTo>
                  <a:pt x="573107" y="93190"/>
                </a:lnTo>
                <a:lnTo>
                  <a:pt x="571636" y="108226"/>
                </a:lnTo>
                <a:lnTo>
                  <a:pt x="567333" y="121658"/>
                </a:lnTo>
                <a:lnTo>
                  <a:pt x="560372" y="132767"/>
                </a:lnTo>
                <a:lnTo>
                  <a:pt x="560249" y="132963"/>
                </a:lnTo>
                <a:lnTo>
                  <a:pt x="550384" y="142142"/>
                </a:lnTo>
                <a:lnTo>
                  <a:pt x="538277" y="149128"/>
                </a:lnTo>
                <a:lnTo>
                  <a:pt x="524022" y="154183"/>
                </a:lnTo>
                <a:lnTo>
                  <a:pt x="523856" y="154183"/>
                </a:lnTo>
                <a:lnTo>
                  <a:pt x="508085" y="157128"/>
                </a:lnTo>
                <a:lnTo>
                  <a:pt x="490176" y="158110"/>
                </a:lnTo>
                <a:lnTo>
                  <a:pt x="579530" y="158110"/>
                </a:lnTo>
                <a:lnTo>
                  <a:pt x="603916" y="120349"/>
                </a:lnTo>
                <a:lnTo>
                  <a:pt x="607628" y="93190"/>
                </a:lnTo>
                <a:lnTo>
                  <a:pt x="607712" y="30889"/>
                </a:lnTo>
                <a:close/>
              </a:path>
              <a:path w="3300095" h="186689">
                <a:moveTo>
                  <a:pt x="457978" y="3403"/>
                </a:moveTo>
                <a:lnTo>
                  <a:pt x="317406" y="3403"/>
                </a:lnTo>
                <a:lnTo>
                  <a:pt x="317406" y="30889"/>
                </a:lnTo>
                <a:lnTo>
                  <a:pt x="457978" y="30889"/>
                </a:lnTo>
                <a:lnTo>
                  <a:pt x="457978" y="3403"/>
                </a:lnTo>
                <a:close/>
              </a:path>
              <a:path w="3300095" h="186689">
                <a:moveTo>
                  <a:pt x="662684" y="3403"/>
                </a:moveTo>
                <a:lnTo>
                  <a:pt x="522898" y="3403"/>
                </a:lnTo>
                <a:lnTo>
                  <a:pt x="522898" y="30889"/>
                </a:lnTo>
                <a:lnTo>
                  <a:pt x="662684" y="30889"/>
                </a:lnTo>
                <a:lnTo>
                  <a:pt x="662684" y="3403"/>
                </a:lnTo>
                <a:close/>
              </a:path>
              <a:path w="3300095" h="186689">
                <a:moveTo>
                  <a:pt x="960802" y="105494"/>
                </a:moveTo>
                <a:lnTo>
                  <a:pt x="898884" y="105494"/>
                </a:lnTo>
                <a:lnTo>
                  <a:pt x="914918" y="107048"/>
                </a:lnTo>
                <a:lnTo>
                  <a:pt x="926370" y="111711"/>
                </a:lnTo>
                <a:lnTo>
                  <a:pt x="933242" y="119482"/>
                </a:lnTo>
                <a:lnTo>
                  <a:pt x="935532" y="130362"/>
                </a:lnTo>
                <a:lnTo>
                  <a:pt x="933144" y="141356"/>
                </a:lnTo>
                <a:lnTo>
                  <a:pt x="925978" y="149210"/>
                </a:lnTo>
                <a:lnTo>
                  <a:pt x="914034" y="153922"/>
                </a:lnTo>
                <a:lnTo>
                  <a:pt x="897314" y="155492"/>
                </a:lnTo>
                <a:lnTo>
                  <a:pt x="677948" y="155492"/>
                </a:lnTo>
                <a:lnTo>
                  <a:pt x="677948" y="182978"/>
                </a:lnTo>
                <a:lnTo>
                  <a:pt x="900193" y="182978"/>
                </a:lnTo>
                <a:lnTo>
                  <a:pt x="916194" y="182177"/>
                </a:lnTo>
                <a:lnTo>
                  <a:pt x="959926" y="162920"/>
                </a:lnTo>
                <a:lnTo>
                  <a:pt x="970086" y="132980"/>
                </a:lnTo>
                <a:lnTo>
                  <a:pt x="967747" y="117699"/>
                </a:lnTo>
                <a:lnTo>
                  <a:pt x="960802" y="105494"/>
                </a:lnTo>
                <a:close/>
              </a:path>
              <a:path w="3300095" h="186689">
                <a:moveTo>
                  <a:pt x="768260" y="30889"/>
                </a:moveTo>
                <a:lnTo>
                  <a:pt x="733444" y="30889"/>
                </a:lnTo>
                <a:lnTo>
                  <a:pt x="733444" y="155492"/>
                </a:lnTo>
                <a:lnTo>
                  <a:pt x="768260" y="155492"/>
                </a:lnTo>
                <a:lnTo>
                  <a:pt x="768260" y="105494"/>
                </a:lnTo>
                <a:lnTo>
                  <a:pt x="960802" y="105494"/>
                </a:lnTo>
                <a:lnTo>
                  <a:pt x="960728" y="105363"/>
                </a:lnTo>
                <a:lnTo>
                  <a:pt x="949030" y="95972"/>
                </a:lnTo>
                <a:lnTo>
                  <a:pt x="932653" y="89526"/>
                </a:lnTo>
                <a:lnTo>
                  <a:pt x="939982" y="85512"/>
                </a:lnTo>
                <a:lnTo>
                  <a:pt x="945357" y="80625"/>
                </a:lnTo>
                <a:lnTo>
                  <a:pt x="768260" y="80625"/>
                </a:lnTo>
                <a:lnTo>
                  <a:pt x="768260" y="30889"/>
                </a:lnTo>
                <a:close/>
              </a:path>
              <a:path w="3300095" h="186689">
                <a:moveTo>
                  <a:pt x="895219" y="3403"/>
                </a:moveTo>
                <a:lnTo>
                  <a:pt x="677948" y="3403"/>
                </a:lnTo>
                <a:lnTo>
                  <a:pt x="677948" y="30889"/>
                </a:lnTo>
                <a:lnTo>
                  <a:pt x="901502" y="30889"/>
                </a:lnTo>
                <a:lnTo>
                  <a:pt x="908133" y="32896"/>
                </a:lnTo>
                <a:lnTo>
                  <a:pt x="913543" y="36909"/>
                </a:lnTo>
                <a:lnTo>
                  <a:pt x="919168" y="40836"/>
                </a:lnTo>
                <a:lnTo>
                  <a:pt x="921920" y="46857"/>
                </a:lnTo>
                <a:lnTo>
                  <a:pt x="921920" y="55233"/>
                </a:lnTo>
                <a:lnTo>
                  <a:pt x="919744" y="66342"/>
                </a:lnTo>
                <a:lnTo>
                  <a:pt x="913216" y="74277"/>
                </a:lnTo>
                <a:lnTo>
                  <a:pt x="902336" y="79038"/>
                </a:lnTo>
                <a:lnTo>
                  <a:pt x="887104" y="80625"/>
                </a:lnTo>
                <a:lnTo>
                  <a:pt x="945357" y="80625"/>
                </a:lnTo>
                <a:lnTo>
                  <a:pt x="945741" y="80276"/>
                </a:lnTo>
                <a:lnTo>
                  <a:pt x="949930" y="73819"/>
                </a:lnTo>
                <a:lnTo>
                  <a:pt x="954293" y="67362"/>
                </a:lnTo>
                <a:lnTo>
                  <a:pt x="956474" y="59771"/>
                </a:lnTo>
                <a:lnTo>
                  <a:pt x="956474" y="51045"/>
                </a:lnTo>
                <a:lnTo>
                  <a:pt x="931786" y="10765"/>
                </a:lnTo>
                <a:lnTo>
                  <a:pt x="909142" y="4221"/>
                </a:lnTo>
                <a:lnTo>
                  <a:pt x="895219" y="3403"/>
                </a:lnTo>
                <a:close/>
              </a:path>
              <a:path w="3300095" h="186689">
                <a:moveTo>
                  <a:pt x="1296144" y="112562"/>
                </a:moveTo>
                <a:lnTo>
                  <a:pt x="1265255" y="112562"/>
                </a:lnTo>
                <a:lnTo>
                  <a:pt x="1265255" y="155492"/>
                </a:lnTo>
                <a:lnTo>
                  <a:pt x="1009765" y="155492"/>
                </a:lnTo>
                <a:lnTo>
                  <a:pt x="1009765" y="182978"/>
                </a:lnTo>
                <a:lnTo>
                  <a:pt x="1296144" y="182978"/>
                </a:lnTo>
                <a:lnTo>
                  <a:pt x="1296144" y="112562"/>
                </a:lnTo>
                <a:close/>
              </a:path>
              <a:path w="3300095" h="186689">
                <a:moveTo>
                  <a:pt x="1099291" y="30889"/>
                </a:moveTo>
                <a:lnTo>
                  <a:pt x="1064999" y="30889"/>
                </a:lnTo>
                <a:lnTo>
                  <a:pt x="1064999" y="155492"/>
                </a:lnTo>
                <a:lnTo>
                  <a:pt x="1099291" y="155492"/>
                </a:lnTo>
                <a:lnTo>
                  <a:pt x="1099291" y="106803"/>
                </a:lnTo>
                <a:lnTo>
                  <a:pt x="1205309" y="106803"/>
                </a:lnTo>
                <a:lnTo>
                  <a:pt x="1205309" y="80887"/>
                </a:lnTo>
                <a:lnTo>
                  <a:pt x="1099291" y="80887"/>
                </a:lnTo>
                <a:lnTo>
                  <a:pt x="1099291" y="30889"/>
                </a:lnTo>
                <a:close/>
              </a:path>
              <a:path w="3300095" h="186689">
                <a:moveTo>
                  <a:pt x="1205309" y="106803"/>
                </a:moveTo>
                <a:lnTo>
                  <a:pt x="1177561" y="106803"/>
                </a:lnTo>
                <a:lnTo>
                  <a:pt x="1177561" y="131933"/>
                </a:lnTo>
                <a:lnTo>
                  <a:pt x="1205309" y="131933"/>
                </a:lnTo>
                <a:lnTo>
                  <a:pt x="1205309" y="106803"/>
                </a:lnTo>
                <a:close/>
              </a:path>
              <a:path w="3300095" h="186689">
                <a:moveTo>
                  <a:pt x="1205309" y="55757"/>
                </a:moveTo>
                <a:lnTo>
                  <a:pt x="1177561" y="55757"/>
                </a:lnTo>
                <a:lnTo>
                  <a:pt x="1177561" y="80887"/>
                </a:lnTo>
                <a:lnTo>
                  <a:pt x="1205309" y="80887"/>
                </a:lnTo>
                <a:lnTo>
                  <a:pt x="1205309" y="55757"/>
                </a:lnTo>
                <a:close/>
              </a:path>
              <a:path w="3300095" h="186689">
                <a:moveTo>
                  <a:pt x="1296144" y="3403"/>
                </a:moveTo>
                <a:lnTo>
                  <a:pt x="1009765" y="3403"/>
                </a:lnTo>
                <a:lnTo>
                  <a:pt x="1009765" y="30889"/>
                </a:lnTo>
                <a:lnTo>
                  <a:pt x="1265255" y="30889"/>
                </a:lnTo>
                <a:lnTo>
                  <a:pt x="1265255" y="73819"/>
                </a:lnTo>
                <a:lnTo>
                  <a:pt x="1296144" y="73819"/>
                </a:lnTo>
                <a:lnTo>
                  <a:pt x="1296144" y="3403"/>
                </a:lnTo>
                <a:close/>
              </a:path>
              <a:path w="3300095" h="186689">
                <a:moveTo>
                  <a:pt x="1541514" y="106279"/>
                </a:moveTo>
                <a:lnTo>
                  <a:pt x="1479212" y="106279"/>
                </a:lnTo>
                <a:lnTo>
                  <a:pt x="1487196" y="106524"/>
                </a:lnTo>
                <a:lnTo>
                  <a:pt x="1494395" y="107261"/>
                </a:lnTo>
                <a:lnTo>
                  <a:pt x="1531632" y="128202"/>
                </a:lnTo>
                <a:lnTo>
                  <a:pt x="1547470" y="146477"/>
                </a:lnTo>
                <a:lnTo>
                  <a:pt x="1553032" y="152678"/>
                </a:lnTo>
                <a:lnTo>
                  <a:pt x="1588371" y="180099"/>
                </a:lnTo>
                <a:lnTo>
                  <a:pt x="1619784" y="186643"/>
                </a:lnTo>
                <a:lnTo>
                  <a:pt x="1628357" y="186103"/>
                </a:lnTo>
                <a:lnTo>
                  <a:pt x="1664809" y="167861"/>
                </a:lnTo>
                <a:lnTo>
                  <a:pt x="1672859" y="157586"/>
                </a:lnTo>
                <a:lnTo>
                  <a:pt x="1610884" y="157586"/>
                </a:lnTo>
                <a:lnTo>
                  <a:pt x="1603118" y="155579"/>
                </a:lnTo>
                <a:lnTo>
                  <a:pt x="1572665" y="130624"/>
                </a:lnTo>
                <a:lnTo>
                  <a:pt x="1566557" y="124167"/>
                </a:lnTo>
                <a:lnTo>
                  <a:pt x="1561060" y="119019"/>
                </a:lnTo>
                <a:lnTo>
                  <a:pt x="1551287" y="111340"/>
                </a:lnTo>
                <a:lnTo>
                  <a:pt x="1546589" y="108488"/>
                </a:lnTo>
                <a:lnTo>
                  <a:pt x="1543805" y="107261"/>
                </a:lnTo>
                <a:lnTo>
                  <a:pt x="1541514" y="106279"/>
                </a:lnTo>
                <a:close/>
              </a:path>
              <a:path w="3300095" h="186689">
                <a:moveTo>
                  <a:pt x="1434449" y="30889"/>
                </a:moveTo>
                <a:lnTo>
                  <a:pt x="1399634" y="30889"/>
                </a:lnTo>
                <a:lnTo>
                  <a:pt x="1399634" y="155230"/>
                </a:lnTo>
                <a:lnTo>
                  <a:pt x="1344138" y="155230"/>
                </a:lnTo>
                <a:lnTo>
                  <a:pt x="1344138" y="182978"/>
                </a:lnTo>
                <a:lnTo>
                  <a:pt x="1488374" y="182978"/>
                </a:lnTo>
                <a:lnTo>
                  <a:pt x="1488374" y="155579"/>
                </a:lnTo>
                <a:lnTo>
                  <a:pt x="1434449" y="155579"/>
                </a:lnTo>
                <a:lnTo>
                  <a:pt x="1434449" y="106279"/>
                </a:lnTo>
                <a:lnTo>
                  <a:pt x="1567168" y="106279"/>
                </a:lnTo>
                <a:lnTo>
                  <a:pt x="1582531" y="105412"/>
                </a:lnTo>
                <a:lnTo>
                  <a:pt x="1626459" y="84846"/>
                </a:lnTo>
                <a:lnTo>
                  <a:pt x="1629459" y="80364"/>
                </a:lnTo>
                <a:lnTo>
                  <a:pt x="1434449" y="80364"/>
                </a:lnTo>
                <a:lnTo>
                  <a:pt x="1434449" y="30889"/>
                </a:lnTo>
                <a:close/>
              </a:path>
              <a:path w="3300095" h="186689">
                <a:moveTo>
                  <a:pt x="1683133" y="112823"/>
                </a:moveTo>
                <a:lnTo>
                  <a:pt x="1653029" y="112823"/>
                </a:lnTo>
                <a:lnTo>
                  <a:pt x="1653029" y="129053"/>
                </a:lnTo>
                <a:lnTo>
                  <a:pt x="1651459" y="135161"/>
                </a:lnTo>
                <a:lnTo>
                  <a:pt x="1648317" y="140571"/>
                </a:lnTo>
                <a:lnTo>
                  <a:pt x="1645350" y="145981"/>
                </a:lnTo>
                <a:lnTo>
                  <a:pt x="1641337" y="150169"/>
                </a:lnTo>
                <a:lnTo>
                  <a:pt x="1631215" y="156103"/>
                </a:lnTo>
                <a:lnTo>
                  <a:pt x="1625718" y="157586"/>
                </a:lnTo>
                <a:lnTo>
                  <a:pt x="1672859" y="157586"/>
                </a:lnTo>
                <a:lnTo>
                  <a:pt x="1683014" y="123736"/>
                </a:lnTo>
                <a:lnTo>
                  <a:pt x="1683133" y="112823"/>
                </a:lnTo>
                <a:close/>
              </a:path>
              <a:path w="3300095" h="186689">
                <a:moveTo>
                  <a:pt x="1564288" y="3403"/>
                </a:moveTo>
                <a:lnTo>
                  <a:pt x="1344138" y="3403"/>
                </a:lnTo>
                <a:lnTo>
                  <a:pt x="1344138" y="30889"/>
                </a:lnTo>
                <a:lnTo>
                  <a:pt x="1565336" y="30889"/>
                </a:lnTo>
                <a:lnTo>
                  <a:pt x="1573712" y="31298"/>
                </a:lnTo>
                <a:lnTo>
                  <a:pt x="1602245" y="47380"/>
                </a:lnTo>
                <a:lnTo>
                  <a:pt x="1602245" y="62563"/>
                </a:lnTo>
                <a:lnTo>
                  <a:pt x="1565336" y="80364"/>
                </a:lnTo>
                <a:lnTo>
                  <a:pt x="1629459" y="80364"/>
                </a:lnTo>
                <a:lnTo>
                  <a:pt x="1632349" y="76044"/>
                </a:lnTo>
                <a:lnTo>
                  <a:pt x="1635883" y="65999"/>
                </a:lnTo>
                <a:lnTo>
                  <a:pt x="1637061" y="54710"/>
                </a:lnTo>
                <a:lnTo>
                  <a:pt x="1635850" y="43323"/>
                </a:lnTo>
                <a:lnTo>
                  <a:pt x="1607186" y="11059"/>
                </a:lnTo>
                <a:lnTo>
                  <a:pt x="1580486" y="4253"/>
                </a:lnTo>
                <a:lnTo>
                  <a:pt x="1564288" y="3403"/>
                </a:lnTo>
                <a:close/>
              </a:path>
              <a:path w="3300095" h="186689">
                <a:moveTo>
                  <a:pt x="1849515" y="46071"/>
                </a:moveTo>
                <a:lnTo>
                  <a:pt x="1788731" y="46071"/>
                </a:lnTo>
                <a:lnTo>
                  <a:pt x="1988202" y="184811"/>
                </a:lnTo>
                <a:lnTo>
                  <a:pt x="2006002" y="184549"/>
                </a:lnTo>
                <a:lnTo>
                  <a:pt x="2006002" y="133503"/>
                </a:lnTo>
                <a:lnTo>
                  <a:pt x="1974066" y="133503"/>
                </a:lnTo>
                <a:lnTo>
                  <a:pt x="1849515" y="46071"/>
                </a:lnTo>
                <a:close/>
              </a:path>
              <a:path w="3300095" h="186689">
                <a:moveTo>
                  <a:pt x="1847892" y="155492"/>
                </a:moveTo>
                <a:lnTo>
                  <a:pt x="1699729" y="155492"/>
                </a:lnTo>
                <a:lnTo>
                  <a:pt x="1699729" y="182978"/>
                </a:lnTo>
                <a:lnTo>
                  <a:pt x="1847892" y="182978"/>
                </a:lnTo>
                <a:lnTo>
                  <a:pt x="1847892" y="155492"/>
                </a:lnTo>
                <a:close/>
              </a:path>
              <a:path w="3300095" h="186689">
                <a:moveTo>
                  <a:pt x="1788731" y="3403"/>
                </a:moveTo>
                <a:lnTo>
                  <a:pt x="1699729" y="3403"/>
                </a:lnTo>
                <a:lnTo>
                  <a:pt x="1699729" y="30889"/>
                </a:lnTo>
                <a:lnTo>
                  <a:pt x="1755225" y="30889"/>
                </a:lnTo>
                <a:lnTo>
                  <a:pt x="1755225" y="155492"/>
                </a:lnTo>
                <a:lnTo>
                  <a:pt x="1788731" y="155492"/>
                </a:lnTo>
                <a:lnTo>
                  <a:pt x="1788731" y="46071"/>
                </a:lnTo>
                <a:lnTo>
                  <a:pt x="1849515" y="46071"/>
                </a:lnTo>
                <a:lnTo>
                  <a:pt x="1788731" y="3403"/>
                </a:lnTo>
                <a:close/>
              </a:path>
              <a:path w="3300095" h="186689">
                <a:moveTo>
                  <a:pt x="2006002" y="30889"/>
                </a:moveTo>
                <a:lnTo>
                  <a:pt x="1974066" y="30889"/>
                </a:lnTo>
                <a:lnTo>
                  <a:pt x="1974066" y="133503"/>
                </a:lnTo>
                <a:lnTo>
                  <a:pt x="2006002" y="133503"/>
                </a:lnTo>
                <a:lnTo>
                  <a:pt x="2006002" y="30889"/>
                </a:lnTo>
                <a:close/>
              </a:path>
              <a:path w="3300095" h="186689">
                <a:moveTo>
                  <a:pt x="2061498" y="3403"/>
                </a:moveTo>
                <a:lnTo>
                  <a:pt x="1918832" y="3403"/>
                </a:lnTo>
                <a:lnTo>
                  <a:pt x="1918832" y="30889"/>
                </a:lnTo>
                <a:lnTo>
                  <a:pt x="2061498" y="30889"/>
                </a:lnTo>
                <a:lnTo>
                  <a:pt x="2061498" y="3403"/>
                </a:lnTo>
                <a:close/>
              </a:path>
              <a:path w="3300095" h="186689">
                <a:moveTo>
                  <a:pt x="2366495" y="112562"/>
                </a:moveTo>
                <a:lnTo>
                  <a:pt x="2335606" y="112562"/>
                </a:lnTo>
                <a:lnTo>
                  <a:pt x="2335606" y="155492"/>
                </a:lnTo>
                <a:lnTo>
                  <a:pt x="2080117" y="155492"/>
                </a:lnTo>
                <a:lnTo>
                  <a:pt x="2080117" y="182978"/>
                </a:lnTo>
                <a:lnTo>
                  <a:pt x="2366495" y="182978"/>
                </a:lnTo>
                <a:lnTo>
                  <a:pt x="2366495" y="112562"/>
                </a:lnTo>
                <a:close/>
              </a:path>
              <a:path w="3300095" h="186689">
                <a:moveTo>
                  <a:pt x="2169643" y="30889"/>
                </a:moveTo>
                <a:lnTo>
                  <a:pt x="2135350" y="30889"/>
                </a:lnTo>
                <a:lnTo>
                  <a:pt x="2135350" y="155492"/>
                </a:lnTo>
                <a:lnTo>
                  <a:pt x="2169643" y="155492"/>
                </a:lnTo>
                <a:lnTo>
                  <a:pt x="2169643" y="106803"/>
                </a:lnTo>
                <a:lnTo>
                  <a:pt x="2275660" y="106803"/>
                </a:lnTo>
                <a:lnTo>
                  <a:pt x="2275660" y="80887"/>
                </a:lnTo>
                <a:lnTo>
                  <a:pt x="2169643" y="80887"/>
                </a:lnTo>
                <a:lnTo>
                  <a:pt x="2169643" y="30889"/>
                </a:lnTo>
                <a:close/>
              </a:path>
              <a:path w="3300095" h="186689">
                <a:moveTo>
                  <a:pt x="2275660" y="106803"/>
                </a:moveTo>
                <a:lnTo>
                  <a:pt x="2247912" y="106803"/>
                </a:lnTo>
                <a:lnTo>
                  <a:pt x="2247912" y="131933"/>
                </a:lnTo>
                <a:lnTo>
                  <a:pt x="2275660" y="131933"/>
                </a:lnTo>
                <a:lnTo>
                  <a:pt x="2275660" y="106803"/>
                </a:lnTo>
                <a:close/>
              </a:path>
              <a:path w="3300095" h="186689">
                <a:moveTo>
                  <a:pt x="2275660" y="55757"/>
                </a:moveTo>
                <a:lnTo>
                  <a:pt x="2247912" y="55757"/>
                </a:lnTo>
                <a:lnTo>
                  <a:pt x="2247912" y="80887"/>
                </a:lnTo>
                <a:lnTo>
                  <a:pt x="2275660" y="80887"/>
                </a:lnTo>
                <a:lnTo>
                  <a:pt x="2275660" y="55757"/>
                </a:lnTo>
                <a:close/>
              </a:path>
              <a:path w="3300095" h="186689">
                <a:moveTo>
                  <a:pt x="2366495" y="3403"/>
                </a:moveTo>
                <a:lnTo>
                  <a:pt x="2080117" y="3403"/>
                </a:lnTo>
                <a:lnTo>
                  <a:pt x="2080117" y="30889"/>
                </a:lnTo>
                <a:lnTo>
                  <a:pt x="2335606" y="30889"/>
                </a:lnTo>
                <a:lnTo>
                  <a:pt x="2335606" y="73819"/>
                </a:lnTo>
                <a:lnTo>
                  <a:pt x="2366495" y="73819"/>
                </a:lnTo>
                <a:lnTo>
                  <a:pt x="2366495" y="3403"/>
                </a:lnTo>
                <a:close/>
              </a:path>
              <a:path w="3300095" h="186689">
                <a:moveTo>
                  <a:pt x="2622167" y="155492"/>
                </a:moveTo>
                <a:lnTo>
                  <a:pt x="2473480" y="155492"/>
                </a:lnTo>
                <a:lnTo>
                  <a:pt x="2473480" y="182978"/>
                </a:lnTo>
                <a:lnTo>
                  <a:pt x="2622167" y="182978"/>
                </a:lnTo>
                <a:lnTo>
                  <a:pt x="2622167" y="155492"/>
                </a:lnTo>
                <a:close/>
              </a:path>
              <a:path w="3300095" h="186689">
                <a:moveTo>
                  <a:pt x="2565101" y="30627"/>
                </a:moveTo>
                <a:lnTo>
                  <a:pt x="2530285" y="30627"/>
                </a:lnTo>
                <a:lnTo>
                  <a:pt x="2530285" y="155492"/>
                </a:lnTo>
                <a:lnTo>
                  <a:pt x="2565101" y="155492"/>
                </a:lnTo>
                <a:lnTo>
                  <a:pt x="2565101" y="30627"/>
                </a:lnTo>
                <a:close/>
              </a:path>
              <a:path w="3300095" h="186689">
                <a:moveTo>
                  <a:pt x="2688919" y="3403"/>
                </a:moveTo>
                <a:lnTo>
                  <a:pt x="2406728" y="3403"/>
                </a:lnTo>
                <a:lnTo>
                  <a:pt x="2406728" y="73819"/>
                </a:lnTo>
                <a:lnTo>
                  <a:pt x="2437356" y="73819"/>
                </a:lnTo>
                <a:lnTo>
                  <a:pt x="2437356" y="30627"/>
                </a:lnTo>
                <a:lnTo>
                  <a:pt x="2688919" y="30627"/>
                </a:lnTo>
                <a:lnTo>
                  <a:pt x="2688919" y="3403"/>
                </a:lnTo>
                <a:close/>
              </a:path>
              <a:path w="3300095" h="186689">
                <a:moveTo>
                  <a:pt x="2688919" y="30627"/>
                </a:moveTo>
                <a:lnTo>
                  <a:pt x="2658030" y="30627"/>
                </a:lnTo>
                <a:lnTo>
                  <a:pt x="2658030" y="73819"/>
                </a:lnTo>
                <a:lnTo>
                  <a:pt x="2688919" y="73819"/>
                </a:lnTo>
                <a:lnTo>
                  <a:pt x="2688919" y="30627"/>
                </a:lnTo>
                <a:close/>
              </a:path>
              <a:path w="3300095" h="186689">
                <a:moveTo>
                  <a:pt x="3005587" y="112562"/>
                </a:moveTo>
                <a:lnTo>
                  <a:pt x="2974698" y="112562"/>
                </a:lnTo>
                <a:lnTo>
                  <a:pt x="2974698" y="155492"/>
                </a:lnTo>
                <a:lnTo>
                  <a:pt x="2719209" y="155492"/>
                </a:lnTo>
                <a:lnTo>
                  <a:pt x="2719209" y="182978"/>
                </a:lnTo>
                <a:lnTo>
                  <a:pt x="3005587" y="182978"/>
                </a:lnTo>
                <a:lnTo>
                  <a:pt x="3005587" y="112562"/>
                </a:lnTo>
                <a:close/>
              </a:path>
              <a:path w="3300095" h="186689">
                <a:moveTo>
                  <a:pt x="2808735" y="30889"/>
                </a:moveTo>
                <a:lnTo>
                  <a:pt x="2774443" y="30889"/>
                </a:lnTo>
                <a:lnTo>
                  <a:pt x="2774443" y="155492"/>
                </a:lnTo>
                <a:lnTo>
                  <a:pt x="2808735" y="155492"/>
                </a:lnTo>
                <a:lnTo>
                  <a:pt x="2808735" y="106803"/>
                </a:lnTo>
                <a:lnTo>
                  <a:pt x="2914752" y="106803"/>
                </a:lnTo>
                <a:lnTo>
                  <a:pt x="2914752" y="80887"/>
                </a:lnTo>
                <a:lnTo>
                  <a:pt x="2808735" y="80887"/>
                </a:lnTo>
                <a:lnTo>
                  <a:pt x="2808735" y="30889"/>
                </a:lnTo>
                <a:close/>
              </a:path>
              <a:path w="3300095" h="186689">
                <a:moveTo>
                  <a:pt x="2914752" y="106803"/>
                </a:moveTo>
                <a:lnTo>
                  <a:pt x="2887005" y="106803"/>
                </a:lnTo>
                <a:lnTo>
                  <a:pt x="2887005" y="131933"/>
                </a:lnTo>
                <a:lnTo>
                  <a:pt x="2914752" y="131933"/>
                </a:lnTo>
                <a:lnTo>
                  <a:pt x="2914752" y="106803"/>
                </a:lnTo>
                <a:close/>
              </a:path>
              <a:path w="3300095" h="186689">
                <a:moveTo>
                  <a:pt x="2914752" y="55757"/>
                </a:moveTo>
                <a:lnTo>
                  <a:pt x="2887005" y="55757"/>
                </a:lnTo>
                <a:lnTo>
                  <a:pt x="2887005" y="80887"/>
                </a:lnTo>
                <a:lnTo>
                  <a:pt x="2914752" y="80887"/>
                </a:lnTo>
                <a:lnTo>
                  <a:pt x="2914752" y="55757"/>
                </a:lnTo>
                <a:close/>
              </a:path>
              <a:path w="3300095" h="186689">
                <a:moveTo>
                  <a:pt x="3005587" y="3403"/>
                </a:moveTo>
                <a:lnTo>
                  <a:pt x="2719209" y="3403"/>
                </a:lnTo>
                <a:lnTo>
                  <a:pt x="2719209" y="30889"/>
                </a:lnTo>
                <a:lnTo>
                  <a:pt x="2974698" y="30889"/>
                </a:lnTo>
                <a:lnTo>
                  <a:pt x="2974698" y="73819"/>
                </a:lnTo>
                <a:lnTo>
                  <a:pt x="3005587" y="73819"/>
                </a:lnTo>
                <a:lnTo>
                  <a:pt x="3005587" y="3403"/>
                </a:lnTo>
                <a:close/>
              </a:path>
              <a:path w="3300095" h="186689">
                <a:moveTo>
                  <a:pt x="3154535" y="150780"/>
                </a:moveTo>
                <a:lnTo>
                  <a:pt x="3092508" y="150780"/>
                </a:lnTo>
                <a:lnTo>
                  <a:pt x="3106300" y="158715"/>
                </a:lnTo>
                <a:lnTo>
                  <a:pt x="3151407" y="177219"/>
                </a:lnTo>
                <a:lnTo>
                  <a:pt x="3199704" y="186054"/>
                </a:lnTo>
                <a:lnTo>
                  <a:pt x="3215803" y="186643"/>
                </a:lnTo>
                <a:lnTo>
                  <a:pt x="3234372" y="185825"/>
                </a:lnTo>
                <a:lnTo>
                  <a:pt x="3277319" y="173554"/>
                </a:lnTo>
                <a:lnTo>
                  <a:pt x="3292586" y="159681"/>
                </a:lnTo>
                <a:lnTo>
                  <a:pt x="3215803" y="159681"/>
                </a:lnTo>
                <a:lnTo>
                  <a:pt x="3197331" y="158912"/>
                </a:lnTo>
                <a:lnTo>
                  <a:pt x="3179089" y="156605"/>
                </a:lnTo>
                <a:lnTo>
                  <a:pt x="3161076" y="152760"/>
                </a:lnTo>
                <a:lnTo>
                  <a:pt x="3154535" y="150780"/>
                </a:lnTo>
                <a:close/>
              </a:path>
              <a:path w="3300095" h="186689">
                <a:moveTo>
                  <a:pt x="3082037" y="112823"/>
                </a:moveTo>
                <a:lnTo>
                  <a:pt x="3061095" y="117012"/>
                </a:lnTo>
                <a:lnTo>
                  <a:pt x="3061095" y="182978"/>
                </a:lnTo>
                <a:lnTo>
                  <a:pt x="3092508" y="182978"/>
                </a:lnTo>
                <a:lnTo>
                  <a:pt x="3092508" y="150780"/>
                </a:lnTo>
                <a:lnTo>
                  <a:pt x="3154535" y="150780"/>
                </a:lnTo>
                <a:lnTo>
                  <a:pt x="3143292" y="147377"/>
                </a:lnTo>
                <a:lnTo>
                  <a:pt x="3126211" y="140604"/>
                </a:lnTo>
                <a:lnTo>
                  <a:pt x="3110308" y="132587"/>
                </a:lnTo>
                <a:lnTo>
                  <a:pt x="3095584" y="123327"/>
                </a:lnTo>
                <a:lnTo>
                  <a:pt x="3082037" y="112823"/>
                </a:lnTo>
                <a:close/>
              </a:path>
              <a:path w="3300095" h="186689">
                <a:moveTo>
                  <a:pt x="3150098" y="0"/>
                </a:moveTo>
                <a:lnTo>
                  <a:pt x="3097629" y="7656"/>
                </a:lnTo>
                <a:lnTo>
                  <a:pt x="3063320" y="40067"/>
                </a:lnTo>
                <a:lnTo>
                  <a:pt x="3061881" y="51569"/>
                </a:lnTo>
                <a:lnTo>
                  <a:pt x="3062519" y="59471"/>
                </a:lnTo>
                <a:lnTo>
                  <a:pt x="3094717" y="93092"/>
                </a:lnTo>
                <a:lnTo>
                  <a:pt x="3132036" y="103072"/>
                </a:lnTo>
                <a:lnTo>
                  <a:pt x="3202518" y="112692"/>
                </a:lnTo>
                <a:lnTo>
                  <a:pt x="3216408" y="114688"/>
                </a:lnTo>
                <a:lnTo>
                  <a:pt x="3255592" y="124603"/>
                </a:lnTo>
                <a:lnTo>
                  <a:pt x="3263969" y="131671"/>
                </a:lnTo>
                <a:lnTo>
                  <a:pt x="3263969" y="144236"/>
                </a:lnTo>
                <a:lnTo>
                  <a:pt x="3226552" y="159321"/>
                </a:lnTo>
                <a:lnTo>
                  <a:pt x="3215803" y="159681"/>
                </a:lnTo>
                <a:lnTo>
                  <a:pt x="3292586" y="159681"/>
                </a:lnTo>
                <a:lnTo>
                  <a:pt x="3294203" y="157717"/>
                </a:lnTo>
                <a:lnTo>
                  <a:pt x="3298425" y="147933"/>
                </a:lnTo>
                <a:lnTo>
                  <a:pt x="3299832" y="136906"/>
                </a:lnTo>
                <a:lnTo>
                  <a:pt x="3299144" y="128906"/>
                </a:lnTo>
                <a:lnTo>
                  <a:pt x="3274636" y="99407"/>
                </a:lnTo>
                <a:lnTo>
                  <a:pt x="3225946" y="84879"/>
                </a:lnTo>
                <a:lnTo>
                  <a:pt x="3155857" y="75390"/>
                </a:lnTo>
                <a:lnTo>
                  <a:pt x="3142834" y="73492"/>
                </a:lnTo>
                <a:lnTo>
                  <a:pt x="3105858" y="63872"/>
                </a:lnTo>
                <a:lnTo>
                  <a:pt x="3098005" y="56630"/>
                </a:lnTo>
                <a:lnTo>
                  <a:pt x="3098005" y="44239"/>
                </a:lnTo>
                <a:lnTo>
                  <a:pt x="3138645" y="27895"/>
                </a:lnTo>
                <a:lnTo>
                  <a:pt x="3149836" y="27486"/>
                </a:lnTo>
                <a:lnTo>
                  <a:pt x="3248748" y="27486"/>
                </a:lnTo>
                <a:lnTo>
                  <a:pt x="3245089" y="25179"/>
                </a:lnTo>
                <a:lnTo>
                  <a:pt x="3206902" y="8638"/>
                </a:lnTo>
                <a:lnTo>
                  <a:pt x="3164839" y="539"/>
                </a:lnTo>
                <a:lnTo>
                  <a:pt x="3150098" y="0"/>
                </a:lnTo>
                <a:close/>
              </a:path>
              <a:path w="3300095" h="186689">
                <a:moveTo>
                  <a:pt x="3248748" y="27486"/>
                </a:moveTo>
                <a:lnTo>
                  <a:pt x="3149836" y="27486"/>
                </a:lnTo>
                <a:lnTo>
                  <a:pt x="3167866" y="28205"/>
                </a:lnTo>
                <a:lnTo>
                  <a:pt x="3185045" y="30365"/>
                </a:lnTo>
                <a:lnTo>
                  <a:pt x="3231313" y="45384"/>
                </a:lnTo>
                <a:lnTo>
                  <a:pt x="3267633" y="71987"/>
                </a:lnTo>
                <a:lnTo>
                  <a:pt x="3287528" y="68060"/>
                </a:lnTo>
                <a:lnTo>
                  <a:pt x="3287528" y="32459"/>
                </a:lnTo>
                <a:lnTo>
                  <a:pt x="3256639" y="32459"/>
                </a:lnTo>
                <a:lnTo>
                  <a:pt x="3248748" y="27486"/>
                </a:lnTo>
                <a:close/>
              </a:path>
              <a:path w="3300095" h="186689">
                <a:moveTo>
                  <a:pt x="3287528" y="3403"/>
                </a:moveTo>
                <a:lnTo>
                  <a:pt x="3256639" y="3403"/>
                </a:lnTo>
                <a:lnTo>
                  <a:pt x="3256639" y="32459"/>
                </a:lnTo>
                <a:lnTo>
                  <a:pt x="3287528" y="32459"/>
                </a:lnTo>
                <a:lnTo>
                  <a:pt x="3287528" y="3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2961" y="3528688"/>
            <a:ext cx="5927090" cy="4649470"/>
          </a:xfrm>
          <a:custGeom>
            <a:avLst/>
            <a:gdLst/>
            <a:ahLst/>
            <a:cxnLst/>
            <a:rect l="l" t="t" r="r" b="b"/>
            <a:pathLst>
              <a:path w="5927090" h="4649470">
                <a:moveTo>
                  <a:pt x="5717103" y="0"/>
                </a:moveTo>
                <a:lnTo>
                  <a:pt x="209417" y="0"/>
                </a:lnTo>
                <a:lnTo>
                  <a:pt x="161400" y="5530"/>
                </a:lnTo>
                <a:lnTo>
                  <a:pt x="117321" y="21285"/>
                </a:lnTo>
                <a:lnTo>
                  <a:pt x="78437" y="46006"/>
                </a:lnTo>
                <a:lnTo>
                  <a:pt x="46006" y="78437"/>
                </a:lnTo>
                <a:lnTo>
                  <a:pt x="21285" y="117321"/>
                </a:lnTo>
                <a:lnTo>
                  <a:pt x="5530" y="161400"/>
                </a:lnTo>
                <a:lnTo>
                  <a:pt x="0" y="209417"/>
                </a:lnTo>
                <a:lnTo>
                  <a:pt x="0" y="4439655"/>
                </a:lnTo>
                <a:lnTo>
                  <a:pt x="5530" y="4487672"/>
                </a:lnTo>
                <a:lnTo>
                  <a:pt x="21285" y="4531751"/>
                </a:lnTo>
                <a:lnTo>
                  <a:pt x="46006" y="4570635"/>
                </a:lnTo>
                <a:lnTo>
                  <a:pt x="78437" y="4603066"/>
                </a:lnTo>
                <a:lnTo>
                  <a:pt x="117320" y="4627787"/>
                </a:lnTo>
                <a:lnTo>
                  <a:pt x="161399" y="4643542"/>
                </a:lnTo>
                <a:lnTo>
                  <a:pt x="209417" y="4649073"/>
                </a:lnTo>
                <a:lnTo>
                  <a:pt x="5717103" y="4649073"/>
                </a:lnTo>
                <a:lnTo>
                  <a:pt x="5765121" y="4643542"/>
                </a:lnTo>
                <a:lnTo>
                  <a:pt x="5809200" y="4627787"/>
                </a:lnTo>
                <a:lnTo>
                  <a:pt x="5848083" y="4603066"/>
                </a:lnTo>
                <a:lnTo>
                  <a:pt x="5880514" y="4570635"/>
                </a:lnTo>
                <a:lnTo>
                  <a:pt x="5905235" y="4531752"/>
                </a:lnTo>
                <a:lnTo>
                  <a:pt x="5920990" y="4487673"/>
                </a:lnTo>
                <a:lnTo>
                  <a:pt x="5926521" y="4439655"/>
                </a:lnTo>
                <a:lnTo>
                  <a:pt x="5926521" y="209417"/>
                </a:lnTo>
                <a:lnTo>
                  <a:pt x="5920990" y="161400"/>
                </a:lnTo>
                <a:lnTo>
                  <a:pt x="5905235" y="117321"/>
                </a:lnTo>
                <a:lnTo>
                  <a:pt x="5880514" y="78437"/>
                </a:lnTo>
                <a:lnTo>
                  <a:pt x="5848083" y="46006"/>
                </a:lnTo>
                <a:lnTo>
                  <a:pt x="5809200" y="21285"/>
                </a:lnTo>
                <a:lnTo>
                  <a:pt x="5765121" y="5530"/>
                </a:lnTo>
                <a:lnTo>
                  <a:pt x="5717103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2750" y="4986530"/>
            <a:ext cx="12073066" cy="196097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389" y="3528688"/>
            <a:ext cx="4785194" cy="46490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9191" y="2738136"/>
            <a:ext cx="1818639" cy="186690"/>
          </a:xfrm>
          <a:custGeom>
            <a:avLst/>
            <a:gdLst/>
            <a:ahLst/>
            <a:cxnLst/>
            <a:rect l="l" t="t" r="r" b="b"/>
            <a:pathLst>
              <a:path w="1818639" h="186689">
                <a:moveTo>
                  <a:pt x="128006" y="0"/>
                </a:moveTo>
                <a:lnTo>
                  <a:pt x="78138" y="6478"/>
                </a:lnTo>
                <a:lnTo>
                  <a:pt x="37040" y="25457"/>
                </a:lnTo>
                <a:lnTo>
                  <a:pt x="9571" y="55283"/>
                </a:lnTo>
                <a:lnTo>
                  <a:pt x="0" y="93714"/>
                </a:lnTo>
                <a:lnTo>
                  <a:pt x="1112" y="107522"/>
                </a:lnTo>
                <a:lnTo>
                  <a:pt x="17800" y="143451"/>
                </a:lnTo>
                <a:lnTo>
                  <a:pt x="51863" y="169415"/>
                </a:lnTo>
                <a:lnTo>
                  <a:pt x="99342" y="183894"/>
                </a:lnTo>
                <a:lnTo>
                  <a:pt x="117525" y="185989"/>
                </a:lnTo>
                <a:lnTo>
                  <a:pt x="118140" y="185989"/>
                </a:lnTo>
                <a:lnTo>
                  <a:pt x="136121" y="186643"/>
                </a:lnTo>
                <a:lnTo>
                  <a:pt x="190406" y="180753"/>
                </a:lnTo>
                <a:lnTo>
                  <a:pt x="238670" y="163934"/>
                </a:lnTo>
                <a:lnTo>
                  <a:pt x="247195" y="159419"/>
                </a:lnTo>
                <a:lnTo>
                  <a:pt x="137430" y="159419"/>
                </a:lnTo>
                <a:lnTo>
                  <a:pt x="124147" y="158977"/>
                </a:lnTo>
                <a:lnTo>
                  <a:pt x="123473" y="158977"/>
                </a:lnTo>
                <a:lnTo>
                  <a:pt x="109682" y="157521"/>
                </a:lnTo>
                <a:lnTo>
                  <a:pt x="64723" y="142273"/>
                </a:lnTo>
                <a:lnTo>
                  <a:pt x="39593" y="112954"/>
                </a:lnTo>
                <a:lnTo>
                  <a:pt x="36386" y="93714"/>
                </a:lnTo>
                <a:lnTo>
                  <a:pt x="37204" y="83734"/>
                </a:lnTo>
                <a:lnTo>
                  <a:pt x="56739" y="50980"/>
                </a:lnTo>
                <a:lnTo>
                  <a:pt x="97330" y="31641"/>
                </a:lnTo>
                <a:lnTo>
                  <a:pt x="136645" y="27224"/>
                </a:lnTo>
                <a:lnTo>
                  <a:pt x="222568" y="27224"/>
                </a:lnTo>
                <a:lnTo>
                  <a:pt x="212869" y="20320"/>
                </a:lnTo>
                <a:lnTo>
                  <a:pt x="187625" y="9031"/>
                </a:lnTo>
                <a:lnTo>
                  <a:pt x="159337" y="2257"/>
                </a:lnTo>
                <a:lnTo>
                  <a:pt x="128006" y="0"/>
                </a:lnTo>
                <a:close/>
              </a:path>
              <a:path w="1818639" h="186689">
                <a:moveTo>
                  <a:pt x="265698" y="87955"/>
                </a:moveTo>
                <a:lnTo>
                  <a:pt x="137430" y="87955"/>
                </a:lnTo>
                <a:lnTo>
                  <a:pt x="137430" y="113870"/>
                </a:lnTo>
                <a:lnTo>
                  <a:pt x="232453" y="113870"/>
                </a:lnTo>
                <a:lnTo>
                  <a:pt x="232453" y="133765"/>
                </a:lnTo>
                <a:lnTo>
                  <a:pt x="190046" y="152351"/>
                </a:lnTo>
                <a:lnTo>
                  <a:pt x="151026" y="158977"/>
                </a:lnTo>
                <a:lnTo>
                  <a:pt x="137430" y="159419"/>
                </a:lnTo>
                <a:lnTo>
                  <a:pt x="247195" y="159419"/>
                </a:lnTo>
                <a:lnTo>
                  <a:pt x="252724" y="156490"/>
                </a:lnTo>
                <a:lnTo>
                  <a:pt x="265698" y="148163"/>
                </a:lnTo>
                <a:lnTo>
                  <a:pt x="265698" y="87955"/>
                </a:lnTo>
                <a:close/>
              </a:path>
              <a:path w="1818639" h="186689">
                <a:moveTo>
                  <a:pt x="222568" y="27224"/>
                </a:moveTo>
                <a:lnTo>
                  <a:pt x="136645" y="27224"/>
                </a:lnTo>
                <a:lnTo>
                  <a:pt x="152204" y="27895"/>
                </a:lnTo>
                <a:lnTo>
                  <a:pt x="167206" y="29907"/>
                </a:lnTo>
                <a:lnTo>
                  <a:pt x="208763" y="43797"/>
                </a:lnTo>
                <a:lnTo>
                  <a:pt x="243709" y="68584"/>
                </a:lnTo>
                <a:lnTo>
                  <a:pt x="265698" y="64657"/>
                </a:lnTo>
                <a:lnTo>
                  <a:pt x="265698" y="36124"/>
                </a:lnTo>
                <a:lnTo>
                  <a:pt x="235071" y="36124"/>
                </a:lnTo>
                <a:lnTo>
                  <a:pt x="222568" y="27224"/>
                </a:lnTo>
                <a:close/>
              </a:path>
              <a:path w="1818639" h="186689">
                <a:moveTo>
                  <a:pt x="265698" y="3664"/>
                </a:moveTo>
                <a:lnTo>
                  <a:pt x="235071" y="3664"/>
                </a:lnTo>
                <a:lnTo>
                  <a:pt x="235071" y="36124"/>
                </a:lnTo>
                <a:lnTo>
                  <a:pt x="265698" y="36124"/>
                </a:lnTo>
                <a:lnTo>
                  <a:pt x="265698" y="3664"/>
                </a:lnTo>
                <a:close/>
              </a:path>
              <a:path w="1818639" h="186689">
                <a:moveTo>
                  <a:pt x="453350" y="155754"/>
                </a:moveTo>
                <a:lnTo>
                  <a:pt x="307805" y="155754"/>
                </a:lnTo>
                <a:lnTo>
                  <a:pt x="307805" y="183240"/>
                </a:lnTo>
                <a:lnTo>
                  <a:pt x="453350" y="183240"/>
                </a:lnTo>
                <a:lnTo>
                  <a:pt x="453350" y="155754"/>
                </a:lnTo>
                <a:close/>
              </a:path>
              <a:path w="1818639" h="186689">
                <a:moveTo>
                  <a:pt x="398116" y="31150"/>
                </a:moveTo>
                <a:lnTo>
                  <a:pt x="363300" y="31150"/>
                </a:lnTo>
                <a:lnTo>
                  <a:pt x="363300" y="155754"/>
                </a:lnTo>
                <a:lnTo>
                  <a:pt x="398116" y="155754"/>
                </a:lnTo>
                <a:lnTo>
                  <a:pt x="398116" y="31150"/>
                </a:lnTo>
                <a:close/>
              </a:path>
              <a:path w="1818639" h="186689">
                <a:moveTo>
                  <a:pt x="453350" y="3664"/>
                </a:moveTo>
                <a:lnTo>
                  <a:pt x="307805" y="3664"/>
                </a:lnTo>
                <a:lnTo>
                  <a:pt x="307805" y="31150"/>
                </a:lnTo>
                <a:lnTo>
                  <a:pt x="453350" y="31150"/>
                </a:lnTo>
                <a:lnTo>
                  <a:pt x="453350" y="3664"/>
                </a:lnTo>
                <a:close/>
              </a:path>
              <a:path w="1818639" h="186689">
                <a:moveTo>
                  <a:pt x="698774" y="155754"/>
                </a:moveTo>
                <a:lnTo>
                  <a:pt x="550087" y="155754"/>
                </a:lnTo>
                <a:lnTo>
                  <a:pt x="550087" y="183240"/>
                </a:lnTo>
                <a:lnTo>
                  <a:pt x="698774" y="183240"/>
                </a:lnTo>
                <a:lnTo>
                  <a:pt x="698774" y="155754"/>
                </a:lnTo>
                <a:close/>
              </a:path>
              <a:path w="1818639" h="186689">
                <a:moveTo>
                  <a:pt x="641707" y="30889"/>
                </a:moveTo>
                <a:lnTo>
                  <a:pt x="606892" y="30889"/>
                </a:lnTo>
                <a:lnTo>
                  <a:pt x="606892" y="155754"/>
                </a:lnTo>
                <a:lnTo>
                  <a:pt x="641707" y="155754"/>
                </a:lnTo>
                <a:lnTo>
                  <a:pt x="641707" y="30889"/>
                </a:lnTo>
                <a:close/>
              </a:path>
              <a:path w="1818639" h="186689">
                <a:moveTo>
                  <a:pt x="765525" y="3664"/>
                </a:moveTo>
                <a:lnTo>
                  <a:pt x="483335" y="3664"/>
                </a:lnTo>
                <a:lnTo>
                  <a:pt x="483335" y="74081"/>
                </a:lnTo>
                <a:lnTo>
                  <a:pt x="513962" y="74081"/>
                </a:lnTo>
                <a:lnTo>
                  <a:pt x="513962" y="30889"/>
                </a:lnTo>
                <a:lnTo>
                  <a:pt x="765525" y="30889"/>
                </a:lnTo>
                <a:lnTo>
                  <a:pt x="765525" y="3664"/>
                </a:lnTo>
                <a:close/>
              </a:path>
              <a:path w="1818639" h="186689">
                <a:moveTo>
                  <a:pt x="765525" y="30889"/>
                </a:moveTo>
                <a:lnTo>
                  <a:pt x="734636" y="30889"/>
                </a:lnTo>
                <a:lnTo>
                  <a:pt x="734636" y="74081"/>
                </a:lnTo>
                <a:lnTo>
                  <a:pt x="765525" y="74081"/>
                </a:lnTo>
                <a:lnTo>
                  <a:pt x="765525" y="30889"/>
                </a:lnTo>
                <a:close/>
              </a:path>
              <a:path w="1818639" h="186689">
                <a:moveTo>
                  <a:pt x="941361" y="155754"/>
                </a:moveTo>
                <a:lnTo>
                  <a:pt x="795815" y="155754"/>
                </a:lnTo>
                <a:lnTo>
                  <a:pt x="795815" y="183240"/>
                </a:lnTo>
                <a:lnTo>
                  <a:pt x="941361" y="183240"/>
                </a:lnTo>
                <a:lnTo>
                  <a:pt x="941361" y="155754"/>
                </a:lnTo>
                <a:close/>
              </a:path>
              <a:path w="1818639" h="186689">
                <a:moveTo>
                  <a:pt x="1150517" y="155754"/>
                </a:moveTo>
                <a:lnTo>
                  <a:pt x="1005233" y="155754"/>
                </a:lnTo>
                <a:lnTo>
                  <a:pt x="1005233" y="183240"/>
                </a:lnTo>
                <a:lnTo>
                  <a:pt x="1150517" y="183240"/>
                </a:lnTo>
                <a:lnTo>
                  <a:pt x="1150517" y="155754"/>
                </a:lnTo>
                <a:close/>
              </a:path>
              <a:path w="1818639" h="186689">
                <a:moveTo>
                  <a:pt x="886389" y="31150"/>
                </a:moveTo>
                <a:lnTo>
                  <a:pt x="851573" y="31150"/>
                </a:lnTo>
                <a:lnTo>
                  <a:pt x="851573" y="155754"/>
                </a:lnTo>
                <a:lnTo>
                  <a:pt x="886389" y="155754"/>
                </a:lnTo>
                <a:lnTo>
                  <a:pt x="886389" y="104447"/>
                </a:lnTo>
                <a:lnTo>
                  <a:pt x="1095283" y="104447"/>
                </a:lnTo>
                <a:lnTo>
                  <a:pt x="1095283" y="78531"/>
                </a:lnTo>
                <a:lnTo>
                  <a:pt x="886389" y="78531"/>
                </a:lnTo>
                <a:lnTo>
                  <a:pt x="886389" y="31150"/>
                </a:lnTo>
                <a:close/>
              </a:path>
              <a:path w="1818639" h="186689">
                <a:moveTo>
                  <a:pt x="1095283" y="104447"/>
                </a:moveTo>
                <a:lnTo>
                  <a:pt x="1060467" y="104447"/>
                </a:lnTo>
                <a:lnTo>
                  <a:pt x="1060467" y="155754"/>
                </a:lnTo>
                <a:lnTo>
                  <a:pt x="1095283" y="155754"/>
                </a:lnTo>
                <a:lnTo>
                  <a:pt x="1095283" y="104447"/>
                </a:lnTo>
                <a:close/>
              </a:path>
              <a:path w="1818639" h="186689">
                <a:moveTo>
                  <a:pt x="1095283" y="31150"/>
                </a:moveTo>
                <a:lnTo>
                  <a:pt x="1060467" y="31150"/>
                </a:lnTo>
                <a:lnTo>
                  <a:pt x="1060467" y="78531"/>
                </a:lnTo>
                <a:lnTo>
                  <a:pt x="1095283" y="78531"/>
                </a:lnTo>
                <a:lnTo>
                  <a:pt x="1095283" y="31150"/>
                </a:lnTo>
                <a:close/>
              </a:path>
              <a:path w="1818639" h="186689">
                <a:moveTo>
                  <a:pt x="941361" y="3664"/>
                </a:moveTo>
                <a:lnTo>
                  <a:pt x="795815" y="3664"/>
                </a:lnTo>
                <a:lnTo>
                  <a:pt x="795815" y="31150"/>
                </a:lnTo>
                <a:lnTo>
                  <a:pt x="941361" y="31150"/>
                </a:lnTo>
                <a:lnTo>
                  <a:pt x="941361" y="3664"/>
                </a:lnTo>
                <a:close/>
              </a:path>
              <a:path w="1818639" h="186689">
                <a:moveTo>
                  <a:pt x="1150517" y="3664"/>
                </a:moveTo>
                <a:lnTo>
                  <a:pt x="1005233" y="3664"/>
                </a:lnTo>
                <a:lnTo>
                  <a:pt x="1005233" y="31150"/>
                </a:lnTo>
                <a:lnTo>
                  <a:pt x="1150517" y="31150"/>
                </a:lnTo>
                <a:lnTo>
                  <a:pt x="1150517" y="3664"/>
                </a:lnTo>
                <a:close/>
              </a:path>
              <a:path w="1818639" h="186689">
                <a:moveTo>
                  <a:pt x="1255148" y="31150"/>
                </a:moveTo>
                <a:lnTo>
                  <a:pt x="1221117" y="31150"/>
                </a:lnTo>
                <a:lnTo>
                  <a:pt x="1221198" y="93452"/>
                </a:lnTo>
                <a:lnTo>
                  <a:pt x="1229363" y="133029"/>
                </a:lnTo>
                <a:lnTo>
                  <a:pt x="1253577" y="162822"/>
                </a:lnTo>
                <a:lnTo>
                  <a:pt x="1290994" y="180753"/>
                </a:lnTo>
                <a:lnTo>
                  <a:pt x="1338653" y="186643"/>
                </a:lnTo>
                <a:lnTo>
                  <a:pt x="1355308" y="185989"/>
                </a:lnTo>
                <a:lnTo>
                  <a:pt x="1399384" y="176172"/>
                </a:lnTo>
                <a:lnTo>
                  <a:pt x="1428007" y="158372"/>
                </a:lnTo>
                <a:lnTo>
                  <a:pt x="1338653" y="158372"/>
                </a:lnTo>
                <a:lnTo>
                  <a:pt x="1320542" y="157390"/>
                </a:lnTo>
                <a:lnTo>
                  <a:pt x="1278184" y="142665"/>
                </a:lnTo>
                <a:lnTo>
                  <a:pt x="1257177" y="108995"/>
                </a:lnTo>
                <a:lnTo>
                  <a:pt x="1255671" y="93452"/>
                </a:lnTo>
                <a:lnTo>
                  <a:pt x="1255148" y="31150"/>
                </a:lnTo>
                <a:close/>
              </a:path>
              <a:path w="1818639" h="186689">
                <a:moveTo>
                  <a:pt x="1456189" y="31150"/>
                </a:moveTo>
                <a:lnTo>
                  <a:pt x="1422158" y="31150"/>
                </a:lnTo>
                <a:lnTo>
                  <a:pt x="1421642" y="92143"/>
                </a:lnTo>
                <a:lnTo>
                  <a:pt x="1421584" y="93452"/>
                </a:lnTo>
                <a:lnTo>
                  <a:pt x="1408849" y="133029"/>
                </a:lnTo>
                <a:lnTo>
                  <a:pt x="1372499" y="154445"/>
                </a:lnTo>
                <a:lnTo>
                  <a:pt x="1372333" y="154445"/>
                </a:lnTo>
                <a:lnTo>
                  <a:pt x="1356562" y="157390"/>
                </a:lnTo>
                <a:lnTo>
                  <a:pt x="1338653" y="158372"/>
                </a:lnTo>
                <a:lnTo>
                  <a:pt x="1428007" y="158372"/>
                </a:lnTo>
                <a:lnTo>
                  <a:pt x="1452393" y="120611"/>
                </a:lnTo>
                <a:lnTo>
                  <a:pt x="1456105" y="93452"/>
                </a:lnTo>
                <a:lnTo>
                  <a:pt x="1456189" y="31150"/>
                </a:lnTo>
                <a:close/>
              </a:path>
              <a:path w="1818639" h="186689">
                <a:moveTo>
                  <a:pt x="1306455" y="3664"/>
                </a:moveTo>
                <a:lnTo>
                  <a:pt x="1165883" y="3664"/>
                </a:lnTo>
                <a:lnTo>
                  <a:pt x="1165883" y="31150"/>
                </a:lnTo>
                <a:lnTo>
                  <a:pt x="1306455" y="31150"/>
                </a:lnTo>
                <a:lnTo>
                  <a:pt x="1306455" y="3664"/>
                </a:lnTo>
                <a:close/>
              </a:path>
              <a:path w="1818639" h="186689">
                <a:moveTo>
                  <a:pt x="1511161" y="3664"/>
                </a:moveTo>
                <a:lnTo>
                  <a:pt x="1371375" y="3664"/>
                </a:lnTo>
                <a:lnTo>
                  <a:pt x="1371375" y="31150"/>
                </a:lnTo>
                <a:lnTo>
                  <a:pt x="1511161" y="31150"/>
                </a:lnTo>
                <a:lnTo>
                  <a:pt x="1511161" y="3664"/>
                </a:lnTo>
                <a:close/>
              </a:path>
              <a:path w="1818639" h="186689">
                <a:moveTo>
                  <a:pt x="1809279" y="105755"/>
                </a:moveTo>
                <a:lnTo>
                  <a:pt x="1747361" y="105755"/>
                </a:lnTo>
                <a:lnTo>
                  <a:pt x="1763395" y="107310"/>
                </a:lnTo>
                <a:lnTo>
                  <a:pt x="1774847" y="111973"/>
                </a:lnTo>
                <a:lnTo>
                  <a:pt x="1781719" y="119744"/>
                </a:lnTo>
                <a:lnTo>
                  <a:pt x="1784009" y="130624"/>
                </a:lnTo>
                <a:lnTo>
                  <a:pt x="1781621" y="141618"/>
                </a:lnTo>
                <a:lnTo>
                  <a:pt x="1774455" y="149471"/>
                </a:lnTo>
                <a:lnTo>
                  <a:pt x="1762511" y="154183"/>
                </a:lnTo>
                <a:lnTo>
                  <a:pt x="1745791" y="155754"/>
                </a:lnTo>
                <a:lnTo>
                  <a:pt x="1526426" y="155754"/>
                </a:lnTo>
                <a:lnTo>
                  <a:pt x="1526426" y="183240"/>
                </a:lnTo>
                <a:lnTo>
                  <a:pt x="1748670" y="183240"/>
                </a:lnTo>
                <a:lnTo>
                  <a:pt x="1764671" y="182438"/>
                </a:lnTo>
                <a:lnTo>
                  <a:pt x="1808403" y="163182"/>
                </a:lnTo>
                <a:lnTo>
                  <a:pt x="1818563" y="133242"/>
                </a:lnTo>
                <a:lnTo>
                  <a:pt x="1816224" y="117961"/>
                </a:lnTo>
                <a:lnTo>
                  <a:pt x="1809279" y="105755"/>
                </a:lnTo>
                <a:close/>
              </a:path>
              <a:path w="1818639" h="186689">
                <a:moveTo>
                  <a:pt x="1616737" y="31150"/>
                </a:moveTo>
                <a:lnTo>
                  <a:pt x="1581921" y="31150"/>
                </a:lnTo>
                <a:lnTo>
                  <a:pt x="1581921" y="155754"/>
                </a:lnTo>
                <a:lnTo>
                  <a:pt x="1616737" y="155754"/>
                </a:lnTo>
                <a:lnTo>
                  <a:pt x="1616737" y="105755"/>
                </a:lnTo>
                <a:lnTo>
                  <a:pt x="1809279" y="105755"/>
                </a:lnTo>
                <a:lnTo>
                  <a:pt x="1809205" y="105625"/>
                </a:lnTo>
                <a:lnTo>
                  <a:pt x="1797507" y="96233"/>
                </a:lnTo>
                <a:lnTo>
                  <a:pt x="1781130" y="89787"/>
                </a:lnTo>
                <a:lnTo>
                  <a:pt x="1788459" y="85773"/>
                </a:lnTo>
                <a:lnTo>
                  <a:pt x="1793834" y="80887"/>
                </a:lnTo>
                <a:lnTo>
                  <a:pt x="1616737" y="80887"/>
                </a:lnTo>
                <a:lnTo>
                  <a:pt x="1616737" y="31150"/>
                </a:lnTo>
                <a:close/>
              </a:path>
              <a:path w="1818639" h="186689">
                <a:moveTo>
                  <a:pt x="1743696" y="3664"/>
                </a:moveTo>
                <a:lnTo>
                  <a:pt x="1526426" y="3664"/>
                </a:lnTo>
                <a:lnTo>
                  <a:pt x="1526426" y="31150"/>
                </a:lnTo>
                <a:lnTo>
                  <a:pt x="1749979" y="31150"/>
                </a:lnTo>
                <a:lnTo>
                  <a:pt x="1756611" y="33157"/>
                </a:lnTo>
                <a:lnTo>
                  <a:pt x="1762020" y="37171"/>
                </a:lnTo>
                <a:lnTo>
                  <a:pt x="1767645" y="41098"/>
                </a:lnTo>
                <a:lnTo>
                  <a:pt x="1770397" y="47118"/>
                </a:lnTo>
                <a:lnTo>
                  <a:pt x="1770397" y="55495"/>
                </a:lnTo>
                <a:lnTo>
                  <a:pt x="1768221" y="66604"/>
                </a:lnTo>
                <a:lnTo>
                  <a:pt x="1761693" y="74539"/>
                </a:lnTo>
                <a:lnTo>
                  <a:pt x="1750813" y="79300"/>
                </a:lnTo>
                <a:lnTo>
                  <a:pt x="1735582" y="80887"/>
                </a:lnTo>
                <a:lnTo>
                  <a:pt x="1793834" y="80887"/>
                </a:lnTo>
                <a:lnTo>
                  <a:pt x="1794218" y="80538"/>
                </a:lnTo>
                <a:lnTo>
                  <a:pt x="1798407" y="74081"/>
                </a:lnTo>
                <a:lnTo>
                  <a:pt x="1802770" y="67624"/>
                </a:lnTo>
                <a:lnTo>
                  <a:pt x="1804951" y="60033"/>
                </a:lnTo>
                <a:lnTo>
                  <a:pt x="1804951" y="51307"/>
                </a:lnTo>
                <a:lnTo>
                  <a:pt x="1780263" y="11027"/>
                </a:lnTo>
                <a:lnTo>
                  <a:pt x="1757619" y="4482"/>
                </a:lnTo>
                <a:lnTo>
                  <a:pt x="1743696" y="3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2961" y="3528688"/>
            <a:ext cx="5927090" cy="4649470"/>
          </a:xfrm>
          <a:custGeom>
            <a:avLst/>
            <a:gdLst/>
            <a:ahLst/>
            <a:cxnLst/>
            <a:rect l="l" t="t" r="r" b="b"/>
            <a:pathLst>
              <a:path w="5927090" h="4649470">
                <a:moveTo>
                  <a:pt x="5717103" y="0"/>
                </a:moveTo>
                <a:lnTo>
                  <a:pt x="209417" y="0"/>
                </a:lnTo>
                <a:lnTo>
                  <a:pt x="161400" y="5530"/>
                </a:lnTo>
                <a:lnTo>
                  <a:pt x="117321" y="21285"/>
                </a:lnTo>
                <a:lnTo>
                  <a:pt x="78437" y="46006"/>
                </a:lnTo>
                <a:lnTo>
                  <a:pt x="46006" y="78437"/>
                </a:lnTo>
                <a:lnTo>
                  <a:pt x="21285" y="117321"/>
                </a:lnTo>
                <a:lnTo>
                  <a:pt x="5530" y="161400"/>
                </a:lnTo>
                <a:lnTo>
                  <a:pt x="0" y="209417"/>
                </a:lnTo>
                <a:lnTo>
                  <a:pt x="0" y="4439655"/>
                </a:lnTo>
                <a:lnTo>
                  <a:pt x="5530" y="4487672"/>
                </a:lnTo>
                <a:lnTo>
                  <a:pt x="21285" y="4531751"/>
                </a:lnTo>
                <a:lnTo>
                  <a:pt x="46006" y="4570635"/>
                </a:lnTo>
                <a:lnTo>
                  <a:pt x="78437" y="4603066"/>
                </a:lnTo>
                <a:lnTo>
                  <a:pt x="117320" y="4627787"/>
                </a:lnTo>
                <a:lnTo>
                  <a:pt x="161399" y="4643542"/>
                </a:lnTo>
                <a:lnTo>
                  <a:pt x="209417" y="4649073"/>
                </a:lnTo>
                <a:lnTo>
                  <a:pt x="5717103" y="4649073"/>
                </a:lnTo>
                <a:lnTo>
                  <a:pt x="5765121" y="4643542"/>
                </a:lnTo>
                <a:lnTo>
                  <a:pt x="5809200" y="4627787"/>
                </a:lnTo>
                <a:lnTo>
                  <a:pt x="5848083" y="4603066"/>
                </a:lnTo>
                <a:lnTo>
                  <a:pt x="5880514" y="4570635"/>
                </a:lnTo>
                <a:lnTo>
                  <a:pt x="5905235" y="4531752"/>
                </a:lnTo>
                <a:lnTo>
                  <a:pt x="5920990" y="4487673"/>
                </a:lnTo>
                <a:lnTo>
                  <a:pt x="5926521" y="4439655"/>
                </a:lnTo>
                <a:lnTo>
                  <a:pt x="5926521" y="209417"/>
                </a:lnTo>
                <a:lnTo>
                  <a:pt x="5920990" y="161400"/>
                </a:lnTo>
                <a:lnTo>
                  <a:pt x="5905235" y="117321"/>
                </a:lnTo>
                <a:lnTo>
                  <a:pt x="5880514" y="78437"/>
                </a:lnTo>
                <a:lnTo>
                  <a:pt x="5848083" y="46006"/>
                </a:lnTo>
                <a:lnTo>
                  <a:pt x="5809200" y="21285"/>
                </a:lnTo>
                <a:lnTo>
                  <a:pt x="5765121" y="5530"/>
                </a:lnTo>
                <a:lnTo>
                  <a:pt x="5717103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2887" y="5311535"/>
            <a:ext cx="8354890" cy="90450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078" y="4743311"/>
            <a:ext cx="5968404" cy="22198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1338" y="2738397"/>
            <a:ext cx="2083435" cy="186690"/>
          </a:xfrm>
          <a:custGeom>
            <a:avLst/>
            <a:gdLst/>
            <a:ahLst/>
            <a:cxnLst/>
            <a:rect l="l" t="t" r="r" b="b"/>
            <a:pathLst>
              <a:path w="2083435" h="186689">
                <a:moveTo>
                  <a:pt x="17015" y="130624"/>
                </a:moveTo>
                <a:lnTo>
                  <a:pt x="39331" y="178332"/>
                </a:lnTo>
                <a:lnTo>
                  <a:pt x="80364" y="186381"/>
                </a:lnTo>
                <a:lnTo>
                  <a:pt x="92471" y="185809"/>
                </a:lnTo>
                <a:lnTo>
                  <a:pt x="131638" y="172213"/>
                </a:lnTo>
                <a:lnTo>
                  <a:pt x="146007" y="158110"/>
                </a:lnTo>
                <a:lnTo>
                  <a:pt x="79840" y="158110"/>
                </a:lnTo>
                <a:lnTo>
                  <a:pt x="71087" y="157652"/>
                </a:lnTo>
                <a:lnTo>
                  <a:pt x="31608" y="142076"/>
                </a:lnTo>
                <a:lnTo>
                  <a:pt x="24263" y="136694"/>
                </a:lnTo>
                <a:lnTo>
                  <a:pt x="17015" y="130624"/>
                </a:lnTo>
                <a:close/>
              </a:path>
              <a:path w="2083435" h="186689">
                <a:moveTo>
                  <a:pt x="159157" y="30889"/>
                </a:moveTo>
                <a:lnTo>
                  <a:pt x="124341" y="30889"/>
                </a:lnTo>
                <a:lnTo>
                  <a:pt x="124341" y="115703"/>
                </a:lnTo>
                <a:lnTo>
                  <a:pt x="123572" y="125323"/>
                </a:lnTo>
                <a:lnTo>
                  <a:pt x="97968" y="155361"/>
                </a:lnTo>
                <a:lnTo>
                  <a:pt x="79840" y="158110"/>
                </a:lnTo>
                <a:lnTo>
                  <a:pt x="146007" y="158110"/>
                </a:lnTo>
                <a:lnTo>
                  <a:pt x="159127" y="115703"/>
                </a:lnTo>
                <a:lnTo>
                  <a:pt x="159157" y="30889"/>
                </a:lnTo>
                <a:close/>
              </a:path>
              <a:path w="2083435" h="186689">
                <a:moveTo>
                  <a:pt x="209941" y="3403"/>
                </a:moveTo>
                <a:lnTo>
                  <a:pt x="51045" y="3403"/>
                </a:lnTo>
                <a:lnTo>
                  <a:pt x="51045" y="30889"/>
                </a:lnTo>
                <a:lnTo>
                  <a:pt x="209941" y="30889"/>
                </a:lnTo>
                <a:lnTo>
                  <a:pt x="209941" y="3403"/>
                </a:lnTo>
                <a:close/>
              </a:path>
              <a:path w="2083435" h="186689">
                <a:moveTo>
                  <a:pt x="511541" y="112562"/>
                </a:moveTo>
                <a:lnTo>
                  <a:pt x="480652" y="112562"/>
                </a:lnTo>
                <a:lnTo>
                  <a:pt x="480652" y="155492"/>
                </a:lnTo>
                <a:lnTo>
                  <a:pt x="225162" y="155492"/>
                </a:lnTo>
                <a:lnTo>
                  <a:pt x="225162" y="182978"/>
                </a:lnTo>
                <a:lnTo>
                  <a:pt x="511541" y="182978"/>
                </a:lnTo>
                <a:lnTo>
                  <a:pt x="511541" y="112562"/>
                </a:lnTo>
                <a:close/>
              </a:path>
              <a:path w="2083435" h="186689">
                <a:moveTo>
                  <a:pt x="314688" y="30889"/>
                </a:moveTo>
                <a:lnTo>
                  <a:pt x="280396" y="30889"/>
                </a:lnTo>
                <a:lnTo>
                  <a:pt x="280396" y="155492"/>
                </a:lnTo>
                <a:lnTo>
                  <a:pt x="314688" y="155492"/>
                </a:lnTo>
                <a:lnTo>
                  <a:pt x="314688" y="106803"/>
                </a:lnTo>
                <a:lnTo>
                  <a:pt x="420706" y="106803"/>
                </a:lnTo>
                <a:lnTo>
                  <a:pt x="420706" y="80887"/>
                </a:lnTo>
                <a:lnTo>
                  <a:pt x="314688" y="80887"/>
                </a:lnTo>
                <a:lnTo>
                  <a:pt x="314688" y="30889"/>
                </a:lnTo>
                <a:close/>
              </a:path>
              <a:path w="2083435" h="186689">
                <a:moveTo>
                  <a:pt x="420706" y="106803"/>
                </a:moveTo>
                <a:lnTo>
                  <a:pt x="392958" y="106803"/>
                </a:lnTo>
                <a:lnTo>
                  <a:pt x="392958" y="131933"/>
                </a:lnTo>
                <a:lnTo>
                  <a:pt x="420706" y="131933"/>
                </a:lnTo>
                <a:lnTo>
                  <a:pt x="420706" y="106803"/>
                </a:lnTo>
                <a:close/>
              </a:path>
              <a:path w="2083435" h="186689">
                <a:moveTo>
                  <a:pt x="420706" y="55757"/>
                </a:moveTo>
                <a:lnTo>
                  <a:pt x="392958" y="55757"/>
                </a:lnTo>
                <a:lnTo>
                  <a:pt x="392958" y="80887"/>
                </a:lnTo>
                <a:lnTo>
                  <a:pt x="420706" y="80887"/>
                </a:lnTo>
                <a:lnTo>
                  <a:pt x="420706" y="55757"/>
                </a:lnTo>
                <a:close/>
              </a:path>
              <a:path w="2083435" h="186689">
                <a:moveTo>
                  <a:pt x="511541" y="3403"/>
                </a:moveTo>
                <a:lnTo>
                  <a:pt x="225162" y="3403"/>
                </a:lnTo>
                <a:lnTo>
                  <a:pt x="225162" y="30889"/>
                </a:lnTo>
                <a:lnTo>
                  <a:pt x="480652" y="30889"/>
                </a:lnTo>
                <a:lnTo>
                  <a:pt x="480652" y="73819"/>
                </a:lnTo>
                <a:lnTo>
                  <a:pt x="511541" y="73819"/>
                </a:lnTo>
                <a:lnTo>
                  <a:pt x="511541" y="3403"/>
                </a:lnTo>
                <a:close/>
              </a:path>
              <a:path w="2083435" h="186689">
                <a:moveTo>
                  <a:pt x="709322" y="46071"/>
                </a:moveTo>
                <a:lnTo>
                  <a:pt x="648538" y="46071"/>
                </a:lnTo>
                <a:lnTo>
                  <a:pt x="848008" y="184811"/>
                </a:lnTo>
                <a:lnTo>
                  <a:pt x="865809" y="184549"/>
                </a:lnTo>
                <a:lnTo>
                  <a:pt x="865809" y="133503"/>
                </a:lnTo>
                <a:lnTo>
                  <a:pt x="833873" y="133503"/>
                </a:lnTo>
                <a:lnTo>
                  <a:pt x="709322" y="46071"/>
                </a:lnTo>
                <a:close/>
              </a:path>
              <a:path w="2083435" h="186689">
                <a:moveTo>
                  <a:pt x="707698" y="155492"/>
                </a:moveTo>
                <a:lnTo>
                  <a:pt x="559535" y="155492"/>
                </a:lnTo>
                <a:lnTo>
                  <a:pt x="559535" y="182978"/>
                </a:lnTo>
                <a:lnTo>
                  <a:pt x="707698" y="182978"/>
                </a:lnTo>
                <a:lnTo>
                  <a:pt x="707698" y="155492"/>
                </a:lnTo>
                <a:close/>
              </a:path>
              <a:path w="2083435" h="186689">
                <a:moveTo>
                  <a:pt x="648538" y="3403"/>
                </a:moveTo>
                <a:lnTo>
                  <a:pt x="559535" y="3403"/>
                </a:lnTo>
                <a:lnTo>
                  <a:pt x="559535" y="30889"/>
                </a:lnTo>
                <a:lnTo>
                  <a:pt x="615031" y="30889"/>
                </a:lnTo>
                <a:lnTo>
                  <a:pt x="615031" y="155492"/>
                </a:lnTo>
                <a:lnTo>
                  <a:pt x="648538" y="155492"/>
                </a:lnTo>
                <a:lnTo>
                  <a:pt x="648538" y="46071"/>
                </a:lnTo>
                <a:lnTo>
                  <a:pt x="709322" y="46071"/>
                </a:lnTo>
                <a:lnTo>
                  <a:pt x="648538" y="3403"/>
                </a:lnTo>
                <a:close/>
              </a:path>
              <a:path w="2083435" h="186689">
                <a:moveTo>
                  <a:pt x="865809" y="30889"/>
                </a:moveTo>
                <a:lnTo>
                  <a:pt x="833873" y="30889"/>
                </a:lnTo>
                <a:lnTo>
                  <a:pt x="833873" y="133503"/>
                </a:lnTo>
                <a:lnTo>
                  <a:pt x="865809" y="133503"/>
                </a:lnTo>
                <a:lnTo>
                  <a:pt x="865809" y="30889"/>
                </a:lnTo>
                <a:close/>
              </a:path>
              <a:path w="2083435" h="186689">
                <a:moveTo>
                  <a:pt x="921305" y="3403"/>
                </a:moveTo>
                <a:lnTo>
                  <a:pt x="778639" y="3403"/>
                </a:lnTo>
                <a:lnTo>
                  <a:pt x="778639" y="30889"/>
                </a:lnTo>
                <a:lnTo>
                  <a:pt x="921305" y="30889"/>
                </a:lnTo>
                <a:lnTo>
                  <a:pt x="921305" y="3403"/>
                </a:lnTo>
                <a:close/>
              </a:path>
              <a:path w="2083435" h="186689">
                <a:moveTo>
                  <a:pt x="1083636" y="155492"/>
                </a:moveTo>
                <a:lnTo>
                  <a:pt x="939923" y="155492"/>
                </a:lnTo>
                <a:lnTo>
                  <a:pt x="939923" y="182978"/>
                </a:lnTo>
                <a:lnTo>
                  <a:pt x="1083636" y="182978"/>
                </a:lnTo>
                <a:lnTo>
                  <a:pt x="1083636" y="155492"/>
                </a:lnTo>
                <a:close/>
              </a:path>
              <a:path w="2083435" h="186689">
                <a:moveTo>
                  <a:pt x="1254835" y="155492"/>
                </a:moveTo>
                <a:lnTo>
                  <a:pt x="1122378" y="155492"/>
                </a:lnTo>
                <a:lnTo>
                  <a:pt x="1122378" y="182978"/>
                </a:lnTo>
                <a:lnTo>
                  <a:pt x="1254835" y="182978"/>
                </a:lnTo>
                <a:lnTo>
                  <a:pt x="1254835" y="155492"/>
                </a:lnTo>
                <a:close/>
              </a:path>
              <a:path w="2083435" h="186689">
                <a:moveTo>
                  <a:pt x="1029711" y="30889"/>
                </a:moveTo>
                <a:lnTo>
                  <a:pt x="995419" y="30889"/>
                </a:lnTo>
                <a:lnTo>
                  <a:pt x="995419" y="155492"/>
                </a:lnTo>
                <a:lnTo>
                  <a:pt x="1029711" y="155492"/>
                </a:lnTo>
                <a:lnTo>
                  <a:pt x="1029711" y="140048"/>
                </a:lnTo>
                <a:lnTo>
                  <a:pt x="1076927" y="110206"/>
                </a:lnTo>
                <a:lnTo>
                  <a:pt x="1029711" y="110206"/>
                </a:lnTo>
                <a:lnTo>
                  <a:pt x="1029711" y="30889"/>
                </a:lnTo>
                <a:close/>
              </a:path>
              <a:path w="2083435" h="186689">
                <a:moveTo>
                  <a:pt x="1143958" y="101829"/>
                </a:moveTo>
                <a:lnTo>
                  <a:pt x="1090180" y="101829"/>
                </a:lnTo>
                <a:lnTo>
                  <a:pt x="1164524" y="155492"/>
                </a:lnTo>
                <a:lnTo>
                  <a:pt x="1216354" y="155492"/>
                </a:lnTo>
                <a:lnTo>
                  <a:pt x="1143958" y="101829"/>
                </a:lnTo>
                <a:close/>
              </a:path>
              <a:path w="2083435" h="186689">
                <a:moveTo>
                  <a:pt x="1202481" y="30889"/>
                </a:moveTo>
                <a:lnTo>
                  <a:pt x="1159550" y="30889"/>
                </a:lnTo>
                <a:lnTo>
                  <a:pt x="1029711" y="110206"/>
                </a:lnTo>
                <a:lnTo>
                  <a:pt x="1076927" y="110206"/>
                </a:lnTo>
                <a:lnTo>
                  <a:pt x="1090180" y="101829"/>
                </a:lnTo>
                <a:lnTo>
                  <a:pt x="1143958" y="101829"/>
                </a:lnTo>
                <a:lnTo>
                  <a:pt x="1119237" y="83505"/>
                </a:lnTo>
                <a:lnTo>
                  <a:pt x="1202481" y="30889"/>
                </a:lnTo>
                <a:close/>
              </a:path>
              <a:path w="2083435" h="186689">
                <a:moveTo>
                  <a:pt x="1083636" y="3403"/>
                </a:moveTo>
                <a:lnTo>
                  <a:pt x="939923" y="3403"/>
                </a:lnTo>
                <a:lnTo>
                  <a:pt x="939923" y="30889"/>
                </a:lnTo>
                <a:lnTo>
                  <a:pt x="1083636" y="30889"/>
                </a:lnTo>
                <a:lnTo>
                  <a:pt x="1083636" y="3403"/>
                </a:lnTo>
                <a:close/>
              </a:path>
              <a:path w="2083435" h="186689">
                <a:moveTo>
                  <a:pt x="1248029" y="3403"/>
                </a:moveTo>
                <a:lnTo>
                  <a:pt x="1115834" y="3403"/>
                </a:lnTo>
                <a:lnTo>
                  <a:pt x="1115834" y="30889"/>
                </a:lnTo>
                <a:lnTo>
                  <a:pt x="1248029" y="30889"/>
                </a:lnTo>
                <a:lnTo>
                  <a:pt x="1248029" y="3403"/>
                </a:lnTo>
                <a:close/>
              </a:path>
              <a:path w="2083435" h="186689">
                <a:moveTo>
                  <a:pt x="1419330" y="155492"/>
                </a:moveTo>
                <a:lnTo>
                  <a:pt x="1273785" y="155492"/>
                </a:lnTo>
                <a:lnTo>
                  <a:pt x="1273785" y="182978"/>
                </a:lnTo>
                <a:lnTo>
                  <a:pt x="1419330" y="182978"/>
                </a:lnTo>
                <a:lnTo>
                  <a:pt x="1419330" y="155492"/>
                </a:lnTo>
                <a:close/>
              </a:path>
              <a:path w="2083435" h="186689">
                <a:moveTo>
                  <a:pt x="1364096" y="30889"/>
                </a:moveTo>
                <a:lnTo>
                  <a:pt x="1329280" y="30889"/>
                </a:lnTo>
                <a:lnTo>
                  <a:pt x="1329280" y="155492"/>
                </a:lnTo>
                <a:lnTo>
                  <a:pt x="1364096" y="155492"/>
                </a:lnTo>
                <a:lnTo>
                  <a:pt x="1364096" y="30889"/>
                </a:lnTo>
                <a:close/>
              </a:path>
              <a:path w="2083435" h="186689">
                <a:moveTo>
                  <a:pt x="1419330" y="3403"/>
                </a:moveTo>
                <a:lnTo>
                  <a:pt x="1273785" y="3403"/>
                </a:lnTo>
                <a:lnTo>
                  <a:pt x="1273785" y="30889"/>
                </a:lnTo>
                <a:lnTo>
                  <a:pt x="1419330" y="30889"/>
                </a:lnTo>
                <a:lnTo>
                  <a:pt x="1419330" y="3403"/>
                </a:lnTo>
                <a:close/>
              </a:path>
              <a:path w="2083435" h="186689">
                <a:moveTo>
                  <a:pt x="1603028" y="46071"/>
                </a:moveTo>
                <a:lnTo>
                  <a:pt x="1542244" y="46071"/>
                </a:lnTo>
                <a:lnTo>
                  <a:pt x="1741715" y="184811"/>
                </a:lnTo>
                <a:lnTo>
                  <a:pt x="1759515" y="184549"/>
                </a:lnTo>
                <a:lnTo>
                  <a:pt x="1759515" y="133503"/>
                </a:lnTo>
                <a:lnTo>
                  <a:pt x="1727579" y="133503"/>
                </a:lnTo>
                <a:lnTo>
                  <a:pt x="1603028" y="46071"/>
                </a:lnTo>
                <a:close/>
              </a:path>
              <a:path w="2083435" h="186689">
                <a:moveTo>
                  <a:pt x="1601405" y="155492"/>
                </a:moveTo>
                <a:lnTo>
                  <a:pt x="1453242" y="155492"/>
                </a:lnTo>
                <a:lnTo>
                  <a:pt x="1453242" y="182978"/>
                </a:lnTo>
                <a:lnTo>
                  <a:pt x="1601405" y="182978"/>
                </a:lnTo>
                <a:lnTo>
                  <a:pt x="1601405" y="155492"/>
                </a:lnTo>
                <a:close/>
              </a:path>
              <a:path w="2083435" h="186689">
                <a:moveTo>
                  <a:pt x="1542244" y="3403"/>
                </a:moveTo>
                <a:lnTo>
                  <a:pt x="1453242" y="3403"/>
                </a:lnTo>
                <a:lnTo>
                  <a:pt x="1453242" y="30889"/>
                </a:lnTo>
                <a:lnTo>
                  <a:pt x="1508738" y="30889"/>
                </a:lnTo>
                <a:lnTo>
                  <a:pt x="1508738" y="155492"/>
                </a:lnTo>
                <a:lnTo>
                  <a:pt x="1542244" y="155492"/>
                </a:lnTo>
                <a:lnTo>
                  <a:pt x="1542244" y="46071"/>
                </a:lnTo>
                <a:lnTo>
                  <a:pt x="1603028" y="46071"/>
                </a:lnTo>
                <a:lnTo>
                  <a:pt x="1542244" y="3403"/>
                </a:lnTo>
                <a:close/>
              </a:path>
              <a:path w="2083435" h="186689">
                <a:moveTo>
                  <a:pt x="1759515" y="30889"/>
                </a:moveTo>
                <a:lnTo>
                  <a:pt x="1727579" y="30889"/>
                </a:lnTo>
                <a:lnTo>
                  <a:pt x="1727579" y="133503"/>
                </a:lnTo>
                <a:lnTo>
                  <a:pt x="1759515" y="133503"/>
                </a:lnTo>
                <a:lnTo>
                  <a:pt x="1759515" y="30889"/>
                </a:lnTo>
                <a:close/>
              </a:path>
              <a:path w="2083435" h="186689">
                <a:moveTo>
                  <a:pt x="1815011" y="3403"/>
                </a:moveTo>
                <a:lnTo>
                  <a:pt x="1672345" y="3403"/>
                </a:lnTo>
                <a:lnTo>
                  <a:pt x="1672345" y="30889"/>
                </a:lnTo>
                <a:lnTo>
                  <a:pt x="1815011" y="30889"/>
                </a:lnTo>
                <a:lnTo>
                  <a:pt x="1815011" y="3403"/>
                </a:lnTo>
                <a:close/>
              </a:path>
              <a:path w="2083435" h="186689">
                <a:moveTo>
                  <a:pt x="1937906" y="150780"/>
                </a:moveTo>
                <a:lnTo>
                  <a:pt x="1875879" y="150780"/>
                </a:lnTo>
                <a:lnTo>
                  <a:pt x="1889671" y="158715"/>
                </a:lnTo>
                <a:lnTo>
                  <a:pt x="1934778" y="177219"/>
                </a:lnTo>
                <a:lnTo>
                  <a:pt x="1983075" y="186054"/>
                </a:lnTo>
                <a:lnTo>
                  <a:pt x="1999174" y="186643"/>
                </a:lnTo>
                <a:lnTo>
                  <a:pt x="2017743" y="185825"/>
                </a:lnTo>
                <a:lnTo>
                  <a:pt x="2060690" y="173554"/>
                </a:lnTo>
                <a:lnTo>
                  <a:pt x="2075957" y="159681"/>
                </a:lnTo>
                <a:lnTo>
                  <a:pt x="1999174" y="159681"/>
                </a:lnTo>
                <a:lnTo>
                  <a:pt x="1980702" y="158912"/>
                </a:lnTo>
                <a:lnTo>
                  <a:pt x="1962460" y="156605"/>
                </a:lnTo>
                <a:lnTo>
                  <a:pt x="1944447" y="152760"/>
                </a:lnTo>
                <a:lnTo>
                  <a:pt x="1937906" y="150780"/>
                </a:lnTo>
                <a:close/>
              </a:path>
              <a:path w="2083435" h="186689">
                <a:moveTo>
                  <a:pt x="1865408" y="112823"/>
                </a:moveTo>
                <a:lnTo>
                  <a:pt x="1844466" y="117012"/>
                </a:lnTo>
                <a:lnTo>
                  <a:pt x="1844466" y="182978"/>
                </a:lnTo>
                <a:lnTo>
                  <a:pt x="1875879" y="182978"/>
                </a:lnTo>
                <a:lnTo>
                  <a:pt x="1875879" y="150780"/>
                </a:lnTo>
                <a:lnTo>
                  <a:pt x="1937906" y="150780"/>
                </a:lnTo>
                <a:lnTo>
                  <a:pt x="1926663" y="147377"/>
                </a:lnTo>
                <a:lnTo>
                  <a:pt x="1909582" y="140604"/>
                </a:lnTo>
                <a:lnTo>
                  <a:pt x="1893680" y="132587"/>
                </a:lnTo>
                <a:lnTo>
                  <a:pt x="1878955" y="123327"/>
                </a:lnTo>
                <a:lnTo>
                  <a:pt x="1865408" y="112823"/>
                </a:lnTo>
                <a:close/>
              </a:path>
              <a:path w="2083435" h="186689">
                <a:moveTo>
                  <a:pt x="1933469" y="0"/>
                </a:moveTo>
                <a:lnTo>
                  <a:pt x="1881000" y="7656"/>
                </a:lnTo>
                <a:lnTo>
                  <a:pt x="1846691" y="40067"/>
                </a:lnTo>
                <a:lnTo>
                  <a:pt x="1845252" y="51569"/>
                </a:lnTo>
                <a:lnTo>
                  <a:pt x="1845890" y="59471"/>
                </a:lnTo>
                <a:lnTo>
                  <a:pt x="1878088" y="93092"/>
                </a:lnTo>
                <a:lnTo>
                  <a:pt x="1915407" y="103072"/>
                </a:lnTo>
                <a:lnTo>
                  <a:pt x="1985889" y="112692"/>
                </a:lnTo>
                <a:lnTo>
                  <a:pt x="1999779" y="114688"/>
                </a:lnTo>
                <a:lnTo>
                  <a:pt x="2038963" y="124603"/>
                </a:lnTo>
                <a:lnTo>
                  <a:pt x="2047340" y="131671"/>
                </a:lnTo>
                <a:lnTo>
                  <a:pt x="2047340" y="144236"/>
                </a:lnTo>
                <a:lnTo>
                  <a:pt x="2009923" y="159321"/>
                </a:lnTo>
                <a:lnTo>
                  <a:pt x="1999174" y="159681"/>
                </a:lnTo>
                <a:lnTo>
                  <a:pt x="2075957" y="159681"/>
                </a:lnTo>
                <a:lnTo>
                  <a:pt x="2077575" y="157717"/>
                </a:lnTo>
                <a:lnTo>
                  <a:pt x="2081796" y="147933"/>
                </a:lnTo>
                <a:lnTo>
                  <a:pt x="2083203" y="136906"/>
                </a:lnTo>
                <a:lnTo>
                  <a:pt x="2082515" y="128906"/>
                </a:lnTo>
                <a:lnTo>
                  <a:pt x="2058007" y="99407"/>
                </a:lnTo>
                <a:lnTo>
                  <a:pt x="2009317" y="84879"/>
                </a:lnTo>
                <a:lnTo>
                  <a:pt x="1939228" y="75390"/>
                </a:lnTo>
                <a:lnTo>
                  <a:pt x="1926205" y="73492"/>
                </a:lnTo>
                <a:lnTo>
                  <a:pt x="1889230" y="63872"/>
                </a:lnTo>
                <a:lnTo>
                  <a:pt x="1881376" y="56630"/>
                </a:lnTo>
                <a:lnTo>
                  <a:pt x="1881376" y="44239"/>
                </a:lnTo>
                <a:lnTo>
                  <a:pt x="1922016" y="27895"/>
                </a:lnTo>
                <a:lnTo>
                  <a:pt x="1933207" y="27486"/>
                </a:lnTo>
                <a:lnTo>
                  <a:pt x="2032119" y="27486"/>
                </a:lnTo>
                <a:lnTo>
                  <a:pt x="2028459" y="25179"/>
                </a:lnTo>
                <a:lnTo>
                  <a:pt x="1990273" y="8638"/>
                </a:lnTo>
                <a:lnTo>
                  <a:pt x="1948210" y="539"/>
                </a:lnTo>
                <a:lnTo>
                  <a:pt x="1933469" y="0"/>
                </a:lnTo>
                <a:close/>
              </a:path>
              <a:path w="2083435" h="186689">
                <a:moveTo>
                  <a:pt x="2032119" y="27486"/>
                </a:moveTo>
                <a:lnTo>
                  <a:pt x="1933207" y="27486"/>
                </a:lnTo>
                <a:lnTo>
                  <a:pt x="1951237" y="28205"/>
                </a:lnTo>
                <a:lnTo>
                  <a:pt x="1968415" y="30365"/>
                </a:lnTo>
                <a:lnTo>
                  <a:pt x="2014684" y="45384"/>
                </a:lnTo>
                <a:lnTo>
                  <a:pt x="2051005" y="71987"/>
                </a:lnTo>
                <a:lnTo>
                  <a:pt x="2070899" y="68060"/>
                </a:lnTo>
                <a:lnTo>
                  <a:pt x="2070899" y="32459"/>
                </a:lnTo>
                <a:lnTo>
                  <a:pt x="2040010" y="32459"/>
                </a:lnTo>
                <a:lnTo>
                  <a:pt x="2032119" y="27486"/>
                </a:lnTo>
                <a:close/>
              </a:path>
              <a:path w="2083435" h="186689">
                <a:moveTo>
                  <a:pt x="2070899" y="3403"/>
                </a:moveTo>
                <a:lnTo>
                  <a:pt x="2040010" y="3403"/>
                </a:lnTo>
                <a:lnTo>
                  <a:pt x="2040010" y="32459"/>
                </a:lnTo>
                <a:lnTo>
                  <a:pt x="2070899" y="32459"/>
                </a:lnTo>
                <a:lnTo>
                  <a:pt x="2070899" y="3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32961" y="3528688"/>
            <a:ext cx="5927090" cy="4649470"/>
            <a:chOff x="732961" y="3528688"/>
            <a:chExt cx="5927090" cy="4649470"/>
          </a:xfrm>
        </p:grpSpPr>
        <p:sp>
          <p:nvSpPr>
            <p:cNvPr id="4" name="object 4" descr=""/>
            <p:cNvSpPr/>
            <p:nvPr/>
          </p:nvSpPr>
          <p:spPr>
            <a:xfrm>
              <a:off x="732961" y="3528688"/>
              <a:ext cx="5927090" cy="4649470"/>
            </a:xfrm>
            <a:custGeom>
              <a:avLst/>
              <a:gdLst/>
              <a:ahLst/>
              <a:cxnLst/>
              <a:rect l="l" t="t" r="r" b="b"/>
              <a:pathLst>
                <a:path w="5927090" h="4649470">
                  <a:moveTo>
                    <a:pt x="5717103" y="0"/>
                  </a:moveTo>
                  <a:lnTo>
                    <a:pt x="209417" y="0"/>
                  </a:lnTo>
                  <a:lnTo>
                    <a:pt x="161400" y="5530"/>
                  </a:lnTo>
                  <a:lnTo>
                    <a:pt x="117321" y="21285"/>
                  </a:lnTo>
                  <a:lnTo>
                    <a:pt x="78437" y="46006"/>
                  </a:lnTo>
                  <a:lnTo>
                    <a:pt x="46006" y="78437"/>
                  </a:lnTo>
                  <a:lnTo>
                    <a:pt x="21285" y="117321"/>
                  </a:lnTo>
                  <a:lnTo>
                    <a:pt x="5530" y="161400"/>
                  </a:lnTo>
                  <a:lnTo>
                    <a:pt x="0" y="209417"/>
                  </a:lnTo>
                  <a:lnTo>
                    <a:pt x="0" y="4439655"/>
                  </a:lnTo>
                  <a:lnTo>
                    <a:pt x="5530" y="4487672"/>
                  </a:lnTo>
                  <a:lnTo>
                    <a:pt x="21285" y="4531751"/>
                  </a:lnTo>
                  <a:lnTo>
                    <a:pt x="46006" y="4570635"/>
                  </a:lnTo>
                  <a:lnTo>
                    <a:pt x="78437" y="4603066"/>
                  </a:lnTo>
                  <a:lnTo>
                    <a:pt x="117320" y="4627787"/>
                  </a:lnTo>
                  <a:lnTo>
                    <a:pt x="161399" y="4643542"/>
                  </a:lnTo>
                  <a:lnTo>
                    <a:pt x="209417" y="4649073"/>
                  </a:lnTo>
                  <a:lnTo>
                    <a:pt x="5717103" y="4649073"/>
                  </a:lnTo>
                  <a:lnTo>
                    <a:pt x="5765121" y="4643542"/>
                  </a:lnTo>
                  <a:lnTo>
                    <a:pt x="5809200" y="4627787"/>
                  </a:lnTo>
                  <a:lnTo>
                    <a:pt x="5848083" y="4603066"/>
                  </a:lnTo>
                  <a:lnTo>
                    <a:pt x="5880514" y="4570635"/>
                  </a:lnTo>
                  <a:lnTo>
                    <a:pt x="5905235" y="4531752"/>
                  </a:lnTo>
                  <a:lnTo>
                    <a:pt x="5920990" y="4487673"/>
                  </a:lnTo>
                  <a:lnTo>
                    <a:pt x="5926521" y="4439655"/>
                  </a:lnTo>
                  <a:lnTo>
                    <a:pt x="5926521" y="209417"/>
                  </a:lnTo>
                  <a:lnTo>
                    <a:pt x="5920990" y="161400"/>
                  </a:lnTo>
                  <a:lnTo>
                    <a:pt x="5905235" y="117321"/>
                  </a:lnTo>
                  <a:lnTo>
                    <a:pt x="5880514" y="78437"/>
                  </a:lnTo>
                  <a:lnTo>
                    <a:pt x="5848083" y="46006"/>
                  </a:lnTo>
                  <a:lnTo>
                    <a:pt x="5809200" y="21285"/>
                  </a:lnTo>
                  <a:lnTo>
                    <a:pt x="5765121" y="5530"/>
                  </a:lnTo>
                  <a:lnTo>
                    <a:pt x="571710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409" y="3528688"/>
              <a:ext cx="3371625" cy="4649073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2168" y="4986938"/>
            <a:ext cx="11345471" cy="195444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59" y="2738136"/>
            <a:ext cx="2929819" cy="2384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32961" y="3528688"/>
            <a:ext cx="5927090" cy="4649470"/>
            <a:chOff x="732961" y="3528688"/>
            <a:chExt cx="5927090" cy="4649470"/>
          </a:xfrm>
        </p:grpSpPr>
        <p:sp>
          <p:nvSpPr>
            <p:cNvPr id="4" name="object 4" descr=""/>
            <p:cNvSpPr/>
            <p:nvPr/>
          </p:nvSpPr>
          <p:spPr>
            <a:xfrm>
              <a:off x="732961" y="3528688"/>
              <a:ext cx="5927090" cy="4649470"/>
            </a:xfrm>
            <a:custGeom>
              <a:avLst/>
              <a:gdLst/>
              <a:ahLst/>
              <a:cxnLst/>
              <a:rect l="l" t="t" r="r" b="b"/>
              <a:pathLst>
                <a:path w="5927090" h="4649470">
                  <a:moveTo>
                    <a:pt x="5717103" y="0"/>
                  </a:moveTo>
                  <a:lnTo>
                    <a:pt x="209417" y="0"/>
                  </a:lnTo>
                  <a:lnTo>
                    <a:pt x="161400" y="5530"/>
                  </a:lnTo>
                  <a:lnTo>
                    <a:pt x="117321" y="21285"/>
                  </a:lnTo>
                  <a:lnTo>
                    <a:pt x="78437" y="46006"/>
                  </a:lnTo>
                  <a:lnTo>
                    <a:pt x="46006" y="78437"/>
                  </a:lnTo>
                  <a:lnTo>
                    <a:pt x="21285" y="117321"/>
                  </a:lnTo>
                  <a:lnTo>
                    <a:pt x="5530" y="161400"/>
                  </a:lnTo>
                  <a:lnTo>
                    <a:pt x="0" y="209417"/>
                  </a:lnTo>
                  <a:lnTo>
                    <a:pt x="0" y="4439655"/>
                  </a:lnTo>
                  <a:lnTo>
                    <a:pt x="5530" y="4487672"/>
                  </a:lnTo>
                  <a:lnTo>
                    <a:pt x="21285" y="4531751"/>
                  </a:lnTo>
                  <a:lnTo>
                    <a:pt x="46006" y="4570635"/>
                  </a:lnTo>
                  <a:lnTo>
                    <a:pt x="78437" y="4603066"/>
                  </a:lnTo>
                  <a:lnTo>
                    <a:pt x="117320" y="4627787"/>
                  </a:lnTo>
                  <a:lnTo>
                    <a:pt x="161399" y="4643542"/>
                  </a:lnTo>
                  <a:lnTo>
                    <a:pt x="209417" y="4649073"/>
                  </a:lnTo>
                  <a:lnTo>
                    <a:pt x="5717103" y="4649073"/>
                  </a:lnTo>
                  <a:lnTo>
                    <a:pt x="5765121" y="4643542"/>
                  </a:lnTo>
                  <a:lnTo>
                    <a:pt x="5809200" y="4627787"/>
                  </a:lnTo>
                  <a:lnTo>
                    <a:pt x="5848083" y="4603066"/>
                  </a:lnTo>
                  <a:lnTo>
                    <a:pt x="5880514" y="4570635"/>
                  </a:lnTo>
                  <a:lnTo>
                    <a:pt x="5905235" y="4531752"/>
                  </a:lnTo>
                  <a:lnTo>
                    <a:pt x="5920990" y="4487673"/>
                  </a:lnTo>
                  <a:lnTo>
                    <a:pt x="5926521" y="4439655"/>
                  </a:lnTo>
                  <a:lnTo>
                    <a:pt x="5926521" y="209417"/>
                  </a:lnTo>
                  <a:lnTo>
                    <a:pt x="5920990" y="161400"/>
                  </a:lnTo>
                  <a:lnTo>
                    <a:pt x="5905235" y="117321"/>
                  </a:lnTo>
                  <a:lnTo>
                    <a:pt x="5880514" y="78437"/>
                  </a:lnTo>
                  <a:lnTo>
                    <a:pt x="5848083" y="46006"/>
                  </a:lnTo>
                  <a:lnTo>
                    <a:pt x="5809200" y="21285"/>
                  </a:lnTo>
                  <a:lnTo>
                    <a:pt x="5765121" y="5530"/>
                  </a:lnTo>
                  <a:lnTo>
                    <a:pt x="5717103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554" y="4910845"/>
              <a:ext cx="5633336" cy="1476394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9839" y="4248944"/>
            <a:ext cx="8854276" cy="302316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186" y="513544"/>
            <a:ext cx="1190625" cy="488315"/>
          </a:xfrm>
          <a:custGeom>
            <a:avLst/>
            <a:gdLst/>
            <a:ahLst/>
            <a:cxnLst/>
            <a:rect l="l" t="t" r="r" b="b"/>
            <a:pathLst>
              <a:path w="1190625" h="488315">
                <a:moveTo>
                  <a:pt x="66699" y="7486"/>
                </a:moveTo>
                <a:lnTo>
                  <a:pt x="1814" y="7486"/>
                </a:lnTo>
                <a:lnTo>
                  <a:pt x="0" y="9301"/>
                </a:lnTo>
                <a:lnTo>
                  <a:pt x="674" y="475744"/>
                </a:lnTo>
                <a:lnTo>
                  <a:pt x="680" y="479601"/>
                </a:lnTo>
                <a:lnTo>
                  <a:pt x="2495" y="481189"/>
                </a:lnTo>
                <a:lnTo>
                  <a:pt x="78269" y="481189"/>
                </a:lnTo>
                <a:lnTo>
                  <a:pt x="80311" y="479374"/>
                </a:lnTo>
                <a:lnTo>
                  <a:pt x="80311" y="475744"/>
                </a:lnTo>
                <a:lnTo>
                  <a:pt x="75547" y="230725"/>
                </a:lnTo>
                <a:lnTo>
                  <a:pt x="162454" y="230725"/>
                </a:lnTo>
                <a:lnTo>
                  <a:pt x="66699" y="7486"/>
                </a:lnTo>
                <a:close/>
              </a:path>
              <a:path w="1190625" h="488315">
                <a:moveTo>
                  <a:pt x="162454" y="230725"/>
                </a:moveTo>
                <a:lnTo>
                  <a:pt x="75547" y="230725"/>
                </a:lnTo>
                <a:lnTo>
                  <a:pt x="193292" y="481189"/>
                </a:lnTo>
                <a:lnTo>
                  <a:pt x="255454" y="481189"/>
                </a:lnTo>
                <a:lnTo>
                  <a:pt x="256589" y="479828"/>
                </a:lnTo>
                <a:lnTo>
                  <a:pt x="256295" y="275646"/>
                </a:lnTo>
                <a:lnTo>
                  <a:pt x="181722" y="275646"/>
                </a:lnTo>
                <a:lnTo>
                  <a:pt x="162454" y="230725"/>
                </a:lnTo>
                <a:close/>
              </a:path>
              <a:path w="1190625" h="488315">
                <a:moveTo>
                  <a:pt x="254547" y="7486"/>
                </a:moveTo>
                <a:lnTo>
                  <a:pt x="180361" y="7486"/>
                </a:lnTo>
                <a:lnTo>
                  <a:pt x="178319" y="9301"/>
                </a:lnTo>
                <a:lnTo>
                  <a:pt x="178319" y="12931"/>
                </a:lnTo>
                <a:lnTo>
                  <a:pt x="181722" y="275646"/>
                </a:lnTo>
                <a:lnTo>
                  <a:pt x="256295" y="275646"/>
                </a:lnTo>
                <a:lnTo>
                  <a:pt x="255913" y="12931"/>
                </a:lnTo>
                <a:lnTo>
                  <a:pt x="255908" y="9301"/>
                </a:lnTo>
                <a:lnTo>
                  <a:pt x="254547" y="7486"/>
                </a:lnTo>
                <a:close/>
              </a:path>
              <a:path w="1190625" h="488315">
                <a:moveTo>
                  <a:pt x="462042" y="0"/>
                </a:moveTo>
                <a:lnTo>
                  <a:pt x="410996" y="10336"/>
                </a:lnTo>
                <a:lnTo>
                  <a:pt x="367778" y="39815"/>
                </a:lnTo>
                <a:lnTo>
                  <a:pt x="338596" y="83119"/>
                </a:lnTo>
                <a:lnTo>
                  <a:pt x="328643" y="135440"/>
                </a:lnTo>
                <a:lnTo>
                  <a:pt x="327962" y="351193"/>
                </a:lnTo>
                <a:lnTo>
                  <a:pt x="329110" y="369527"/>
                </a:lnTo>
                <a:lnTo>
                  <a:pt x="346338" y="419934"/>
                </a:lnTo>
                <a:lnTo>
                  <a:pt x="380411" y="459367"/>
                </a:lnTo>
                <a:lnTo>
                  <a:pt x="426820" y="483401"/>
                </a:lnTo>
                <a:lnTo>
                  <a:pt x="462042" y="487995"/>
                </a:lnTo>
                <a:lnTo>
                  <a:pt x="479993" y="486847"/>
                </a:lnTo>
                <a:lnTo>
                  <a:pt x="528741" y="469619"/>
                </a:lnTo>
                <a:lnTo>
                  <a:pt x="567408" y="434525"/>
                </a:lnTo>
                <a:lnTo>
                  <a:pt x="584230" y="405642"/>
                </a:lnTo>
                <a:lnTo>
                  <a:pt x="462042" y="405642"/>
                </a:lnTo>
                <a:lnTo>
                  <a:pt x="451875" y="404663"/>
                </a:lnTo>
                <a:lnTo>
                  <a:pt x="419419" y="381438"/>
                </a:lnTo>
                <a:lnTo>
                  <a:pt x="410996" y="351193"/>
                </a:lnTo>
                <a:lnTo>
                  <a:pt x="410996" y="135440"/>
                </a:lnTo>
                <a:lnTo>
                  <a:pt x="411910" y="124636"/>
                </a:lnTo>
                <a:lnTo>
                  <a:pt x="411932" y="124381"/>
                </a:lnTo>
                <a:lnTo>
                  <a:pt x="433839" y="90478"/>
                </a:lnTo>
                <a:lnTo>
                  <a:pt x="462042" y="81672"/>
                </a:lnTo>
                <a:lnTo>
                  <a:pt x="583685" y="81672"/>
                </a:lnTo>
                <a:lnTo>
                  <a:pt x="576384" y="67380"/>
                </a:lnTo>
                <a:lnTo>
                  <a:pt x="542949" y="28330"/>
                </a:lnTo>
                <a:lnTo>
                  <a:pt x="497093" y="4594"/>
                </a:lnTo>
                <a:lnTo>
                  <a:pt x="479993" y="1148"/>
                </a:lnTo>
                <a:lnTo>
                  <a:pt x="462042" y="0"/>
                </a:lnTo>
                <a:close/>
              </a:path>
              <a:path w="1190625" h="488315">
                <a:moveTo>
                  <a:pt x="583685" y="81672"/>
                </a:moveTo>
                <a:lnTo>
                  <a:pt x="462042" y="81672"/>
                </a:lnTo>
                <a:lnTo>
                  <a:pt x="472463" y="82651"/>
                </a:lnTo>
                <a:lnTo>
                  <a:pt x="481949" y="85586"/>
                </a:lnTo>
                <a:lnTo>
                  <a:pt x="508833" y="114682"/>
                </a:lnTo>
                <a:lnTo>
                  <a:pt x="511445" y="124381"/>
                </a:lnTo>
                <a:lnTo>
                  <a:pt x="511513" y="124636"/>
                </a:lnTo>
                <a:lnTo>
                  <a:pt x="512407" y="135440"/>
                </a:lnTo>
                <a:lnTo>
                  <a:pt x="513087" y="351193"/>
                </a:lnTo>
                <a:lnTo>
                  <a:pt x="512109" y="361487"/>
                </a:lnTo>
                <a:lnTo>
                  <a:pt x="489606" y="396453"/>
                </a:lnTo>
                <a:lnTo>
                  <a:pt x="471783" y="404663"/>
                </a:lnTo>
                <a:lnTo>
                  <a:pt x="471499" y="404663"/>
                </a:lnTo>
                <a:lnTo>
                  <a:pt x="462042" y="405642"/>
                </a:lnTo>
                <a:lnTo>
                  <a:pt x="584230" y="405642"/>
                </a:lnTo>
                <a:lnTo>
                  <a:pt x="585104" y="403898"/>
                </a:lnTo>
                <a:lnTo>
                  <a:pt x="590847" y="387095"/>
                </a:lnTo>
                <a:lnTo>
                  <a:pt x="594292" y="369527"/>
                </a:lnTo>
                <a:lnTo>
                  <a:pt x="595441" y="351193"/>
                </a:lnTo>
                <a:lnTo>
                  <a:pt x="594760" y="135440"/>
                </a:lnTo>
                <a:lnTo>
                  <a:pt x="593612" y="117149"/>
                </a:lnTo>
                <a:lnTo>
                  <a:pt x="590166" y="99709"/>
                </a:lnTo>
                <a:lnTo>
                  <a:pt x="584423" y="83119"/>
                </a:lnTo>
                <a:lnTo>
                  <a:pt x="583685" y="81672"/>
                </a:lnTo>
                <a:close/>
              </a:path>
              <a:path w="1190625" h="488315">
                <a:moveTo>
                  <a:pt x="715990" y="7486"/>
                </a:moveTo>
                <a:lnTo>
                  <a:pt x="634998" y="7486"/>
                </a:lnTo>
                <a:lnTo>
                  <a:pt x="634090" y="8394"/>
                </a:lnTo>
                <a:lnTo>
                  <a:pt x="634544" y="10209"/>
                </a:lnTo>
                <a:lnTo>
                  <a:pt x="728921" y="480055"/>
                </a:lnTo>
                <a:lnTo>
                  <a:pt x="730056" y="481189"/>
                </a:lnTo>
                <a:lnTo>
                  <a:pt x="816039" y="481189"/>
                </a:lnTo>
                <a:lnTo>
                  <a:pt x="817173" y="480055"/>
                </a:lnTo>
                <a:lnTo>
                  <a:pt x="848478" y="321927"/>
                </a:lnTo>
                <a:lnTo>
                  <a:pt x="773388" y="321927"/>
                </a:lnTo>
                <a:lnTo>
                  <a:pt x="717578" y="10209"/>
                </a:lnTo>
                <a:lnTo>
                  <a:pt x="717124" y="8394"/>
                </a:lnTo>
                <a:lnTo>
                  <a:pt x="715990" y="7486"/>
                </a:lnTo>
                <a:close/>
              </a:path>
              <a:path w="1190625" h="488315">
                <a:moveTo>
                  <a:pt x="909736" y="7486"/>
                </a:moveTo>
                <a:lnTo>
                  <a:pt x="829424" y="7486"/>
                </a:lnTo>
                <a:lnTo>
                  <a:pt x="828290" y="8394"/>
                </a:lnTo>
                <a:lnTo>
                  <a:pt x="827836" y="10209"/>
                </a:lnTo>
                <a:lnTo>
                  <a:pt x="773388" y="321927"/>
                </a:lnTo>
                <a:lnTo>
                  <a:pt x="848478" y="321927"/>
                </a:lnTo>
                <a:lnTo>
                  <a:pt x="910190" y="10209"/>
                </a:lnTo>
                <a:lnTo>
                  <a:pt x="910644" y="8394"/>
                </a:lnTo>
                <a:lnTo>
                  <a:pt x="909736" y="7486"/>
                </a:lnTo>
                <a:close/>
              </a:path>
              <a:path w="1190625" h="488315">
                <a:moveTo>
                  <a:pt x="1107084" y="7486"/>
                </a:moveTo>
                <a:lnTo>
                  <a:pt x="1004766" y="7486"/>
                </a:lnTo>
                <a:lnTo>
                  <a:pt x="1003632" y="8394"/>
                </a:lnTo>
                <a:lnTo>
                  <a:pt x="1003178" y="10209"/>
                </a:lnTo>
                <a:lnTo>
                  <a:pt x="918782" y="477786"/>
                </a:lnTo>
                <a:lnTo>
                  <a:pt x="918782" y="480055"/>
                </a:lnTo>
                <a:lnTo>
                  <a:pt x="919690" y="481189"/>
                </a:lnTo>
                <a:lnTo>
                  <a:pt x="998867" y="481189"/>
                </a:lnTo>
                <a:lnTo>
                  <a:pt x="1000002" y="480055"/>
                </a:lnTo>
                <a:lnTo>
                  <a:pt x="1000455" y="477786"/>
                </a:lnTo>
                <a:lnTo>
                  <a:pt x="1007942" y="428102"/>
                </a:lnTo>
                <a:lnTo>
                  <a:pt x="1181058" y="428102"/>
                </a:lnTo>
                <a:lnTo>
                  <a:pt x="1168444" y="355277"/>
                </a:lnTo>
                <a:lnTo>
                  <a:pt x="1021554" y="355277"/>
                </a:lnTo>
                <a:lnTo>
                  <a:pt x="1052182" y="164026"/>
                </a:lnTo>
                <a:lnTo>
                  <a:pt x="1054904" y="138843"/>
                </a:lnTo>
                <a:lnTo>
                  <a:pt x="1130954" y="138843"/>
                </a:lnTo>
                <a:lnTo>
                  <a:pt x="1108672" y="10209"/>
                </a:lnTo>
                <a:lnTo>
                  <a:pt x="1108218" y="8394"/>
                </a:lnTo>
                <a:lnTo>
                  <a:pt x="1107084" y="7486"/>
                </a:lnTo>
                <a:close/>
              </a:path>
              <a:path w="1190625" h="488315">
                <a:moveTo>
                  <a:pt x="1181058" y="428102"/>
                </a:moveTo>
                <a:lnTo>
                  <a:pt x="1100505" y="428102"/>
                </a:lnTo>
                <a:lnTo>
                  <a:pt x="1107991" y="477786"/>
                </a:lnTo>
                <a:lnTo>
                  <a:pt x="1108445" y="480055"/>
                </a:lnTo>
                <a:lnTo>
                  <a:pt x="1109579" y="481189"/>
                </a:lnTo>
                <a:lnTo>
                  <a:pt x="1189211" y="481189"/>
                </a:lnTo>
                <a:lnTo>
                  <a:pt x="1190118" y="480055"/>
                </a:lnTo>
                <a:lnTo>
                  <a:pt x="1189664" y="477786"/>
                </a:lnTo>
                <a:lnTo>
                  <a:pt x="1181058" y="428102"/>
                </a:lnTo>
                <a:close/>
              </a:path>
              <a:path w="1190625" h="488315">
                <a:moveTo>
                  <a:pt x="1130954" y="138843"/>
                </a:moveTo>
                <a:lnTo>
                  <a:pt x="1054904" y="138843"/>
                </a:lnTo>
                <a:lnTo>
                  <a:pt x="1058988" y="164026"/>
                </a:lnTo>
                <a:lnTo>
                  <a:pt x="1086893" y="355277"/>
                </a:lnTo>
                <a:lnTo>
                  <a:pt x="1168444" y="355277"/>
                </a:lnTo>
                <a:lnTo>
                  <a:pt x="1130954" y="138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32961" y="1444982"/>
            <a:ext cx="12544425" cy="8764270"/>
            <a:chOff x="732961" y="1444982"/>
            <a:chExt cx="12544425" cy="876427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961" y="1444982"/>
              <a:ext cx="11748333" cy="57799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5989" y="2680546"/>
              <a:ext cx="5361093" cy="7528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2025-02-16T17:48:02Z</dcterms:created>
  <dcterms:modified xsi:type="dcterms:W3CDTF">2025-02-16T17:48:02Z</dcterms:modified>
</cp:coreProperties>
</file>