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0104100" cy="11379200"/>
  <p:notesSz cx="20104100" cy="11379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11308556"/>
                </a:moveTo>
                <a:lnTo>
                  <a:pt x="0" y="11308556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08556"/>
                </a:lnTo>
                <a:close/>
              </a:path>
            </a:pathLst>
          </a:custGeom>
          <a:solidFill>
            <a:srgbClr val="E6D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9.jpg"/><Relationship Id="rId9" Type="http://schemas.openxmlformats.org/officeDocument/2006/relationships/image" Target="../media/image20.jpg"/><Relationship Id="rId10" Type="http://schemas.openxmlformats.org/officeDocument/2006/relationships/image" Target="../media/image21.jpg"/><Relationship Id="rId11" Type="http://schemas.openxmlformats.org/officeDocument/2006/relationships/image" Target="../media/image22.jpg"/><Relationship Id="rId12" Type="http://schemas.openxmlformats.org/officeDocument/2006/relationships/image" Target="../media/image2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02890" y="2545994"/>
            <a:ext cx="1694180" cy="600710"/>
          </a:xfrm>
          <a:custGeom>
            <a:avLst/>
            <a:gdLst/>
            <a:ahLst/>
            <a:cxnLst/>
            <a:rect l="l" t="t" r="r" b="b"/>
            <a:pathLst>
              <a:path w="1694179" h="600710">
                <a:moveTo>
                  <a:pt x="285210" y="36480"/>
                </a:moveTo>
                <a:lnTo>
                  <a:pt x="0" y="36480"/>
                </a:lnTo>
                <a:lnTo>
                  <a:pt x="0" y="321691"/>
                </a:lnTo>
                <a:lnTo>
                  <a:pt x="70310" y="321691"/>
                </a:lnTo>
                <a:lnTo>
                  <a:pt x="137589" y="320945"/>
                </a:lnTo>
                <a:lnTo>
                  <a:pt x="187252" y="319577"/>
                </a:lnTo>
                <a:lnTo>
                  <a:pt x="232687" y="317255"/>
                </a:lnTo>
                <a:lnTo>
                  <a:pt x="275054" y="313525"/>
                </a:lnTo>
                <a:lnTo>
                  <a:pt x="317835" y="307886"/>
                </a:lnTo>
                <a:lnTo>
                  <a:pt x="339599" y="304446"/>
                </a:lnTo>
                <a:lnTo>
                  <a:pt x="338966" y="299803"/>
                </a:lnTo>
                <a:lnTo>
                  <a:pt x="55052" y="299803"/>
                </a:lnTo>
                <a:lnTo>
                  <a:pt x="55052" y="198984"/>
                </a:lnTo>
                <a:lnTo>
                  <a:pt x="37144" y="198984"/>
                </a:lnTo>
                <a:lnTo>
                  <a:pt x="37144" y="155207"/>
                </a:lnTo>
                <a:lnTo>
                  <a:pt x="55052" y="155207"/>
                </a:lnTo>
                <a:lnTo>
                  <a:pt x="55052" y="81583"/>
                </a:lnTo>
                <a:lnTo>
                  <a:pt x="285210" y="81583"/>
                </a:lnTo>
                <a:lnTo>
                  <a:pt x="285210" y="36480"/>
                </a:lnTo>
                <a:close/>
              </a:path>
              <a:path w="1694179" h="600710">
                <a:moveTo>
                  <a:pt x="333630" y="260669"/>
                </a:moveTo>
                <a:lnTo>
                  <a:pt x="292009" y="266639"/>
                </a:lnTo>
                <a:lnTo>
                  <a:pt x="250720" y="271281"/>
                </a:lnTo>
                <a:lnTo>
                  <a:pt x="207772" y="274598"/>
                </a:lnTo>
                <a:lnTo>
                  <a:pt x="161176" y="276588"/>
                </a:lnTo>
                <a:lnTo>
                  <a:pt x="87420" y="277251"/>
                </a:lnTo>
                <a:lnTo>
                  <a:pt x="55052" y="277251"/>
                </a:lnTo>
                <a:lnTo>
                  <a:pt x="55052" y="299803"/>
                </a:lnTo>
                <a:lnTo>
                  <a:pt x="338966" y="299803"/>
                </a:lnTo>
                <a:lnTo>
                  <a:pt x="333630" y="260669"/>
                </a:lnTo>
                <a:close/>
              </a:path>
              <a:path w="1694179" h="600710">
                <a:moveTo>
                  <a:pt x="55052" y="155207"/>
                </a:moveTo>
                <a:lnTo>
                  <a:pt x="37144" y="155207"/>
                </a:lnTo>
                <a:lnTo>
                  <a:pt x="37144" y="198984"/>
                </a:lnTo>
                <a:lnTo>
                  <a:pt x="55052" y="198984"/>
                </a:lnTo>
                <a:lnTo>
                  <a:pt x="55052" y="155207"/>
                </a:lnTo>
                <a:close/>
              </a:path>
              <a:path w="1694179" h="600710">
                <a:moveTo>
                  <a:pt x="268629" y="155207"/>
                </a:moveTo>
                <a:lnTo>
                  <a:pt x="55052" y="155207"/>
                </a:lnTo>
                <a:lnTo>
                  <a:pt x="55052" y="198984"/>
                </a:lnTo>
                <a:lnTo>
                  <a:pt x="268629" y="198984"/>
                </a:lnTo>
                <a:lnTo>
                  <a:pt x="268629" y="155207"/>
                </a:lnTo>
                <a:close/>
              </a:path>
              <a:path w="1694179" h="600710">
                <a:moveTo>
                  <a:pt x="457001" y="662"/>
                </a:moveTo>
                <a:lnTo>
                  <a:pt x="401948" y="662"/>
                </a:lnTo>
                <a:lnTo>
                  <a:pt x="401948" y="358172"/>
                </a:lnTo>
                <a:lnTo>
                  <a:pt x="457001" y="358172"/>
                </a:lnTo>
                <a:lnTo>
                  <a:pt x="457001" y="662"/>
                </a:lnTo>
                <a:close/>
              </a:path>
              <a:path w="1694179" h="600710">
                <a:moveTo>
                  <a:pt x="457001" y="388019"/>
                </a:moveTo>
                <a:lnTo>
                  <a:pt x="69644" y="388019"/>
                </a:lnTo>
                <a:lnTo>
                  <a:pt x="69644" y="592310"/>
                </a:lnTo>
                <a:lnTo>
                  <a:pt x="457001" y="592310"/>
                </a:lnTo>
                <a:lnTo>
                  <a:pt x="457001" y="547207"/>
                </a:lnTo>
                <a:lnTo>
                  <a:pt x="123370" y="547207"/>
                </a:lnTo>
                <a:lnTo>
                  <a:pt x="123370" y="431796"/>
                </a:lnTo>
                <a:lnTo>
                  <a:pt x="457001" y="431796"/>
                </a:lnTo>
                <a:lnTo>
                  <a:pt x="457001" y="388019"/>
                </a:lnTo>
                <a:close/>
              </a:path>
              <a:path w="1694179" h="600710">
                <a:moveTo>
                  <a:pt x="457001" y="431796"/>
                </a:moveTo>
                <a:lnTo>
                  <a:pt x="403275" y="431796"/>
                </a:lnTo>
                <a:lnTo>
                  <a:pt x="403275" y="547207"/>
                </a:lnTo>
                <a:lnTo>
                  <a:pt x="457001" y="547207"/>
                </a:lnTo>
                <a:lnTo>
                  <a:pt x="457001" y="431796"/>
                </a:lnTo>
                <a:close/>
              </a:path>
              <a:path w="1694179" h="600710">
                <a:moveTo>
                  <a:pt x="817774" y="476236"/>
                </a:moveTo>
                <a:lnTo>
                  <a:pt x="575676" y="476236"/>
                </a:lnTo>
                <a:lnTo>
                  <a:pt x="575676" y="522665"/>
                </a:lnTo>
                <a:lnTo>
                  <a:pt x="1119565" y="522665"/>
                </a:lnTo>
                <a:lnTo>
                  <a:pt x="1119565" y="491491"/>
                </a:lnTo>
                <a:lnTo>
                  <a:pt x="817774" y="491491"/>
                </a:lnTo>
                <a:lnTo>
                  <a:pt x="817774" y="476236"/>
                </a:lnTo>
                <a:close/>
              </a:path>
              <a:path w="1694179" h="600710">
                <a:moveTo>
                  <a:pt x="872163" y="330977"/>
                </a:moveTo>
                <a:lnTo>
                  <a:pt x="817774" y="330977"/>
                </a:lnTo>
                <a:lnTo>
                  <a:pt x="817774" y="491491"/>
                </a:lnTo>
                <a:lnTo>
                  <a:pt x="872163" y="491491"/>
                </a:lnTo>
                <a:lnTo>
                  <a:pt x="872163" y="330977"/>
                </a:lnTo>
                <a:close/>
              </a:path>
              <a:path w="1694179" h="600710">
                <a:moveTo>
                  <a:pt x="1119565" y="476236"/>
                </a:moveTo>
                <a:lnTo>
                  <a:pt x="872163" y="476236"/>
                </a:lnTo>
                <a:lnTo>
                  <a:pt x="872163" y="491491"/>
                </a:lnTo>
                <a:lnTo>
                  <a:pt x="1119565" y="491491"/>
                </a:lnTo>
                <a:lnTo>
                  <a:pt x="1119565" y="476236"/>
                </a:lnTo>
                <a:close/>
              </a:path>
              <a:path w="1694179" h="600710">
                <a:moveTo>
                  <a:pt x="825733" y="39796"/>
                </a:moveTo>
                <a:lnTo>
                  <a:pt x="815784" y="39796"/>
                </a:lnTo>
                <a:lnTo>
                  <a:pt x="815784" y="86226"/>
                </a:lnTo>
                <a:lnTo>
                  <a:pt x="814996" y="101067"/>
                </a:lnTo>
                <a:lnTo>
                  <a:pt x="803182" y="144595"/>
                </a:lnTo>
                <a:lnTo>
                  <a:pt x="779677" y="184516"/>
                </a:lnTo>
                <a:lnTo>
                  <a:pt x="745974" y="219877"/>
                </a:lnTo>
                <a:lnTo>
                  <a:pt x="705431" y="250057"/>
                </a:lnTo>
                <a:lnTo>
                  <a:pt x="659913" y="273935"/>
                </a:lnTo>
                <a:lnTo>
                  <a:pt x="612779" y="289356"/>
                </a:lnTo>
                <a:lnTo>
                  <a:pt x="596901" y="292507"/>
                </a:lnTo>
                <a:lnTo>
                  <a:pt x="620779" y="338273"/>
                </a:lnTo>
                <a:lnTo>
                  <a:pt x="674754" y="322479"/>
                </a:lnTo>
                <a:lnTo>
                  <a:pt x="709700" y="306643"/>
                </a:lnTo>
                <a:lnTo>
                  <a:pt x="742533" y="287076"/>
                </a:lnTo>
                <a:lnTo>
                  <a:pt x="773210" y="263944"/>
                </a:lnTo>
                <a:lnTo>
                  <a:pt x="813131" y="223526"/>
                </a:lnTo>
                <a:lnTo>
                  <a:pt x="842979" y="176515"/>
                </a:lnTo>
                <a:lnTo>
                  <a:pt x="844845" y="172253"/>
                </a:lnTo>
                <a:lnTo>
                  <a:pt x="838999" y="159187"/>
                </a:lnTo>
                <a:lnTo>
                  <a:pt x="833195" y="141693"/>
                </a:lnTo>
                <a:lnTo>
                  <a:pt x="829164" y="124199"/>
                </a:lnTo>
                <a:lnTo>
                  <a:pt x="829050" y="123701"/>
                </a:lnTo>
                <a:lnTo>
                  <a:pt x="826601" y="105503"/>
                </a:lnTo>
                <a:lnTo>
                  <a:pt x="826562" y="105212"/>
                </a:lnTo>
                <a:lnTo>
                  <a:pt x="825733" y="86226"/>
                </a:lnTo>
                <a:lnTo>
                  <a:pt x="825733" y="39796"/>
                </a:lnTo>
                <a:close/>
              </a:path>
              <a:path w="1694179" h="600710">
                <a:moveTo>
                  <a:pt x="873490" y="39796"/>
                </a:moveTo>
                <a:lnTo>
                  <a:pt x="864203" y="39796"/>
                </a:lnTo>
                <a:lnTo>
                  <a:pt x="864203" y="86226"/>
                </a:lnTo>
                <a:lnTo>
                  <a:pt x="863346" y="105212"/>
                </a:lnTo>
                <a:lnTo>
                  <a:pt x="863333" y="105503"/>
                </a:lnTo>
                <a:lnTo>
                  <a:pt x="860791" y="123701"/>
                </a:lnTo>
                <a:lnTo>
                  <a:pt x="860721" y="124199"/>
                </a:lnTo>
                <a:lnTo>
                  <a:pt x="856369" y="142315"/>
                </a:lnTo>
                <a:lnTo>
                  <a:pt x="850275" y="159850"/>
                </a:lnTo>
                <a:lnTo>
                  <a:pt x="844845" y="172253"/>
                </a:lnTo>
                <a:lnTo>
                  <a:pt x="846585" y="176142"/>
                </a:lnTo>
                <a:lnTo>
                  <a:pt x="876806" y="223526"/>
                </a:lnTo>
                <a:lnTo>
                  <a:pt x="916727" y="263944"/>
                </a:lnTo>
                <a:lnTo>
                  <a:pt x="947694" y="287076"/>
                </a:lnTo>
                <a:lnTo>
                  <a:pt x="980858" y="306643"/>
                </a:lnTo>
                <a:lnTo>
                  <a:pt x="1015846" y="322479"/>
                </a:lnTo>
                <a:lnTo>
                  <a:pt x="1069818" y="338273"/>
                </a:lnTo>
                <a:lnTo>
                  <a:pt x="1093702" y="292507"/>
                </a:lnTo>
                <a:lnTo>
                  <a:pt x="1077784" y="289356"/>
                </a:lnTo>
                <a:lnTo>
                  <a:pt x="1061865" y="285210"/>
                </a:lnTo>
                <a:lnTo>
                  <a:pt x="1014605" y="266887"/>
                </a:lnTo>
                <a:lnTo>
                  <a:pt x="970329" y="240771"/>
                </a:lnTo>
                <a:lnTo>
                  <a:pt x="931900" y="208684"/>
                </a:lnTo>
                <a:lnTo>
                  <a:pt x="901016" y="171623"/>
                </a:lnTo>
                <a:lnTo>
                  <a:pt x="880578" y="130500"/>
                </a:lnTo>
                <a:lnTo>
                  <a:pt x="873490" y="86226"/>
                </a:lnTo>
                <a:lnTo>
                  <a:pt x="873490" y="39796"/>
                </a:lnTo>
                <a:close/>
              </a:path>
              <a:path w="1694179" h="600710">
                <a:moveTo>
                  <a:pt x="864203" y="39796"/>
                </a:moveTo>
                <a:lnTo>
                  <a:pt x="825733" y="39796"/>
                </a:lnTo>
                <a:lnTo>
                  <a:pt x="825733" y="86226"/>
                </a:lnTo>
                <a:lnTo>
                  <a:pt x="833195" y="141693"/>
                </a:lnTo>
                <a:lnTo>
                  <a:pt x="844845" y="172253"/>
                </a:lnTo>
                <a:lnTo>
                  <a:pt x="850275" y="159850"/>
                </a:lnTo>
                <a:lnTo>
                  <a:pt x="856369" y="142315"/>
                </a:lnTo>
                <a:lnTo>
                  <a:pt x="860721" y="124199"/>
                </a:lnTo>
                <a:lnTo>
                  <a:pt x="863333" y="105503"/>
                </a:lnTo>
                <a:lnTo>
                  <a:pt x="864203" y="86226"/>
                </a:lnTo>
                <a:lnTo>
                  <a:pt x="864203" y="39796"/>
                </a:lnTo>
                <a:close/>
              </a:path>
              <a:path w="1694179" h="600710">
                <a:moveTo>
                  <a:pt x="1693914" y="0"/>
                </a:moveTo>
                <a:lnTo>
                  <a:pt x="1640858" y="0"/>
                </a:lnTo>
                <a:lnTo>
                  <a:pt x="1640858" y="600269"/>
                </a:lnTo>
                <a:lnTo>
                  <a:pt x="1693914" y="600269"/>
                </a:lnTo>
                <a:lnTo>
                  <a:pt x="1693914" y="286537"/>
                </a:lnTo>
                <a:lnTo>
                  <a:pt x="1659423" y="286537"/>
                </a:lnTo>
                <a:lnTo>
                  <a:pt x="1659423" y="241434"/>
                </a:lnTo>
                <a:lnTo>
                  <a:pt x="1693914" y="241434"/>
                </a:lnTo>
                <a:lnTo>
                  <a:pt x="1693914" y="0"/>
                </a:lnTo>
                <a:close/>
              </a:path>
              <a:path w="1694179" h="600710">
                <a:moveTo>
                  <a:pt x="1559939" y="15918"/>
                </a:moveTo>
                <a:lnTo>
                  <a:pt x="1508202" y="15918"/>
                </a:lnTo>
                <a:lnTo>
                  <a:pt x="1508202" y="570422"/>
                </a:lnTo>
                <a:lnTo>
                  <a:pt x="1559939" y="570422"/>
                </a:lnTo>
                <a:lnTo>
                  <a:pt x="1559939" y="286537"/>
                </a:lnTo>
                <a:lnTo>
                  <a:pt x="1544013" y="286537"/>
                </a:lnTo>
                <a:lnTo>
                  <a:pt x="1544013" y="241434"/>
                </a:lnTo>
                <a:lnTo>
                  <a:pt x="1559939" y="241434"/>
                </a:lnTo>
                <a:lnTo>
                  <a:pt x="1559939" y="15918"/>
                </a:lnTo>
                <a:close/>
              </a:path>
              <a:path w="1694179" h="600710">
                <a:moveTo>
                  <a:pt x="1559939" y="241434"/>
                </a:moveTo>
                <a:lnTo>
                  <a:pt x="1544013" y="241434"/>
                </a:lnTo>
                <a:lnTo>
                  <a:pt x="1544013" y="286537"/>
                </a:lnTo>
                <a:lnTo>
                  <a:pt x="1559939" y="286537"/>
                </a:lnTo>
                <a:lnTo>
                  <a:pt x="1559939" y="241434"/>
                </a:lnTo>
                <a:close/>
              </a:path>
              <a:path w="1694179" h="600710">
                <a:moveTo>
                  <a:pt x="1640858" y="241434"/>
                </a:moveTo>
                <a:lnTo>
                  <a:pt x="1559939" y="241434"/>
                </a:lnTo>
                <a:lnTo>
                  <a:pt x="1559939" y="286537"/>
                </a:lnTo>
                <a:lnTo>
                  <a:pt x="1640858" y="286537"/>
                </a:lnTo>
                <a:lnTo>
                  <a:pt x="1640858" y="241434"/>
                </a:lnTo>
                <a:close/>
              </a:path>
              <a:path w="1694179" h="600710">
                <a:moveTo>
                  <a:pt x="1693914" y="241434"/>
                </a:moveTo>
                <a:lnTo>
                  <a:pt x="1659423" y="241434"/>
                </a:lnTo>
                <a:lnTo>
                  <a:pt x="1659423" y="286537"/>
                </a:lnTo>
                <a:lnTo>
                  <a:pt x="1693914" y="286537"/>
                </a:lnTo>
                <a:lnTo>
                  <a:pt x="1693914" y="241434"/>
                </a:lnTo>
                <a:close/>
              </a:path>
              <a:path w="1694179" h="600710">
                <a:moveTo>
                  <a:pt x="1407378" y="77603"/>
                </a:moveTo>
                <a:lnTo>
                  <a:pt x="1389473" y="77603"/>
                </a:lnTo>
                <a:lnTo>
                  <a:pt x="1389473" y="87553"/>
                </a:lnTo>
                <a:lnTo>
                  <a:pt x="1388229" y="121960"/>
                </a:lnTo>
                <a:lnTo>
                  <a:pt x="1378275" y="188288"/>
                </a:lnTo>
                <a:lnTo>
                  <a:pt x="1358379" y="250844"/>
                </a:lnTo>
                <a:lnTo>
                  <a:pt x="1326542" y="308881"/>
                </a:lnTo>
                <a:lnTo>
                  <a:pt x="1281729" y="362441"/>
                </a:lnTo>
                <a:lnTo>
                  <a:pt x="1221703" y="410529"/>
                </a:lnTo>
                <a:lnTo>
                  <a:pt x="1185846" y="432459"/>
                </a:lnTo>
                <a:lnTo>
                  <a:pt x="1217677" y="471593"/>
                </a:lnTo>
                <a:lnTo>
                  <a:pt x="1276712" y="433288"/>
                </a:lnTo>
                <a:lnTo>
                  <a:pt x="1325130" y="391335"/>
                </a:lnTo>
                <a:lnTo>
                  <a:pt x="1363767" y="345404"/>
                </a:lnTo>
                <a:lnTo>
                  <a:pt x="1393452" y="296487"/>
                </a:lnTo>
                <a:lnTo>
                  <a:pt x="1415670" y="244419"/>
                </a:lnTo>
                <a:lnTo>
                  <a:pt x="1430592" y="190361"/>
                </a:lnTo>
                <a:lnTo>
                  <a:pt x="1439050" y="134646"/>
                </a:lnTo>
                <a:lnTo>
                  <a:pt x="1439940" y="122707"/>
                </a:lnTo>
                <a:lnTo>
                  <a:pt x="1407378" y="122707"/>
                </a:lnTo>
                <a:lnTo>
                  <a:pt x="1407378" y="77603"/>
                </a:lnTo>
                <a:close/>
              </a:path>
              <a:path w="1694179" h="600710">
                <a:moveTo>
                  <a:pt x="1389473" y="77603"/>
                </a:moveTo>
                <a:lnTo>
                  <a:pt x="1209060" y="77603"/>
                </a:lnTo>
                <a:lnTo>
                  <a:pt x="1209060" y="122707"/>
                </a:lnTo>
                <a:lnTo>
                  <a:pt x="1388146" y="122707"/>
                </a:lnTo>
                <a:lnTo>
                  <a:pt x="1388229" y="121960"/>
                </a:lnTo>
                <a:lnTo>
                  <a:pt x="1389473" y="87553"/>
                </a:lnTo>
                <a:lnTo>
                  <a:pt x="1389473" y="77603"/>
                </a:lnTo>
                <a:close/>
              </a:path>
              <a:path w="1694179" h="600710">
                <a:moveTo>
                  <a:pt x="1441869" y="77603"/>
                </a:moveTo>
                <a:lnTo>
                  <a:pt x="1407378" y="77603"/>
                </a:lnTo>
                <a:lnTo>
                  <a:pt x="1407378" y="122707"/>
                </a:lnTo>
                <a:lnTo>
                  <a:pt x="1439940" y="122707"/>
                </a:lnTo>
                <a:lnTo>
                  <a:pt x="1441165" y="106290"/>
                </a:lnTo>
                <a:lnTo>
                  <a:pt x="1441869" y="77603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17015" y="3950904"/>
            <a:ext cx="3559175" cy="600710"/>
          </a:xfrm>
          <a:custGeom>
            <a:avLst/>
            <a:gdLst/>
            <a:ahLst/>
            <a:cxnLst/>
            <a:rect l="l" t="t" r="r" b="b"/>
            <a:pathLst>
              <a:path w="3559175" h="600710">
                <a:moveTo>
                  <a:pt x="543890" y="476899"/>
                </a:moveTo>
                <a:lnTo>
                  <a:pt x="0" y="476899"/>
                </a:lnTo>
                <a:lnTo>
                  <a:pt x="0" y="523329"/>
                </a:lnTo>
                <a:lnTo>
                  <a:pt x="543890" y="523329"/>
                </a:lnTo>
                <a:lnTo>
                  <a:pt x="543890" y="476899"/>
                </a:lnTo>
                <a:close/>
              </a:path>
              <a:path w="3559175" h="600710">
                <a:moveTo>
                  <a:pt x="140615" y="313069"/>
                </a:moveTo>
                <a:lnTo>
                  <a:pt x="49082" y="313069"/>
                </a:lnTo>
                <a:lnTo>
                  <a:pt x="49082" y="358172"/>
                </a:lnTo>
                <a:lnTo>
                  <a:pt x="491492" y="358172"/>
                </a:lnTo>
                <a:lnTo>
                  <a:pt x="491492" y="318375"/>
                </a:lnTo>
                <a:lnTo>
                  <a:pt x="140615" y="318375"/>
                </a:lnTo>
                <a:lnTo>
                  <a:pt x="140615" y="313069"/>
                </a:lnTo>
                <a:close/>
              </a:path>
              <a:path w="3559175" h="600710">
                <a:moveTo>
                  <a:pt x="195667" y="101481"/>
                </a:moveTo>
                <a:lnTo>
                  <a:pt x="140615" y="101481"/>
                </a:lnTo>
                <a:lnTo>
                  <a:pt x="140615" y="318375"/>
                </a:lnTo>
                <a:lnTo>
                  <a:pt x="195667" y="318375"/>
                </a:lnTo>
                <a:lnTo>
                  <a:pt x="195667" y="101481"/>
                </a:lnTo>
                <a:close/>
              </a:path>
              <a:path w="3559175" h="600710">
                <a:moveTo>
                  <a:pt x="344906" y="313069"/>
                </a:moveTo>
                <a:lnTo>
                  <a:pt x="195667" y="313069"/>
                </a:lnTo>
                <a:lnTo>
                  <a:pt x="195667" y="318375"/>
                </a:lnTo>
                <a:lnTo>
                  <a:pt x="344906" y="318375"/>
                </a:lnTo>
                <a:lnTo>
                  <a:pt x="344906" y="313069"/>
                </a:lnTo>
                <a:close/>
              </a:path>
              <a:path w="3559175" h="600710">
                <a:moveTo>
                  <a:pt x="399296" y="101481"/>
                </a:moveTo>
                <a:lnTo>
                  <a:pt x="344906" y="101481"/>
                </a:lnTo>
                <a:lnTo>
                  <a:pt x="344906" y="318375"/>
                </a:lnTo>
                <a:lnTo>
                  <a:pt x="399296" y="318375"/>
                </a:lnTo>
                <a:lnTo>
                  <a:pt x="399296" y="101481"/>
                </a:lnTo>
                <a:close/>
              </a:path>
              <a:path w="3559175" h="600710">
                <a:moveTo>
                  <a:pt x="491492" y="313069"/>
                </a:moveTo>
                <a:lnTo>
                  <a:pt x="399296" y="313069"/>
                </a:lnTo>
                <a:lnTo>
                  <a:pt x="399296" y="318375"/>
                </a:lnTo>
                <a:lnTo>
                  <a:pt x="491492" y="318375"/>
                </a:lnTo>
                <a:lnTo>
                  <a:pt x="491492" y="313069"/>
                </a:lnTo>
                <a:close/>
              </a:path>
              <a:path w="3559175" h="600710">
                <a:moveTo>
                  <a:pt x="492818" y="60358"/>
                </a:moveTo>
                <a:lnTo>
                  <a:pt x="47756" y="60358"/>
                </a:lnTo>
                <a:lnTo>
                  <a:pt x="47756" y="105461"/>
                </a:lnTo>
                <a:lnTo>
                  <a:pt x="140615" y="105461"/>
                </a:lnTo>
                <a:lnTo>
                  <a:pt x="140615" y="101481"/>
                </a:lnTo>
                <a:lnTo>
                  <a:pt x="492818" y="101481"/>
                </a:lnTo>
                <a:lnTo>
                  <a:pt x="492818" y="60358"/>
                </a:lnTo>
                <a:close/>
              </a:path>
              <a:path w="3559175" h="600710">
                <a:moveTo>
                  <a:pt x="344906" y="101481"/>
                </a:moveTo>
                <a:lnTo>
                  <a:pt x="195667" y="101481"/>
                </a:lnTo>
                <a:lnTo>
                  <a:pt x="195667" y="105461"/>
                </a:lnTo>
                <a:lnTo>
                  <a:pt x="344906" y="105461"/>
                </a:lnTo>
                <a:lnTo>
                  <a:pt x="344906" y="101481"/>
                </a:lnTo>
                <a:close/>
              </a:path>
              <a:path w="3559175" h="600710">
                <a:moveTo>
                  <a:pt x="492818" y="101481"/>
                </a:moveTo>
                <a:lnTo>
                  <a:pt x="399296" y="101481"/>
                </a:lnTo>
                <a:lnTo>
                  <a:pt x="399296" y="105461"/>
                </a:lnTo>
                <a:lnTo>
                  <a:pt x="492818" y="105461"/>
                </a:lnTo>
                <a:lnTo>
                  <a:pt x="492818" y="101481"/>
                </a:lnTo>
                <a:close/>
              </a:path>
              <a:path w="3559175" h="600710">
                <a:moveTo>
                  <a:pt x="853592" y="480215"/>
                </a:moveTo>
                <a:lnTo>
                  <a:pt x="610167" y="480215"/>
                </a:lnTo>
                <a:lnTo>
                  <a:pt x="610167" y="525982"/>
                </a:lnTo>
                <a:lnTo>
                  <a:pt x="1154056" y="525982"/>
                </a:lnTo>
                <a:lnTo>
                  <a:pt x="1154056" y="499451"/>
                </a:lnTo>
                <a:lnTo>
                  <a:pt x="853592" y="499451"/>
                </a:lnTo>
                <a:lnTo>
                  <a:pt x="853592" y="480215"/>
                </a:lnTo>
                <a:close/>
              </a:path>
              <a:path w="3559175" h="600710">
                <a:moveTo>
                  <a:pt x="907981" y="352202"/>
                </a:moveTo>
                <a:lnTo>
                  <a:pt x="853592" y="352202"/>
                </a:lnTo>
                <a:lnTo>
                  <a:pt x="853592" y="499451"/>
                </a:lnTo>
                <a:lnTo>
                  <a:pt x="907981" y="499451"/>
                </a:lnTo>
                <a:lnTo>
                  <a:pt x="907981" y="352202"/>
                </a:lnTo>
                <a:close/>
              </a:path>
              <a:path w="3559175" h="600710">
                <a:moveTo>
                  <a:pt x="1154056" y="480215"/>
                </a:moveTo>
                <a:lnTo>
                  <a:pt x="907981" y="480215"/>
                </a:lnTo>
                <a:lnTo>
                  <a:pt x="907981" y="499451"/>
                </a:lnTo>
                <a:lnTo>
                  <a:pt x="1154056" y="499451"/>
                </a:lnTo>
                <a:lnTo>
                  <a:pt x="1154056" y="480215"/>
                </a:lnTo>
                <a:close/>
              </a:path>
              <a:path w="3559175" h="600710">
                <a:moveTo>
                  <a:pt x="1086403" y="44439"/>
                </a:moveTo>
                <a:lnTo>
                  <a:pt x="676495" y="44439"/>
                </a:lnTo>
                <a:lnTo>
                  <a:pt x="676495" y="89542"/>
                </a:lnTo>
                <a:lnTo>
                  <a:pt x="1032018" y="89542"/>
                </a:lnTo>
                <a:lnTo>
                  <a:pt x="1032018" y="182402"/>
                </a:lnTo>
                <a:lnTo>
                  <a:pt x="677822" y="182402"/>
                </a:lnTo>
                <a:lnTo>
                  <a:pt x="677822" y="368121"/>
                </a:lnTo>
                <a:lnTo>
                  <a:pt x="853592" y="368121"/>
                </a:lnTo>
                <a:lnTo>
                  <a:pt x="853592" y="352202"/>
                </a:lnTo>
                <a:lnTo>
                  <a:pt x="1100330" y="352202"/>
                </a:lnTo>
                <a:lnTo>
                  <a:pt x="1100330" y="346233"/>
                </a:lnTo>
                <a:lnTo>
                  <a:pt x="732211" y="346233"/>
                </a:lnTo>
                <a:lnTo>
                  <a:pt x="732211" y="226179"/>
                </a:lnTo>
                <a:lnTo>
                  <a:pt x="1086403" y="226179"/>
                </a:lnTo>
                <a:lnTo>
                  <a:pt x="1086403" y="44439"/>
                </a:lnTo>
                <a:close/>
              </a:path>
              <a:path w="3559175" h="600710">
                <a:moveTo>
                  <a:pt x="1100330" y="352202"/>
                </a:moveTo>
                <a:lnTo>
                  <a:pt x="907981" y="352202"/>
                </a:lnTo>
                <a:lnTo>
                  <a:pt x="907981" y="368121"/>
                </a:lnTo>
                <a:lnTo>
                  <a:pt x="1100330" y="368121"/>
                </a:lnTo>
                <a:lnTo>
                  <a:pt x="1100330" y="352202"/>
                </a:lnTo>
                <a:close/>
              </a:path>
              <a:path w="3559175" h="600710">
                <a:moveTo>
                  <a:pt x="1100330" y="323018"/>
                </a:moveTo>
                <a:lnTo>
                  <a:pt x="732211" y="323018"/>
                </a:lnTo>
                <a:lnTo>
                  <a:pt x="732211" y="346233"/>
                </a:lnTo>
                <a:lnTo>
                  <a:pt x="1100330" y="346233"/>
                </a:lnTo>
                <a:lnTo>
                  <a:pt x="1100330" y="323018"/>
                </a:lnTo>
                <a:close/>
              </a:path>
              <a:path w="3559175" h="600710">
                <a:moveTo>
                  <a:pt x="1609686" y="13265"/>
                </a:moveTo>
                <a:lnTo>
                  <a:pt x="1557279" y="13265"/>
                </a:lnTo>
                <a:lnTo>
                  <a:pt x="1557279" y="361488"/>
                </a:lnTo>
                <a:lnTo>
                  <a:pt x="1609686" y="361488"/>
                </a:lnTo>
                <a:lnTo>
                  <a:pt x="1609686" y="199647"/>
                </a:lnTo>
                <a:lnTo>
                  <a:pt x="1577184" y="199647"/>
                </a:lnTo>
                <a:lnTo>
                  <a:pt x="1577184" y="154545"/>
                </a:lnTo>
                <a:lnTo>
                  <a:pt x="1609686" y="154545"/>
                </a:lnTo>
                <a:lnTo>
                  <a:pt x="1609686" y="13265"/>
                </a:lnTo>
                <a:close/>
              </a:path>
              <a:path w="3559175" h="600710">
                <a:moveTo>
                  <a:pt x="1354322" y="78930"/>
                </a:moveTo>
                <a:lnTo>
                  <a:pt x="1344364" y="78930"/>
                </a:lnTo>
                <a:lnTo>
                  <a:pt x="1344364" y="128012"/>
                </a:lnTo>
                <a:lnTo>
                  <a:pt x="1343535" y="144304"/>
                </a:lnTo>
                <a:lnTo>
                  <a:pt x="1336161" y="181738"/>
                </a:lnTo>
                <a:lnTo>
                  <a:pt x="1312531" y="233308"/>
                </a:lnTo>
                <a:lnTo>
                  <a:pt x="1288649" y="263985"/>
                </a:lnTo>
                <a:lnTo>
                  <a:pt x="1258471" y="290019"/>
                </a:lnTo>
                <a:lnTo>
                  <a:pt x="1222326" y="309752"/>
                </a:lnTo>
                <a:lnTo>
                  <a:pt x="1251508" y="352865"/>
                </a:lnTo>
                <a:lnTo>
                  <a:pt x="1291968" y="329319"/>
                </a:lnTo>
                <a:lnTo>
                  <a:pt x="1325799" y="298476"/>
                </a:lnTo>
                <a:lnTo>
                  <a:pt x="1352995" y="261001"/>
                </a:lnTo>
                <a:lnTo>
                  <a:pt x="1371844" y="219845"/>
                </a:lnTo>
                <a:lnTo>
                  <a:pt x="1368908" y="212912"/>
                </a:lnTo>
                <a:lnTo>
                  <a:pt x="1362525" y="191936"/>
                </a:lnTo>
                <a:lnTo>
                  <a:pt x="1357967" y="170794"/>
                </a:lnTo>
                <a:lnTo>
                  <a:pt x="1355233" y="149486"/>
                </a:lnTo>
                <a:lnTo>
                  <a:pt x="1354322" y="128012"/>
                </a:lnTo>
                <a:lnTo>
                  <a:pt x="1354322" y="78930"/>
                </a:lnTo>
                <a:close/>
              </a:path>
              <a:path w="3559175" h="600710">
                <a:moveTo>
                  <a:pt x="1397431" y="78930"/>
                </a:moveTo>
                <a:lnTo>
                  <a:pt x="1388143" y="78930"/>
                </a:lnTo>
                <a:lnTo>
                  <a:pt x="1388143" y="128012"/>
                </a:lnTo>
                <a:lnTo>
                  <a:pt x="1387217" y="149486"/>
                </a:lnTo>
                <a:lnTo>
                  <a:pt x="1379189" y="196538"/>
                </a:lnTo>
                <a:lnTo>
                  <a:pt x="1371844" y="219845"/>
                </a:lnTo>
                <a:lnTo>
                  <a:pt x="1377405" y="232977"/>
                </a:lnTo>
                <a:lnTo>
                  <a:pt x="1399625" y="270121"/>
                </a:lnTo>
                <a:lnTo>
                  <a:pt x="1429102" y="302829"/>
                </a:lnTo>
                <a:lnTo>
                  <a:pt x="1465581" y="328365"/>
                </a:lnTo>
                <a:lnTo>
                  <a:pt x="1486307" y="338273"/>
                </a:lnTo>
                <a:lnTo>
                  <a:pt x="1514830" y="295823"/>
                </a:lnTo>
                <a:lnTo>
                  <a:pt x="1496921" y="287200"/>
                </a:lnTo>
                <a:lnTo>
                  <a:pt x="1480339" y="277251"/>
                </a:lnTo>
                <a:lnTo>
                  <a:pt x="1438969" y="239444"/>
                </a:lnTo>
                <a:lnTo>
                  <a:pt x="1411357" y="193677"/>
                </a:lnTo>
                <a:lnTo>
                  <a:pt x="1398300" y="144304"/>
                </a:lnTo>
                <a:lnTo>
                  <a:pt x="1397431" y="128012"/>
                </a:lnTo>
                <a:lnTo>
                  <a:pt x="1397431" y="78930"/>
                </a:lnTo>
                <a:close/>
              </a:path>
              <a:path w="3559175" h="600710">
                <a:moveTo>
                  <a:pt x="1388143" y="78930"/>
                </a:moveTo>
                <a:lnTo>
                  <a:pt x="1354322" y="78930"/>
                </a:lnTo>
                <a:lnTo>
                  <a:pt x="1354322" y="128012"/>
                </a:lnTo>
                <a:lnTo>
                  <a:pt x="1357967" y="170794"/>
                </a:lnTo>
                <a:lnTo>
                  <a:pt x="1368908" y="212912"/>
                </a:lnTo>
                <a:lnTo>
                  <a:pt x="1371844" y="219845"/>
                </a:lnTo>
                <a:lnTo>
                  <a:pt x="1372227" y="218883"/>
                </a:lnTo>
                <a:lnTo>
                  <a:pt x="1379189" y="196538"/>
                </a:lnTo>
                <a:lnTo>
                  <a:pt x="1384163" y="173945"/>
                </a:lnTo>
                <a:lnTo>
                  <a:pt x="1387148" y="151103"/>
                </a:lnTo>
                <a:lnTo>
                  <a:pt x="1388143" y="128012"/>
                </a:lnTo>
                <a:lnTo>
                  <a:pt x="1388143" y="78930"/>
                </a:lnTo>
                <a:close/>
              </a:path>
              <a:path w="3559175" h="600710">
                <a:moveTo>
                  <a:pt x="1557279" y="154545"/>
                </a:moveTo>
                <a:lnTo>
                  <a:pt x="1467743" y="154545"/>
                </a:lnTo>
                <a:lnTo>
                  <a:pt x="1467743" y="199647"/>
                </a:lnTo>
                <a:lnTo>
                  <a:pt x="1557279" y="199647"/>
                </a:lnTo>
                <a:lnTo>
                  <a:pt x="1557279" y="154545"/>
                </a:lnTo>
                <a:close/>
              </a:path>
              <a:path w="3559175" h="600710">
                <a:moveTo>
                  <a:pt x="1609686" y="154545"/>
                </a:moveTo>
                <a:lnTo>
                  <a:pt x="1577184" y="154545"/>
                </a:lnTo>
                <a:lnTo>
                  <a:pt x="1577184" y="199647"/>
                </a:lnTo>
                <a:lnTo>
                  <a:pt x="1609686" y="199647"/>
                </a:lnTo>
                <a:lnTo>
                  <a:pt x="1609686" y="154545"/>
                </a:lnTo>
                <a:close/>
              </a:path>
              <a:path w="3559175" h="600710">
                <a:moveTo>
                  <a:pt x="1500904" y="49082"/>
                </a:moveTo>
                <a:lnTo>
                  <a:pt x="1234263" y="49082"/>
                </a:lnTo>
                <a:lnTo>
                  <a:pt x="1234263" y="94185"/>
                </a:lnTo>
                <a:lnTo>
                  <a:pt x="1344364" y="94185"/>
                </a:lnTo>
                <a:lnTo>
                  <a:pt x="1344364" y="78930"/>
                </a:lnTo>
                <a:lnTo>
                  <a:pt x="1500904" y="78930"/>
                </a:lnTo>
                <a:lnTo>
                  <a:pt x="1500904" y="49082"/>
                </a:lnTo>
                <a:close/>
              </a:path>
              <a:path w="3559175" h="600710">
                <a:moveTo>
                  <a:pt x="1500904" y="78930"/>
                </a:moveTo>
                <a:lnTo>
                  <a:pt x="1397431" y="78930"/>
                </a:lnTo>
                <a:lnTo>
                  <a:pt x="1397431" y="94185"/>
                </a:lnTo>
                <a:lnTo>
                  <a:pt x="1500904" y="94185"/>
                </a:lnTo>
                <a:lnTo>
                  <a:pt x="1500904" y="78930"/>
                </a:lnTo>
                <a:close/>
              </a:path>
              <a:path w="3559175" h="600710">
                <a:moveTo>
                  <a:pt x="1725756" y="0"/>
                </a:moveTo>
                <a:lnTo>
                  <a:pt x="1673359" y="0"/>
                </a:lnTo>
                <a:lnTo>
                  <a:pt x="1673359" y="366795"/>
                </a:lnTo>
                <a:lnTo>
                  <a:pt x="1725756" y="366795"/>
                </a:lnTo>
                <a:lnTo>
                  <a:pt x="1725756" y="0"/>
                </a:lnTo>
                <a:close/>
              </a:path>
              <a:path w="3559175" h="600710">
                <a:moveTo>
                  <a:pt x="1725756" y="393326"/>
                </a:moveTo>
                <a:lnTo>
                  <a:pt x="1323810" y="393326"/>
                </a:lnTo>
                <a:lnTo>
                  <a:pt x="1323810" y="438429"/>
                </a:lnTo>
                <a:lnTo>
                  <a:pt x="1671370" y="438429"/>
                </a:lnTo>
                <a:lnTo>
                  <a:pt x="1671370" y="600269"/>
                </a:lnTo>
                <a:lnTo>
                  <a:pt x="1725756" y="600269"/>
                </a:lnTo>
                <a:lnTo>
                  <a:pt x="1725756" y="393326"/>
                </a:lnTo>
                <a:close/>
              </a:path>
              <a:path w="3559175" h="600710">
                <a:moveTo>
                  <a:pt x="2306073" y="51735"/>
                </a:moveTo>
                <a:lnTo>
                  <a:pt x="1900148" y="51735"/>
                </a:lnTo>
                <a:lnTo>
                  <a:pt x="1900148" y="368121"/>
                </a:lnTo>
                <a:lnTo>
                  <a:pt x="2312041" y="368121"/>
                </a:lnTo>
                <a:lnTo>
                  <a:pt x="2312041" y="336946"/>
                </a:lnTo>
                <a:lnTo>
                  <a:pt x="1955864" y="336946"/>
                </a:lnTo>
                <a:lnTo>
                  <a:pt x="1955864" y="229495"/>
                </a:lnTo>
                <a:lnTo>
                  <a:pt x="1938618" y="229495"/>
                </a:lnTo>
                <a:lnTo>
                  <a:pt x="1938618" y="185055"/>
                </a:lnTo>
                <a:lnTo>
                  <a:pt x="1955864" y="185055"/>
                </a:lnTo>
                <a:lnTo>
                  <a:pt x="1955864" y="96838"/>
                </a:lnTo>
                <a:lnTo>
                  <a:pt x="2306073" y="96838"/>
                </a:lnTo>
                <a:lnTo>
                  <a:pt x="2306073" y="51735"/>
                </a:lnTo>
                <a:close/>
              </a:path>
              <a:path w="3559175" h="600710">
                <a:moveTo>
                  <a:pt x="2312041" y="323681"/>
                </a:moveTo>
                <a:lnTo>
                  <a:pt x="1955864" y="323681"/>
                </a:lnTo>
                <a:lnTo>
                  <a:pt x="1955864" y="336946"/>
                </a:lnTo>
                <a:lnTo>
                  <a:pt x="2312041" y="336946"/>
                </a:lnTo>
                <a:lnTo>
                  <a:pt x="2312041" y="323681"/>
                </a:lnTo>
                <a:close/>
              </a:path>
              <a:path w="3559175" h="600710">
                <a:moveTo>
                  <a:pt x="1955864" y="185055"/>
                </a:moveTo>
                <a:lnTo>
                  <a:pt x="1938618" y="185055"/>
                </a:lnTo>
                <a:lnTo>
                  <a:pt x="1938618" y="229495"/>
                </a:lnTo>
                <a:lnTo>
                  <a:pt x="1955864" y="229495"/>
                </a:lnTo>
                <a:lnTo>
                  <a:pt x="1955864" y="185055"/>
                </a:lnTo>
                <a:close/>
              </a:path>
              <a:path w="3559175" h="600710">
                <a:moveTo>
                  <a:pt x="2292806" y="185055"/>
                </a:moveTo>
                <a:lnTo>
                  <a:pt x="1955864" y="185055"/>
                </a:lnTo>
                <a:lnTo>
                  <a:pt x="1955864" y="229495"/>
                </a:lnTo>
                <a:lnTo>
                  <a:pt x="2292806" y="229495"/>
                </a:lnTo>
                <a:lnTo>
                  <a:pt x="2292806" y="185055"/>
                </a:lnTo>
                <a:close/>
              </a:path>
              <a:path w="3559175" h="600710">
                <a:moveTo>
                  <a:pt x="2374396" y="476899"/>
                </a:moveTo>
                <a:lnTo>
                  <a:pt x="1830506" y="476899"/>
                </a:lnTo>
                <a:lnTo>
                  <a:pt x="1830506" y="522665"/>
                </a:lnTo>
                <a:lnTo>
                  <a:pt x="2374396" y="522665"/>
                </a:lnTo>
                <a:lnTo>
                  <a:pt x="2374396" y="476899"/>
                </a:lnTo>
                <a:close/>
              </a:path>
              <a:path w="3559175" h="600710">
                <a:moveTo>
                  <a:pt x="2682763" y="476236"/>
                </a:moveTo>
                <a:lnTo>
                  <a:pt x="2440666" y="476236"/>
                </a:lnTo>
                <a:lnTo>
                  <a:pt x="2440666" y="522665"/>
                </a:lnTo>
                <a:lnTo>
                  <a:pt x="2984555" y="522665"/>
                </a:lnTo>
                <a:lnTo>
                  <a:pt x="2984555" y="491491"/>
                </a:lnTo>
                <a:lnTo>
                  <a:pt x="2682763" y="491491"/>
                </a:lnTo>
                <a:lnTo>
                  <a:pt x="2682763" y="476236"/>
                </a:lnTo>
                <a:close/>
              </a:path>
              <a:path w="3559175" h="600710">
                <a:moveTo>
                  <a:pt x="2737159" y="330977"/>
                </a:moveTo>
                <a:lnTo>
                  <a:pt x="2682763" y="330977"/>
                </a:lnTo>
                <a:lnTo>
                  <a:pt x="2682763" y="491491"/>
                </a:lnTo>
                <a:lnTo>
                  <a:pt x="2737159" y="491491"/>
                </a:lnTo>
                <a:lnTo>
                  <a:pt x="2737159" y="330977"/>
                </a:lnTo>
                <a:close/>
              </a:path>
              <a:path w="3559175" h="600710">
                <a:moveTo>
                  <a:pt x="2984555" y="476236"/>
                </a:moveTo>
                <a:lnTo>
                  <a:pt x="2737159" y="476236"/>
                </a:lnTo>
                <a:lnTo>
                  <a:pt x="2737159" y="491491"/>
                </a:lnTo>
                <a:lnTo>
                  <a:pt x="2984555" y="491491"/>
                </a:lnTo>
                <a:lnTo>
                  <a:pt x="2984555" y="476236"/>
                </a:lnTo>
                <a:close/>
              </a:path>
              <a:path w="3559175" h="600710">
                <a:moveTo>
                  <a:pt x="2690721" y="39796"/>
                </a:moveTo>
                <a:lnTo>
                  <a:pt x="2680774" y="39796"/>
                </a:lnTo>
                <a:lnTo>
                  <a:pt x="2680774" y="86226"/>
                </a:lnTo>
                <a:lnTo>
                  <a:pt x="2679986" y="101067"/>
                </a:lnTo>
                <a:lnTo>
                  <a:pt x="2668177" y="144595"/>
                </a:lnTo>
                <a:lnTo>
                  <a:pt x="2644671" y="184516"/>
                </a:lnTo>
                <a:lnTo>
                  <a:pt x="2610968" y="219877"/>
                </a:lnTo>
                <a:lnTo>
                  <a:pt x="2570424" y="250057"/>
                </a:lnTo>
                <a:lnTo>
                  <a:pt x="2524904" y="273935"/>
                </a:lnTo>
                <a:lnTo>
                  <a:pt x="2477767" y="289356"/>
                </a:lnTo>
                <a:lnTo>
                  <a:pt x="2461890" y="292507"/>
                </a:lnTo>
                <a:lnTo>
                  <a:pt x="2485774" y="338273"/>
                </a:lnTo>
                <a:lnTo>
                  <a:pt x="2539746" y="322479"/>
                </a:lnTo>
                <a:lnTo>
                  <a:pt x="2574692" y="306643"/>
                </a:lnTo>
                <a:lnTo>
                  <a:pt x="2607526" y="287076"/>
                </a:lnTo>
                <a:lnTo>
                  <a:pt x="2638202" y="263944"/>
                </a:lnTo>
                <a:lnTo>
                  <a:pt x="2678125" y="223526"/>
                </a:lnTo>
                <a:lnTo>
                  <a:pt x="2707971" y="176515"/>
                </a:lnTo>
                <a:lnTo>
                  <a:pt x="2709836" y="172255"/>
                </a:lnTo>
                <a:lnTo>
                  <a:pt x="2703988" y="159187"/>
                </a:lnTo>
                <a:lnTo>
                  <a:pt x="2698186" y="141693"/>
                </a:lnTo>
                <a:lnTo>
                  <a:pt x="2694155" y="124199"/>
                </a:lnTo>
                <a:lnTo>
                  <a:pt x="2694040" y="123701"/>
                </a:lnTo>
                <a:lnTo>
                  <a:pt x="2691590" y="105503"/>
                </a:lnTo>
                <a:lnTo>
                  <a:pt x="2691551" y="105212"/>
                </a:lnTo>
                <a:lnTo>
                  <a:pt x="2690721" y="86226"/>
                </a:lnTo>
                <a:lnTo>
                  <a:pt x="2690721" y="39796"/>
                </a:lnTo>
                <a:close/>
              </a:path>
              <a:path w="3559175" h="600710">
                <a:moveTo>
                  <a:pt x="2738479" y="39796"/>
                </a:moveTo>
                <a:lnTo>
                  <a:pt x="2729202" y="39796"/>
                </a:lnTo>
                <a:lnTo>
                  <a:pt x="2729202" y="86226"/>
                </a:lnTo>
                <a:lnTo>
                  <a:pt x="2728343" y="105212"/>
                </a:lnTo>
                <a:lnTo>
                  <a:pt x="2728330" y="105503"/>
                </a:lnTo>
                <a:lnTo>
                  <a:pt x="2725786" y="123701"/>
                </a:lnTo>
                <a:lnTo>
                  <a:pt x="2725716" y="124199"/>
                </a:lnTo>
                <a:lnTo>
                  <a:pt x="2721361" y="142315"/>
                </a:lnTo>
                <a:lnTo>
                  <a:pt x="2715265" y="159850"/>
                </a:lnTo>
                <a:lnTo>
                  <a:pt x="2709836" y="172255"/>
                </a:lnTo>
                <a:lnTo>
                  <a:pt x="2711576" y="176142"/>
                </a:lnTo>
                <a:lnTo>
                  <a:pt x="2741798" y="223526"/>
                </a:lnTo>
                <a:lnTo>
                  <a:pt x="2781721" y="263944"/>
                </a:lnTo>
                <a:lnTo>
                  <a:pt x="2812690" y="287076"/>
                </a:lnTo>
                <a:lnTo>
                  <a:pt x="2845850" y="306643"/>
                </a:lnTo>
                <a:lnTo>
                  <a:pt x="2880836" y="322479"/>
                </a:lnTo>
                <a:lnTo>
                  <a:pt x="2934818" y="338273"/>
                </a:lnTo>
                <a:lnTo>
                  <a:pt x="2958692" y="292507"/>
                </a:lnTo>
                <a:lnTo>
                  <a:pt x="2942774" y="289356"/>
                </a:lnTo>
                <a:lnTo>
                  <a:pt x="2926855" y="285210"/>
                </a:lnTo>
                <a:lnTo>
                  <a:pt x="2879597" y="266887"/>
                </a:lnTo>
                <a:lnTo>
                  <a:pt x="2835324" y="240771"/>
                </a:lnTo>
                <a:lnTo>
                  <a:pt x="2796891" y="208684"/>
                </a:lnTo>
                <a:lnTo>
                  <a:pt x="2766007" y="171623"/>
                </a:lnTo>
                <a:lnTo>
                  <a:pt x="2745573" y="130500"/>
                </a:lnTo>
                <a:lnTo>
                  <a:pt x="2738479" y="86226"/>
                </a:lnTo>
                <a:lnTo>
                  <a:pt x="2738479" y="39796"/>
                </a:lnTo>
                <a:close/>
              </a:path>
              <a:path w="3559175" h="600710">
                <a:moveTo>
                  <a:pt x="2729202" y="39796"/>
                </a:moveTo>
                <a:lnTo>
                  <a:pt x="2690721" y="39796"/>
                </a:lnTo>
                <a:lnTo>
                  <a:pt x="2690721" y="86226"/>
                </a:lnTo>
                <a:lnTo>
                  <a:pt x="2698186" y="141693"/>
                </a:lnTo>
                <a:lnTo>
                  <a:pt x="2709836" y="172255"/>
                </a:lnTo>
                <a:lnTo>
                  <a:pt x="2715265" y="159850"/>
                </a:lnTo>
                <a:lnTo>
                  <a:pt x="2721361" y="142315"/>
                </a:lnTo>
                <a:lnTo>
                  <a:pt x="2725716" y="124199"/>
                </a:lnTo>
                <a:lnTo>
                  <a:pt x="2728330" y="105503"/>
                </a:lnTo>
                <a:lnTo>
                  <a:pt x="2729202" y="86226"/>
                </a:lnTo>
                <a:lnTo>
                  <a:pt x="2729202" y="39796"/>
                </a:lnTo>
                <a:close/>
              </a:path>
              <a:path w="3559175" h="600710">
                <a:moveTo>
                  <a:pt x="3558914" y="0"/>
                </a:moveTo>
                <a:lnTo>
                  <a:pt x="3505848" y="0"/>
                </a:lnTo>
                <a:lnTo>
                  <a:pt x="3505848" y="600269"/>
                </a:lnTo>
                <a:lnTo>
                  <a:pt x="3558914" y="600269"/>
                </a:lnTo>
                <a:lnTo>
                  <a:pt x="3558914" y="286537"/>
                </a:lnTo>
                <a:lnTo>
                  <a:pt x="3524423" y="286537"/>
                </a:lnTo>
                <a:lnTo>
                  <a:pt x="3524423" y="241434"/>
                </a:lnTo>
                <a:lnTo>
                  <a:pt x="3558914" y="241434"/>
                </a:lnTo>
                <a:lnTo>
                  <a:pt x="3558914" y="0"/>
                </a:lnTo>
                <a:close/>
              </a:path>
              <a:path w="3559175" h="600710">
                <a:moveTo>
                  <a:pt x="3424929" y="15918"/>
                </a:moveTo>
                <a:lnTo>
                  <a:pt x="3373192" y="15918"/>
                </a:lnTo>
                <a:lnTo>
                  <a:pt x="3373192" y="570422"/>
                </a:lnTo>
                <a:lnTo>
                  <a:pt x="3424929" y="570422"/>
                </a:lnTo>
                <a:lnTo>
                  <a:pt x="3424929" y="286537"/>
                </a:lnTo>
                <a:lnTo>
                  <a:pt x="3409013" y="286537"/>
                </a:lnTo>
                <a:lnTo>
                  <a:pt x="3409013" y="241434"/>
                </a:lnTo>
                <a:lnTo>
                  <a:pt x="3424929" y="241434"/>
                </a:lnTo>
                <a:lnTo>
                  <a:pt x="3424929" y="15918"/>
                </a:lnTo>
                <a:close/>
              </a:path>
              <a:path w="3559175" h="600710">
                <a:moveTo>
                  <a:pt x="3424929" y="241434"/>
                </a:moveTo>
                <a:lnTo>
                  <a:pt x="3409013" y="241434"/>
                </a:lnTo>
                <a:lnTo>
                  <a:pt x="3409013" y="286537"/>
                </a:lnTo>
                <a:lnTo>
                  <a:pt x="3424929" y="286537"/>
                </a:lnTo>
                <a:lnTo>
                  <a:pt x="3424929" y="241434"/>
                </a:lnTo>
                <a:close/>
              </a:path>
              <a:path w="3559175" h="600710">
                <a:moveTo>
                  <a:pt x="3505848" y="241434"/>
                </a:moveTo>
                <a:lnTo>
                  <a:pt x="3424929" y="241434"/>
                </a:lnTo>
                <a:lnTo>
                  <a:pt x="3424929" y="286537"/>
                </a:lnTo>
                <a:lnTo>
                  <a:pt x="3505848" y="286537"/>
                </a:lnTo>
                <a:lnTo>
                  <a:pt x="3505848" y="241434"/>
                </a:lnTo>
                <a:close/>
              </a:path>
              <a:path w="3559175" h="600710">
                <a:moveTo>
                  <a:pt x="3558914" y="241434"/>
                </a:moveTo>
                <a:lnTo>
                  <a:pt x="3524423" y="241434"/>
                </a:lnTo>
                <a:lnTo>
                  <a:pt x="3524423" y="286537"/>
                </a:lnTo>
                <a:lnTo>
                  <a:pt x="3558914" y="286537"/>
                </a:lnTo>
                <a:lnTo>
                  <a:pt x="3558914" y="241434"/>
                </a:lnTo>
                <a:close/>
              </a:path>
              <a:path w="3559175" h="600710">
                <a:moveTo>
                  <a:pt x="3272368" y="77603"/>
                </a:moveTo>
                <a:lnTo>
                  <a:pt x="3254463" y="77603"/>
                </a:lnTo>
                <a:lnTo>
                  <a:pt x="3254463" y="87553"/>
                </a:lnTo>
                <a:lnTo>
                  <a:pt x="3253220" y="121960"/>
                </a:lnTo>
                <a:lnTo>
                  <a:pt x="3243274" y="188288"/>
                </a:lnTo>
                <a:lnTo>
                  <a:pt x="3223374" y="250844"/>
                </a:lnTo>
                <a:lnTo>
                  <a:pt x="3191537" y="308881"/>
                </a:lnTo>
                <a:lnTo>
                  <a:pt x="3146723" y="362441"/>
                </a:lnTo>
                <a:lnTo>
                  <a:pt x="3086693" y="410529"/>
                </a:lnTo>
                <a:lnTo>
                  <a:pt x="3050836" y="432459"/>
                </a:lnTo>
                <a:lnTo>
                  <a:pt x="3082678" y="471593"/>
                </a:lnTo>
                <a:lnTo>
                  <a:pt x="3141709" y="433288"/>
                </a:lnTo>
                <a:lnTo>
                  <a:pt x="3190130" y="391335"/>
                </a:lnTo>
                <a:lnTo>
                  <a:pt x="3228762" y="345404"/>
                </a:lnTo>
                <a:lnTo>
                  <a:pt x="3258442" y="296487"/>
                </a:lnTo>
                <a:lnTo>
                  <a:pt x="3280664" y="244419"/>
                </a:lnTo>
                <a:lnTo>
                  <a:pt x="3295582" y="190361"/>
                </a:lnTo>
                <a:lnTo>
                  <a:pt x="3304040" y="134646"/>
                </a:lnTo>
                <a:lnTo>
                  <a:pt x="3304930" y="122707"/>
                </a:lnTo>
                <a:lnTo>
                  <a:pt x="3272368" y="122707"/>
                </a:lnTo>
                <a:lnTo>
                  <a:pt x="3272368" y="77603"/>
                </a:lnTo>
                <a:close/>
              </a:path>
              <a:path w="3559175" h="600710">
                <a:moveTo>
                  <a:pt x="3254463" y="77603"/>
                </a:moveTo>
                <a:lnTo>
                  <a:pt x="3074050" y="77603"/>
                </a:lnTo>
                <a:lnTo>
                  <a:pt x="3074050" y="122707"/>
                </a:lnTo>
                <a:lnTo>
                  <a:pt x="3253137" y="122707"/>
                </a:lnTo>
                <a:lnTo>
                  <a:pt x="3253220" y="121960"/>
                </a:lnTo>
                <a:lnTo>
                  <a:pt x="3254463" y="87553"/>
                </a:lnTo>
                <a:lnTo>
                  <a:pt x="3254463" y="77603"/>
                </a:lnTo>
                <a:close/>
              </a:path>
              <a:path w="3559175" h="600710">
                <a:moveTo>
                  <a:pt x="3306859" y="77603"/>
                </a:moveTo>
                <a:lnTo>
                  <a:pt x="3272368" y="77603"/>
                </a:lnTo>
                <a:lnTo>
                  <a:pt x="3272368" y="122707"/>
                </a:lnTo>
                <a:lnTo>
                  <a:pt x="3304930" y="122707"/>
                </a:lnTo>
                <a:lnTo>
                  <a:pt x="3306155" y="106290"/>
                </a:lnTo>
                <a:lnTo>
                  <a:pt x="3306859" y="77603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48098" y="5350507"/>
            <a:ext cx="2376170" cy="606425"/>
          </a:xfrm>
          <a:custGeom>
            <a:avLst/>
            <a:gdLst/>
            <a:ahLst/>
            <a:cxnLst/>
            <a:rect l="l" t="t" r="r" b="b"/>
            <a:pathLst>
              <a:path w="2376170" h="606425">
                <a:moveTo>
                  <a:pt x="468277" y="5306"/>
                </a:moveTo>
                <a:lnTo>
                  <a:pt x="413224" y="5306"/>
                </a:lnTo>
                <a:lnTo>
                  <a:pt x="413224" y="359499"/>
                </a:lnTo>
                <a:lnTo>
                  <a:pt x="468277" y="359499"/>
                </a:lnTo>
                <a:lnTo>
                  <a:pt x="468277" y="204953"/>
                </a:lnTo>
                <a:lnTo>
                  <a:pt x="445062" y="204953"/>
                </a:lnTo>
                <a:lnTo>
                  <a:pt x="445062" y="158523"/>
                </a:lnTo>
                <a:lnTo>
                  <a:pt x="468277" y="158523"/>
                </a:lnTo>
                <a:lnTo>
                  <a:pt x="468277" y="5306"/>
                </a:lnTo>
                <a:close/>
              </a:path>
              <a:path w="2376170" h="606425">
                <a:moveTo>
                  <a:pt x="468277" y="158523"/>
                </a:moveTo>
                <a:lnTo>
                  <a:pt x="445062" y="158523"/>
                </a:lnTo>
                <a:lnTo>
                  <a:pt x="445062" y="204953"/>
                </a:lnTo>
                <a:lnTo>
                  <a:pt x="468277" y="204953"/>
                </a:lnTo>
                <a:lnTo>
                  <a:pt x="468277" y="158523"/>
                </a:lnTo>
                <a:close/>
              </a:path>
              <a:path w="2376170" h="606425">
                <a:moveTo>
                  <a:pt x="555829" y="158523"/>
                </a:moveTo>
                <a:lnTo>
                  <a:pt x="468277" y="158523"/>
                </a:lnTo>
                <a:lnTo>
                  <a:pt x="468277" y="204953"/>
                </a:lnTo>
                <a:lnTo>
                  <a:pt x="555829" y="204953"/>
                </a:lnTo>
                <a:lnTo>
                  <a:pt x="555829" y="158523"/>
                </a:lnTo>
                <a:close/>
              </a:path>
              <a:path w="2376170" h="606425">
                <a:moveTo>
                  <a:pt x="468277" y="386692"/>
                </a:moveTo>
                <a:lnTo>
                  <a:pt x="79594" y="386692"/>
                </a:lnTo>
                <a:lnTo>
                  <a:pt x="79594" y="425163"/>
                </a:lnTo>
                <a:lnTo>
                  <a:pt x="413887" y="425163"/>
                </a:lnTo>
                <a:lnTo>
                  <a:pt x="413887" y="471593"/>
                </a:lnTo>
                <a:lnTo>
                  <a:pt x="80920" y="471593"/>
                </a:lnTo>
                <a:lnTo>
                  <a:pt x="80920" y="598943"/>
                </a:lnTo>
                <a:lnTo>
                  <a:pt x="490828" y="598943"/>
                </a:lnTo>
                <a:lnTo>
                  <a:pt x="490828" y="571085"/>
                </a:lnTo>
                <a:lnTo>
                  <a:pt x="135309" y="571085"/>
                </a:lnTo>
                <a:lnTo>
                  <a:pt x="135309" y="508073"/>
                </a:lnTo>
                <a:lnTo>
                  <a:pt x="468277" y="508073"/>
                </a:lnTo>
                <a:lnTo>
                  <a:pt x="468277" y="386692"/>
                </a:lnTo>
                <a:close/>
              </a:path>
              <a:path w="2376170" h="606425">
                <a:moveTo>
                  <a:pt x="490828" y="559809"/>
                </a:moveTo>
                <a:lnTo>
                  <a:pt x="135309" y="559809"/>
                </a:lnTo>
                <a:lnTo>
                  <a:pt x="135309" y="571085"/>
                </a:lnTo>
                <a:lnTo>
                  <a:pt x="490828" y="571085"/>
                </a:lnTo>
                <a:lnTo>
                  <a:pt x="490828" y="559809"/>
                </a:lnTo>
                <a:close/>
              </a:path>
              <a:path w="2376170" h="606425">
                <a:moveTo>
                  <a:pt x="160514" y="303316"/>
                </a:moveTo>
                <a:lnTo>
                  <a:pt x="117401" y="304446"/>
                </a:lnTo>
                <a:lnTo>
                  <a:pt x="31803" y="305110"/>
                </a:lnTo>
                <a:lnTo>
                  <a:pt x="0" y="305110"/>
                </a:lnTo>
                <a:lnTo>
                  <a:pt x="6524" y="344906"/>
                </a:lnTo>
                <a:lnTo>
                  <a:pt x="6632" y="345569"/>
                </a:lnTo>
                <a:lnTo>
                  <a:pt x="38072" y="345569"/>
                </a:lnTo>
                <a:lnTo>
                  <a:pt x="121380" y="344906"/>
                </a:lnTo>
                <a:lnTo>
                  <a:pt x="185221" y="342750"/>
                </a:lnTo>
                <a:lnTo>
                  <a:pt x="250720" y="338937"/>
                </a:lnTo>
                <a:lnTo>
                  <a:pt x="316882" y="332304"/>
                </a:lnTo>
                <a:lnTo>
                  <a:pt x="351479" y="327661"/>
                </a:lnTo>
                <a:lnTo>
                  <a:pt x="160514" y="327661"/>
                </a:lnTo>
                <a:lnTo>
                  <a:pt x="160514" y="303316"/>
                </a:lnTo>
                <a:close/>
              </a:path>
              <a:path w="2376170" h="606425">
                <a:moveTo>
                  <a:pt x="214902" y="301356"/>
                </a:moveTo>
                <a:lnTo>
                  <a:pt x="160514" y="303316"/>
                </a:lnTo>
                <a:lnTo>
                  <a:pt x="160514" y="327661"/>
                </a:lnTo>
                <a:lnTo>
                  <a:pt x="214902" y="327661"/>
                </a:lnTo>
                <a:lnTo>
                  <a:pt x="214902" y="301356"/>
                </a:lnTo>
                <a:close/>
              </a:path>
              <a:path w="2376170" h="606425">
                <a:moveTo>
                  <a:pt x="377406" y="287200"/>
                </a:moveTo>
                <a:lnTo>
                  <a:pt x="314395" y="294662"/>
                </a:lnTo>
                <a:lnTo>
                  <a:pt x="248730" y="299803"/>
                </a:lnTo>
                <a:lnTo>
                  <a:pt x="214902" y="301356"/>
                </a:lnTo>
                <a:lnTo>
                  <a:pt x="214902" y="327661"/>
                </a:lnTo>
                <a:lnTo>
                  <a:pt x="351479" y="327661"/>
                </a:lnTo>
                <a:lnTo>
                  <a:pt x="381386" y="323018"/>
                </a:lnTo>
                <a:lnTo>
                  <a:pt x="377406" y="287200"/>
                </a:lnTo>
                <a:close/>
              </a:path>
              <a:path w="2376170" h="606425">
                <a:moveTo>
                  <a:pt x="160514" y="266176"/>
                </a:moveTo>
                <a:lnTo>
                  <a:pt x="160514" y="303316"/>
                </a:lnTo>
                <a:lnTo>
                  <a:pt x="214902" y="301356"/>
                </a:lnTo>
                <a:lnTo>
                  <a:pt x="214902" y="267302"/>
                </a:lnTo>
                <a:lnTo>
                  <a:pt x="187045" y="267302"/>
                </a:lnTo>
                <a:lnTo>
                  <a:pt x="160514" y="266176"/>
                </a:lnTo>
                <a:close/>
              </a:path>
              <a:path w="2376170" h="606425">
                <a:moveTo>
                  <a:pt x="214902" y="251383"/>
                </a:moveTo>
                <a:lnTo>
                  <a:pt x="160514" y="251383"/>
                </a:lnTo>
                <a:lnTo>
                  <a:pt x="160514" y="266176"/>
                </a:lnTo>
                <a:lnTo>
                  <a:pt x="187045" y="267302"/>
                </a:lnTo>
                <a:lnTo>
                  <a:pt x="213540" y="266176"/>
                </a:lnTo>
                <a:lnTo>
                  <a:pt x="214902" y="266176"/>
                </a:lnTo>
                <a:lnTo>
                  <a:pt x="214902" y="251383"/>
                </a:lnTo>
                <a:close/>
              </a:path>
              <a:path w="2376170" h="606425">
                <a:moveTo>
                  <a:pt x="214902" y="266176"/>
                </a:moveTo>
                <a:lnTo>
                  <a:pt x="213540" y="266176"/>
                </a:lnTo>
                <a:lnTo>
                  <a:pt x="187045" y="267302"/>
                </a:lnTo>
                <a:lnTo>
                  <a:pt x="214902" y="267302"/>
                </a:lnTo>
                <a:lnTo>
                  <a:pt x="214902" y="266176"/>
                </a:lnTo>
                <a:close/>
              </a:path>
              <a:path w="2376170" h="606425">
                <a:moveTo>
                  <a:pt x="187045" y="109441"/>
                </a:moveTo>
                <a:lnTo>
                  <a:pt x="129671" y="114582"/>
                </a:lnTo>
                <a:lnTo>
                  <a:pt x="84899" y="130003"/>
                </a:lnTo>
                <a:lnTo>
                  <a:pt x="49455" y="170172"/>
                </a:lnTo>
                <a:lnTo>
                  <a:pt x="47093" y="187708"/>
                </a:lnTo>
                <a:lnTo>
                  <a:pt x="49474" y="205617"/>
                </a:lnTo>
                <a:lnTo>
                  <a:pt x="84899" y="246741"/>
                </a:lnTo>
                <a:lnTo>
                  <a:pt x="129671" y="262162"/>
                </a:lnTo>
                <a:lnTo>
                  <a:pt x="157897" y="266176"/>
                </a:lnTo>
                <a:lnTo>
                  <a:pt x="160514" y="266176"/>
                </a:lnTo>
                <a:lnTo>
                  <a:pt x="160514" y="251383"/>
                </a:lnTo>
                <a:lnTo>
                  <a:pt x="277936" y="251383"/>
                </a:lnTo>
                <a:lnTo>
                  <a:pt x="288527" y="246741"/>
                </a:lnTo>
                <a:lnTo>
                  <a:pt x="305358" y="235092"/>
                </a:lnTo>
                <a:lnTo>
                  <a:pt x="309099" y="230822"/>
                </a:lnTo>
                <a:lnTo>
                  <a:pt x="187045" y="230822"/>
                </a:lnTo>
                <a:lnTo>
                  <a:pt x="167851" y="230117"/>
                </a:lnTo>
                <a:lnTo>
                  <a:pt x="122706" y="219546"/>
                </a:lnTo>
                <a:lnTo>
                  <a:pt x="99491" y="187708"/>
                </a:lnTo>
                <a:lnTo>
                  <a:pt x="100942" y="178588"/>
                </a:lnTo>
                <a:lnTo>
                  <a:pt x="135682" y="152264"/>
                </a:lnTo>
                <a:lnTo>
                  <a:pt x="187045" y="145922"/>
                </a:lnTo>
                <a:lnTo>
                  <a:pt x="309490" y="145922"/>
                </a:lnTo>
                <a:lnTo>
                  <a:pt x="305358" y="141320"/>
                </a:lnTo>
                <a:lnTo>
                  <a:pt x="288527" y="130003"/>
                </a:lnTo>
                <a:lnTo>
                  <a:pt x="268007" y="121007"/>
                </a:lnTo>
                <a:lnTo>
                  <a:pt x="244253" y="114582"/>
                </a:lnTo>
                <a:lnTo>
                  <a:pt x="217265" y="110726"/>
                </a:lnTo>
                <a:lnTo>
                  <a:pt x="187045" y="109441"/>
                </a:lnTo>
                <a:close/>
              </a:path>
              <a:path w="2376170" h="606425">
                <a:moveTo>
                  <a:pt x="277936" y="251383"/>
                </a:moveTo>
                <a:lnTo>
                  <a:pt x="214902" y="251383"/>
                </a:lnTo>
                <a:lnTo>
                  <a:pt x="214902" y="266176"/>
                </a:lnTo>
                <a:lnTo>
                  <a:pt x="216156" y="266176"/>
                </a:lnTo>
                <a:lnTo>
                  <a:pt x="244253" y="262162"/>
                </a:lnTo>
                <a:lnTo>
                  <a:pt x="268007" y="255736"/>
                </a:lnTo>
                <a:lnTo>
                  <a:pt x="277936" y="251383"/>
                </a:lnTo>
                <a:close/>
              </a:path>
              <a:path w="2376170" h="606425">
                <a:moveTo>
                  <a:pt x="309490" y="145922"/>
                </a:moveTo>
                <a:lnTo>
                  <a:pt x="187045" y="145922"/>
                </a:lnTo>
                <a:lnTo>
                  <a:pt x="206197" y="146626"/>
                </a:lnTo>
                <a:lnTo>
                  <a:pt x="223194" y="148740"/>
                </a:lnTo>
                <a:lnTo>
                  <a:pt x="261167" y="163333"/>
                </a:lnTo>
                <a:lnTo>
                  <a:pt x="274598" y="187708"/>
                </a:lnTo>
                <a:lnTo>
                  <a:pt x="273106" y="197160"/>
                </a:lnTo>
                <a:lnTo>
                  <a:pt x="238035" y="224479"/>
                </a:lnTo>
                <a:lnTo>
                  <a:pt x="187045" y="230822"/>
                </a:lnTo>
                <a:lnTo>
                  <a:pt x="309099" y="230822"/>
                </a:lnTo>
                <a:lnTo>
                  <a:pt x="317380" y="221370"/>
                </a:lnTo>
                <a:lnTo>
                  <a:pt x="324574" y="205617"/>
                </a:lnTo>
                <a:lnTo>
                  <a:pt x="326998" y="187708"/>
                </a:lnTo>
                <a:lnTo>
                  <a:pt x="324633" y="170463"/>
                </a:lnTo>
                <a:lnTo>
                  <a:pt x="324593" y="170172"/>
                </a:lnTo>
                <a:lnTo>
                  <a:pt x="317380" y="154710"/>
                </a:lnTo>
                <a:lnTo>
                  <a:pt x="309490" y="145922"/>
                </a:lnTo>
                <a:close/>
              </a:path>
              <a:path w="2376170" h="606425">
                <a:moveTo>
                  <a:pt x="160514" y="51072"/>
                </a:moveTo>
                <a:lnTo>
                  <a:pt x="15255" y="51072"/>
                </a:lnTo>
                <a:lnTo>
                  <a:pt x="15255" y="90206"/>
                </a:lnTo>
                <a:lnTo>
                  <a:pt x="359498" y="90206"/>
                </a:lnTo>
                <a:lnTo>
                  <a:pt x="359498" y="71634"/>
                </a:lnTo>
                <a:lnTo>
                  <a:pt x="160514" y="71634"/>
                </a:lnTo>
                <a:lnTo>
                  <a:pt x="160514" y="51072"/>
                </a:lnTo>
                <a:close/>
              </a:path>
              <a:path w="2376170" h="606425">
                <a:moveTo>
                  <a:pt x="214902" y="0"/>
                </a:moveTo>
                <a:lnTo>
                  <a:pt x="160514" y="0"/>
                </a:lnTo>
                <a:lnTo>
                  <a:pt x="160514" y="71634"/>
                </a:lnTo>
                <a:lnTo>
                  <a:pt x="214902" y="71634"/>
                </a:lnTo>
                <a:lnTo>
                  <a:pt x="214902" y="0"/>
                </a:lnTo>
                <a:close/>
              </a:path>
              <a:path w="2376170" h="606425">
                <a:moveTo>
                  <a:pt x="359498" y="51072"/>
                </a:moveTo>
                <a:lnTo>
                  <a:pt x="214902" y="51072"/>
                </a:lnTo>
                <a:lnTo>
                  <a:pt x="214902" y="71634"/>
                </a:lnTo>
                <a:lnTo>
                  <a:pt x="359498" y="71634"/>
                </a:lnTo>
                <a:lnTo>
                  <a:pt x="359498" y="51072"/>
                </a:lnTo>
                <a:close/>
              </a:path>
              <a:path w="2376170" h="606425">
                <a:moveTo>
                  <a:pt x="746803" y="301792"/>
                </a:moveTo>
                <a:lnTo>
                  <a:pt x="613483" y="301792"/>
                </a:lnTo>
                <a:lnTo>
                  <a:pt x="613483" y="346233"/>
                </a:lnTo>
                <a:lnTo>
                  <a:pt x="1155383" y="346233"/>
                </a:lnTo>
                <a:lnTo>
                  <a:pt x="1155383" y="321691"/>
                </a:lnTo>
                <a:lnTo>
                  <a:pt x="746803" y="321691"/>
                </a:lnTo>
                <a:lnTo>
                  <a:pt x="746803" y="301792"/>
                </a:lnTo>
                <a:close/>
              </a:path>
              <a:path w="2376170" h="606425">
                <a:moveTo>
                  <a:pt x="746803" y="217747"/>
                </a:moveTo>
                <a:lnTo>
                  <a:pt x="746803" y="321691"/>
                </a:lnTo>
                <a:lnTo>
                  <a:pt x="801855" y="321691"/>
                </a:lnTo>
                <a:lnTo>
                  <a:pt x="801855" y="232499"/>
                </a:lnTo>
                <a:lnTo>
                  <a:pt x="796300" y="231692"/>
                </a:lnTo>
                <a:lnTo>
                  <a:pt x="771344" y="226179"/>
                </a:lnTo>
                <a:lnTo>
                  <a:pt x="749124" y="218800"/>
                </a:lnTo>
                <a:lnTo>
                  <a:pt x="746803" y="217747"/>
                </a:lnTo>
                <a:close/>
              </a:path>
              <a:path w="2376170" h="606425">
                <a:moveTo>
                  <a:pt x="967013" y="301792"/>
                </a:moveTo>
                <a:lnTo>
                  <a:pt x="801855" y="301792"/>
                </a:lnTo>
                <a:lnTo>
                  <a:pt x="801855" y="321691"/>
                </a:lnTo>
                <a:lnTo>
                  <a:pt x="967013" y="321691"/>
                </a:lnTo>
                <a:lnTo>
                  <a:pt x="967013" y="301792"/>
                </a:lnTo>
                <a:close/>
              </a:path>
              <a:path w="2376170" h="606425">
                <a:moveTo>
                  <a:pt x="1021397" y="217567"/>
                </a:moveTo>
                <a:lnTo>
                  <a:pt x="1018667" y="218800"/>
                </a:lnTo>
                <a:lnTo>
                  <a:pt x="996197" y="226179"/>
                </a:lnTo>
                <a:lnTo>
                  <a:pt x="971531" y="231692"/>
                </a:lnTo>
                <a:lnTo>
                  <a:pt x="967013" y="232353"/>
                </a:lnTo>
                <a:lnTo>
                  <a:pt x="967013" y="321691"/>
                </a:lnTo>
                <a:lnTo>
                  <a:pt x="1021397" y="321691"/>
                </a:lnTo>
                <a:lnTo>
                  <a:pt x="1021397" y="217567"/>
                </a:lnTo>
                <a:close/>
              </a:path>
              <a:path w="2376170" h="606425">
                <a:moveTo>
                  <a:pt x="1155383" y="301792"/>
                </a:moveTo>
                <a:lnTo>
                  <a:pt x="1021397" y="301792"/>
                </a:lnTo>
                <a:lnTo>
                  <a:pt x="1021397" y="321691"/>
                </a:lnTo>
                <a:lnTo>
                  <a:pt x="1155383" y="321691"/>
                </a:lnTo>
                <a:lnTo>
                  <a:pt x="1155383" y="301792"/>
                </a:lnTo>
                <a:close/>
              </a:path>
              <a:path w="2376170" h="606425">
                <a:moveTo>
                  <a:pt x="967013" y="208933"/>
                </a:moveTo>
                <a:lnTo>
                  <a:pt x="801855" y="208933"/>
                </a:lnTo>
                <a:lnTo>
                  <a:pt x="801855" y="232499"/>
                </a:lnTo>
                <a:lnTo>
                  <a:pt x="823412" y="235630"/>
                </a:lnTo>
                <a:lnTo>
                  <a:pt x="852679" y="237993"/>
                </a:lnTo>
                <a:lnTo>
                  <a:pt x="884102" y="238781"/>
                </a:lnTo>
                <a:lnTo>
                  <a:pt x="915484" y="237993"/>
                </a:lnTo>
                <a:lnTo>
                  <a:pt x="944627" y="235630"/>
                </a:lnTo>
                <a:lnTo>
                  <a:pt x="967013" y="232353"/>
                </a:lnTo>
                <a:lnTo>
                  <a:pt x="967013" y="208933"/>
                </a:lnTo>
                <a:close/>
              </a:path>
              <a:path w="2376170" h="606425">
                <a:moveTo>
                  <a:pt x="801855" y="208933"/>
                </a:moveTo>
                <a:lnTo>
                  <a:pt x="746803" y="208933"/>
                </a:lnTo>
                <a:lnTo>
                  <a:pt x="746803" y="217747"/>
                </a:lnTo>
                <a:lnTo>
                  <a:pt x="749124" y="218800"/>
                </a:lnTo>
                <a:lnTo>
                  <a:pt x="771344" y="226179"/>
                </a:lnTo>
                <a:lnTo>
                  <a:pt x="796300" y="231692"/>
                </a:lnTo>
                <a:lnTo>
                  <a:pt x="801855" y="232499"/>
                </a:lnTo>
                <a:lnTo>
                  <a:pt x="801855" y="208933"/>
                </a:lnTo>
                <a:close/>
              </a:path>
              <a:path w="2376170" h="606425">
                <a:moveTo>
                  <a:pt x="1021397" y="208933"/>
                </a:moveTo>
                <a:lnTo>
                  <a:pt x="967013" y="208933"/>
                </a:lnTo>
                <a:lnTo>
                  <a:pt x="967013" y="232353"/>
                </a:lnTo>
                <a:lnTo>
                  <a:pt x="971531" y="231692"/>
                </a:lnTo>
                <a:lnTo>
                  <a:pt x="996197" y="226179"/>
                </a:lnTo>
                <a:lnTo>
                  <a:pt x="1018667" y="218800"/>
                </a:lnTo>
                <a:lnTo>
                  <a:pt x="1021397" y="217567"/>
                </a:lnTo>
                <a:lnTo>
                  <a:pt x="1021397" y="208933"/>
                </a:lnTo>
                <a:close/>
              </a:path>
              <a:path w="2376170" h="606425">
                <a:moveTo>
                  <a:pt x="884102" y="16581"/>
                </a:moveTo>
                <a:lnTo>
                  <a:pt x="823412" y="19898"/>
                </a:lnTo>
                <a:lnTo>
                  <a:pt x="771344" y="29847"/>
                </a:lnTo>
                <a:lnTo>
                  <a:pt x="729558" y="46097"/>
                </a:lnTo>
                <a:lnTo>
                  <a:pt x="698383" y="68318"/>
                </a:lnTo>
                <a:lnTo>
                  <a:pt x="674754" y="111099"/>
                </a:lnTo>
                <a:lnTo>
                  <a:pt x="673179" y="128012"/>
                </a:lnTo>
                <a:lnTo>
                  <a:pt x="674754" y="144678"/>
                </a:lnTo>
                <a:lnTo>
                  <a:pt x="698383" y="187708"/>
                </a:lnTo>
                <a:lnTo>
                  <a:pt x="729558" y="209928"/>
                </a:lnTo>
                <a:lnTo>
                  <a:pt x="746803" y="217747"/>
                </a:lnTo>
                <a:lnTo>
                  <a:pt x="746803" y="208933"/>
                </a:lnTo>
                <a:lnTo>
                  <a:pt x="1039933" y="208933"/>
                </a:lnTo>
                <a:lnTo>
                  <a:pt x="1055147" y="199564"/>
                </a:lnTo>
                <a:lnTo>
                  <a:pt x="1058968" y="196331"/>
                </a:lnTo>
                <a:lnTo>
                  <a:pt x="884102" y="196331"/>
                </a:lnTo>
                <a:lnTo>
                  <a:pt x="861302" y="195833"/>
                </a:lnTo>
                <a:lnTo>
                  <a:pt x="820178" y="191854"/>
                </a:lnTo>
                <a:lnTo>
                  <a:pt x="771178" y="178588"/>
                </a:lnTo>
                <a:lnTo>
                  <a:pt x="734201" y="147911"/>
                </a:lnTo>
                <a:lnTo>
                  <a:pt x="729558" y="128012"/>
                </a:lnTo>
                <a:lnTo>
                  <a:pt x="730719" y="117483"/>
                </a:lnTo>
                <a:lnTo>
                  <a:pt x="758700" y="83697"/>
                </a:lnTo>
                <a:lnTo>
                  <a:pt x="801855" y="67654"/>
                </a:lnTo>
                <a:lnTo>
                  <a:pt x="839994" y="61685"/>
                </a:lnTo>
                <a:lnTo>
                  <a:pt x="884102" y="59695"/>
                </a:lnTo>
                <a:lnTo>
                  <a:pt x="1058968" y="59695"/>
                </a:lnTo>
                <a:lnTo>
                  <a:pt x="1055147" y="56461"/>
                </a:lnTo>
                <a:lnTo>
                  <a:pt x="1018667" y="37226"/>
                </a:lnTo>
                <a:lnTo>
                  <a:pt x="971531" y="24043"/>
                </a:lnTo>
                <a:lnTo>
                  <a:pt x="915484" y="17410"/>
                </a:lnTo>
                <a:lnTo>
                  <a:pt x="884102" y="16581"/>
                </a:lnTo>
                <a:close/>
              </a:path>
              <a:path w="2376170" h="606425">
                <a:moveTo>
                  <a:pt x="1039933" y="208933"/>
                </a:moveTo>
                <a:lnTo>
                  <a:pt x="1021397" y="208933"/>
                </a:lnTo>
                <a:lnTo>
                  <a:pt x="1021397" y="217567"/>
                </a:lnTo>
                <a:lnTo>
                  <a:pt x="1038317" y="209928"/>
                </a:lnTo>
                <a:lnTo>
                  <a:pt x="1039933" y="208933"/>
                </a:lnTo>
                <a:close/>
              </a:path>
              <a:path w="2376170" h="606425">
                <a:moveTo>
                  <a:pt x="1058968" y="59695"/>
                </a:moveTo>
                <a:lnTo>
                  <a:pt x="884102" y="59695"/>
                </a:lnTo>
                <a:lnTo>
                  <a:pt x="907441" y="60193"/>
                </a:lnTo>
                <a:lnTo>
                  <a:pt x="929039" y="61685"/>
                </a:lnTo>
                <a:lnTo>
                  <a:pt x="967013" y="67654"/>
                </a:lnTo>
                <a:lnTo>
                  <a:pt x="1009796" y="83697"/>
                </a:lnTo>
                <a:lnTo>
                  <a:pt x="1037483" y="117483"/>
                </a:lnTo>
                <a:lnTo>
                  <a:pt x="1038643" y="128012"/>
                </a:lnTo>
                <a:lnTo>
                  <a:pt x="1037483" y="138294"/>
                </a:lnTo>
                <a:lnTo>
                  <a:pt x="1009796" y="172328"/>
                </a:lnTo>
                <a:lnTo>
                  <a:pt x="967013" y="188372"/>
                </a:lnTo>
                <a:lnTo>
                  <a:pt x="929039" y="194341"/>
                </a:lnTo>
                <a:lnTo>
                  <a:pt x="884102" y="196331"/>
                </a:lnTo>
                <a:lnTo>
                  <a:pt x="1058968" y="196331"/>
                </a:lnTo>
                <a:lnTo>
                  <a:pt x="1088559" y="160182"/>
                </a:lnTo>
                <a:lnTo>
                  <a:pt x="1095029" y="128012"/>
                </a:lnTo>
                <a:lnTo>
                  <a:pt x="1093411" y="111099"/>
                </a:lnTo>
                <a:lnTo>
                  <a:pt x="1088559" y="95512"/>
                </a:lnTo>
                <a:lnTo>
                  <a:pt x="1080473" y="81252"/>
                </a:lnTo>
                <a:lnTo>
                  <a:pt x="1069155" y="68318"/>
                </a:lnTo>
                <a:lnTo>
                  <a:pt x="1058968" y="59695"/>
                </a:lnTo>
                <a:close/>
              </a:path>
              <a:path w="2376170" h="606425">
                <a:moveTo>
                  <a:pt x="884102" y="391999"/>
                </a:moveTo>
                <a:lnTo>
                  <a:pt x="838584" y="393699"/>
                </a:lnTo>
                <a:lnTo>
                  <a:pt x="798207" y="398798"/>
                </a:lnTo>
                <a:lnTo>
                  <a:pt x="732874" y="419194"/>
                </a:lnTo>
                <a:lnTo>
                  <a:pt x="692082" y="452358"/>
                </a:lnTo>
                <a:lnTo>
                  <a:pt x="678485" y="497461"/>
                </a:lnTo>
                <a:lnTo>
                  <a:pt x="681884" y="521795"/>
                </a:lnTo>
                <a:lnTo>
                  <a:pt x="707879" y="559975"/>
                </a:lnTo>
                <a:lnTo>
                  <a:pt x="762970" y="588579"/>
                </a:lnTo>
                <a:lnTo>
                  <a:pt x="838584" y="602508"/>
                </a:lnTo>
                <a:lnTo>
                  <a:pt x="884102" y="604249"/>
                </a:lnTo>
                <a:lnTo>
                  <a:pt x="929578" y="602508"/>
                </a:lnTo>
                <a:lnTo>
                  <a:pt x="969831" y="597285"/>
                </a:lnTo>
                <a:lnTo>
                  <a:pt x="1004859" y="588579"/>
                </a:lnTo>
                <a:lnTo>
                  <a:pt x="1034664" y="576391"/>
                </a:lnTo>
                <a:lnTo>
                  <a:pt x="1057613" y="561799"/>
                </a:lnTo>
                <a:lnTo>
                  <a:pt x="884102" y="561799"/>
                </a:lnTo>
                <a:lnTo>
                  <a:pt x="861385" y="561343"/>
                </a:lnTo>
                <a:lnTo>
                  <a:pt x="820925" y="557695"/>
                </a:lnTo>
                <a:lnTo>
                  <a:pt x="773832" y="545549"/>
                </a:lnTo>
                <a:lnTo>
                  <a:pt x="738678" y="517028"/>
                </a:lnTo>
                <a:lnTo>
                  <a:pt x="734201" y="497461"/>
                </a:lnTo>
                <a:lnTo>
                  <a:pt x="735320" y="487885"/>
                </a:lnTo>
                <a:lnTo>
                  <a:pt x="762017" y="456793"/>
                </a:lnTo>
                <a:lnTo>
                  <a:pt x="803182" y="441745"/>
                </a:lnTo>
                <a:lnTo>
                  <a:pt x="861385" y="434905"/>
                </a:lnTo>
                <a:lnTo>
                  <a:pt x="884102" y="434449"/>
                </a:lnTo>
                <a:lnTo>
                  <a:pt x="1058617" y="434449"/>
                </a:lnTo>
                <a:lnTo>
                  <a:pt x="1058461" y="434283"/>
                </a:lnTo>
                <a:lnTo>
                  <a:pt x="1034664" y="419194"/>
                </a:lnTo>
                <a:lnTo>
                  <a:pt x="1004859" y="407296"/>
                </a:lnTo>
                <a:lnTo>
                  <a:pt x="969831" y="398798"/>
                </a:lnTo>
                <a:lnTo>
                  <a:pt x="929578" y="393699"/>
                </a:lnTo>
                <a:lnTo>
                  <a:pt x="884102" y="391999"/>
                </a:lnTo>
                <a:close/>
              </a:path>
              <a:path w="2376170" h="606425">
                <a:moveTo>
                  <a:pt x="1058617" y="434449"/>
                </a:moveTo>
                <a:lnTo>
                  <a:pt x="884102" y="434449"/>
                </a:lnTo>
                <a:lnTo>
                  <a:pt x="906778" y="434905"/>
                </a:lnTo>
                <a:lnTo>
                  <a:pt x="927713" y="436273"/>
                </a:lnTo>
                <a:lnTo>
                  <a:pt x="980278" y="445849"/>
                </a:lnTo>
                <a:lnTo>
                  <a:pt x="1016095" y="463633"/>
                </a:lnTo>
                <a:lnTo>
                  <a:pt x="1034004" y="497461"/>
                </a:lnTo>
                <a:lnTo>
                  <a:pt x="1032885" y="507659"/>
                </a:lnTo>
                <a:lnTo>
                  <a:pt x="1006146" y="539828"/>
                </a:lnTo>
                <a:lnTo>
                  <a:pt x="964359" y="554503"/>
                </a:lnTo>
                <a:lnTo>
                  <a:pt x="906778" y="561343"/>
                </a:lnTo>
                <a:lnTo>
                  <a:pt x="884102" y="561799"/>
                </a:lnTo>
                <a:lnTo>
                  <a:pt x="1057613" y="561799"/>
                </a:lnTo>
                <a:lnTo>
                  <a:pt x="1085660" y="521795"/>
                </a:lnTo>
                <a:lnTo>
                  <a:pt x="1089060" y="497461"/>
                </a:lnTo>
                <a:lnTo>
                  <a:pt x="1085660" y="473417"/>
                </a:lnTo>
                <a:lnTo>
                  <a:pt x="1075460" y="452358"/>
                </a:lnTo>
                <a:lnTo>
                  <a:pt x="1058617" y="434449"/>
                </a:lnTo>
                <a:close/>
              </a:path>
              <a:path w="2376170" h="606425">
                <a:moveTo>
                  <a:pt x="1467080" y="484195"/>
                </a:moveTo>
                <a:lnTo>
                  <a:pt x="1223653" y="484195"/>
                </a:lnTo>
                <a:lnTo>
                  <a:pt x="1223653" y="529962"/>
                </a:lnTo>
                <a:lnTo>
                  <a:pt x="1767542" y="529962"/>
                </a:lnTo>
                <a:lnTo>
                  <a:pt x="1767542" y="502104"/>
                </a:lnTo>
                <a:lnTo>
                  <a:pt x="1467080" y="502104"/>
                </a:lnTo>
                <a:lnTo>
                  <a:pt x="1467080" y="484195"/>
                </a:lnTo>
                <a:close/>
              </a:path>
              <a:path w="2376170" h="606425">
                <a:moveTo>
                  <a:pt x="1521466" y="305110"/>
                </a:moveTo>
                <a:lnTo>
                  <a:pt x="1467080" y="305110"/>
                </a:lnTo>
                <a:lnTo>
                  <a:pt x="1467080" y="502104"/>
                </a:lnTo>
                <a:lnTo>
                  <a:pt x="1521466" y="502104"/>
                </a:lnTo>
                <a:lnTo>
                  <a:pt x="1521466" y="305110"/>
                </a:lnTo>
                <a:close/>
              </a:path>
              <a:path w="2376170" h="606425">
                <a:moveTo>
                  <a:pt x="1767542" y="484195"/>
                </a:moveTo>
                <a:lnTo>
                  <a:pt x="1521466" y="484195"/>
                </a:lnTo>
                <a:lnTo>
                  <a:pt x="1521466" y="502104"/>
                </a:lnTo>
                <a:lnTo>
                  <a:pt x="1767542" y="502104"/>
                </a:lnTo>
                <a:lnTo>
                  <a:pt x="1767542" y="484195"/>
                </a:lnTo>
                <a:close/>
              </a:path>
              <a:path w="2376170" h="606425">
                <a:moveTo>
                  <a:pt x="1698560" y="53062"/>
                </a:moveTo>
                <a:lnTo>
                  <a:pt x="1292635" y="53062"/>
                </a:lnTo>
                <a:lnTo>
                  <a:pt x="1292635" y="330314"/>
                </a:lnTo>
                <a:lnTo>
                  <a:pt x="1467080" y="330314"/>
                </a:lnTo>
                <a:lnTo>
                  <a:pt x="1467080" y="305772"/>
                </a:lnTo>
                <a:lnTo>
                  <a:pt x="1347681" y="305772"/>
                </a:lnTo>
                <a:lnTo>
                  <a:pt x="1347681" y="98829"/>
                </a:lnTo>
                <a:lnTo>
                  <a:pt x="1698560" y="98829"/>
                </a:lnTo>
                <a:lnTo>
                  <a:pt x="1698560" y="53062"/>
                </a:lnTo>
                <a:close/>
              </a:path>
              <a:path w="2376170" h="606425">
                <a:moveTo>
                  <a:pt x="1704528" y="305110"/>
                </a:moveTo>
                <a:lnTo>
                  <a:pt x="1521466" y="305110"/>
                </a:lnTo>
                <a:lnTo>
                  <a:pt x="1521466" y="330314"/>
                </a:lnTo>
                <a:lnTo>
                  <a:pt x="1704528" y="330314"/>
                </a:lnTo>
                <a:lnTo>
                  <a:pt x="1704528" y="305110"/>
                </a:lnTo>
                <a:close/>
              </a:path>
              <a:path w="2376170" h="606425">
                <a:moveTo>
                  <a:pt x="1704528" y="285874"/>
                </a:moveTo>
                <a:lnTo>
                  <a:pt x="1347681" y="285874"/>
                </a:lnTo>
                <a:lnTo>
                  <a:pt x="1347681" y="305772"/>
                </a:lnTo>
                <a:lnTo>
                  <a:pt x="1467080" y="305772"/>
                </a:lnTo>
                <a:lnTo>
                  <a:pt x="1467080" y="305110"/>
                </a:lnTo>
                <a:lnTo>
                  <a:pt x="1704528" y="305110"/>
                </a:lnTo>
                <a:lnTo>
                  <a:pt x="1704528" y="285874"/>
                </a:lnTo>
                <a:close/>
              </a:path>
              <a:path w="2376170" h="606425">
                <a:moveTo>
                  <a:pt x="2130966" y="332304"/>
                </a:moveTo>
                <a:lnTo>
                  <a:pt x="2075920" y="332304"/>
                </a:lnTo>
                <a:lnTo>
                  <a:pt x="2075920" y="606239"/>
                </a:lnTo>
                <a:lnTo>
                  <a:pt x="2130966" y="606239"/>
                </a:lnTo>
                <a:lnTo>
                  <a:pt x="2130966" y="332304"/>
                </a:lnTo>
                <a:close/>
              </a:path>
              <a:path w="2376170" h="606425">
                <a:moveTo>
                  <a:pt x="2231991" y="301792"/>
                </a:moveTo>
                <a:lnTo>
                  <a:pt x="1833823" y="301792"/>
                </a:lnTo>
                <a:lnTo>
                  <a:pt x="1833823" y="347560"/>
                </a:lnTo>
                <a:lnTo>
                  <a:pt x="2075920" y="347560"/>
                </a:lnTo>
                <a:lnTo>
                  <a:pt x="2075920" y="332304"/>
                </a:lnTo>
                <a:lnTo>
                  <a:pt x="2375723" y="332304"/>
                </a:lnTo>
                <a:lnTo>
                  <a:pt x="2375723" y="330314"/>
                </a:lnTo>
                <a:lnTo>
                  <a:pt x="2282197" y="330314"/>
                </a:lnTo>
                <a:lnTo>
                  <a:pt x="2227141" y="323018"/>
                </a:lnTo>
                <a:lnTo>
                  <a:pt x="2231991" y="301792"/>
                </a:lnTo>
                <a:close/>
              </a:path>
              <a:path w="2376170" h="606425">
                <a:moveTo>
                  <a:pt x="2375723" y="332304"/>
                </a:moveTo>
                <a:lnTo>
                  <a:pt x="2130966" y="332304"/>
                </a:lnTo>
                <a:lnTo>
                  <a:pt x="2130966" y="347560"/>
                </a:lnTo>
                <a:lnTo>
                  <a:pt x="2375723" y="347560"/>
                </a:lnTo>
                <a:lnTo>
                  <a:pt x="2375723" y="332304"/>
                </a:lnTo>
                <a:close/>
              </a:path>
              <a:path w="2376170" h="606425">
                <a:moveTo>
                  <a:pt x="2276888" y="44439"/>
                </a:moveTo>
                <a:lnTo>
                  <a:pt x="2250355" y="44439"/>
                </a:lnTo>
                <a:lnTo>
                  <a:pt x="2250242" y="112633"/>
                </a:lnTo>
                <a:lnTo>
                  <a:pt x="2250190" y="119971"/>
                </a:lnTo>
                <a:lnTo>
                  <a:pt x="2248866" y="169716"/>
                </a:lnTo>
                <a:lnTo>
                  <a:pt x="2245426" y="224645"/>
                </a:lnTo>
                <a:lnTo>
                  <a:pt x="2235145" y="287988"/>
                </a:lnTo>
                <a:lnTo>
                  <a:pt x="2227141" y="323018"/>
                </a:lnTo>
                <a:lnTo>
                  <a:pt x="2282197" y="330314"/>
                </a:lnTo>
                <a:lnTo>
                  <a:pt x="2291815" y="282226"/>
                </a:lnTo>
                <a:lnTo>
                  <a:pt x="2298112" y="238781"/>
                </a:lnTo>
                <a:lnTo>
                  <a:pt x="2301764" y="198818"/>
                </a:lnTo>
                <a:lnTo>
                  <a:pt x="2304000" y="145465"/>
                </a:lnTo>
                <a:lnTo>
                  <a:pt x="2304696" y="88880"/>
                </a:lnTo>
                <a:lnTo>
                  <a:pt x="2276888" y="88880"/>
                </a:lnTo>
                <a:lnTo>
                  <a:pt x="2276888" y="44439"/>
                </a:lnTo>
                <a:close/>
              </a:path>
              <a:path w="2376170" h="606425">
                <a:moveTo>
                  <a:pt x="2375723" y="301792"/>
                </a:moveTo>
                <a:lnTo>
                  <a:pt x="2288151" y="301792"/>
                </a:lnTo>
                <a:lnTo>
                  <a:pt x="2287421" y="305690"/>
                </a:lnTo>
                <a:lnTo>
                  <a:pt x="2282197" y="330314"/>
                </a:lnTo>
                <a:lnTo>
                  <a:pt x="2375723" y="330314"/>
                </a:lnTo>
                <a:lnTo>
                  <a:pt x="2375723" y="301792"/>
                </a:lnTo>
                <a:close/>
              </a:path>
              <a:path w="2376170" h="606425">
                <a:moveTo>
                  <a:pt x="2250355" y="44439"/>
                </a:moveTo>
                <a:lnTo>
                  <a:pt x="1901475" y="44439"/>
                </a:lnTo>
                <a:lnTo>
                  <a:pt x="1901475" y="88880"/>
                </a:lnTo>
                <a:lnTo>
                  <a:pt x="2250355" y="88880"/>
                </a:lnTo>
                <a:lnTo>
                  <a:pt x="2250355" y="44439"/>
                </a:lnTo>
                <a:close/>
              </a:path>
              <a:path w="2376170" h="606425">
                <a:moveTo>
                  <a:pt x="2304751" y="44439"/>
                </a:moveTo>
                <a:lnTo>
                  <a:pt x="2276888" y="44439"/>
                </a:lnTo>
                <a:lnTo>
                  <a:pt x="2276888" y="88880"/>
                </a:lnTo>
                <a:lnTo>
                  <a:pt x="2304696" y="88880"/>
                </a:lnTo>
                <a:lnTo>
                  <a:pt x="2304751" y="44439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856" y="6760725"/>
            <a:ext cx="4766647" cy="60026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017015" y="8166031"/>
            <a:ext cx="3606165" cy="600710"/>
          </a:xfrm>
          <a:custGeom>
            <a:avLst/>
            <a:gdLst/>
            <a:ahLst/>
            <a:cxnLst/>
            <a:rect l="l" t="t" r="r" b="b"/>
            <a:pathLst>
              <a:path w="3606165" h="600709">
                <a:moveTo>
                  <a:pt x="543890" y="476899"/>
                </a:moveTo>
                <a:lnTo>
                  <a:pt x="0" y="476899"/>
                </a:lnTo>
                <a:lnTo>
                  <a:pt x="0" y="523329"/>
                </a:lnTo>
                <a:lnTo>
                  <a:pt x="543890" y="523329"/>
                </a:lnTo>
                <a:lnTo>
                  <a:pt x="543890" y="476899"/>
                </a:lnTo>
                <a:close/>
              </a:path>
              <a:path w="3606165" h="600709">
                <a:moveTo>
                  <a:pt x="140615" y="313069"/>
                </a:moveTo>
                <a:lnTo>
                  <a:pt x="49082" y="313069"/>
                </a:lnTo>
                <a:lnTo>
                  <a:pt x="49082" y="358172"/>
                </a:lnTo>
                <a:lnTo>
                  <a:pt x="491492" y="358172"/>
                </a:lnTo>
                <a:lnTo>
                  <a:pt x="491492" y="318375"/>
                </a:lnTo>
                <a:lnTo>
                  <a:pt x="140615" y="318375"/>
                </a:lnTo>
                <a:lnTo>
                  <a:pt x="140615" y="313069"/>
                </a:lnTo>
                <a:close/>
              </a:path>
              <a:path w="3606165" h="600709">
                <a:moveTo>
                  <a:pt x="195667" y="101482"/>
                </a:moveTo>
                <a:lnTo>
                  <a:pt x="140615" y="101482"/>
                </a:lnTo>
                <a:lnTo>
                  <a:pt x="140615" y="318375"/>
                </a:lnTo>
                <a:lnTo>
                  <a:pt x="195667" y="318375"/>
                </a:lnTo>
                <a:lnTo>
                  <a:pt x="195667" y="101482"/>
                </a:lnTo>
                <a:close/>
              </a:path>
              <a:path w="3606165" h="600709">
                <a:moveTo>
                  <a:pt x="344906" y="313069"/>
                </a:moveTo>
                <a:lnTo>
                  <a:pt x="195667" y="313069"/>
                </a:lnTo>
                <a:lnTo>
                  <a:pt x="195667" y="318375"/>
                </a:lnTo>
                <a:lnTo>
                  <a:pt x="344906" y="318375"/>
                </a:lnTo>
                <a:lnTo>
                  <a:pt x="344906" y="313069"/>
                </a:lnTo>
                <a:close/>
              </a:path>
              <a:path w="3606165" h="600709">
                <a:moveTo>
                  <a:pt x="399296" y="101482"/>
                </a:moveTo>
                <a:lnTo>
                  <a:pt x="344906" y="101482"/>
                </a:lnTo>
                <a:lnTo>
                  <a:pt x="344906" y="318375"/>
                </a:lnTo>
                <a:lnTo>
                  <a:pt x="399296" y="318375"/>
                </a:lnTo>
                <a:lnTo>
                  <a:pt x="399296" y="101482"/>
                </a:lnTo>
                <a:close/>
              </a:path>
              <a:path w="3606165" h="600709">
                <a:moveTo>
                  <a:pt x="491492" y="313069"/>
                </a:moveTo>
                <a:lnTo>
                  <a:pt x="399296" y="313069"/>
                </a:lnTo>
                <a:lnTo>
                  <a:pt x="399296" y="318375"/>
                </a:lnTo>
                <a:lnTo>
                  <a:pt x="491492" y="318375"/>
                </a:lnTo>
                <a:lnTo>
                  <a:pt x="491492" y="313069"/>
                </a:lnTo>
                <a:close/>
              </a:path>
              <a:path w="3606165" h="600709">
                <a:moveTo>
                  <a:pt x="492818" y="60359"/>
                </a:moveTo>
                <a:lnTo>
                  <a:pt x="47756" y="60359"/>
                </a:lnTo>
                <a:lnTo>
                  <a:pt x="47756" y="105461"/>
                </a:lnTo>
                <a:lnTo>
                  <a:pt x="140615" y="105461"/>
                </a:lnTo>
                <a:lnTo>
                  <a:pt x="140615" y="101482"/>
                </a:lnTo>
                <a:lnTo>
                  <a:pt x="492818" y="101482"/>
                </a:lnTo>
                <a:lnTo>
                  <a:pt x="492818" y="60359"/>
                </a:lnTo>
                <a:close/>
              </a:path>
              <a:path w="3606165" h="600709">
                <a:moveTo>
                  <a:pt x="344906" y="101482"/>
                </a:moveTo>
                <a:lnTo>
                  <a:pt x="195667" y="101482"/>
                </a:lnTo>
                <a:lnTo>
                  <a:pt x="195667" y="105461"/>
                </a:lnTo>
                <a:lnTo>
                  <a:pt x="344906" y="105461"/>
                </a:lnTo>
                <a:lnTo>
                  <a:pt x="344906" y="101482"/>
                </a:lnTo>
                <a:close/>
              </a:path>
              <a:path w="3606165" h="600709">
                <a:moveTo>
                  <a:pt x="492818" y="101482"/>
                </a:moveTo>
                <a:lnTo>
                  <a:pt x="399296" y="101482"/>
                </a:lnTo>
                <a:lnTo>
                  <a:pt x="399296" y="105461"/>
                </a:lnTo>
                <a:lnTo>
                  <a:pt x="492818" y="105461"/>
                </a:lnTo>
                <a:lnTo>
                  <a:pt x="492818" y="101482"/>
                </a:lnTo>
                <a:close/>
              </a:path>
              <a:path w="3606165" h="600709">
                <a:moveTo>
                  <a:pt x="853592" y="480216"/>
                </a:moveTo>
                <a:lnTo>
                  <a:pt x="610167" y="480216"/>
                </a:lnTo>
                <a:lnTo>
                  <a:pt x="610167" y="525982"/>
                </a:lnTo>
                <a:lnTo>
                  <a:pt x="1154056" y="525982"/>
                </a:lnTo>
                <a:lnTo>
                  <a:pt x="1154056" y="499451"/>
                </a:lnTo>
                <a:lnTo>
                  <a:pt x="853592" y="499451"/>
                </a:lnTo>
                <a:lnTo>
                  <a:pt x="853592" y="480216"/>
                </a:lnTo>
                <a:close/>
              </a:path>
              <a:path w="3606165" h="600709">
                <a:moveTo>
                  <a:pt x="907981" y="352202"/>
                </a:moveTo>
                <a:lnTo>
                  <a:pt x="853592" y="352202"/>
                </a:lnTo>
                <a:lnTo>
                  <a:pt x="853592" y="499451"/>
                </a:lnTo>
                <a:lnTo>
                  <a:pt x="907981" y="499451"/>
                </a:lnTo>
                <a:lnTo>
                  <a:pt x="907981" y="352202"/>
                </a:lnTo>
                <a:close/>
              </a:path>
              <a:path w="3606165" h="600709">
                <a:moveTo>
                  <a:pt x="1154056" y="480216"/>
                </a:moveTo>
                <a:lnTo>
                  <a:pt x="907981" y="480216"/>
                </a:lnTo>
                <a:lnTo>
                  <a:pt x="907981" y="499451"/>
                </a:lnTo>
                <a:lnTo>
                  <a:pt x="1154056" y="499451"/>
                </a:lnTo>
                <a:lnTo>
                  <a:pt x="1154056" y="480216"/>
                </a:lnTo>
                <a:close/>
              </a:path>
              <a:path w="3606165" h="600709">
                <a:moveTo>
                  <a:pt x="1086403" y="44440"/>
                </a:moveTo>
                <a:lnTo>
                  <a:pt x="676495" y="44440"/>
                </a:lnTo>
                <a:lnTo>
                  <a:pt x="676495" y="89543"/>
                </a:lnTo>
                <a:lnTo>
                  <a:pt x="1032018" y="89543"/>
                </a:lnTo>
                <a:lnTo>
                  <a:pt x="1032018" y="182402"/>
                </a:lnTo>
                <a:lnTo>
                  <a:pt x="677822" y="182402"/>
                </a:lnTo>
                <a:lnTo>
                  <a:pt x="677822" y="368121"/>
                </a:lnTo>
                <a:lnTo>
                  <a:pt x="853592" y="368121"/>
                </a:lnTo>
                <a:lnTo>
                  <a:pt x="853592" y="352202"/>
                </a:lnTo>
                <a:lnTo>
                  <a:pt x="1100330" y="352202"/>
                </a:lnTo>
                <a:lnTo>
                  <a:pt x="1100330" y="346233"/>
                </a:lnTo>
                <a:lnTo>
                  <a:pt x="732211" y="346233"/>
                </a:lnTo>
                <a:lnTo>
                  <a:pt x="732211" y="226179"/>
                </a:lnTo>
                <a:lnTo>
                  <a:pt x="1086403" y="226179"/>
                </a:lnTo>
                <a:lnTo>
                  <a:pt x="1086403" y="44440"/>
                </a:lnTo>
                <a:close/>
              </a:path>
              <a:path w="3606165" h="600709">
                <a:moveTo>
                  <a:pt x="1100330" y="352202"/>
                </a:moveTo>
                <a:lnTo>
                  <a:pt x="907981" y="352202"/>
                </a:lnTo>
                <a:lnTo>
                  <a:pt x="907981" y="368121"/>
                </a:lnTo>
                <a:lnTo>
                  <a:pt x="1100330" y="368121"/>
                </a:lnTo>
                <a:lnTo>
                  <a:pt x="1100330" y="352202"/>
                </a:lnTo>
                <a:close/>
              </a:path>
              <a:path w="3606165" h="600709">
                <a:moveTo>
                  <a:pt x="1100330" y="323018"/>
                </a:moveTo>
                <a:lnTo>
                  <a:pt x="732211" y="323018"/>
                </a:lnTo>
                <a:lnTo>
                  <a:pt x="732211" y="346233"/>
                </a:lnTo>
                <a:lnTo>
                  <a:pt x="1100330" y="346233"/>
                </a:lnTo>
                <a:lnTo>
                  <a:pt x="1100330" y="323018"/>
                </a:lnTo>
                <a:close/>
              </a:path>
              <a:path w="3606165" h="600709">
                <a:moveTo>
                  <a:pt x="1609686" y="13265"/>
                </a:moveTo>
                <a:lnTo>
                  <a:pt x="1557279" y="13265"/>
                </a:lnTo>
                <a:lnTo>
                  <a:pt x="1557279" y="361488"/>
                </a:lnTo>
                <a:lnTo>
                  <a:pt x="1609686" y="361488"/>
                </a:lnTo>
                <a:lnTo>
                  <a:pt x="1609686" y="199648"/>
                </a:lnTo>
                <a:lnTo>
                  <a:pt x="1577184" y="199648"/>
                </a:lnTo>
                <a:lnTo>
                  <a:pt x="1577184" y="154545"/>
                </a:lnTo>
                <a:lnTo>
                  <a:pt x="1609686" y="154545"/>
                </a:lnTo>
                <a:lnTo>
                  <a:pt x="1609686" y="13265"/>
                </a:lnTo>
                <a:close/>
              </a:path>
              <a:path w="3606165" h="600709">
                <a:moveTo>
                  <a:pt x="1354322" y="78930"/>
                </a:moveTo>
                <a:lnTo>
                  <a:pt x="1344364" y="78930"/>
                </a:lnTo>
                <a:lnTo>
                  <a:pt x="1344364" y="128013"/>
                </a:lnTo>
                <a:lnTo>
                  <a:pt x="1343535" y="144305"/>
                </a:lnTo>
                <a:lnTo>
                  <a:pt x="1336161" y="181739"/>
                </a:lnTo>
                <a:lnTo>
                  <a:pt x="1312531" y="233309"/>
                </a:lnTo>
                <a:lnTo>
                  <a:pt x="1288649" y="263986"/>
                </a:lnTo>
                <a:lnTo>
                  <a:pt x="1258471" y="290020"/>
                </a:lnTo>
                <a:lnTo>
                  <a:pt x="1222326" y="309752"/>
                </a:lnTo>
                <a:lnTo>
                  <a:pt x="1251508" y="352865"/>
                </a:lnTo>
                <a:lnTo>
                  <a:pt x="1291968" y="329319"/>
                </a:lnTo>
                <a:lnTo>
                  <a:pt x="1325799" y="298476"/>
                </a:lnTo>
                <a:lnTo>
                  <a:pt x="1352995" y="261001"/>
                </a:lnTo>
                <a:lnTo>
                  <a:pt x="1371844" y="219846"/>
                </a:lnTo>
                <a:lnTo>
                  <a:pt x="1368908" y="212913"/>
                </a:lnTo>
                <a:lnTo>
                  <a:pt x="1362525" y="191937"/>
                </a:lnTo>
                <a:lnTo>
                  <a:pt x="1357967" y="170795"/>
                </a:lnTo>
                <a:lnTo>
                  <a:pt x="1355233" y="149487"/>
                </a:lnTo>
                <a:lnTo>
                  <a:pt x="1354322" y="128013"/>
                </a:lnTo>
                <a:lnTo>
                  <a:pt x="1354322" y="78930"/>
                </a:lnTo>
                <a:close/>
              </a:path>
              <a:path w="3606165" h="600709">
                <a:moveTo>
                  <a:pt x="1397431" y="78930"/>
                </a:moveTo>
                <a:lnTo>
                  <a:pt x="1388143" y="78930"/>
                </a:lnTo>
                <a:lnTo>
                  <a:pt x="1388143" y="128013"/>
                </a:lnTo>
                <a:lnTo>
                  <a:pt x="1387217" y="149487"/>
                </a:lnTo>
                <a:lnTo>
                  <a:pt x="1379189" y="196539"/>
                </a:lnTo>
                <a:lnTo>
                  <a:pt x="1371844" y="219846"/>
                </a:lnTo>
                <a:lnTo>
                  <a:pt x="1377405" y="232978"/>
                </a:lnTo>
                <a:lnTo>
                  <a:pt x="1399625" y="270121"/>
                </a:lnTo>
                <a:lnTo>
                  <a:pt x="1429102" y="302830"/>
                </a:lnTo>
                <a:lnTo>
                  <a:pt x="1465581" y="328366"/>
                </a:lnTo>
                <a:lnTo>
                  <a:pt x="1486307" y="338274"/>
                </a:lnTo>
                <a:lnTo>
                  <a:pt x="1514830" y="295824"/>
                </a:lnTo>
                <a:lnTo>
                  <a:pt x="1496921" y="287201"/>
                </a:lnTo>
                <a:lnTo>
                  <a:pt x="1480339" y="277252"/>
                </a:lnTo>
                <a:lnTo>
                  <a:pt x="1438969" y="239444"/>
                </a:lnTo>
                <a:lnTo>
                  <a:pt x="1411357" y="193678"/>
                </a:lnTo>
                <a:lnTo>
                  <a:pt x="1398300" y="144305"/>
                </a:lnTo>
                <a:lnTo>
                  <a:pt x="1397431" y="128013"/>
                </a:lnTo>
                <a:lnTo>
                  <a:pt x="1397431" y="78930"/>
                </a:lnTo>
                <a:close/>
              </a:path>
              <a:path w="3606165" h="600709">
                <a:moveTo>
                  <a:pt x="1388143" y="78930"/>
                </a:moveTo>
                <a:lnTo>
                  <a:pt x="1354322" y="78930"/>
                </a:lnTo>
                <a:lnTo>
                  <a:pt x="1354322" y="128013"/>
                </a:lnTo>
                <a:lnTo>
                  <a:pt x="1357967" y="170795"/>
                </a:lnTo>
                <a:lnTo>
                  <a:pt x="1368908" y="212913"/>
                </a:lnTo>
                <a:lnTo>
                  <a:pt x="1371844" y="219846"/>
                </a:lnTo>
                <a:lnTo>
                  <a:pt x="1372227" y="218883"/>
                </a:lnTo>
                <a:lnTo>
                  <a:pt x="1379189" y="196539"/>
                </a:lnTo>
                <a:lnTo>
                  <a:pt x="1384163" y="173946"/>
                </a:lnTo>
                <a:lnTo>
                  <a:pt x="1387148" y="151104"/>
                </a:lnTo>
                <a:lnTo>
                  <a:pt x="1388143" y="128013"/>
                </a:lnTo>
                <a:lnTo>
                  <a:pt x="1388143" y="78930"/>
                </a:lnTo>
                <a:close/>
              </a:path>
              <a:path w="3606165" h="600709">
                <a:moveTo>
                  <a:pt x="1557279" y="154545"/>
                </a:moveTo>
                <a:lnTo>
                  <a:pt x="1467743" y="154545"/>
                </a:lnTo>
                <a:lnTo>
                  <a:pt x="1467743" y="199648"/>
                </a:lnTo>
                <a:lnTo>
                  <a:pt x="1557279" y="199648"/>
                </a:lnTo>
                <a:lnTo>
                  <a:pt x="1557279" y="154545"/>
                </a:lnTo>
                <a:close/>
              </a:path>
              <a:path w="3606165" h="600709">
                <a:moveTo>
                  <a:pt x="1609686" y="154545"/>
                </a:moveTo>
                <a:lnTo>
                  <a:pt x="1577184" y="154545"/>
                </a:lnTo>
                <a:lnTo>
                  <a:pt x="1577184" y="199648"/>
                </a:lnTo>
                <a:lnTo>
                  <a:pt x="1609686" y="199648"/>
                </a:lnTo>
                <a:lnTo>
                  <a:pt x="1609686" y="154545"/>
                </a:lnTo>
                <a:close/>
              </a:path>
              <a:path w="3606165" h="600709">
                <a:moveTo>
                  <a:pt x="1500904" y="49083"/>
                </a:moveTo>
                <a:lnTo>
                  <a:pt x="1234263" y="49083"/>
                </a:lnTo>
                <a:lnTo>
                  <a:pt x="1234263" y="94186"/>
                </a:lnTo>
                <a:lnTo>
                  <a:pt x="1344364" y="94186"/>
                </a:lnTo>
                <a:lnTo>
                  <a:pt x="1344364" y="78930"/>
                </a:lnTo>
                <a:lnTo>
                  <a:pt x="1500904" y="78930"/>
                </a:lnTo>
                <a:lnTo>
                  <a:pt x="1500904" y="49083"/>
                </a:lnTo>
                <a:close/>
              </a:path>
              <a:path w="3606165" h="600709">
                <a:moveTo>
                  <a:pt x="1500904" y="78930"/>
                </a:moveTo>
                <a:lnTo>
                  <a:pt x="1397431" y="78930"/>
                </a:lnTo>
                <a:lnTo>
                  <a:pt x="1397431" y="94186"/>
                </a:lnTo>
                <a:lnTo>
                  <a:pt x="1500904" y="94186"/>
                </a:lnTo>
                <a:lnTo>
                  <a:pt x="1500904" y="78930"/>
                </a:lnTo>
                <a:close/>
              </a:path>
              <a:path w="3606165" h="600709">
                <a:moveTo>
                  <a:pt x="1725756" y="0"/>
                </a:moveTo>
                <a:lnTo>
                  <a:pt x="1673359" y="0"/>
                </a:lnTo>
                <a:lnTo>
                  <a:pt x="1673359" y="366795"/>
                </a:lnTo>
                <a:lnTo>
                  <a:pt x="1725756" y="366795"/>
                </a:lnTo>
                <a:lnTo>
                  <a:pt x="1725756" y="0"/>
                </a:lnTo>
                <a:close/>
              </a:path>
              <a:path w="3606165" h="600709">
                <a:moveTo>
                  <a:pt x="1725756" y="393326"/>
                </a:moveTo>
                <a:lnTo>
                  <a:pt x="1323810" y="393326"/>
                </a:lnTo>
                <a:lnTo>
                  <a:pt x="1323810" y="438429"/>
                </a:lnTo>
                <a:lnTo>
                  <a:pt x="1671370" y="438429"/>
                </a:lnTo>
                <a:lnTo>
                  <a:pt x="1671370" y="600270"/>
                </a:lnTo>
                <a:lnTo>
                  <a:pt x="1725756" y="600270"/>
                </a:lnTo>
                <a:lnTo>
                  <a:pt x="1725756" y="393326"/>
                </a:lnTo>
                <a:close/>
              </a:path>
              <a:path w="3606165" h="600709">
                <a:moveTo>
                  <a:pt x="2306073" y="51736"/>
                </a:moveTo>
                <a:lnTo>
                  <a:pt x="1900148" y="51736"/>
                </a:lnTo>
                <a:lnTo>
                  <a:pt x="1900148" y="368121"/>
                </a:lnTo>
                <a:lnTo>
                  <a:pt x="2312041" y="368121"/>
                </a:lnTo>
                <a:lnTo>
                  <a:pt x="2312041" y="336947"/>
                </a:lnTo>
                <a:lnTo>
                  <a:pt x="1955864" y="336947"/>
                </a:lnTo>
                <a:lnTo>
                  <a:pt x="1955864" y="229495"/>
                </a:lnTo>
                <a:lnTo>
                  <a:pt x="1938618" y="229495"/>
                </a:lnTo>
                <a:lnTo>
                  <a:pt x="1938618" y="185056"/>
                </a:lnTo>
                <a:lnTo>
                  <a:pt x="1955864" y="185056"/>
                </a:lnTo>
                <a:lnTo>
                  <a:pt x="1955864" y="96838"/>
                </a:lnTo>
                <a:lnTo>
                  <a:pt x="2306073" y="96838"/>
                </a:lnTo>
                <a:lnTo>
                  <a:pt x="2306073" y="51736"/>
                </a:lnTo>
                <a:close/>
              </a:path>
              <a:path w="3606165" h="600709">
                <a:moveTo>
                  <a:pt x="2312041" y="323682"/>
                </a:moveTo>
                <a:lnTo>
                  <a:pt x="1955864" y="323682"/>
                </a:lnTo>
                <a:lnTo>
                  <a:pt x="1955864" y="336947"/>
                </a:lnTo>
                <a:lnTo>
                  <a:pt x="2312041" y="336947"/>
                </a:lnTo>
                <a:lnTo>
                  <a:pt x="2312041" y="323682"/>
                </a:lnTo>
                <a:close/>
              </a:path>
              <a:path w="3606165" h="600709">
                <a:moveTo>
                  <a:pt x="1955864" y="185056"/>
                </a:moveTo>
                <a:lnTo>
                  <a:pt x="1938618" y="185056"/>
                </a:lnTo>
                <a:lnTo>
                  <a:pt x="1938618" y="229495"/>
                </a:lnTo>
                <a:lnTo>
                  <a:pt x="1955864" y="229495"/>
                </a:lnTo>
                <a:lnTo>
                  <a:pt x="1955864" y="185056"/>
                </a:lnTo>
                <a:close/>
              </a:path>
              <a:path w="3606165" h="600709">
                <a:moveTo>
                  <a:pt x="2292806" y="185056"/>
                </a:moveTo>
                <a:lnTo>
                  <a:pt x="1955864" y="185056"/>
                </a:lnTo>
                <a:lnTo>
                  <a:pt x="1955864" y="229495"/>
                </a:lnTo>
                <a:lnTo>
                  <a:pt x="2292806" y="229495"/>
                </a:lnTo>
                <a:lnTo>
                  <a:pt x="2292806" y="185056"/>
                </a:lnTo>
                <a:close/>
              </a:path>
              <a:path w="3606165" h="600709">
                <a:moveTo>
                  <a:pt x="2374396" y="476899"/>
                </a:moveTo>
                <a:lnTo>
                  <a:pt x="1830506" y="476899"/>
                </a:lnTo>
                <a:lnTo>
                  <a:pt x="1830506" y="522666"/>
                </a:lnTo>
                <a:lnTo>
                  <a:pt x="2374396" y="522666"/>
                </a:lnTo>
                <a:lnTo>
                  <a:pt x="2374396" y="476899"/>
                </a:lnTo>
                <a:close/>
              </a:path>
              <a:path w="3606165" h="600709">
                <a:moveTo>
                  <a:pt x="2713945" y="29848"/>
                </a:moveTo>
                <a:lnTo>
                  <a:pt x="2689402" y="29848"/>
                </a:lnTo>
                <a:lnTo>
                  <a:pt x="2689402" y="56379"/>
                </a:lnTo>
                <a:lnTo>
                  <a:pt x="2687660" y="81708"/>
                </a:lnTo>
                <a:lnTo>
                  <a:pt x="2673729" y="129133"/>
                </a:lnTo>
                <a:lnTo>
                  <a:pt x="2646327" y="171790"/>
                </a:lnTo>
                <a:lnTo>
                  <a:pt x="2606202" y="208933"/>
                </a:lnTo>
                <a:lnTo>
                  <a:pt x="2553221" y="240274"/>
                </a:lnTo>
                <a:lnTo>
                  <a:pt x="2487882" y="264815"/>
                </a:lnTo>
                <a:lnTo>
                  <a:pt x="2450613" y="274598"/>
                </a:lnTo>
                <a:lnTo>
                  <a:pt x="2469859" y="319702"/>
                </a:lnTo>
                <a:lnTo>
                  <a:pt x="2512058" y="308260"/>
                </a:lnTo>
                <a:lnTo>
                  <a:pt x="2551107" y="294497"/>
                </a:lnTo>
                <a:lnTo>
                  <a:pt x="2587008" y="278412"/>
                </a:lnTo>
                <a:lnTo>
                  <a:pt x="2649107" y="238989"/>
                </a:lnTo>
                <a:lnTo>
                  <a:pt x="2696861" y="190237"/>
                </a:lnTo>
                <a:lnTo>
                  <a:pt x="2730066" y="132573"/>
                </a:lnTo>
                <a:lnTo>
                  <a:pt x="2730913" y="130003"/>
                </a:lnTo>
                <a:lnTo>
                  <a:pt x="2727202" y="130003"/>
                </a:lnTo>
                <a:lnTo>
                  <a:pt x="2727202" y="86890"/>
                </a:lnTo>
                <a:lnTo>
                  <a:pt x="2743157" y="86890"/>
                </a:lnTo>
                <a:lnTo>
                  <a:pt x="2745369" y="74951"/>
                </a:lnTo>
                <a:lnTo>
                  <a:pt x="2713945" y="74951"/>
                </a:lnTo>
                <a:lnTo>
                  <a:pt x="2713945" y="29848"/>
                </a:lnTo>
                <a:close/>
              </a:path>
              <a:path w="3606165" h="600709">
                <a:moveTo>
                  <a:pt x="2934148" y="0"/>
                </a:moveTo>
                <a:lnTo>
                  <a:pt x="2879103" y="0"/>
                </a:lnTo>
                <a:lnTo>
                  <a:pt x="2879103" y="306436"/>
                </a:lnTo>
                <a:lnTo>
                  <a:pt x="2934148" y="306436"/>
                </a:lnTo>
                <a:lnTo>
                  <a:pt x="2934148" y="244751"/>
                </a:lnTo>
                <a:lnTo>
                  <a:pt x="2884401" y="244751"/>
                </a:lnTo>
                <a:lnTo>
                  <a:pt x="2884401" y="201637"/>
                </a:lnTo>
                <a:lnTo>
                  <a:pt x="2934148" y="201637"/>
                </a:lnTo>
                <a:lnTo>
                  <a:pt x="2934148" y="130003"/>
                </a:lnTo>
                <a:lnTo>
                  <a:pt x="2887720" y="130003"/>
                </a:lnTo>
                <a:lnTo>
                  <a:pt x="2887720" y="86890"/>
                </a:lnTo>
                <a:lnTo>
                  <a:pt x="2934148" y="86890"/>
                </a:lnTo>
                <a:lnTo>
                  <a:pt x="2934148" y="0"/>
                </a:lnTo>
                <a:close/>
              </a:path>
              <a:path w="3606165" h="600709">
                <a:moveTo>
                  <a:pt x="2879103" y="201637"/>
                </a:moveTo>
                <a:lnTo>
                  <a:pt x="2721903" y="201637"/>
                </a:lnTo>
                <a:lnTo>
                  <a:pt x="2721903" y="244751"/>
                </a:lnTo>
                <a:lnTo>
                  <a:pt x="2879103" y="244751"/>
                </a:lnTo>
                <a:lnTo>
                  <a:pt x="2879103" y="201637"/>
                </a:lnTo>
                <a:close/>
              </a:path>
              <a:path w="3606165" h="600709">
                <a:moveTo>
                  <a:pt x="2934148" y="201637"/>
                </a:moveTo>
                <a:lnTo>
                  <a:pt x="2884401" y="201637"/>
                </a:lnTo>
                <a:lnTo>
                  <a:pt x="2884401" y="244751"/>
                </a:lnTo>
                <a:lnTo>
                  <a:pt x="2934148" y="244751"/>
                </a:lnTo>
                <a:lnTo>
                  <a:pt x="2934148" y="201637"/>
                </a:lnTo>
                <a:close/>
              </a:path>
              <a:path w="3606165" h="600709">
                <a:moveTo>
                  <a:pt x="2743157" y="86890"/>
                </a:moveTo>
                <a:lnTo>
                  <a:pt x="2727202" y="86890"/>
                </a:lnTo>
                <a:lnTo>
                  <a:pt x="2727202" y="130003"/>
                </a:lnTo>
                <a:lnTo>
                  <a:pt x="2730913" y="130003"/>
                </a:lnTo>
                <a:lnTo>
                  <a:pt x="2740638" y="100487"/>
                </a:lnTo>
                <a:lnTo>
                  <a:pt x="2743157" y="86890"/>
                </a:lnTo>
                <a:close/>
              </a:path>
              <a:path w="3606165" h="600709">
                <a:moveTo>
                  <a:pt x="2879103" y="86890"/>
                </a:moveTo>
                <a:lnTo>
                  <a:pt x="2743157" y="86890"/>
                </a:lnTo>
                <a:lnTo>
                  <a:pt x="2740638" y="100487"/>
                </a:lnTo>
                <a:lnTo>
                  <a:pt x="2730913" y="130003"/>
                </a:lnTo>
                <a:lnTo>
                  <a:pt x="2879103" y="130003"/>
                </a:lnTo>
                <a:lnTo>
                  <a:pt x="2879103" y="86890"/>
                </a:lnTo>
                <a:close/>
              </a:path>
              <a:path w="3606165" h="600709">
                <a:moveTo>
                  <a:pt x="2934148" y="86890"/>
                </a:moveTo>
                <a:lnTo>
                  <a:pt x="2887720" y="86890"/>
                </a:lnTo>
                <a:lnTo>
                  <a:pt x="2887720" y="130003"/>
                </a:lnTo>
                <a:lnTo>
                  <a:pt x="2934148" y="130003"/>
                </a:lnTo>
                <a:lnTo>
                  <a:pt x="2934148" y="86890"/>
                </a:lnTo>
                <a:close/>
              </a:path>
              <a:path w="3606165" h="600709">
                <a:moveTo>
                  <a:pt x="2689402" y="29848"/>
                </a:moveTo>
                <a:lnTo>
                  <a:pt x="2481125" y="29848"/>
                </a:lnTo>
                <a:lnTo>
                  <a:pt x="2481125" y="74951"/>
                </a:lnTo>
                <a:lnTo>
                  <a:pt x="2688125" y="74951"/>
                </a:lnTo>
                <a:lnTo>
                  <a:pt x="2689402" y="56379"/>
                </a:lnTo>
                <a:lnTo>
                  <a:pt x="2689402" y="29848"/>
                </a:lnTo>
                <a:close/>
              </a:path>
              <a:path w="3606165" h="600709">
                <a:moveTo>
                  <a:pt x="2749096" y="29848"/>
                </a:moveTo>
                <a:lnTo>
                  <a:pt x="2713945" y="29848"/>
                </a:lnTo>
                <a:lnTo>
                  <a:pt x="2713945" y="74951"/>
                </a:lnTo>
                <a:lnTo>
                  <a:pt x="2745369" y="74951"/>
                </a:lnTo>
                <a:lnTo>
                  <a:pt x="2746982" y="66245"/>
                </a:lnTo>
                <a:lnTo>
                  <a:pt x="2749096" y="29848"/>
                </a:lnTo>
                <a:close/>
              </a:path>
              <a:path w="3606165" h="600709">
                <a:moveTo>
                  <a:pt x="2934148" y="333630"/>
                </a:moveTo>
                <a:lnTo>
                  <a:pt x="2548118" y="333630"/>
                </a:lnTo>
                <a:lnTo>
                  <a:pt x="2548118" y="378071"/>
                </a:lnTo>
                <a:lnTo>
                  <a:pt x="2879103" y="378071"/>
                </a:lnTo>
                <a:lnTo>
                  <a:pt x="2879103" y="439092"/>
                </a:lnTo>
                <a:lnTo>
                  <a:pt x="2549448" y="439092"/>
                </a:lnTo>
                <a:lnTo>
                  <a:pt x="2549448" y="594300"/>
                </a:lnTo>
                <a:lnTo>
                  <a:pt x="2954053" y="594300"/>
                </a:lnTo>
                <a:lnTo>
                  <a:pt x="2954053" y="576392"/>
                </a:lnTo>
                <a:lnTo>
                  <a:pt x="2603834" y="576392"/>
                </a:lnTo>
                <a:lnTo>
                  <a:pt x="2603834" y="480879"/>
                </a:lnTo>
                <a:lnTo>
                  <a:pt x="2934148" y="480879"/>
                </a:lnTo>
                <a:lnTo>
                  <a:pt x="2934148" y="333630"/>
                </a:lnTo>
                <a:close/>
              </a:path>
              <a:path w="3606165" h="600709">
                <a:moveTo>
                  <a:pt x="2954053" y="549860"/>
                </a:moveTo>
                <a:lnTo>
                  <a:pt x="2603834" y="549860"/>
                </a:lnTo>
                <a:lnTo>
                  <a:pt x="2603834" y="576392"/>
                </a:lnTo>
                <a:lnTo>
                  <a:pt x="2954053" y="576392"/>
                </a:lnTo>
                <a:lnTo>
                  <a:pt x="2954053" y="549860"/>
                </a:lnTo>
                <a:close/>
              </a:path>
              <a:path w="3606165" h="600709">
                <a:moveTo>
                  <a:pt x="3171555" y="421608"/>
                </a:moveTo>
                <a:lnTo>
                  <a:pt x="3162267" y="421847"/>
                </a:lnTo>
                <a:lnTo>
                  <a:pt x="3044867" y="423174"/>
                </a:lnTo>
                <a:lnTo>
                  <a:pt x="3051303" y="467613"/>
                </a:lnTo>
                <a:lnTo>
                  <a:pt x="3051387" y="468194"/>
                </a:lnTo>
                <a:lnTo>
                  <a:pt x="3051495" y="468940"/>
                </a:lnTo>
                <a:lnTo>
                  <a:pt x="3069187" y="468940"/>
                </a:lnTo>
                <a:lnTo>
                  <a:pt x="3166905" y="467613"/>
                </a:lnTo>
                <a:lnTo>
                  <a:pt x="3261925" y="463136"/>
                </a:lnTo>
                <a:lnTo>
                  <a:pt x="3326889" y="458328"/>
                </a:lnTo>
                <a:lnTo>
                  <a:pt x="3390892" y="451031"/>
                </a:lnTo>
                <a:lnTo>
                  <a:pt x="3422269" y="446388"/>
                </a:lnTo>
                <a:lnTo>
                  <a:pt x="3421789" y="440419"/>
                </a:lnTo>
                <a:lnTo>
                  <a:pt x="3171555" y="440419"/>
                </a:lnTo>
                <a:lnTo>
                  <a:pt x="3171555" y="421608"/>
                </a:lnTo>
                <a:close/>
              </a:path>
              <a:path w="3606165" h="600709">
                <a:moveTo>
                  <a:pt x="3225940" y="419893"/>
                </a:moveTo>
                <a:lnTo>
                  <a:pt x="3194518" y="421018"/>
                </a:lnTo>
                <a:lnTo>
                  <a:pt x="3171555" y="421608"/>
                </a:lnTo>
                <a:lnTo>
                  <a:pt x="3171555" y="440419"/>
                </a:lnTo>
                <a:lnTo>
                  <a:pt x="3225940" y="440419"/>
                </a:lnTo>
                <a:lnTo>
                  <a:pt x="3225940" y="419893"/>
                </a:lnTo>
                <a:close/>
              </a:path>
              <a:path w="3606165" h="600709">
                <a:moveTo>
                  <a:pt x="3418961" y="405265"/>
                </a:moveTo>
                <a:lnTo>
                  <a:pt x="3357109" y="411732"/>
                </a:lnTo>
                <a:lnTo>
                  <a:pt x="3292273" y="416541"/>
                </a:lnTo>
                <a:lnTo>
                  <a:pt x="3226158" y="419893"/>
                </a:lnTo>
                <a:lnTo>
                  <a:pt x="3225940" y="419893"/>
                </a:lnTo>
                <a:lnTo>
                  <a:pt x="3225940" y="440419"/>
                </a:lnTo>
                <a:lnTo>
                  <a:pt x="3421789" y="440419"/>
                </a:lnTo>
                <a:lnTo>
                  <a:pt x="3418961" y="405265"/>
                </a:lnTo>
                <a:close/>
              </a:path>
              <a:path w="3606165" h="600709">
                <a:moveTo>
                  <a:pt x="3225940" y="237455"/>
                </a:moveTo>
                <a:lnTo>
                  <a:pt x="3171555" y="237455"/>
                </a:lnTo>
                <a:lnTo>
                  <a:pt x="3171555" y="421608"/>
                </a:lnTo>
                <a:lnTo>
                  <a:pt x="3194518" y="421018"/>
                </a:lnTo>
                <a:lnTo>
                  <a:pt x="3225940" y="419893"/>
                </a:lnTo>
                <a:lnTo>
                  <a:pt x="3225940" y="237455"/>
                </a:lnTo>
                <a:close/>
              </a:path>
              <a:path w="3606165" h="600709">
                <a:moveTo>
                  <a:pt x="3348649" y="65665"/>
                </a:moveTo>
                <a:lnTo>
                  <a:pt x="3326094" y="65665"/>
                </a:lnTo>
                <a:lnTo>
                  <a:pt x="3325969" y="117815"/>
                </a:lnTo>
                <a:lnTo>
                  <a:pt x="3325598" y="139952"/>
                </a:lnTo>
                <a:lnTo>
                  <a:pt x="3324105" y="192352"/>
                </a:lnTo>
                <a:lnTo>
                  <a:pt x="3319300" y="256027"/>
                </a:lnTo>
                <a:lnTo>
                  <a:pt x="3308849" y="331641"/>
                </a:lnTo>
                <a:lnTo>
                  <a:pt x="3363245" y="336284"/>
                </a:lnTo>
                <a:lnTo>
                  <a:pt x="3368881" y="296031"/>
                </a:lnTo>
                <a:lnTo>
                  <a:pt x="3376176" y="224728"/>
                </a:lnTo>
                <a:lnTo>
                  <a:pt x="3378993" y="165572"/>
                </a:lnTo>
                <a:lnTo>
                  <a:pt x="3380324" y="117815"/>
                </a:lnTo>
                <a:lnTo>
                  <a:pt x="3380384" y="110768"/>
                </a:lnTo>
                <a:lnTo>
                  <a:pt x="3348649" y="110768"/>
                </a:lnTo>
                <a:lnTo>
                  <a:pt x="3348649" y="65665"/>
                </a:lnTo>
                <a:close/>
              </a:path>
              <a:path w="3606165" h="600709">
                <a:moveTo>
                  <a:pt x="3326094" y="65665"/>
                </a:moveTo>
                <a:lnTo>
                  <a:pt x="3078029" y="65665"/>
                </a:lnTo>
                <a:lnTo>
                  <a:pt x="3078029" y="110768"/>
                </a:lnTo>
                <a:lnTo>
                  <a:pt x="3325987" y="110768"/>
                </a:lnTo>
                <a:lnTo>
                  <a:pt x="3326094" y="65665"/>
                </a:lnTo>
                <a:close/>
              </a:path>
              <a:path w="3606165" h="600709">
                <a:moveTo>
                  <a:pt x="3380491" y="65665"/>
                </a:moveTo>
                <a:lnTo>
                  <a:pt x="3348649" y="65665"/>
                </a:lnTo>
                <a:lnTo>
                  <a:pt x="3348649" y="110768"/>
                </a:lnTo>
                <a:lnTo>
                  <a:pt x="3380384" y="110768"/>
                </a:lnTo>
                <a:lnTo>
                  <a:pt x="3380491" y="65665"/>
                </a:lnTo>
                <a:close/>
              </a:path>
              <a:path w="3606165" h="600709">
                <a:moveTo>
                  <a:pt x="3510487" y="0"/>
                </a:moveTo>
                <a:lnTo>
                  <a:pt x="3455441" y="0"/>
                </a:lnTo>
                <a:lnTo>
                  <a:pt x="3455441" y="600270"/>
                </a:lnTo>
                <a:lnTo>
                  <a:pt x="3510487" y="600270"/>
                </a:lnTo>
                <a:lnTo>
                  <a:pt x="3510487" y="297813"/>
                </a:lnTo>
                <a:lnTo>
                  <a:pt x="3495231" y="297813"/>
                </a:lnTo>
                <a:lnTo>
                  <a:pt x="3495231" y="250721"/>
                </a:lnTo>
                <a:lnTo>
                  <a:pt x="3510487" y="250721"/>
                </a:lnTo>
                <a:lnTo>
                  <a:pt x="3510487" y="0"/>
                </a:lnTo>
                <a:close/>
              </a:path>
              <a:path w="3606165" h="600709">
                <a:moveTo>
                  <a:pt x="3510487" y="250721"/>
                </a:moveTo>
                <a:lnTo>
                  <a:pt x="3495231" y="250721"/>
                </a:lnTo>
                <a:lnTo>
                  <a:pt x="3495231" y="297813"/>
                </a:lnTo>
                <a:lnTo>
                  <a:pt x="3510487" y="297813"/>
                </a:lnTo>
                <a:lnTo>
                  <a:pt x="3510487" y="250721"/>
                </a:lnTo>
                <a:close/>
              </a:path>
              <a:path w="3606165" h="600709">
                <a:moveTo>
                  <a:pt x="3606002" y="250721"/>
                </a:moveTo>
                <a:lnTo>
                  <a:pt x="3510487" y="250721"/>
                </a:lnTo>
                <a:lnTo>
                  <a:pt x="3510487" y="297813"/>
                </a:lnTo>
                <a:lnTo>
                  <a:pt x="3606002" y="297813"/>
                </a:lnTo>
                <a:lnTo>
                  <a:pt x="3606002" y="250721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4470546" y="8263261"/>
            <a:ext cx="4502150" cy="401955"/>
          </a:xfrm>
          <a:custGeom>
            <a:avLst/>
            <a:gdLst/>
            <a:ahLst/>
            <a:cxnLst/>
            <a:rect l="l" t="t" r="r" b="b"/>
            <a:pathLst>
              <a:path w="4502150" h="401954">
                <a:moveTo>
                  <a:pt x="4101160" y="190563"/>
                </a:moveTo>
                <a:lnTo>
                  <a:pt x="0" y="190169"/>
                </a:lnTo>
                <a:lnTo>
                  <a:pt x="0" y="211150"/>
                </a:lnTo>
                <a:lnTo>
                  <a:pt x="4101160" y="211531"/>
                </a:lnTo>
                <a:lnTo>
                  <a:pt x="4101160" y="190563"/>
                </a:lnTo>
                <a:close/>
              </a:path>
              <a:path w="4502150" h="401954">
                <a:moveTo>
                  <a:pt x="4502124" y="189953"/>
                </a:moveTo>
                <a:lnTo>
                  <a:pt x="4429912" y="161683"/>
                </a:lnTo>
                <a:lnTo>
                  <a:pt x="4379049" y="127952"/>
                </a:lnTo>
                <a:lnTo>
                  <a:pt x="4345851" y="91859"/>
                </a:lnTo>
                <a:lnTo>
                  <a:pt x="4326674" y="56464"/>
                </a:lnTo>
                <a:lnTo>
                  <a:pt x="4315726" y="0"/>
                </a:lnTo>
                <a:lnTo>
                  <a:pt x="4292778" y="0"/>
                </a:lnTo>
                <a:lnTo>
                  <a:pt x="4306316" y="67411"/>
                </a:lnTo>
                <a:lnTo>
                  <a:pt x="4330128" y="109334"/>
                </a:lnTo>
                <a:lnTo>
                  <a:pt x="4371454" y="151384"/>
                </a:lnTo>
                <a:lnTo>
                  <a:pt x="4434852" y="189560"/>
                </a:lnTo>
                <a:lnTo>
                  <a:pt x="4101236" y="189560"/>
                </a:lnTo>
                <a:lnTo>
                  <a:pt x="4101236" y="212128"/>
                </a:lnTo>
                <a:lnTo>
                  <a:pt x="4434852" y="212128"/>
                </a:lnTo>
                <a:lnTo>
                  <a:pt x="4371454" y="250342"/>
                </a:lnTo>
                <a:lnTo>
                  <a:pt x="4330128" y="292481"/>
                </a:lnTo>
                <a:lnTo>
                  <a:pt x="4306316" y="334454"/>
                </a:lnTo>
                <a:lnTo>
                  <a:pt x="4295394" y="372211"/>
                </a:lnTo>
                <a:lnTo>
                  <a:pt x="4292778" y="401688"/>
                </a:lnTo>
                <a:lnTo>
                  <a:pt x="4315726" y="401688"/>
                </a:lnTo>
                <a:lnTo>
                  <a:pt x="4317847" y="376872"/>
                </a:lnTo>
                <a:lnTo>
                  <a:pt x="4326674" y="345224"/>
                </a:lnTo>
                <a:lnTo>
                  <a:pt x="4345851" y="309816"/>
                </a:lnTo>
                <a:lnTo>
                  <a:pt x="4379049" y="273723"/>
                </a:lnTo>
                <a:lnTo>
                  <a:pt x="4429912" y="240004"/>
                </a:lnTo>
                <a:lnTo>
                  <a:pt x="4502124" y="211721"/>
                </a:lnTo>
                <a:lnTo>
                  <a:pt x="4502124" y="189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30655" y="2833772"/>
            <a:ext cx="4100829" cy="21590"/>
          </a:xfrm>
          <a:custGeom>
            <a:avLst/>
            <a:gdLst/>
            <a:ahLst/>
            <a:cxnLst/>
            <a:rect l="l" t="t" r="r" b="b"/>
            <a:pathLst>
              <a:path w="4100829" h="21589">
                <a:moveTo>
                  <a:pt x="4100766" y="21365"/>
                </a:moveTo>
                <a:lnTo>
                  <a:pt x="0" y="20974"/>
                </a:lnTo>
                <a:lnTo>
                  <a:pt x="2" y="0"/>
                </a:lnTo>
                <a:lnTo>
                  <a:pt x="4100766" y="391"/>
                </a:lnTo>
                <a:lnTo>
                  <a:pt x="4100766" y="21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20104100" cy="11374755"/>
          </a:xfrm>
          <a:custGeom>
            <a:avLst/>
            <a:gdLst/>
            <a:ahLst/>
            <a:cxnLst/>
            <a:rect l="l" t="t" r="r" b="b"/>
            <a:pathLst>
              <a:path w="20104100" h="11374755">
                <a:moveTo>
                  <a:pt x="20104101" y="11374689"/>
                </a:moveTo>
                <a:lnTo>
                  <a:pt x="0" y="11374689"/>
                </a:lnTo>
                <a:lnTo>
                  <a:pt x="0" y="0"/>
                </a:lnTo>
                <a:lnTo>
                  <a:pt x="20104101" y="0"/>
                </a:lnTo>
                <a:lnTo>
                  <a:pt x="20104101" y="11374689"/>
                </a:lnTo>
                <a:close/>
              </a:path>
            </a:pathLst>
          </a:custGeom>
          <a:solidFill>
            <a:srgbClr val="E6DE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73605" y="3235126"/>
            <a:ext cx="18745200" cy="6880225"/>
            <a:chOff x="573605" y="3235126"/>
            <a:chExt cx="18745200" cy="6880225"/>
          </a:xfrm>
        </p:grpSpPr>
        <p:sp>
          <p:nvSpPr>
            <p:cNvPr id="4" name="object 4" descr=""/>
            <p:cNvSpPr/>
            <p:nvPr/>
          </p:nvSpPr>
          <p:spPr>
            <a:xfrm>
              <a:off x="584202" y="3245722"/>
              <a:ext cx="18724245" cy="6858634"/>
            </a:xfrm>
            <a:custGeom>
              <a:avLst/>
              <a:gdLst/>
              <a:ahLst/>
              <a:cxnLst/>
              <a:rect l="l" t="t" r="r" b="b"/>
              <a:pathLst>
                <a:path w="18724245" h="6858634">
                  <a:moveTo>
                    <a:pt x="18634490" y="6858556"/>
                  </a:moveTo>
                  <a:lnTo>
                    <a:pt x="88782" y="6858556"/>
                  </a:lnTo>
                  <a:lnTo>
                    <a:pt x="54162" y="6851537"/>
                  </a:lnTo>
                  <a:lnTo>
                    <a:pt x="25948" y="6832408"/>
                  </a:lnTo>
                  <a:lnTo>
                    <a:pt x="6956" y="6804056"/>
                  </a:lnTo>
                  <a:lnTo>
                    <a:pt x="0" y="6769367"/>
                  </a:lnTo>
                  <a:lnTo>
                    <a:pt x="0" y="88782"/>
                  </a:lnTo>
                  <a:lnTo>
                    <a:pt x="6956" y="54156"/>
                  </a:lnTo>
                  <a:lnTo>
                    <a:pt x="25948" y="25943"/>
                  </a:lnTo>
                  <a:lnTo>
                    <a:pt x="54162" y="6954"/>
                  </a:lnTo>
                  <a:lnTo>
                    <a:pt x="88782" y="0"/>
                  </a:lnTo>
                  <a:lnTo>
                    <a:pt x="18634490" y="0"/>
                  </a:lnTo>
                  <a:lnTo>
                    <a:pt x="18669184" y="6954"/>
                  </a:lnTo>
                  <a:lnTo>
                    <a:pt x="18697540" y="25943"/>
                  </a:lnTo>
                  <a:lnTo>
                    <a:pt x="18716670" y="54156"/>
                  </a:lnTo>
                  <a:lnTo>
                    <a:pt x="18723689" y="88782"/>
                  </a:lnTo>
                  <a:lnTo>
                    <a:pt x="18723689" y="6769367"/>
                  </a:lnTo>
                  <a:lnTo>
                    <a:pt x="18708467" y="6818585"/>
                  </a:lnTo>
                  <a:lnTo>
                    <a:pt x="18668442" y="6851654"/>
                  </a:lnTo>
                  <a:lnTo>
                    <a:pt x="18634490" y="685855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3605" y="3235126"/>
              <a:ext cx="18745200" cy="6880225"/>
            </a:xfrm>
            <a:custGeom>
              <a:avLst/>
              <a:gdLst/>
              <a:ahLst/>
              <a:cxnLst/>
              <a:rect l="l" t="t" r="r" b="b"/>
              <a:pathLst>
                <a:path w="18745200" h="6880225">
                  <a:moveTo>
                    <a:pt x="99380" y="6879754"/>
                  </a:moveTo>
                  <a:lnTo>
                    <a:pt x="60608" y="6871894"/>
                  </a:lnTo>
                  <a:lnTo>
                    <a:pt x="29028" y="6850480"/>
                  </a:lnTo>
                  <a:lnTo>
                    <a:pt x="7780" y="6818754"/>
                  </a:lnTo>
                  <a:lnTo>
                    <a:pt x="0" y="6779963"/>
                  </a:lnTo>
                  <a:lnTo>
                    <a:pt x="0" y="99381"/>
                  </a:lnTo>
                  <a:lnTo>
                    <a:pt x="7806" y="60603"/>
                  </a:lnTo>
                  <a:lnTo>
                    <a:pt x="29086" y="29024"/>
                  </a:lnTo>
                  <a:lnTo>
                    <a:pt x="60676" y="7778"/>
                  </a:lnTo>
                  <a:lnTo>
                    <a:pt x="99380" y="0"/>
                  </a:lnTo>
                  <a:lnTo>
                    <a:pt x="99380" y="21195"/>
                  </a:lnTo>
                  <a:lnTo>
                    <a:pt x="68884" y="27316"/>
                  </a:lnTo>
                  <a:lnTo>
                    <a:pt x="44039" y="44035"/>
                  </a:lnTo>
                  <a:lnTo>
                    <a:pt x="27318" y="68879"/>
                  </a:lnTo>
                  <a:lnTo>
                    <a:pt x="21195" y="99381"/>
                  </a:lnTo>
                  <a:lnTo>
                    <a:pt x="21195" y="6779963"/>
                  </a:lnTo>
                  <a:lnTo>
                    <a:pt x="27327" y="6810555"/>
                  </a:lnTo>
                  <a:lnTo>
                    <a:pt x="44062" y="6835538"/>
                  </a:lnTo>
                  <a:lnTo>
                    <a:pt x="68910" y="6852383"/>
                  </a:lnTo>
                  <a:lnTo>
                    <a:pt x="99380" y="6858560"/>
                  </a:lnTo>
                  <a:lnTo>
                    <a:pt x="99380" y="6879754"/>
                  </a:lnTo>
                  <a:close/>
                </a:path>
                <a:path w="18745200" h="6880225">
                  <a:moveTo>
                    <a:pt x="18645087" y="21195"/>
                  </a:moveTo>
                  <a:lnTo>
                    <a:pt x="99380" y="21195"/>
                  </a:lnTo>
                  <a:lnTo>
                    <a:pt x="99380" y="0"/>
                  </a:lnTo>
                  <a:lnTo>
                    <a:pt x="18645087" y="0"/>
                  </a:lnTo>
                  <a:lnTo>
                    <a:pt x="18645087" y="21195"/>
                  </a:lnTo>
                  <a:close/>
                </a:path>
                <a:path w="18745200" h="6880225">
                  <a:moveTo>
                    <a:pt x="18715345" y="6850254"/>
                  </a:moveTo>
                  <a:lnTo>
                    <a:pt x="18700320" y="6835271"/>
                  </a:lnTo>
                  <a:lnTo>
                    <a:pt x="18710268" y="6823253"/>
                  </a:lnTo>
                  <a:lnTo>
                    <a:pt x="18717607" y="6809787"/>
                  </a:lnTo>
                  <a:lnTo>
                    <a:pt x="18722149" y="6795237"/>
                  </a:lnTo>
                  <a:lnTo>
                    <a:pt x="18723705" y="6779963"/>
                  </a:lnTo>
                  <a:lnTo>
                    <a:pt x="18723705" y="99381"/>
                  </a:lnTo>
                  <a:lnTo>
                    <a:pt x="18717504" y="68879"/>
                  </a:lnTo>
                  <a:lnTo>
                    <a:pt x="18700630" y="44035"/>
                  </a:lnTo>
                  <a:lnTo>
                    <a:pt x="18675631" y="27316"/>
                  </a:lnTo>
                  <a:lnTo>
                    <a:pt x="18645087" y="21195"/>
                  </a:lnTo>
                  <a:lnTo>
                    <a:pt x="18645087" y="0"/>
                  </a:lnTo>
                  <a:lnTo>
                    <a:pt x="18683890" y="7778"/>
                  </a:lnTo>
                  <a:lnTo>
                    <a:pt x="18715610" y="29024"/>
                  </a:lnTo>
                  <a:lnTo>
                    <a:pt x="18737014" y="60603"/>
                  </a:lnTo>
                  <a:lnTo>
                    <a:pt x="18744867" y="99381"/>
                  </a:lnTo>
                  <a:lnTo>
                    <a:pt x="18744867" y="6779963"/>
                  </a:lnTo>
                  <a:lnTo>
                    <a:pt x="18742888" y="6799505"/>
                  </a:lnTo>
                  <a:lnTo>
                    <a:pt x="18737129" y="6818037"/>
                  </a:lnTo>
                  <a:lnTo>
                    <a:pt x="18727859" y="6835104"/>
                  </a:lnTo>
                  <a:lnTo>
                    <a:pt x="18715345" y="6850254"/>
                  </a:lnTo>
                  <a:close/>
                </a:path>
                <a:path w="18745200" h="6880225">
                  <a:moveTo>
                    <a:pt x="18645087" y="6879754"/>
                  </a:moveTo>
                  <a:lnTo>
                    <a:pt x="18645087" y="6858560"/>
                  </a:lnTo>
                  <a:lnTo>
                    <a:pt x="18660339" y="6857013"/>
                  </a:lnTo>
                  <a:lnTo>
                    <a:pt x="18675245" y="6852383"/>
                  </a:lnTo>
                  <a:lnTo>
                    <a:pt x="18675091" y="6852383"/>
                  </a:lnTo>
                  <a:lnTo>
                    <a:pt x="18688342" y="6845186"/>
                  </a:lnTo>
                  <a:lnTo>
                    <a:pt x="18700320" y="6835271"/>
                  </a:lnTo>
                  <a:lnTo>
                    <a:pt x="18715345" y="6850254"/>
                  </a:lnTo>
                  <a:lnTo>
                    <a:pt x="18700186" y="6862751"/>
                  </a:lnTo>
                  <a:lnTo>
                    <a:pt x="18683335" y="6871894"/>
                  </a:lnTo>
                  <a:lnTo>
                    <a:pt x="18683500" y="6871894"/>
                  </a:lnTo>
                  <a:lnTo>
                    <a:pt x="18664591" y="6877774"/>
                  </a:lnTo>
                  <a:lnTo>
                    <a:pt x="18645087" y="6879754"/>
                  </a:lnTo>
                  <a:close/>
                </a:path>
                <a:path w="18745200" h="6880225">
                  <a:moveTo>
                    <a:pt x="18645087" y="6879754"/>
                  </a:moveTo>
                  <a:lnTo>
                    <a:pt x="99380" y="6879754"/>
                  </a:lnTo>
                  <a:lnTo>
                    <a:pt x="99380" y="6858560"/>
                  </a:lnTo>
                  <a:lnTo>
                    <a:pt x="18645087" y="6858560"/>
                  </a:lnTo>
                  <a:lnTo>
                    <a:pt x="18645087" y="6879754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032" y="4094337"/>
              <a:ext cx="3989965" cy="44658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61022" y="4083741"/>
              <a:ext cx="4011929" cy="4487545"/>
            </a:xfrm>
            <a:custGeom>
              <a:avLst/>
              <a:gdLst/>
              <a:ahLst/>
              <a:cxnLst/>
              <a:rect l="l" t="t" r="r" b="b"/>
              <a:pathLst>
                <a:path w="4011929" h="4487545">
                  <a:moveTo>
                    <a:pt x="253751" y="4487450"/>
                  </a:moveTo>
                  <a:lnTo>
                    <a:pt x="208109" y="4483351"/>
                  </a:lnTo>
                  <a:lnTo>
                    <a:pt x="165163" y="4471533"/>
                  </a:lnTo>
                  <a:lnTo>
                    <a:pt x="125628" y="4452718"/>
                  </a:lnTo>
                  <a:lnTo>
                    <a:pt x="90216" y="4427628"/>
                  </a:lnTo>
                  <a:lnTo>
                    <a:pt x="59642" y="4396984"/>
                  </a:lnTo>
                  <a:lnTo>
                    <a:pt x="34619" y="4361508"/>
                  </a:lnTo>
                  <a:lnTo>
                    <a:pt x="15862" y="4321922"/>
                  </a:lnTo>
                  <a:lnTo>
                    <a:pt x="4084" y="4278946"/>
                  </a:lnTo>
                  <a:lnTo>
                    <a:pt x="0" y="4233303"/>
                  </a:lnTo>
                  <a:lnTo>
                    <a:pt x="0" y="253751"/>
                  </a:lnTo>
                  <a:lnTo>
                    <a:pt x="4086" y="208109"/>
                  </a:lnTo>
                  <a:lnTo>
                    <a:pt x="15869" y="165164"/>
                  </a:lnTo>
                  <a:lnTo>
                    <a:pt x="34631" y="125628"/>
                  </a:lnTo>
                  <a:lnTo>
                    <a:pt x="59658" y="90216"/>
                  </a:lnTo>
                  <a:lnTo>
                    <a:pt x="90235" y="59642"/>
                  </a:lnTo>
                  <a:lnTo>
                    <a:pt x="125648" y="34619"/>
                  </a:lnTo>
                  <a:lnTo>
                    <a:pt x="165182" y="15862"/>
                  </a:lnTo>
                  <a:lnTo>
                    <a:pt x="208123" y="4084"/>
                  </a:lnTo>
                  <a:lnTo>
                    <a:pt x="253751" y="0"/>
                  </a:lnTo>
                  <a:lnTo>
                    <a:pt x="253751" y="21194"/>
                  </a:lnTo>
                  <a:lnTo>
                    <a:pt x="206857" y="25915"/>
                  </a:lnTo>
                  <a:lnTo>
                    <a:pt x="163191" y="39457"/>
                  </a:lnTo>
                  <a:lnTo>
                    <a:pt x="123687" y="60888"/>
                  </a:lnTo>
                  <a:lnTo>
                    <a:pt x="89275" y="89275"/>
                  </a:lnTo>
                  <a:lnTo>
                    <a:pt x="60888" y="123687"/>
                  </a:lnTo>
                  <a:lnTo>
                    <a:pt x="39457" y="163192"/>
                  </a:lnTo>
                  <a:lnTo>
                    <a:pt x="25916" y="206857"/>
                  </a:lnTo>
                  <a:lnTo>
                    <a:pt x="21195" y="253751"/>
                  </a:lnTo>
                  <a:lnTo>
                    <a:pt x="21195" y="4233303"/>
                  </a:lnTo>
                  <a:lnTo>
                    <a:pt x="25916" y="4280214"/>
                  </a:lnTo>
                  <a:lnTo>
                    <a:pt x="39458" y="4323925"/>
                  </a:lnTo>
                  <a:lnTo>
                    <a:pt x="60889" y="4363493"/>
                  </a:lnTo>
                  <a:lnTo>
                    <a:pt x="89277" y="4397978"/>
                  </a:lnTo>
                  <a:lnTo>
                    <a:pt x="123690" y="4426438"/>
                  </a:lnTo>
                  <a:lnTo>
                    <a:pt x="163196" y="4447932"/>
                  </a:lnTo>
                  <a:lnTo>
                    <a:pt x="206861" y="4461518"/>
                  </a:lnTo>
                  <a:lnTo>
                    <a:pt x="253751" y="4466256"/>
                  </a:lnTo>
                  <a:lnTo>
                    <a:pt x="253751" y="4487450"/>
                  </a:lnTo>
                  <a:close/>
                </a:path>
                <a:path w="4011929" h="4487545">
                  <a:moveTo>
                    <a:pt x="3757409" y="21194"/>
                  </a:moveTo>
                  <a:lnTo>
                    <a:pt x="253751" y="21194"/>
                  </a:lnTo>
                  <a:lnTo>
                    <a:pt x="253751" y="0"/>
                  </a:lnTo>
                  <a:lnTo>
                    <a:pt x="3757409" y="0"/>
                  </a:lnTo>
                  <a:lnTo>
                    <a:pt x="3757409" y="21194"/>
                  </a:lnTo>
                  <a:close/>
                </a:path>
                <a:path w="4011929" h="4487545">
                  <a:moveTo>
                    <a:pt x="3757409" y="4487450"/>
                  </a:moveTo>
                  <a:lnTo>
                    <a:pt x="3757409" y="4466256"/>
                  </a:lnTo>
                  <a:lnTo>
                    <a:pt x="3804320" y="4461518"/>
                  </a:lnTo>
                  <a:lnTo>
                    <a:pt x="3848031" y="4447932"/>
                  </a:lnTo>
                  <a:lnTo>
                    <a:pt x="3887599" y="4426438"/>
                  </a:lnTo>
                  <a:lnTo>
                    <a:pt x="3922084" y="4397978"/>
                  </a:lnTo>
                  <a:lnTo>
                    <a:pt x="3950544" y="4363493"/>
                  </a:lnTo>
                  <a:lnTo>
                    <a:pt x="3972038" y="4323925"/>
                  </a:lnTo>
                  <a:lnTo>
                    <a:pt x="3985624" y="4280214"/>
                  </a:lnTo>
                  <a:lnTo>
                    <a:pt x="3990362" y="4233303"/>
                  </a:lnTo>
                  <a:lnTo>
                    <a:pt x="3990362" y="253751"/>
                  </a:lnTo>
                  <a:lnTo>
                    <a:pt x="3985623" y="206857"/>
                  </a:lnTo>
                  <a:lnTo>
                    <a:pt x="3972035" y="163192"/>
                  </a:lnTo>
                  <a:lnTo>
                    <a:pt x="3950541" y="123687"/>
                  </a:lnTo>
                  <a:lnTo>
                    <a:pt x="3922081" y="89275"/>
                  </a:lnTo>
                  <a:lnTo>
                    <a:pt x="3887597" y="60888"/>
                  </a:lnTo>
                  <a:lnTo>
                    <a:pt x="3848030" y="39457"/>
                  </a:lnTo>
                  <a:lnTo>
                    <a:pt x="3804317" y="25915"/>
                  </a:lnTo>
                  <a:lnTo>
                    <a:pt x="3757409" y="21194"/>
                  </a:lnTo>
                  <a:lnTo>
                    <a:pt x="3757409" y="0"/>
                  </a:lnTo>
                  <a:lnTo>
                    <a:pt x="3803052" y="4084"/>
                  </a:lnTo>
                  <a:lnTo>
                    <a:pt x="3846028" y="15862"/>
                  </a:lnTo>
                  <a:lnTo>
                    <a:pt x="3885614" y="34619"/>
                  </a:lnTo>
                  <a:lnTo>
                    <a:pt x="3921090" y="59642"/>
                  </a:lnTo>
                  <a:lnTo>
                    <a:pt x="3951734" y="90216"/>
                  </a:lnTo>
                  <a:lnTo>
                    <a:pt x="3976824" y="125628"/>
                  </a:lnTo>
                  <a:lnTo>
                    <a:pt x="3995639" y="165164"/>
                  </a:lnTo>
                  <a:lnTo>
                    <a:pt x="4007457" y="208109"/>
                  </a:lnTo>
                  <a:lnTo>
                    <a:pt x="4011556" y="253751"/>
                  </a:lnTo>
                  <a:lnTo>
                    <a:pt x="4011556" y="4233303"/>
                  </a:lnTo>
                  <a:lnTo>
                    <a:pt x="4007458" y="4278946"/>
                  </a:lnTo>
                  <a:lnTo>
                    <a:pt x="3995643" y="4321922"/>
                  </a:lnTo>
                  <a:lnTo>
                    <a:pt x="3976833" y="4361508"/>
                  </a:lnTo>
                  <a:lnTo>
                    <a:pt x="3951747" y="4396984"/>
                  </a:lnTo>
                  <a:lnTo>
                    <a:pt x="3921106" y="4427628"/>
                  </a:lnTo>
                  <a:lnTo>
                    <a:pt x="3885630" y="4452718"/>
                  </a:lnTo>
                  <a:lnTo>
                    <a:pt x="3846041" y="4471533"/>
                  </a:lnTo>
                  <a:lnTo>
                    <a:pt x="3803060" y="4483351"/>
                  </a:lnTo>
                  <a:lnTo>
                    <a:pt x="3757409" y="4487450"/>
                  </a:lnTo>
                  <a:close/>
                </a:path>
                <a:path w="4011929" h="4487545">
                  <a:moveTo>
                    <a:pt x="3757409" y="4487450"/>
                  </a:moveTo>
                  <a:lnTo>
                    <a:pt x="253751" y="4487450"/>
                  </a:lnTo>
                  <a:lnTo>
                    <a:pt x="253751" y="4466256"/>
                  </a:lnTo>
                  <a:lnTo>
                    <a:pt x="3757409" y="4466256"/>
                  </a:lnTo>
                  <a:lnTo>
                    <a:pt x="3757409" y="448745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72815" y="3661623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433105" y="866226"/>
                  </a:moveTo>
                  <a:lnTo>
                    <a:pt x="396432" y="859058"/>
                  </a:lnTo>
                  <a:lnTo>
                    <a:pt x="361327" y="837980"/>
                  </a:lnTo>
                  <a:lnTo>
                    <a:pt x="328618" y="803630"/>
                  </a:lnTo>
                  <a:lnTo>
                    <a:pt x="299135" y="756648"/>
                  </a:lnTo>
                  <a:lnTo>
                    <a:pt x="245103" y="769027"/>
                  </a:lnTo>
                  <a:lnTo>
                    <a:pt x="197665" y="770237"/>
                  </a:lnTo>
                  <a:lnTo>
                    <a:pt x="157873" y="760354"/>
                  </a:lnTo>
                  <a:lnTo>
                    <a:pt x="105869" y="708352"/>
                  </a:lnTo>
                  <a:lnTo>
                    <a:pt x="95982" y="668558"/>
                  </a:lnTo>
                  <a:lnTo>
                    <a:pt x="97193" y="621116"/>
                  </a:lnTo>
                  <a:lnTo>
                    <a:pt x="109577" y="567076"/>
                  </a:lnTo>
                  <a:lnTo>
                    <a:pt x="62595" y="537600"/>
                  </a:lnTo>
                  <a:lnTo>
                    <a:pt x="28246" y="504895"/>
                  </a:lnTo>
                  <a:lnTo>
                    <a:pt x="7168" y="469787"/>
                  </a:lnTo>
                  <a:lnTo>
                    <a:pt x="0" y="433105"/>
                  </a:lnTo>
                  <a:lnTo>
                    <a:pt x="7168" y="396426"/>
                  </a:lnTo>
                  <a:lnTo>
                    <a:pt x="28246" y="361322"/>
                  </a:lnTo>
                  <a:lnTo>
                    <a:pt x="62595" y="328616"/>
                  </a:lnTo>
                  <a:lnTo>
                    <a:pt x="109577" y="299135"/>
                  </a:lnTo>
                  <a:lnTo>
                    <a:pt x="97193" y="245095"/>
                  </a:lnTo>
                  <a:lnTo>
                    <a:pt x="95982" y="197655"/>
                  </a:lnTo>
                  <a:lnTo>
                    <a:pt x="105869" y="157865"/>
                  </a:lnTo>
                  <a:lnTo>
                    <a:pt x="157873" y="105864"/>
                  </a:lnTo>
                  <a:lnTo>
                    <a:pt x="197665" y="95978"/>
                  </a:lnTo>
                  <a:lnTo>
                    <a:pt x="245103" y="97191"/>
                  </a:lnTo>
                  <a:lnTo>
                    <a:pt x="299135" y="109577"/>
                  </a:lnTo>
                  <a:lnTo>
                    <a:pt x="328618" y="62595"/>
                  </a:lnTo>
                  <a:lnTo>
                    <a:pt x="361327" y="28246"/>
                  </a:lnTo>
                  <a:lnTo>
                    <a:pt x="396432" y="7168"/>
                  </a:lnTo>
                  <a:lnTo>
                    <a:pt x="433105" y="0"/>
                  </a:lnTo>
                  <a:lnTo>
                    <a:pt x="469787" y="7168"/>
                  </a:lnTo>
                  <a:lnTo>
                    <a:pt x="504896" y="28246"/>
                  </a:lnTo>
                  <a:lnTo>
                    <a:pt x="537606" y="62595"/>
                  </a:lnTo>
                  <a:lnTo>
                    <a:pt x="567091" y="109577"/>
                  </a:lnTo>
                  <a:lnTo>
                    <a:pt x="621123" y="97191"/>
                  </a:lnTo>
                  <a:lnTo>
                    <a:pt x="668560" y="95978"/>
                  </a:lnTo>
                  <a:lnTo>
                    <a:pt x="708352" y="105864"/>
                  </a:lnTo>
                  <a:lnTo>
                    <a:pt x="760355" y="157865"/>
                  </a:lnTo>
                  <a:lnTo>
                    <a:pt x="770242" y="197655"/>
                  </a:lnTo>
                  <a:lnTo>
                    <a:pt x="769032" y="245095"/>
                  </a:lnTo>
                  <a:lnTo>
                    <a:pt x="756647" y="299135"/>
                  </a:lnTo>
                  <a:lnTo>
                    <a:pt x="803629" y="328616"/>
                  </a:lnTo>
                  <a:lnTo>
                    <a:pt x="837979" y="361322"/>
                  </a:lnTo>
                  <a:lnTo>
                    <a:pt x="859057" y="396426"/>
                  </a:lnTo>
                  <a:lnTo>
                    <a:pt x="866225" y="433105"/>
                  </a:lnTo>
                  <a:lnTo>
                    <a:pt x="859057" y="469787"/>
                  </a:lnTo>
                  <a:lnTo>
                    <a:pt x="837979" y="504895"/>
                  </a:lnTo>
                  <a:lnTo>
                    <a:pt x="803629" y="537600"/>
                  </a:lnTo>
                  <a:lnTo>
                    <a:pt x="756647" y="567076"/>
                  </a:lnTo>
                  <a:lnTo>
                    <a:pt x="769032" y="621116"/>
                  </a:lnTo>
                  <a:lnTo>
                    <a:pt x="770242" y="668558"/>
                  </a:lnTo>
                  <a:lnTo>
                    <a:pt x="760355" y="708352"/>
                  </a:lnTo>
                  <a:lnTo>
                    <a:pt x="708352" y="760354"/>
                  </a:lnTo>
                  <a:lnTo>
                    <a:pt x="668560" y="770237"/>
                  </a:lnTo>
                  <a:lnTo>
                    <a:pt x="621123" y="769027"/>
                  </a:lnTo>
                  <a:lnTo>
                    <a:pt x="567091" y="756648"/>
                  </a:lnTo>
                  <a:lnTo>
                    <a:pt x="537606" y="803630"/>
                  </a:lnTo>
                  <a:lnTo>
                    <a:pt x="504896" y="837980"/>
                  </a:lnTo>
                  <a:lnTo>
                    <a:pt x="469787" y="859058"/>
                  </a:lnTo>
                  <a:lnTo>
                    <a:pt x="433105" y="866226"/>
                  </a:lnTo>
                  <a:close/>
                </a:path>
              </a:pathLst>
            </a:custGeom>
            <a:solidFill>
              <a:srgbClr val="B8E0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72815" y="3661623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308262" y="109577"/>
                  </a:moveTo>
                  <a:lnTo>
                    <a:pt x="299135" y="109577"/>
                  </a:lnTo>
                  <a:lnTo>
                    <a:pt x="328618" y="62595"/>
                  </a:lnTo>
                  <a:lnTo>
                    <a:pt x="361327" y="28246"/>
                  </a:lnTo>
                  <a:lnTo>
                    <a:pt x="396432" y="7168"/>
                  </a:lnTo>
                  <a:lnTo>
                    <a:pt x="433105" y="0"/>
                  </a:lnTo>
                  <a:lnTo>
                    <a:pt x="469787" y="7168"/>
                  </a:lnTo>
                  <a:lnTo>
                    <a:pt x="470514" y="7604"/>
                  </a:lnTo>
                  <a:lnTo>
                    <a:pt x="433105" y="7604"/>
                  </a:lnTo>
                  <a:lnTo>
                    <a:pt x="397916" y="14696"/>
                  </a:lnTo>
                  <a:lnTo>
                    <a:pt x="364226" y="35547"/>
                  </a:lnTo>
                  <a:lnTo>
                    <a:pt x="332785" y="69521"/>
                  </a:lnTo>
                  <a:lnTo>
                    <a:pt x="308262" y="109577"/>
                  </a:lnTo>
                  <a:close/>
                </a:path>
                <a:path w="866775" h="866775">
                  <a:moveTo>
                    <a:pt x="563478" y="118776"/>
                  </a:moveTo>
                  <a:lnTo>
                    <a:pt x="533440" y="69521"/>
                  </a:lnTo>
                  <a:lnTo>
                    <a:pt x="501997" y="35547"/>
                  </a:lnTo>
                  <a:lnTo>
                    <a:pt x="468303" y="14696"/>
                  </a:lnTo>
                  <a:lnTo>
                    <a:pt x="433105" y="7604"/>
                  </a:lnTo>
                  <a:lnTo>
                    <a:pt x="470514" y="7604"/>
                  </a:lnTo>
                  <a:lnTo>
                    <a:pt x="504896" y="28246"/>
                  </a:lnTo>
                  <a:lnTo>
                    <a:pt x="537606" y="62595"/>
                  </a:lnTo>
                  <a:lnTo>
                    <a:pt x="567091" y="109577"/>
                  </a:lnTo>
                  <a:lnTo>
                    <a:pt x="600152" y="109577"/>
                  </a:lnTo>
                  <a:lnTo>
                    <a:pt x="566286" y="117578"/>
                  </a:lnTo>
                  <a:lnTo>
                    <a:pt x="563478" y="118776"/>
                  </a:lnTo>
                  <a:close/>
                </a:path>
                <a:path w="866775" h="866775">
                  <a:moveTo>
                    <a:pt x="197665" y="770237"/>
                  </a:moveTo>
                  <a:lnTo>
                    <a:pt x="157873" y="760354"/>
                  </a:lnTo>
                  <a:lnTo>
                    <a:pt x="126775" y="739449"/>
                  </a:lnTo>
                  <a:lnTo>
                    <a:pt x="105869" y="708352"/>
                  </a:lnTo>
                  <a:lnTo>
                    <a:pt x="95982" y="668558"/>
                  </a:lnTo>
                  <a:lnTo>
                    <a:pt x="97192" y="621116"/>
                  </a:lnTo>
                  <a:lnTo>
                    <a:pt x="109577" y="567076"/>
                  </a:lnTo>
                  <a:lnTo>
                    <a:pt x="62595" y="537600"/>
                  </a:lnTo>
                  <a:lnTo>
                    <a:pt x="28246" y="504895"/>
                  </a:lnTo>
                  <a:lnTo>
                    <a:pt x="7168" y="469787"/>
                  </a:lnTo>
                  <a:lnTo>
                    <a:pt x="0" y="433105"/>
                  </a:lnTo>
                  <a:lnTo>
                    <a:pt x="7168" y="396426"/>
                  </a:lnTo>
                  <a:lnTo>
                    <a:pt x="28246" y="361322"/>
                  </a:lnTo>
                  <a:lnTo>
                    <a:pt x="62595" y="328616"/>
                  </a:lnTo>
                  <a:lnTo>
                    <a:pt x="109577" y="299135"/>
                  </a:lnTo>
                  <a:lnTo>
                    <a:pt x="97192" y="245095"/>
                  </a:lnTo>
                  <a:lnTo>
                    <a:pt x="96055" y="200510"/>
                  </a:lnTo>
                  <a:lnTo>
                    <a:pt x="95982" y="197655"/>
                  </a:lnTo>
                  <a:lnTo>
                    <a:pt x="105869" y="157865"/>
                  </a:lnTo>
                  <a:lnTo>
                    <a:pt x="126775" y="126776"/>
                  </a:lnTo>
                  <a:lnTo>
                    <a:pt x="157873" y="105864"/>
                  </a:lnTo>
                  <a:lnTo>
                    <a:pt x="197665" y="95978"/>
                  </a:lnTo>
                  <a:lnTo>
                    <a:pt x="245103" y="97191"/>
                  </a:lnTo>
                  <a:lnTo>
                    <a:pt x="271881" y="103330"/>
                  </a:lnTo>
                  <a:lnTo>
                    <a:pt x="200561" y="103330"/>
                  </a:lnTo>
                  <a:lnTo>
                    <a:pt x="162046" y="112345"/>
                  </a:lnTo>
                  <a:lnTo>
                    <a:pt x="132377" y="131967"/>
                  </a:lnTo>
                  <a:lnTo>
                    <a:pt x="112518" y="161873"/>
                  </a:lnTo>
                  <a:lnTo>
                    <a:pt x="103380" y="200510"/>
                  </a:lnTo>
                  <a:lnTo>
                    <a:pt x="104978" y="245095"/>
                  </a:lnTo>
                  <a:lnTo>
                    <a:pt x="105041" y="246868"/>
                  </a:lnTo>
                  <a:lnTo>
                    <a:pt x="117577" y="299939"/>
                  </a:lnTo>
                  <a:lnTo>
                    <a:pt x="118776" y="302732"/>
                  </a:lnTo>
                  <a:lnTo>
                    <a:pt x="115982" y="304341"/>
                  </a:lnTo>
                  <a:lnTo>
                    <a:pt x="69521" y="332785"/>
                  </a:lnTo>
                  <a:lnTo>
                    <a:pt x="35547" y="364226"/>
                  </a:lnTo>
                  <a:lnTo>
                    <a:pt x="14696" y="397916"/>
                  </a:lnTo>
                  <a:lnTo>
                    <a:pt x="7604" y="433105"/>
                  </a:lnTo>
                  <a:lnTo>
                    <a:pt x="14696" y="468303"/>
                  </a:lnTo>
                  <a:lnTo>
                    <a:pt x="35547" y="501997"/>
                  </a:lnTo>
                  <a:lnTo>
                    <a:pt x="69521" y="533440"/>
                  </a:lnTo>
                  <a:lnTo>
                    <a:pt x="115982" y="561885"/>
                  </a:lnTo>
                  <a:lnTo>
                    <a:pt x="118776" y="563479"/>
                  </a:lnTo>
                  <a:lnTo>
                    <a:pt x="117577" y="566286"/>
                  </a:lnTo>
                  <a:lnTo>
                    <a:pt x="105035" y="619357"/>
                  </a:lnTo>
                  <a:lnTo>
                    <a:pt x="103331" y="665714"/>
                  </a:lnTo>
                  <a:lnTo>
                    <a:pt x="112351" y="704347"/>
                  </a:lnTo>
                  <a:lnTo>
                    <a:pt x="131981" y="734245"/>
                  </a:lnTo>
                  <a:lnTo>
                    <a:pt x="161879" y="753875"/>
                  </a:lnTo>
                  <a:lnTo>
                    <a:pt x="200512" y="762894"/>
                  </a:lnTo>
                  <a:lnTo>
                    <a:pt x="271870" y="762894"/>
                  </a:lnTo>
                  <a:lnTo>
                    <a:pt x="245103" y="769027"/>
                  </a:lnTo>
                  <a:lnTo>
                    <a:pt x="197665" y="770237"/>
                  </a:lnTo>
                  <a:close/>
                </a:path>
                <a:path w="866775" h="866775">
                  <a:moveTo>
                    <a:pt x="600152" y="109577"/>
                  </a:moveTo>
                  <a:lnTo>
                    <a:pt x="567091" y="109577"/>
                  </a:lnTo>
                  <a:lnTo>
                    <a:pt x="621123" y="97191"/>
                  </a:lnTo>
                  <a:lnTo>
                    <a:pt x="668560" y="95978"/>
                  </a:lnTo>
                  <a:lnTo>
                    <a:pt x="698152" y="103330"/>
                  </a:lnTo>
                  <a:lnTo>
                    <a:pt x="667089" y="103330"/>
                  </a:lnTo>
                  <a:lnTo>
                    <a:pt x="619528" y="105036"/>
                  </a:lnTo>
                  <a:lnTo>
                    <a:pt x="619378" y="105036"/>
                  </a:lnTo>
                  <a:lnTo>
                    <a:pt x="600152" y="109577"/>
                  </a:lnTo>
                  <a:close/>
                </a:path>
                <a:path w="866775" h="866775">
                  <a:moveTo>
                    <a:pt x="302746" y="118776"/>
                  </a:moveTo>
                  <a:lnTo>
                    <a:pt x="299939" y="117578"/>
                  </a:lnTo>
                  <a:lnTo>
                    <a:pt x="246875" y="105036"/>
                  </a:lnTo>
                  <a:lnTo>
                    <a:pt x="200561" y="103330"/>
                  </a:lnTo>
                  <a:lnTo>
                    <a:pt x="271881" y="103330"/>
                  </a:lnTo>
                  <a:lnTo>
                    <a:pt x="299135" y="109577"/>
                  </a:lnTo>
                  <a:lnTo>
                    <a:pt x="308262" y="109577"/>
                  </a:lnTo>
                  <a:lnTo>
                    <a:pt x="304341" y="115982"/>
                  </a:lnTo>
                  <a:lnTo>
                    <a:pt x="302746" y="118776"/>
                  </a:lnTo>
                  <a:close/>
                </a:path>
                <a:path w="866775" h="866775">
                  <a:moveTo>
                    <a:pt x="698123" y="762894"/>
                  </a:moveTo>
                  <a:lnTo>
                    <a:pt x="665664" y="762894"/>
                  </a:lnTo>
                  <a:lnTo>
                    <a:pt x="704179" y="753875"/>
                  </a:lnTo>
                  <a:lnTo>
                    <a:pt x="733849" y="734245"/>
                  </a:lnTo>
                  <a:lnTo>
                    <a:pt x="753701" y="704347"/>
                  </a:lnTo>
                  <a:lnTo>
                    <a:pt x="762793" y="665714"/>
                  </a:lnTo>
                  <a:lnTo>
                    <a:pt x="761078" y="621116"/>
                  </a:lnTo>
                  <a:lnTo>
                    <a:pt x="761011" y="619357"/>
                  </a:lnTo>
                  <a:lnTo>
                    <a:pt x="748239" y="566286"/>
                  </a:lnTo>
                  <a:lnTo>
                    <a:pt x="747449" y="563479"/>
                  </a:lnTo>
                  <a:lnTo>
                    <a:pt x="750242" y="561885"/>
                  </a:lnTo>
                  <a:lnTo>
                    <a:pt x="796704" y="533440"/>
                  </a:lnTo>
                  <a:lnTo>
                    <a:pt x="830678" y="501997"/>
                  </a:lnTo>
                  <a:lnTo>
                    <a:pt x="851529" y="468303"/>
                  </a:lnTo>
                  <a:lnTo>
                    <a:pt x="858621" y="433105"/>
                  </a:lnTo>
                  <a:lnTo>
                    <a:pt x="851529" y="397916"/>
                  </a:lnTo>
                  <a:lnTo>
                    <a:pt x="830678" y="364226"/>
                  </a:lnTo>
                  <a:lnTo>
                    <a:pt x="796704" y="332785"/>
                  </a:lnTo>
                  <a:lnTo>
                    <a:pt x="750242" y="304341"/>
                  </a:lnTo>
                  <a:lnTo>
                    <a:pt x="747449" y="302732"/>
                  </a:lnTo>
                  <a:lnTo>
                    <a:pt x="748239" y="299939"/>
                  </a:lnTo>
                  <a:lnTo>
                    <a:pt x="761011" y="246868"/>
                  </a:lnTo>
                  <a:lnTo>
                    <a:pt x="762781" y="200510"/>
                  </a:lnTo>
                  <a:lnTo>
                    <a:pt x="753701" y="162046"/>
                  </a:lnTo>
                  <a:lnTo>
                    <a:pt x="733849" y="132377"/>
                  </a:lnTo>
                  <a:lnTo>
                    <a:pt x="704179" y="112518"/>
                  </a:lnTo>
                  <a:lnTo>
                    <a:pt x="665449" y="103330"/>
                  </a:lnTo>
                  <a:lnTo>
                    <a:pt x="698152" y="103330"/>
                  </a:lnTo>
                  <a:lnTo>
                    <a:pt x="708352" y="105864"/>
                  </a:lnTo>
                  <a:lnTo>
                    <a:pt x="739449" y="126776"/>
                  </a:lnTo>
                  <a:lnTo>
                    <a:pt x="760355" y="157865"/>
                  </a:lnTo>
                  <a:lnTo>
                    <a:pt x="770242" y="197655"/>
                  </a:lnTo>
                  <a:lnTo>
                    <a:pt x="769032" y="245095"/>
                  </a:lnTo>
                  <a:lnTo>
                    <a:pt x="756647" y="299135"/>
                  </a:lnTo>
                  <a:lnTo>
                    <a:pt x="803629" y="328616"/>
                  </a:lnTo>
                  <a:lnTo>
                    <a:pt x="837979" y="361322"/>
                  </a:lnTo>
                  <a:lnTo>
                    <a:pt x="859057" y="396426"/>
                  </a:lnTo>
                  <a:lnTo>
                    <a:pt x="866225" y="433105"/>
                  </a:lnTo>
                  <a:lnTo>
                    <a:pt x="859057" y="469787"/>
                  </a:lnTo>
                  <a:lnTo>
                    <a:pt x="837979" y="504895"/>
                  </a:lnTo>
                  <a:lnTo>
                    <a:pt x="803629" y="537600"/>
                  </a:lnTo>
                  <a:lnTo>
                    <a:pt x="756647" y="567076"/>
                  </a:lnTo>
                  <a:lnTo>
                    <a:pt x="769032" y="621116"/>
                  </a:lnTo>
                  <a:lnTo>
                    <a:pt x="770169" y="665714"/>
                  </a:lnTo>
                  <a:lnTo>
                    <a:pt x="770242" y="668558"/>
                  </a:lnTo>
                  <a:lnTo>
                    <a:pt x="760355" y="708352"/>
                  </a:lnTo>
                  <a:lnTo>
                    <a:pt x="739449" y="739449"/>
                  </a:lnTo>
                  <a:lnTo>
                    <a:pt x="708352" y="760354"/>
                  </a:lnTo>
                  <a:lnTo>
                    <a:pt x="698123" y="762894"/>
                  </a:lnTo>
                  <a:close/>
                </a:path>
                <a:path w="866775" h="866775">
                  <a:moveTo>
                    <a:pt x="271870" y="762894"/>
                  </a:moveTo>
                  <a:lnTo>
                    <a:pt x="200512" y="762894"/>
                  </a:lnTo>
                  <a:lnTo>
                    <a:pt x="246868" y="761190"/>
                  </a:lnTo>
                  <a:lnTo>
                    <a:pt x="299939" y="748649"/>
                  </a:lnTo>
                  <a:lnTo>
                    <a:pt x="302746" y="747449"/>
                  </a:lnTo>
                  <a:lnTo>
                    <a:pt x="304341" y="750242"/>
                  </a:lnTo>
                  <a:lnTo>
                    <a:pt x="308262" y="756648"/>
                  </a:lnTo>
                  <a:lnTo>
                    <a:pt x="299135" y="756648"/>
                  </a:lnTo>
                  <a:lnTo>
                    <a:pt x="271870" y="762894"/>
                  </a:lnTo>
                  <a:close/>
                </a:path>
                <a:path w="866775" h="866775">
                  <a:moveTo>
                    <a:pt x="470514" y="858621"/>
                  </a:moveTo>
                  <a:lnTo>
                    <a:pt x="433105" y="858621"/>
                  </a:lnTo>
                  <a:lnTo>
                    <a:pt x="468303" y="851529"/>
                  </a:lnTo>
                  <a:lnTo>
                    <a:pt x="501997" y="830678"/>
                  </a:lnTo>
                  <a:lnTo>
                    <a:pt x="533440" y="796704"/>
                  </a:lnTo>
                  <a:lnTo>
                    <a:pt x="561885" y="750242"/>
                  </a:lnTo>
                  <a:lnTo>
                    <a:pt x="563478" y="747449"/>
                  </a:lnTo>
                  <a:lnTo>
                    <a:pt x="566286" y="748649"/>
                  </a:lnTo>
                  <a:lnTo>
                    <a:pt x="600132" y="756648"/>
                  </a:lnTo>
                  <a:lnTo>
                    <a:pt x="567091" y="756648"/>
                  </a:lnTo>
                  <a:lnTo>
                    <a:pt x="537606" y="803630"/>
                  </a:lnTo>
                  <a:lnTo>
                    <a:pt x="504896" y="837980"/>
                  </a:lnTo>
                  <a:lnTo>
                    <a:pt x="470514" y="858621"/>
                  </a:lnTo>
                  <a:close/>
                </a:path>
                <a:path w="866775" h="866775">
                  <a:moveTo>
                    <a:pt x="433105" y="866226"/>
                  </a:moveTo>
                  <a:lnTo>
                    <a:pt x="396432" y="859058"/>
                  </a:lnTo>
                  <a:lnTo>
                    <a:pt x="361327" y="837980"/>
                  </a:lnTo>
                  <a:lnTo>
                    <a:pt x="328618" y="803630"/>
                  </a:lnTo>
                  <a:lnTo>
                    <a:pt x="299135" y="756648"/>
                  </a:lnTo>
                  <a:lnTo>
                    <a:pt x="308262" y="756648"/>
                  </a:lnTo>
                  <a:lnTo>
                    <a:pt x="332785" y="796704"/>
                  </a:lnTo>
                  <a:lnTo>
                    <a:pt x="364226" y="830678"/>
                  </a:lnTo>
                  <a:lnTo>
                    <a:pt x="397916" y="851529"/>
                  </a:lnTo>
                  <a:lnTo>
                    <a:pt x="433105" y="858621"/>
                  </a:lnTo>
                  <a:lnTo>
                    <a:pt x="470514" y="858621"/>
                  </a:lnTo>
                  <a:lnTo>
                    <a:pt x="469787" y="859058"/>
                  </a:lnTo>
                  <a:lnTo>
                    <a:pt x="433105" y="866226"/>
                  </a:lnTo>
                  <a:close/>
                </a:path>
                <a:path w="866775" h="866775">
                  <a:moveTo>
                    <a:pt x="668560" y="770237"/>
                  </a:moveTo>
                  <a:lnTo>
                    <a:pt x="621123" y="769027"/>
                  </a:lnTo>
                  <a:lnTo>
                    <a:pt x="567091" y="756648"/>
                  </a:lnTo>
                  <a:lnTo>
                    <a:pt x="600132" y="756648"/>
                  </a:lnTo>
                  <a:lnTo>
                    <a:pt x="619351" y="761190"/>
                  </a:lnTo>
                  <a:lnTo>
                    <a:pt x="665664" y="762894"/>
                  </a:lnTo>
                  <a:lnTo>
                    <a:pt x="698123" y="762894"/>
                  </a:lnTo>
                  <a:lnTo>
                    <a:pt x="668560" y="770237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75671" y="494015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4" h="774064">
                  <a:moveTo>
                    <a:pt x="386718" y="773831"/>
                  </a:moveTo>
                  <a:lnTo>
                    <a:pt x="263540" y="509896"/>
                  </a:lnTo>
                  <a:lnTo>
                    <a:pt x="0" y="386717"/>
                  </a:lnTo>
                  <a:lnTo>
                    <a:pt x="263540" y="263540"/>
                  </a:lnTo>
                  <a:lnTo>
                    <a:pt x="386718" y="0"/>
                  </a:lnTo>
                  <a:lnTo>
                    <a:pt x="509882" y="263540"/>
                  </a:lnTo>
                  <a:lnTo>
                    <a:pt x="773831" y="386717"/>
                  </a:lnTo>
                  <a:lnTo>
                    <a:pt x="509882" y="509896"/>
                  </a:lnTo>
                  <a:lnTo>
                    <a:pt x="386718" y="773831"/>
                  </a:lnTo>
                  <a:close/>
                </a:path>
              </a:pathLst>
            </a:custGeom>
            <a:solidFill>
              <a:srgbClr val="FAC0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63393" y="4927883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8996" y="12278"/>
                  </a:moveTo>
                  <a:lnTo>
                    <a:pt x="394286" y="10077"/>
                  </a:lnTo>
                  <a:lnTo>
                    <a:pt x="398996" y="0"/>
                  </a:lnTo>
                  <a:lnTo>
                    <a:pt x="403705" y="10077"/>
                  </a:lnTo>
                  <a:lnTo>
                    <a:pt x="398996" y="12278"/>
                  </a:lnTo>
                  <a:close/>
                </a:path>
                <a:path w="798829" h="798829">
                  <a:moveTo>
                    <a:pt x="280527" y="278019"/>
                  </a:moveTo>
                  <a:lnTo>
                    <a:pt x="275817" y="275817"/>
                  </a:lnTo>
                  <a:lnTo>
                    <a:pt x="273615" y="271107"/>
                  </a:lnTo>
                  <a:lnTo>
                    <a:pt x="272280" y="271107"/>
                  </a:lnTo>
                  <a:lnTo>
                    <a:pt x="394286" y="10077"/>
                  </a:lnTo>
                  <a:lnTo>
                    <a:pt x="398995" y="12278"/>
                  </a:lnTo>
                  <a:lnTo>
                    <a:pt x="394286" y="14479"/>
                  </a:lnTo>
                  <a:lnTo>
                    <a:pt x="398995" y="24556"/>
                  </a:lnTo>
                  <a:lnTo>
                    <a:pt x="283758" y="271107"/>
                  </a:lnTo>
                  <a:lnTo>
                    <a:pt x="273618" y="271107"/>
                  </a:lnTo>
                  <a:lnTo>
                    <a:pt x="271910" y="271906"/>
                  </a:lnTo>
                  <a:lnTo>
                    <a:pt x="283385" y="271906"/>
                  </a:lnTo>
                  <a:lnTo>
                    <a:pt x="280527" y="278019"/>
                  </a:lnTo>
                  <a:close/>
                </a:path>
                <a:path w="798829" h="798829">
                  <a:moveTo>
                    <a:pt x="517450" y="278019"/>
                  </a:moveTo>
                  <a:lnTo>
                    <a:pt x="398995" y="24556"/>
                  </a:lnTo>
                  <a:lnTo>
                    <a:pt x="403705" y="14479"/>
                  </a:lnTo>
                  <a:lnTo>
                    <a:pt x="398995" y="12278"/>
                  </a:lnTo>
                  <a:lnTo>
                    <a:pt x="403705" y="10077"/>
                  </a:lnTo>
                  <a:lnTo>
                    <a:pt x="525696" y="271107"/>
                  </a:lnTo>
                  <a:lnTo>
                    <a:pt x="524358" y="271107"/>
                  </a:lnTo>
                  <a:lnTo>
                    <a:pt x="522160" y="275817"/>
                  </a:lnTo>
                  <a:lnTo>
                    <a:pt x="517450" y="278019"/>
                  </a:lnTo>
                  <a:close/>
                </a:path>
                <a:path w="798829" h="798829">
                  <a:moveTo>
                    <a:pt x="398995" y="24556"/>
                  </a:moveTo>
                  <a:lnTo>
                    <a:pt x="394286" y="14479"/>
                  </a:lnTo>
                  <a:lnTo>
                    <a:pt x="398995" y="12278"/>
                  </a:lnTo>
                  <a:lnTo>
                    <a:pt x="403705" y="14479"/>
                  </a:lnTo>
                  <a:lnTo>
                    <a:pt x="398995" y="24556"/>
                  </a:lnTo>
                  <a:close/>
                </a:path>
                <a:path w="798829" h="798829">
                  <a:moveTo>
                    <a:pt x="275817" y="275817"/>
                  </a:moveTo>
                  <a:lnTo>
                    <a:pt x="271107" y="273616"/>
                  </a:lnTo>
                  <a:lnTo>
                    <a:pt x="271910" y="271906"/>
                  </a:lnTo>
                  <a:lnTo>
                    <a:pt x="273618" y="271107"/>
                  </a:lnTo>
                  <a:lnTo>
                    <a:pt x="275817" y="275817"/>
                  </a:lnTo>
                  <a:close/>
                </a:path>
                <a:path w="798829" h="798829">
                  <a:moveTo>
                    <a:pt x="522161" y="275817"/>
                  </a:moveTo>
                  <a:lnTo>
                    <a:pt x="524358" y="271107"/>
                  </a:lnTo>
                  <a:lnTo>
                    <a:pt x="526069" y="271906"/>
                  </a:lnTo>
                  <a:lnTo>
                    <a:pt x="526869" y="273616"/>
                  </a:lnTo>
                  <a:lnTo>
                    <a:pt x="522161" y="275817"/>
                  </a:lnTo>
                  <a:close/>
                </a:path>
                <a:path w="798829" h="798829">
                  <a:moveTo>
                    <a:pt x="526069" y="271906"/>
                  </a:moveTo>
                  <a:lnTo>
                    <a:pt x="524358" y="271107"/>
                  </a:lnTo>
                  <a:lnTo>
                    <a:pt x="525696" y="271107"/>
                  </a:lnTo>
                  <a:lnTo>
                    <a:pt x="526069" y="271906"/>
                  </a:lnTo>
                  <a:close/>
                </a:path>
                <a:path w="798829" h="798829">
                  <a:moveTo>
                    <a:pt x="24557" y="398996"/>
                  </a:moveTo>
                  <a:lnTo>
                    <a:pt x="14476" y="394285"/>
                  </a:lnTo>
                  <a:lnTo>
                    <a:pt x="10078" y="394285"/>
                  </a:lnTo>
                  <a:lnTo>
                    <a:pt x="271910" y="271906"/>
                  </a:lnTo>
                  <a:lnTo>
                    <a:pt x="271107" y="273616"/>
                  </a:lnTo>
                  <a:lnTo>
                    <a:pt x="275817" y="275817"/>
                  </a:lnTo>
                  <a:lnTo>
                    <a:pt x="278019" y="280528"/>
                  </a:lnTo>
                  <a:lnTo>
                    <a:pt x="34636" y="394285"/>
                  </a:lnTo>
                  <a:lnTo>
                    <a:pt x="14479" y="394285"/>
                  </a:lnTo>
                  <a:lnTo>
                    <a:pt x="12278" y="398996"/>
                  </a:lnTo>
                  <a:lnTo>
                    <a:pt x="24557" y="398996"/>
                  </a:lnTo>
                  <a:close/>
                </a:path>
                <a:path w="798829" h="798829">
                  <a:moveTo>
                    <a:pt x="773815" y="398996"/>
                  </a:moveTo>
                  <a:lnTo>
                    <a:pt x="519961" y="280528"/>
                  </a:lnTo>
                  <a:lnTo>
                    <a:pt x="522161" y="275817"/>
                  </a:lnTo>
                  <a:lnTo>
                    <a:pt x="526869" y="273616"/>
                  </a:lnTo>
                  <a:lnTo>
                    <a:pt x="526069" y="271906"/>
                  </a:lnTo>
                  <a:lnTo>
                    <a:pt x="788307" y="394285"/>
                  </a:lnTo>
                  <a:lnTo>
                    <a:pt x="783910" y="394285"/>
                  </a:lnTo>
                  <a:lnTo>
                    <a:pt x="773815" y="398996"/>
                  </a:lnTo>
                  <a:close/>
                </a:path>
                <a:path w="798829" h="798829">
                  <a:moveTo>
                    <a:pt x="278019" y="280528"/>
                  </a:moveTo>
                  <a:lnTo>
                    <a:pt x="275817" y="275817"/>
                  </a:lnTo>
                  <a:lnTo>
                    <a:pt x="280527" y="278019"/>
                  </a:lnTo>
                  <a:lnTo>
                    <a:pt x="279728" y="279729"/>
                  </a:lnTo>
                  <a:lnTo>
                    <a:pt x="278019" y="280528"/>
                  </a:lnTo>
                  <a:close/>
                </a:path>
                <a:path w="798829" h="798829">
                  <a:moveTo>
                    <a:pt x="519961" y="280528"/>
                  </a:moveTo>
                  <a:lnTo>
                    <a:pt x="518249" y="279729"/>
                  </a:lnTo>
                  <a:lnTo>
                    <a:pt x="517450" y="278019"/>
                  </a:lnTo>
                  <a:lnTo>
                    <a:pt x="522161" y="275817"/>
                  </a:lnTo>
                  <a:lnTo>
                    <a:pt x="519961" y="280528"/>
                  </a:lnTo>
                  <a:close/>
                </a:path>
                <a:path w="798829" h="798829">
                  <a:moveTo>
                    <a:pt x="10076" y="403706"/>
                  </a:moveTo>
                  <a:lnTo>
                    <a:pt x="0" y="398996"/>
                  </a:lnTo>
                  <a:lnTo>
                    <a:pt x="10078" y="394285"/>
                  </a:lnTo>
                  <a:lnTo>
                    <a:pt x="12277" y="398996"/>
                  </a:lnTo>
                  <a:lnTo>
                    <a:pt x="10076" y="403706"/>
                  </a:lnTo>
                  <a:close/>
                </a:path>
                <a:path w="798829" h="798829">
                  <a:moveTo>
                    <a:pt x="14479" y="403706"/>
                  </a:moveTo>
                  <a:lnTo>
                    <a:pt x="12278" y="398996"/>
                  </a:lnTo>
                  <a:lnTo>
                    <a:pt x="14479" y="394285"/>
                  </a:lnTo>
                  <a:lnTo>
                    <a:pt x="24555" y="398996"/>
                  </a:lnTo>
                  <a:lnTo>
                    <a:pt x="14479" y="403706"/>
                  </a:lnTo>
                  <a:close/>
                </a:path>
                <a:path w="798829" h="798829">
                  <a:moveTo>
                    <a:pt x="783910" y="403706"/>
                  </a:moveTo>
                  <a:lnTo>
                    <a:pt x="773815" y="398996"/>
                  </a:lnTo>
                  <a:lnTo>
                    <a:pt x="783910" y="394285"/>
                  </a:lnTo>
                  <a:lnTo>
                    <a:pt x="786108" y="398996"/>
                  </a:lnTo>
                  <a:lnTo>
                    <a:pt x="783910" y="403706"/>
                  </a:lnTo>
                  <a:close/>
                </a:path>
                <a:path w="798829" h="798829">
                  <a:moveTo>
                    <a:pt x="786109" y="398996"/>
                  </a:moveTo>
                  <a:lnTo>
                    <a:pt x="783910" y="394285"/>
                  </a:lnTo>
                  <a:lnTo>
                    <a:pt x="788307" y="394285"/>
                  </a:lnTo>
                  <a:lnTo>
                    <a:pt x="786109" y="398996"/>
                  </a:lnTo>
                  <a:close/>
                </a:path>
                <a:path w="798829" h="798829">
                  <a:moveTo>
                    <a:pt x="788309" y="403706"/>
                  </a:moveTo>
                  <a:lnTo>
                    <a:pt x="786108" y="398996"/>
                  </a:lnTo>
                  <a:lnTo>
                    <a:pt x="788307" y="394285"/>
                  </a:lnTo>
                  <a:lnTo>
                    <a:pt x="798402" y="398996"/>
                  </a:lnTo>
                  <a:lnTo>
                    <a:pt x="788309" y="403706"/>
                  </a:lnTo>
                  <a:close/>
                </a:path>
                <a:path w="798829" h="798829">
                  <a:moveTo>
                    <a:pt x="271905" y="526085"/>
                  </a:moveTo>
                  <a:lnTo>
                    <a:pt x="10076" y="403706"/>
                  </a:lnTo>
                  <a:lnTo>
                    <a:pt x="12278" y="398996"/>
                  </a:lnTo>
                  <a:lnTo>
                    <a:pt x="14479" y="403706"/>
                  </a:lnTo>
                  <a:lnTo>
                    <a:pt x="34633" y="403706"/>
                  </a:lnTo>
                  <a:lnTo>
                    <a:pt x="278014" y="517463"/>
                  </a:lnTo>
                  <a:lnTo>
                    <a:pt x="275818" y="522174"/>
                  </a:lnTo>
                  <a:lnTo>
                    <a:pt x="271106" y="524372"/>
                  </a:lnTo>
                  <a:lnTo>
                    <a:pt x="271905" y="526085"/>
                  </a:lnTo>
                  <a:close/>
                </a:path>
                <a:path w="798829" h="798829">
                  <a:moveTo>
                    <a:pt x="34633" y="403706"/>
                  </a:moveTo>
                  <a:lnTo>
                    <a:pt x="14479" y="403706"/>
                  </a:lnTo>
                  <a:lnTo>
                    <a:pt x="24557" y="398996"/>
                  </a:lnTo>
                  <a:lnTo>
                    <a:pt x="34633" y="403706"/>
                  </a:lnTo>
                  <a:close/>
                </a:path>
                <a:path w="798829" h="798829">
                  <a:moveTo>
                    <a:pt x="526074" y="526085"/>
                  </a:moveTo>
                  <a:lnTo>
                    <a:pt x="526870" y="524372"/>
                  </a:lnTo>
                  <a:lnTo>
                    <a:pt x="522159" y="522174"/>
                  </a:lnTo>
                  <a:lnTo>
                    <a:pt x="519961" y="517463"/>
                  </a:lnTo>
                  <a:lnTo>
                    <a:pt x="773815" y="398996"/>
                  </a:lnTo>
                  <a:lnTo>
                    <a:pt x="783907" y="403706"/>
                  </a:lnTo>
                  <a:lnTo>
                    <a:pt x="788309" y="403706"/>
                  </a:lnTo>
                  <a:lnTo>
                    <a:pt x="526074" y="526085"/>
                  </a:lnTo>
                  <a:close/>
                </a:path>
                <a:path w="798829" h="798829">
                  <a:moveTo>
                    <a:pt x="788307" y="403706"/>
                  </a:moveTo>
                  <a:lnTo>
                    <a:pt x="783910" y="403706"/>
                  </a:lnTo>
                  <a:lnTo>
                    <a:pt x="786109" y="398996"/>
                  </a:lnTo>
                  <a:lnTo>
                    <a:pt x="788307" y="403706"/>
                  </a:lnTo>
                  <a:close/>
                </a:path>
                <a:path w="798829" h="798829">
                  <a:moveTo>
                    <a:pt x="275818" y="522174"/>
                  </a:moveTo>
                  <a:lnTo>
                    <a:pt x="278020" y="517463"/>
                  </a:lnTo>
                  <a:lnTo>
                    <a:pt x="279727" y="518263"/>
                  </a:lnTo>
                  <a:lnTo>
                    <a:pt x="280528" y="519976"/>
                  </a:lnTo>
                  <a:lnTo>
                    <a:pt x="275818" y="522174"/>
                  </a:lnTo>
                  <a:close/>
                </a:path>
                <a:path w="798829" h="798829">
                  <a:moveTo>
                    <a:pt x="522159" y="522174"/>
                  </a:moveTo>
                  <a:lnTo>
                    <a:pt x="517449" y="519976"/>
                  </a:lnTo>
                  <a:lnTo>
                    <a:pt x="518248" y="518263"/>
                  </a:lnTo>
                  <a:lnTo>
                    <a:pt x="519961" y="517463"/>
                  </a:lnTo>
                  <a:lnTo>
                    <a:pt x="522159" y="522174"/>
                  </a:lnTo>
                  <a:close/>
                </a:path>
                <a:path w="798829" h="798829">
                  <a:moveTo>
                    <a:pt x="283753" y="526884"/>
                  </a:moveTo>
                  <a:lnTo>
                    <a:pt x="273616" y="526884"/>
                  </a:lnTo>
                  <a:lnTo>
                    <a:pt x="275820" y="522174"/>
                  </a:lnTo>
                  <a:lnTo>
                    <a:pt x="280528" y="519976"/>
                  </a:lnTo>
                  <a:lnTo>
                    <a:pt x="283753" y="526884"/>
                  </a:lnTo>
                  <a:close/>
                </a:path>
                <a:path w="798829" h="798829">
                  <a:moveTo>
                    <a:pt x="403706" y="788307"/>
                  </a:moveTo>
                  <a:lnTo>
                    <a:pt x="398996" y="786109"/>
                  </a:lnTo>
                  <a:lnTo>
                    <a:pt x="403706" y="783911"/>
                  </a:lnTo>
                  <a:lnTo>
                    <a:pt x="398995" y="773816"/>
                  </a:lnTo>
                  <a:lnTo>
                    <a:pt x="517449" y="519976"/>
                  </a:lnTo>
                  <a:lnTo>
                    <a:pt x="522157" y="522174"/>
                  </a:lnTo>
                  <a:lnTo>
                    <a:pt x="524358" y="526884"/>
                  </a:lnTo>
                  <a:lnTo>
                    <a:pt x="525698" y="526884"/>
                  </a:lnTo>
                  <a:lnTo>
                    <a:pt x="403706" y="788307"/>
                  </a:lnTo>
                  <a:close/>
                </a:path>
                <a:path w="798829" h="798829">
                  <a:moveTo>
                    <a:pt x="273616" y="526884"/>
                  </a:moveTo>
                  <a:lnTo>
                    <a:pt x="271905" y="526085"/>
                  </a:lnTo>
                  <a:lnTo>
                    <a:pt x="271106" y="524372"/>
                  </a:lnTo>
                  <a:lnTo>
                    <a:pt x="275818" y="522174"/>
                  </a:lnTo>
                  <a:lnTo>
                    <a:pt x="273616" y="526884"/>
                  </a:lnTo>
                  <a:close/>
                </a:path>
                <a:path w="798829" h="798829">
                  <a:moveTo>
                    <a:pt x="524361" y="526884"/>
                  </a:moveTo>
                  <a:lnTo>
                    <a:pt x="522159" y="522174"/>
                  </a:lnTo>
                  <a:lnTo>
                    <a:pt x="526870" y="524372"/>
                  </a:lnTo>
                  <a:lnTo>
                    <a:pt x="526071" y="526085"/>
                  </a:lnTo>
                  <a:lnTo>
                    <a:pt x="524361" y="526884"/>
                  </a:lnTo>
                  <a:close/>
                </a:path>
                <a:path w="798829" h="798829">
                  <a:moveTo>
                    <a:pt x="394286" y="788307"/>
                  </a:moveTo>
                  <a:lnTo>
                    <a:pt x="271905" y="526085"/>
                  </a:lnTo>
                  <a:lnTo>
                    <a:pt x="273616" y="526884"/>
                  </a:lnTo>
                  <a:lnTo>
                    <a:pt x="283753" y="526884"/>
                  </a:lnTo>
                  <a:lnTo>
                    <a:pt x="398995" y="773816"/>
                  </a:lnTo>
                  <a:lnTo>
                    <a:pt x="394284" y="783911"/>
                  </a:lnTo>
                  <a:lnTo>
                    <a:pt x="398996" y="786109"/>
                  </a:lnTo>
                  <a:lnTo>
                    <a:pt x="394286" y="788307"/>
                  </a:lnTo>
                  <a:close/>
                </a:path>
                <a:path w="798829" h="798829">
                  <a:moveTo>
                    <a:pt x="525698" y="526884"/>
                  </a:moveTo>
                  <a:lnTo>
                    <a:pt x="524361" y="526884"/>
                  </a:lnTo>
                  <a:lnTo>
                    <a:pt x="526074" y="526085"/>
                  </a:lnTo>
                  <a:lnTo>
                    <a:pt x="525698" y="526884"/>
                  </a:lnTo>
                  <a:close/>
                </a:path>
                <a:path w="798829" h="798829">
                  <a:moveTo>
                    <a:pt x="398996" y="786109"/>
                  </a:moveTo>
                  <a:lnTo>
                    <a:pt x="394284" y="783911"/>
                  </a:lnTo>
                  <a:lnTo>
                    <a:pt x="398995" y="773816"/>
                  </a:lnTo>
                  <a:lnTo>
                    <a:pt x="403706" y="783911"/>
                  </a:lnTo>
                  <a:lnTo>
                    <a:pt x="398996" y="786109"/>
                  </a:lnTo>
                  <a:close/>
                </a:path>
                <a:path w="798829" h="798829">
                  <a:moveTo>
                    <a:pt x="398996" y="798403"/>
                  </a:moveTo>
                  <a:lnTo>
                    <a:pt x="394286" y="788307"/>
                  </a:lnTo>
                  <a:lnTo>
                    <a:pt x="398996" y="786109"/>
                  </a:lnTo>
                  <a:lnTo>
                    <a:pt x="403706" y="788307"/>
                  </a:lnTo>
                  <a:lnTo>
                    <a:pt x="398996" y="798403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94410" y="4875780"/>
              <a:ext cx="6590030" cy="3162300"/>
            </a:xfrm>
            <a:custGeom>
              <a:avLst/>
              <a:gdLst/>
              <a:ahLst/>
              <a:cxnLst/>
              <a:rect l="l" t="t" r="r" b="b"/>
              <a:pathLst>
                <a:path w="6590030" h="3162300">
                  <a:moveTo>
                    <a:pt x="698652" y="2501900"/>
                  </a:moveTo>
                  <a:lnTo>
                    <a:pt x="694512" y="2489200"/>
                  </a:lnTo>
                  <a:lnTo>
                    <a:pt x="683260" y="2463800"/>
                  </a:lnTo>
                  <a:lnTo>
                    <a:pt x="666597" y="2451100"/>
                  </a:lnTo>
                  <a:lnTo>
                    <a:pt x="593483" y="2451100"/>
                  </a:lnTo>
                  <a:lnTo>
                    <a:pt x="593483" y="2552700"/>
                  </a:lnTo>
                  <a:lnTo>
                    <a:pt x="593483" y="2730500"/>
                  </a:lnTo>
                  <a:lnTo>
                    <a:pt x="434721" y="2730500"/>
                  </a:lnTo>
                  <a:lnTo>
                    <a:pt x="434721" y="2552700"/>
                  </a:lnTo>
                  <a:lnTo>
                    <a:pt x="593483" y="2552700"/>
                  </a:lnTo>
                  <a:lnTo>
                    <a:pt x="593483" y="2451100"/>
                  </a:lnTo>
                  <a:lnTo>
                    <a:pt x="361365" y="2451100"/>
                  </a:lnTo>
                  <a:lnTo>
                    <a:pt x="344589" y="2463800"/>
                  </a:lnTo>
                  <a:lnTo>
                    <a:pt x="333273" y="2489200"/>
                  </a:lnTo>
                  <a:lnTo>
                    <a:pt x="329133" y="2501900"/>
                  </a:lnTo>
                  <a:lnTo>
                    <a:pt x="329133" y="2781300"/>
                  </a:lnTo>
                  <a:lnTo>
                    <a:pt x="333273" y="2794000"/>
                  </a:lnTo>
                  <a:lnTo>
                    <a:pt x="344589" y="2819400"/>
                  </a:lnTo>
                  <a:lnTo>
                    <a:pt x="361365" y="2819400"/>
                  </a:lnTo>
                  <a:lnTo>
                    <a:pt x="381927" y="2832100"/>
                  </a:lnTo>
                  <a:lnTo>
                    <a:pt x="646264" y="2832100"/>
                  </a:lnTo>
                  <a:lnTo>
                    <a:pt x="666597" y="2819400"/>
                  </a:lnTo>
                  <a:lnTo>
                    <a:pt x="683260" y="2819400"/>
                  </a:lnTo>
                  <a:lnTo>
                    <a:pt x="694512" y="2794000"/>
                  </a:lnTo>
                  <a:lnTo>
                    <a:pt x="698652" y="2781300"/>
                  </a:lnTo>
                  <a:lnTo>
                    <a:pt x="698652" y="2730500"/>
                  </a:lnTo>
                  <a:lnTo>
                    <a:pt x="698652" y="2552700"/>
                  </a:lnTo>
                  <a:lnTo>
                    <a:pt x="698652" y="2501900"/>
                  </a:lnTo>
                  <a:close/>
                </a:path>
                <a:path w="6590030" h="3162300">
                  <a:moveTo>
                    <a:pt x="1226947" y="2501900"/>
                  </a:moveTo>
                  <a:lnTo>
                    <a:pt x="1222806" y="2489200"/>
                  </a:lnTo>
                  <a:lnTo>
                    <a:pt x="1211503" y="2463800"/>
                  </a:lnTo>
                  <a:lnTo>
                    <a:pt x="1194727" y="2451100"/>
                  </a:lnTo>
                  <a:lnTo>
                    <a:pt x="1121359" y="2451100"/>
                  </a:lnTo>
                  <a:lnTo>
                    <a:pt x="1121359" y="2552700"/>
                  </a:lnTo>
                  <a:lnTo>
                    <a:pt x="1121359" y="2730500"/>
                  </a:lnTo>
                  <a:lnTo>
                    <a:pt x="962609" y="2730500"/>
                  </a:lnTo>
                  <a:lnTo>
                    <a:pt x="962609" y="2552700"/>
                  </a:lnTo>
                  <a:lnTo>
                    <a:pt x="1121359" y="2552700"/>
                  </a:lnTo>
                  <a:lnTo>
                    <a:pt x="1121359" y="2451100"/>
                  </a:lnTo>
                  <a:lnTo>
                    <a:pt x="889647" y="2451100"/>
                  </a:lnTo>
                  <a:lnTo>
                    <a:pt x="872871" y="2463800"/>
                  </a:lnTo>
                  <a:lnTo>
                    <a:pt x="861568" y="2489200"/>
                  </a:lnTo>
                  <a:lnTo>
                    <a:pt x="857427" y="2501900"/>
                  </a:lnTo>
                  <a:lnTo>
                    <a:pt x="857427" y="2781300"/>
                  </a:lnTo>
                  <a:lnTo>
                    <a:pt x="861568" y="2794000"/>
                  </a:lnTo>
                  <a:lnTo>
                    <a:pt x="872871" y="2819400"/>
                  </a:lnTo>
                  <a:lnTo>
                    <a:pt x="889647" y="2819400"/>
                  </a:lnTo>
                  <a:lnTo>
                    <a:pt x="910221" y="2832100"/>
                  </a:lnTo>
                  <a:lnTo>
                    <a:pt x="1174153" y="2832100"/>
                  </a:lnTo>
                  <a:lnTo>
                    <a:pt x="1194727" y="2819400"/>
                  </a:lnTo>
                  <a:lnTo>
                    <a:pt x="1211503" y="2819400"/>
                  </a:lnTo>
                  <a:lnTo>
                    <a:pt x="1222806" y="2794000"/>
                  </a:lnTo>
                  <a:lnTo>
                    <a:pt x="1226947" y="2781300"/>
                  </a:lnTo>
                  <a:lnTo>
                    <a:pt x="1226947" y="2730500"/>
                  </a:lnTo>
                  <a:lnTo>
                    <a:pt x="1226947" y="2552700"/>
                  </a:lnTo>
                  <a:lnTo>
                    <a:pt x="1226947" y="2501900"/>
                  </a:lnTo>
                  <a:close/>
                </a:path>
                <a:path w="6590030" h="3162300">
                  <a:moveTo>
                    <a:pt x="1697240" y="1651000"/>
                  </a:moveTo>
                  <a:lnTo>
                    <a:pt x="1693100" y="1638300"/>
                  </a:lnTo>
                  <a:lnTo>
                    <a:pt x="1681797" y="1612900"/>
                  </a:lnTo>
                  <a:lnTo>
                    <a:pt x="1665020" y="1600200"/>
                  </a:lnTo>
                  <a:lnTo>
                    <a:pt x="957872" y="1600200"/>
                  </a:lnTo>
                  <a:lnTo>
                    <a:pt x="941209" y="1612900"/>
                  </a:lnTo>
                  <a:lnTo>
                    <a:pt x="929944" y="1638300"/>
                  </a:lnTo>
                  <a:lnTo>
                    <a:pt x="925804" y="1651000"/>
                  </a:lnTo>
                  <a:lnTo>
                    <a:pt x="929944" y="1676400"/>
                  </a:lnTo>
                  <a:lnTo>
                    <a:pt x="941209" y="1689100"/>
                  </a:lnTo>
                  <a:lnTo>
                    <a:pt x="957872" y="1701800"/>
                  </a:lnTo>
                  <a:lnTo>
                    <a:pt x="1665020" y="1701800"/>
                  </a:lnTo>
                  <a:lnTo>
                    <a:pt x="1681797" y="1689100"/>
                  </a:lnTo>
                  <a:lnTo>
                    <a:pt x="1693100" y="1676400"/>
                  </a:lnTo>
                  <a:lnTo>
                    <a:pt x="1697240" y="1651000"/>
                  </a:lnTo>
                  <a:close/>
                </a:path>
                <a:path w="6590030" h="3162300">
                  <a:moveTo>
                    <a:pt x="1697240" y="1409700"/>
                  </a:moveTo>
                  <a:lnTo>
                    <a:pt x="1693100" y="1384300"/>
                  </a:lnTo>
                  <a:lnTo>
                    <a:pt x="1681797" y="1371600"/>
                  </a:lnTo>
                  <a:lnTo>
                    <a:pt x="1665020" y="1358900"/>
                  </a:lnTo>
                  <a:lnTo>
                    <a:pt x="957872" y="1358900"/>
                  </a:lnTo>
                  <a:lnTo>
                    <a:pt x="941209" y="1371600"/>
                  </a:lnTo>
                  <a:lnTo>
                    <a:pt x="929944" y="1384300"/>
                  </a:lnTo>
                  <a:lnTo>
                    <a:pt x="925804" y="1409700"/>
                  </a:lnTo>
                  <a:lnTo>
                    <a:pt x="929944" y="1435100"/>
                  </a:lnTo>
                  <a:lnTo>
                    <a:pt x="941209" y="1447800"/>
                  </a:lnTo>
                  <a:lnTo>
                    <a:pt x="957872" y="1460500"/>
                  </a:lnTo>
                  <a:lnTo>
                    <a:pt x="1665020" y="1460500"/>
                  </a:lnTo>
                  <a:lnTo>
                    <a:pt x="1681797" y="1447800"/>
                  </a:lnTo>
                  <a:lnTo>
                    <a:pt x="1693100" y="1435100"/>
                  </a:lnTo>
                  <a:lnTo>
                    <a:pt x="1697240" y="1409700"/>
                  </a:lnTo>
                  <a:close/>
                </a:path>
                <a:path w="6590030" h="3162300">
                  <a:moveTo>
                    <a:pt x="1755241" y="2501900"/>
                  </a:moveTo>
                  <a:lnTo>
                    <a:pt x="1751101" y="2489200"/>
                  </a:lnTo>
                  <a:lnTo>
                    <a:pt x="1739785" y="2463800"/>
                  </a:lnTo>
                  <a:lnTo>
                    <a:pt x="1723009" y="2451100"/>
                  </a:lnTo>
                  <a:lnTo>
                    <a:pt x="1649653" y="2451100"/>
                  </a:lnTo>
                  <a:lnTo>
                    <a:pt x="1649653" y="2552700"/>
                  </a:lnTo>
                  <a:lnTo>
                    <a:pt x="1649653" y="2730500"/>
                  </a:lnTo>
                  <a:lnTo>
                    <a:pt x="1490891" y="2730500"/>
                  </a:lnTo>
                  <a:lnTo>
                    <a:pt x="1490891" y="2552700"/>
                  </a:lnTo>
                  <a:lnTo>
                    <a:pt x="1649653" y="2552700"/>
                  </a:lnTo>
                  <a:lnTo>
                    <a:pt x="1649653" y="2451100"/>
                  </a:lnTo>
                  <a:lnTo>
                    <a:pt x="1417777" y="2451100"/>
                  </a:lnTo>
                  <a:lnTo>
                    <a:pt x="1401114" y="2463800"/>
                  </a:lnTo>
                  <a:lnTo>
                    <a:pt x="1389849" y="2489200"/>
                  </a:lnTo>
                  <a:lnTo>
                    <a:pt x="1385722" y="2501900"/>
                  </a:lnTo>
                  <a:lnTo>
                    <a:pt x="1385722" y="2781300"/>
                  </a:lnTo>
                  <a:lnTo>
                    <a:pt x="1389849" y="2794000"/>
                  </a:lnTo>
                  <a:lnTo>
                    <a:pt x="1401114" y="2819400"/>
                  </a:lnTo>
                  <a:lnTo>
                    <a:pt x="1417777" y="2819400"/>
                  </a:lnTo>
                  <a:lnTo>
                    <a:pt x="1438109" y="2832100"/>
                  </a:lnTo>
                  <a:lnTo>
                    <a:pt x="1702447" y="2832100"/>
                  </a:lnTo>
                  <a:lnTo>
                    <a:pt x="1723009" y="2819400"/>
                  </a:lnTo>
                  <a:lnTo>
                    <a:pt x="1739785" y="2819400"/>
                  </a:lnTo>
                  <a:lnTo>
                    <a:pt x="1751101" y="2794000"/>
                  </a:lnTo>
                  <a:lnTo>
                    <a:pt x="1755241" y="2781300"/>
                  </a:lnTo>
                  <a:lnTo>
                    <a:pt x="1755241" y="2730500"/>
                  </a:lnTo>
                  <a:lnTo>
                    <a:pt x="1755241" y="2552700"/>
                  </a:lnTo>
                  <a:lnTo>
                    <a:pt x="1755241" y="2501900"/>
                  </a:lnTo>
                  <a:close/>
                </a:path>
                <a:path w="6590030" h="3162300">
                  <a:moveTo>
                    <a:pt x="1956396" y="2146300"/>
                  </a:moveTo>
                  <a:lnTo>
                    <a:pt x="1952256" y="2120900"/>
                  </a:lnTo>
                  <a:lnTo>
                    <a:pt x="1940991" y="2108200"/>
                  </a:lnTo>
                  <a:lnTo>
                    <a:pt x="1924342" y="2095500"/>
                  </a:lnTo>
                  <a:lnTo>
                    <a:pt x="957872" y="2095500"/>
                  </a:lnTo>
                  <a:lnTo>
                    <a:pt x="941209" y="2108200"/>
                  </a:lnTo>
                  <a:lnTo>
                    <a:pt x="929944" y="2120900"/>
                  </a:lnTo>
                  <a:lnTo>
                    <a:pt x="925804" y="2146300"/>
                  </a:lnTo>
                  <a:lnTo>
                    <a:pt x="929944" y="2159000"/>
                  </a:lnTo>
                  <a:lnTo>
                    <a:pt x="941209" y="2184400"/>
                  </a:lnTo>
                  <a:lnTo>
                    <a:pt x="957872" y="2197100"/>
                  </a:lnTo>
                  <a:lnTo>
                    <a:pt x="1924164" y="2197100"/>
                  </a:lnTo>
                  <a:lnTo>
                    <a:pt x="1940941" y="2184400"/>
                  </a:lnTo>
                  <a:lnTo>
                    <a:pt x="1952256" y="2159000"/>
                  </a:lnTo>
                  <a:lnTo>
                    <a:pt x="1956396" y="2146300"/>
                  </a:lnTo>
                  <a:close/>
                </a:path>
                <a:path w="6590030" h="3162300">
                  <a:moveTo>
                    <a:pt x="1956396" y="1905000"/>
                  </a:moveTo>
                  <a:lnTo>
                    <a:pt x="1952256" y="1879600"/>
                  </a:lnTo>
                  <a:lnTo>
                    <a:pt x="1940991" y="1866900"/>
                  </a:lnTo>
                  <a:lnTo>
                    <a:pt x="1924342" y="1854200"/>
                  </a:lnTo>
                  <a:lnTo>
                    <a:pt x="1904009" y="1841500"/>
                  </a:lnTo>
                  <a:lnTo>
                    <a:pt x="978192" y="1841500"/>
                  </a:lnTo>
                  <a:lnTo>
                    <a:pt x="957872" y="1854200"/>
                  </a:lnTo>
                  <a:lnTo>
                    <a:pt x="941209" y="1866900"/>
                  </a:lnTo>
                  <a:lnTo>
                    <a:pt x="929944" y="1879600"/>
                  </a:lnTo>
                  <a:lnTo>
                    <a:pt x="925804" y="1905000"/>
                  </a:lnTo>
                  <a:lnTo>
                    <a:pt x="929944" y="1917700"/>
                  </a:lnTo>
                  <a:lnTo>
                    <a:pt x="941209" y="1930400"/>
                  </a:lnTo>
                  <a:lnTo>
                    <a:pt x="957872" y="1943100"/>
                  </a:lnTo>
                  <a:lnTo>
                    <a:pt x="978192" y="1955800"/>
                  </a:lnTo>
                  <a:lnTo>
                    <a:pt x="1904009" y="1955800"/>
                  </a:lnTo>
                  <a:lnTo>
                    <a:pt x="1924342" y="1943100"/>
                  </a:lnTo>
                  <a:lnTo>
                    <a:pt x="1940991" y="1930400"/>
                  </a:lnTo>
                  <a:lnTo>
                    <a:pt x="1952256" y="1917700"/>
                  </a:lnTo>
                  <a:lnTo>
                    <a:pt x="1956396" y="1905000"/>
                  </a:lnTo>
                  <a:close/>
                </a:path>
                <a:path w="6590030" h="3162300">
                  <a:moveTo>
                    <a:pt x="2889796" y="1993900"/>
                  </a:moveTo>
                  <a:lnTo>
                    <a:pt x="2885668" y="1981200"/>
                  </a:lnTo>
                  <a:lnTo>
                    <a:pt x="2874403" y="1955800"/>
                  </a:lnTo>
                  <a:lnTo>
                    <a:pt x="2857741" y="1955800"/>
                  </a:lnTo>
                  <a:lnTo>
                    <a:pt x="2837396" y="1943100"/>
                  </a:lnTo>
                  <a:lnTo>
                    <a:pt x="2784221" y="1943100"/>
                  </a:lnTo>
                  <a:lnTo>
                    <a:pt x="2784221" y="2057400"/>
                  </a:lnTo>
                  <a:lnTo>
                    <a:pt x="2784221" y="2501900"/>
                  </a:lnTo>
                  <a:lnTo>
                    <a:pt x="2619451" y="2501900"/>
                  </a:lnTo>
                  <a:lnTo>
                    <a:pt x="2606598" y="2451100"/>
                  </a:lnTo>
                  <a:lnTo>
                    <a:pt x="2585910" y="2400300"/>
                  </a:lnTo>
                  <a:lnTo>
                    <a:pt x="2558097" y="2349500"/>
                  </a:lnTo>
                  <a:lnTo>
                    <a:pt x="2535288" y="2324100"/>
                  </a:lnTo>
                  <a:lnTo>
                    <a:pt x="2523883" y="2311400"/>
                  </a:lnTo>
                  <a:lnTo>
                    <a:pt x="2523477" y="2311400"/>
                  </a:lnTo>
                  <a:lnTo>
                    <a:pt x="2512263" y="2300732"/>
                  </a:lnTo>
                  <a:lnTo>
                    <a:pt x="2512263" y="2501900"/>
                  </a:lnTo>
                  <a:lnTo>
                    <a:pt x="2511869" y="2501900"/>
                  </a:lnTo>
                  <a:lnTo>
                    <a:pt x="2511869" y="2603500"/>
                  </a:lnTo>
                  <a:lnTo>
                    <a:pt x="2502357" y="2641600"/>
                  </a:lnTo>
                  <a:lnTo>
                    <a:pt x="2488476" y="2667000"/>
                  </a:lnTo>
                  <a:lnTo>
                    <a:pt x="2470708" y="2692400"/>
                  </a:lnTo>
                  <a:lnTo>
                    <a:pt x="2449487" y="2717800"/>
                  </a:lnTo>
                  <a:lnTo>
                    <a:pt x="2447086" y="2717800"/>
                  </a:lnTo>
                  <a:lnTo>
                    <a:pt x="2412581" y="2743200"/>
                  </a:lnTo>
                  <a:lnTo>
                    <a:pt x="2373198" y="2768600"/>
                  </a:lnTo>
                  <a:lnTo>
                    <a:pt x="2329777" y="2781300"/>
                  </a:lnTo>
                  <a:lnTo>
                    <a:pt x="2235822" y="2781300"/>
                  </a:lnTo>
                  <a:lnTo>
                    <a:pt x="2191753" y="2768600"/>
                  </a:lnTo>
                  <a:lnTo>
                    <a:pt x="2151862" y="2743200"/>
                  </a:lnTo>
                  <a:lnTo>
                    <a:pt x="2117153" y="2717800"/>
                  </a:lnTo>
                  <a:lnTo>
                    <a:pt x="2114753" y="2717800"/>
                  </a:lnTo>
                  <a:lnTo>
                    <a:pt x="2087003" y="2679700"/>
                  </a:lnTo>
                  <a:lnTo>
                    <a:pt x="2066124" y="2641600"/>
                  </a:lnTo>
                  <a:lnTo>
                    <a:pt x="2052955" y="2603500"/>
                  </a:lnTo>
                  <a:lnTo>
                    <a:pt x="2048383" y="2552700"/>
                  </a:lnTo>
                  <a:lnTo>
                    <a:pt x="2053158" y="2501900"/>
                  </a:lnTo>
                  <a:lnTo>
                    <a:pt x="2066874" y="2463800"/>
                  </a:lnTo>
                  <a:lnTo>
                    <a:pt x="2088527" y="2425700"/>
                  </a:lnTo>
                  <a:lnTo>
                    <a:pt x="2117153" y="2387600"/>
                  </a:lnTo>
                  <a:lnTo>
                    <a:pt x="2168995" y="2349500"/>
                  </a:lnTo>
                  <a:lnTo>
                    <a:pt x="2230742" y="2324100"/>
                  </a:lnTo>
                  <a:lnTo>
                    <a:pt x="2230742" y="2552700"/>
                  </a:lnTo>
                  <a:lnTo>
                    <a:pt x="2234882" y="2578100"/>
                  </a:lnTo>
                  <a:lnTo>
                    <a:pt x="2246134" y="2590800"/>
                  </a:lnTo>
                  <a:lnTo>
                    <a:pt x="2262797" y="2603500"/>
                  </a:lnTo>
                  <a:lnTo>
                    <a:pt x="2511869" y="2603500"/>
                  </a:lnTo>
                  <a:lnTo>
                    <a:pt x="2511869" y="2501900"/>
                  </a:lnTo>
                  <a:lnTo>
                    <a:pt x="2335923" y="2501900"/>
                  </a:lnTo>
                  <a:lnTo>
                    <a:pt x="2335923" y="2324100"/>
                  </a:lnTo>
                  <a:lnTo>
                    <a:pt x="2397493" y="2349500"/>
                  </a:lnTo>
                  <a:lnTo>
                    <a:pt x="2449487" y="2387600"/>
                  </a:lnTo>
                  <a:lnTo>
                    <a:pt x="2488374" y="2438400"/>
                  </a:lnTo>
                  <a:lnTo>
                    <a:pt x="2512263" y="2501900"/>
                  </a:lnTo>
                  <a:lnTo>
                    <a:pt x="2512263" y="2300732"/>
                  </a:lnTo>
                  <a:lnTo>
                    <a:pt x="2483472" y="2273300"/>
                  </a:lnTo>
                  <a:lnTo>
                    <a:pt x="2438387" y="2247900"/>
                  </a:lnTo>
                  <a:lnTo>
                    <a:pt x="2388959" y="2235200"/>
                  </a:lnTo>
                  <a:lnTo>
                    <a:pt x="2335923" y="2222500"/>
                  </a:lnTo>
                  <a:lnTo>
                    <a:pt x="2335923" y="2057400"/>
                  </a:lnTo>
                  <a:lnTo>
                    <a:pt x="2784221" y="2057400"/>
                  </a:lnTo>
                  <a:lnTo>
                    <a:pt x="2784221" y="1943100"/>
                  </a:lnTo>
                  <a:lnTo>
                    <a:pt x="2283117" y="1943100"/>
                  </a:lnTo>
                  <a:lnTo>
                    <a:pt x="2262797" y="1955800"/>
                  </a:lnTo>
                  <a:lnTo>
                    <a:pt x="2246134" y="1955800"/>
                  </a:lnTo>
                  <a:lnTo>
                    <a:pt x="2234882" y="1981200"/>
                  </a:lnTo>
                  <a:lnTo>
                    <a:pt x="2230742" y="1993900"/>
                  </a:lnTo>
                  <a:lnTo>
                    <a:pt x="2230742" y="2222500"/>
                  </a:lnTo>
                  <a:lnTo>
                    <a:pt x="2177694" y="2235200"/>
                  </a:lnTo>
                  <a:lnTo>
                    <a:pt x="2128215" y="2247900"/>
                  </a:lnTo>
                  <a:lnTo>
                    <a:pt x="2083003" y="2273300"/>
                  </a:lnTo>
                  <a:lnTo>
                    <a:pt x="2042782" y="2311400"/>
                  </a:lnTo>
                  <a:lnTo>
                    <a:pt x="2008771" y="2349500"/>
                  </a:lnTo>
                  <a:lnTo>
                    <a:pt x="1981111" y="2400300"/>
                  </a:lnTo>
                  <a:lnTo>
                    <a:pt x="1960511" y="2451100"/>
                  </a:lnTo>
                  <a:lnTo>
                    <a:pt x="1947633" y="2501900"/>
                  </a:lnTo>
                  <a:lnTo>
                    <a:pt x="1943188" y="2552700"/>
                  </a:lnTo>
                  <a:lnTo>
                    <a:pt x="1947494" y="2603500"/>
                  </a:lnTo>
                  <a:lnTo>
                    <a:pt x="1959978" y="2654300"/>
                  </a:lnTo>
                  <a:lnTo>
                    <a:pt x="1979993" y="2705100"/>
                  </a:lnTo>
                  <a:lnTo>
                    <a:pt x="2006866" y="2755900"/>
                  </a:lnTo>
                  <a:lnTo>
                    <a:pt x="2039962" y="2794000"/>
                  </a:lnTo>
                  <a:lnTo>
                    <a:pt x="2042782" y="2794000"/>
                  </a:lnTo>
                  <a:lnTo>
                    <a:pt x="2082444" y="2832100"/>
                  </a:lnTo>
                  <a:lnTo>
                    <a:pt x="2127059" y="2857500"/>
                  </a:lnTo>
                  <a:lnTo>
                    <a:pt x="2175916" y="2870200"/>
                  </a:lnTo>
                  <a:lnTo>
                    <a:pt x="2228304" y="2882900"/>
                  </a:lnTo>
                  <a:lnTo>
                    <a:pt x="2283523" y="2895600"/>
                  </a:lnTo>
                  <a:lnTo>
                    <a:pt x="2337790" y="2882900"/>
                  </a:lnTo>
                  <a:lnTo>
                    <a:pt x="2389289" y="2870200"/>
                  </a:lnTo>
                  <a:lnTo>
                    <a:pt x="2437371" y="2857500"/>
                  </a:lnTo>
                  <a:lnTo>
                    <a:pt x="2481389" y="2832100"/>
                  </a:lnTo>
                  <a:lnTo>
                    <a:pt x="2520683" y="2794000"/>
                  </a:lnTo>
                  <a:lnTo>
                    <a:pt x="2523883" y="2794000"/>
                  </a:lnTo>
                  <a:lnTo>
                    <a:pt x="2535364" y="2781300"/>
                  </a:lnTo>
                  <a:lnTo>
                    <a:pt x="2558326" y="2755900"/>
                  </a:lnTo>
                  <a:lnTo>
                    <a:pt x="2586215" y="2705100"/>
                  </a:lnTo>
                  <a:lnTo>
                    <a:pt x="2606827" y="2654300"/>
                  </a:lnTo>
                  <a:lnTo>
                    <a:pt x="2619451" y="2603500"/>
                  </a:lnTo>
                  <a:lnTo>
                    <a:pt x="2857741" y="2603500"/>
                  </a:lnTo>
                  <a:lnTo>
                    <a:pt x="2874403" y="2590800"/>
                  </a:lnTo>
                  <a:lnTo>
                    <a:pt x="2885668" y="2578100"/>
                  </a:lnTo>
                  <a:lnTo>
                    <a:pt x="2889796" y="2552700"/>
                  </a:lnTo>
                  <a:lnTo>
                    <a:pt x="2889796" y="2501900"/>
                  </a:lnTo>
                  <a:lnTo>
                    <a:pt x="2889796" y="2057400"/>
                  </a:lnTo>
                  <a:lnTo>
                    <a:pt x="2889796" y="1993900"/>
                  </a:lnTo>
                  <a:close/>
                </a:path>
                <a:path w="6590030" h="3162300">
                  <a:moveTo>
                    <a:pt x="3276917" y="1003300"/>
                  </a:moveTo>
                  <a:lnTo>
                    <a:pt x="3272777" y="990600"/>
                  </a:lnTo>
                  <a:lnTo>
                    <a:pt x="3261525" y="965200"/>
                  </a:lnTo>
                  <a:lnTo>
                    <a:pt x="3244862" y="952500"/>
                  </a:lnTo>
                  <a:lnTo>
                    <a:pt x="3171748" y="952500"/>
                  </a:lnTo>
                  <a:lnTo>
                    <a:pt x="3171748" y="1054100"/>
                  </a:lnTo>
                  <a:lnTo>
                    <a:pt x="3171748" y="3048000"/>
                  </a:lnTo>
                  <a:lnTo>
                    <a:pt x="353580" y="3048000"/>
                  </a:lnTo>
                  <a:lnTo>
                    <a:pt x="308089" y="3035300"/>
                  </a:lnTo>
                  <a:lnTo>
                    <a:pt x="265645" y="3022600"/>
                  </a:lnTo>
                  <a:lnTo>
                    <a:pt x="226860" y="2997200"/>
                  </a:lnTo>
                  <a:lnTo>
                    <a:pt x="192366" y="2959100"/>
                  </a:lnTo>
                  <a:lnTo>
                    <a:pt x="162763" y="2933700"/>
                  </a:lnTo>
                  <a:lnTo>
                    <a:pt x="138658" y="2895600"/>
                  </a:lnTo>
                  <a:lnTo>
                    <a:pt x="120688" y="2844800"/>
                  </a:lnTo>
                  <a:lnTo>
                    <a:pt x="109461" y="2806700"/>
                  </a:lnTo>
                  <a:lnTo>
                    <a:pt x="105575" y="2755900"/>
                  </a:lnTo>
                  <a:lnTo>
                    <a:pt x="105575" y="2489200"/>
                  </a:lnTo>
                  <a:lnTo>
                    <a:pt x="109461" y="2438400"/>
                  </a:lnTo>
                  <a:lnTo>
                    <a:pt x="120688" y="2400300"/>
                  </a:lnTo>
                  <a:lnTo>
                    <a:pt x="138658" y="2362200"/>
                  </a:lnTo>
                  <a:lnTo>
                    <a:pt x="162763" y="2311400"/>
                  </a:lnTo>
                  <a:lnTo>
                    <a:pt x="192366" y="2286000"/>
                  </a:lnTo>
                  <a:lnTo>
                    <a:pt x="226860" y="2247900"/>
                  </a:lnTo>
                  <a:lnTo>
                    <a:pt x="265645" y="2235200"/>
                  </a:lnTo>
                  <a:lnTo>
                    <a:pt x="286867" y="2222500"/>
                  </a:lnTo>
                  <a:lnTo>
                    <a:pt x="308089" y="2209800"/>
                  </a:lnTo>
                  <a:lnTo>
                    <a:pt x="353580" y="2197100"/>
                  </a:lnTo>
                  <a:lnTo>
                    <a:pt x="770420" y="2197100"/>
                  </a:lnTo>
                  <a:lnTo>
                    <a:pt x="787184" y="2184400"/>
                  </a:lnTo>
                  <a:lnTo>
                    <a:pt x="798487" y="2159000"/>
                  </a:lnTo>
                  <a:lnTo>
                    <a:pt x="802627" y="2146300"/>
                  </a:lnTo>
                  <a:lnTo>
                    <a:pt x="802627" y="1054100"/>
                  </a:lnTo>
                  <a:lnTo>
                    <a:pt x="2381097" y="1054100"/>
                  </a:lnTo>
                  <a:lnTo>
                    <a:pt x="2214334" y="1371600"/>
                  </a:lnTo>
                  <a:lnTo>
                    <a:pt x="2213940" y="1371600"/>
                  </a:lnTo>
                  <a:lnTo>
                    <a:pt x="2213940" y="1384300"/>
                  </a:lnTo>
                  <a:lnTo>
                    <a:pt x="2209546" y="1384300"/>
                  </a:lnTo>
                  <a:lnTo>
                    <a:pt x="2209546" y="1397000"/>
                  </a:lnTo>
                  <a:lnTo>
                    <a:pt x="2208746" y="1397000"/>
                  </a:lnTo>
                  <a:lnTo>
                    <a:pt x="2189149" y="1739900"/>
                  </a:lnTo>
                  <a:lnTo>
                    <a:pt x="2192172" y="1765300"/>
                  </a:lnTo>
                  <a:lnTo>
                    <a:pt x="2202535" y="1778000"/>
                  </a:lnTo>
                  <a:lnTo>
                    <a:pt x="2218613" y="1790700"/>
                  </a:lnTo>
                  <a:lnTo>
                    <a:pt x="2238718" y="1803400"/>
                  </a:lnTo>
                  <a:lnTo>
                    <a:pt x="2249208" y="1803400"/>
                  </a:lnTo>
                  <a:lnTo>
                    <a:pt x="2258974" y="1790700"/>
                  </a:lnTo>
                  <a:lnTo>
                    <a:pt x="2275929" y="1790700"/>
                  </a:lnTo>
                  <a:lnTo>
                    <a:pt x="2467610" y="1638300"/>
                  </a:lnTo>
                  <a:lnTo>
                    <a:pt x="2547467" y="1574800"/>
                  </a:lnTo>
                  <a:lnTo>
                    <a:pt x="2553868" y="1574800"/>
                  </a:lnTo>
                  <a:lnTo>
                    <a:pt x="2555075" y="1562100"/>
                  </a:lnTo>
                  <a:lnTo>
                    <a:pt x="2561463" y="1562100"/>
                  </a:lnTo>
                  <a:lnTo>
                    <a:pt x="2600642" y="1485900"/>
                  </a:lnTo>
                  <a:lnTo>
                    <a:pt x="2613698" y="1460500"/>
                  </a:lnTo>
                  <a:lnTo>
                    <a:pt x="2822613" y="1054100"/>
                  </a:lnTo>
                  <a:lnTo>
                    <a:pt x="3171748" y="1054100"/>
                  </a:lnTo>
                  <a:lnTo>
                    <a:pt x="3171748" y="952500"/>
                  </a:lnTo>
                  <a:lnTo>
                    <a:pt x="2877794" y="952500"/>
                  </a:lnTo>
                  <a:lnTo>
                    <a:pt x="3176536" y="381000"/>
                  </a:lnTo>
                  <a:lnTo>
                    <a:pt x="3270923" y="203200"/>
                  </a:lnTo>
                  <a:lnTo>
                    <a:pt x="3276587" y="177800"/>
                  </a:lnTo>
                  <a:lnTo>
                    <a:pt x="3274263" y="165100"/>
                  </a:lnTo>
                  <a:lnTo>
                    <a:pt x="3264674" y="139700"/>
                  </a:lnTo>
                  <a:lnTo>
                    <a:pt x="3248520" y="127000"/>
                  </a:lnTo>
                  <a:lnTo>
                    <a:pt x="3223120" y="114300"/>
                  </a:lnTo>
                  <a:lnTo>
                    <a:pt x="3153740" y="79603"/>
                  </a:lnTo>
                  <a:lnTo>
                    <a:pt x="3153740" y="203200"/>
                  </a:lnTo>
                  <a:lnTo>
                    <a:pt x="3107753" y="292100"/>
                  </a:lnTo>
                  <a:lnTo>
                    <a:pt x="3058960" y="265125"/>
                  </a:lnTo>
                  <a:lnTo>
                    <a:pt x="3058960" y="381000"/>
                  </a:lnTo>
                  <a:lnTo>
                    <a:pt x="2746616" y="977900"/>
                  </a:lnTo>
                  <a:lnTo>
                    <a:pt x="2743428" y="977900"/>
                  </a:lnTo>
                  <a:lnTo>
                    <a:pt x="2742234" y="990600"/>
                  </a:lnTo>
                  <a:lnTo>
                    <a:pt x="2492667" y="1460500"/>
                  </a:lnTo>
                  <a:lnTo>
                    <a:pt x="2418689" y="1420456"/>
                  </a:lnTo>
                  <a:lnTo>
                    <a:pt x="2418689" y="1536700"/>
                  </a:lnTo>
                  <a:lnTo>
                    <a:pt x="2300719" y="1638300"/>
                  </a:lnTo>
                  <a:lnTo>
                    <a:pt x="2309114" y="1485900"/>
                  </a:lnTo>
                  <a:lnTo>
                    <a:pt x="2415095" y="1536700"/>
                  </a:lnTo>
                  <a:lnTo>
                    <a:pt x="2418689" y="1536700"/>
                  </a:lnTo>
                  <a:lnTo>
                    <a:pt x="2418689" y="1420456"/>
                  </a:lnTo>
                  <a:lnTo>
                    <a:pt x="2351925" y="1384300"/>
                  </a:lnTo>
                  <a:lnTo>
                    <a:pt x="2331910" y="1384300"/>
                  </a:lnTo>
                  <a:lnTo>
                    <a:pt x="2499017" y="1054100"/>
                  </a:lnTo>
                  <a:lnTo>
                    <a:pt x="2511869" y="1028700"/>
                  </a:lnTo>
                  <a:lnTo>
                    <a:pt x="2516276" y="1028700"/>
                  </a:lnTo>
                  <a:lnTo>
                    <a:pt x="2555786" y="952500"/>
                  </a:lnTo>
                  <a:lnTo>
                    <a:pt x="2898203" y="292100"/>
                  </a:lnTo>
                  <a:lnTo>
                    <a:pt x="3058960" y="381000"/>
                  </a:lnTo>
                  <a:lnTo>
                    <a:pt x="3058960" y="265125"/>
                  </a:lnTo>
                  <a:lnTo>
                    <a:pt x="2946984" y="203200"/>
                  </a:lnTo>
                  <a:lnTo>
                    <a:pt x="2992590" y="114300"/>
                  </a:lnTo>
                  <a:lnTo>
                    <a:pt x="3153740" y="203200"/>
                  </a:lnTo>
                  <a:lnTo>
                    <a:pt x="3153740" y="79603"/>
                  </a:lnTo>
                  <a:lnTo>
                    <a:pt x="2994571" y="0"/>
                  </a:lnTo>
                  <a:lnTo>
                    <a:pt x="2936989" y="0"/>
                  </a:lnTo>
                  <a:lnTo>
                    <a:pt x="2923781" y="25400"/>
                  </a:lnTo>
                  <a:lnTo>
                    <a:pt x="2435885" y="952500"/>
                  </a:lnTo>
                  <a:lnTo>
                    <a:pt x="802627" y="952500"/>
                  </a:lnTo>
                  <a:lnTo>
                    <a:pt x="802627" y="101600"/>
                  </a:lnTo>
                  <a:lnTo>
                    <a:pt x="802627" y="50800"/>
                  </a:lnTo>
                  <a:lnTo>
                    <a:pt x="798487" y="25400"/>
                  </a:lnTo>
                  <a:lnTo>
                    <a:pt x="787184" y="12700"/>
                  </a:lnTo>
                  <a:lnTo>
                    <a:pt x="770420" y="0"/>
                  </a:lnTo>
                  <a:lnTo>
                    <a:pt x="697458" y="0"/>
                  </a:lnTo>
                  <a:lnTo>
                    <a:pt x="697458" y="101600"/>
                  </a:lnTo>
                  <a:lnTo>
                    <a:pt x="697458" y="2095500"/>
                  </a:lnTo>
                  <a:lnTo>
                    <a:pt x="347243" y="2095500"/>
                  </a:lnTo>
                  <a:lnTo>
                    <a:pt x="295122" y="2108200"/>
                  </a:lnTo>
                  <a:lnTo>
                    <a:pt x="245656" y="2120900"/>
                  </a:lnTo>
                  <a:lnTo>
                    <a:pt x="199313" y="2146300"/>
                  </a:lnTo>
                  <a:lnTo>
                    <a:pt x="156591" y="2171700"/>
                  </a:lnTo>
                  <a:lnTo>
                    <a:pt x="117983" y="2209800"/>
                  </a:lnTo>
                  <a:lnTo>
                    <a:pt x="105575" y="2222500"/>
                  </a:lnTo>
                  <a:lnTo>
                    <a:pt x="105575" y="393700"/>
                  </a:lnTo>
                  <a:lnTo>
                    <a:pt x="109461" y="342900"/>
                  </a:lnTo>
                  <a:lnTo>
                    <a:pt x="120688" y="304800"/>
                  </a:lnTo>
                  <a:lnTo>
                    <a:pt x="138658" y="254000"/>
                  </a:lnTo>
                  <a:lnTo>
                    <a:pt x="162763" y="215900"/>
                  </a:lnTo>
                  <a:lnTo>
                    <a:pt x="192366" y="190500"/>
                  </a:lnTo>
                  <a:lnTo>
                    <a:pt x="194767" y="177800"/>
                  </a:lnTo>
                  <a:lnTo>
                    <a:pt x="229133" y="152400"/>
                  </a:lnTo>
                  <a:lnTo>
                    <a:pt x="267538" y="127000"/>
                  </a:lnTo>
                  <a:lnTo>
                    <a:pt x="309448" y="114300"/>
                  </a:lnTo>
                  <a:lnTo>
                    <a:pt x="354291" y="101600"/>
                  </a:lnTo>
                  <a:lnTo>
                    <a:pt x="697458" y="101600"/>
                  </a:lnTo>
                  <a:lnTo>
                    <a:pt x="697458" y="0"/>
                  </a:lnTo>
                  <a:lnTo>
                    <a:pt x="348018" y="0"/>
                  </a:lnTo>
                  <a:lnTo>
                    <a:pt x="296583" y="12700"/>
                  </a:lnTo>
                  <a:lnTo>
                    <a:pt x="247700" y="25400"/>
                  </a:lnTo>
                  <a:lnTo>
                    <a:pt x="201866" y="50800"/>
                  </a:lnTo>
                  <a:lnTo>
                    <a:pt x="159524" y="76200"/>
                  </a:lnTo>
                  <a:lnTo>
                    <a:pt x="121183" y="114300"/>
                  </a:lnTo>
                  <a:lnTo>
                    <a:pt x="117983" y="114300"/>
                  </a:lnTo>
                  <a:lnTo>
                    <a:pt x="83959" y="152400"/>
                  </a:lnTo>
                  <a:lnTo>
                    <a:pt x="55041" y="190500"/>
                  </a:lnTo>
                  <a:lnTo>
                    <a:pt x="31699" y="241300"/>
                  </a:lnTo>
                  <a:lnTo>
                    <a:pt x="14414" y="292100"/>
                  </a:lnTo>
                  <a:lnTo>
                    <a:pt x="3683" y="342900"/>
                  </a:lnTo>
                  <a:lnTo>
                    <a:pt x="0" y="393700"/>
                  </a:lnTo>
                  <a:lnTo>
                    <a:pt x="0" y="2755900"/>
                  </a:lnTo>
                  <a:lnTo>
                    <a:pt x="3683" y="2806700"/>
                  </a:lnTo>
                  <a:lnTo>
                    <a:pt x="14414" y="2857500"/>
                  </a:lnTo>
                  <a:lnTo>
                    <a:pt x="31699" y="2908300"/>
                  </a:lnTo>
                  <a:lnTo>
                    <a:pt x="55041" y="2959100"/>
                  </a:lnTo>
                  <a:lnTo>
                    <a:pt x="83959" y="2997200"/>
                  </a:lnTo>
                  <a:lnTo>
                    <a:pt x="117983" y="3035300"/>
                  </a:lnTo>
                  <a:lnTo>
                    <a:pt x="156591" y="3073400"/>
                  </a:lnTo>
                  <a:lnTo>
                    <a:pt x="199313" y="3098800"/>
                  </a:lnTo>
                  <a:lnTo>
                    <a:pt x="245656" y="3124200"/>
                  </a:lnTo>
                  <a:lnTo>
                    <a:pt x="295122" y="3136900"/>
                  </a:lnTo>
                  <a:lnTo>
                    <a:pt x="401523" y="3162300"/>
                  </a:lnTo>
                  <a:lnTo>
                    <a:pt x="3224530" y="3162300"/>
                  </a:lnTo>
                  <a:lnTo>
                    <a:pt x="3244862" y="3149600"/>
                  </a:lnTo>
                  <a:lnTo>
                    <a:pt x="3261525" y="3136900"/>
                  </a:lnTo>
                  <a:lnTo>
                    <a:pt x="3272777" y="3124200"/>
                  </a:lnTo>
                  <a:lnTo>
                    <a:pt x="3276917" y="3098800"/>
                  </a:lnTo>
                  <a:lnTo>
                    <a:pt x="3276917" y="3048000"/>
                  </a:lnTo>
                  <a:lnTo>
                    <a:pt x="3276917" y="1054100"/>
                  </a:lnTo>
                  <a:lnTo>
                    <a:pt x="3276917" y="1003300"/>
                  </a:lnTo>
                  <a:close/>
                </a:path>
                <a:path w="6590030" h="3162300">
                  <a:moveTo>
                    <a:pt x="4408589" y="798626"/>
                  </a:moveTo>
                  <a:lnTo>
                    <a:pt x="4404004" y="775246"/>
                  </a:lnTo>
                  <a:lnTo>
                    <a:pt x="4390288" y="754646"/>
                  </a:lnTo>
                  <a:lnTo>
                    <a:pt x="4369613" y="740918"/>
                  </a:lnTo>
                  <a:lnTo>
                    <a:pt x="4346092" y="736346"/>
                  </a:lnTo>
                  <a:lnTo>
                    <a:pt x="4322572" y="740918"/>
                  </a:lnTo>
                  <a:lnTo>
                    <a:pt x="4301909" y="754646"/>
                  </a:lnTo>
                  <a:lnTo>
                    <a:pt x="4052760" y="1003795"/>
                  </a:lnTo>
                  <a:lnTo>
                    <a:pt x="4039031" y="1024458"/>
                  </a:lnTo>
                  <a:lnTo>
                    <a:pt x="4034459" y="1047978"/>
                  </a:lnTo>
                  <a:lnTo>
                    <a:pt x="4039031" y="1071499"/>
                  </a:lnTo>
                  <a:lnTo>
                    <a:pt x="4052760" y="1092161"/>
                  </a:lnTo>
                  <a:lnTo>
                    <a:pt x="4301909" y="1341310"/>
                  </a:lnTo>
                  <a:lnTo>
                    <a:pt x="4332643" y="1358849"/>
                  </a:lnTo>
                  <a:lnTo>
                    <a:pt x="4363567" y="1357058"/>
                  </a:lnTo>
                  <a:lnTo>
                    <a:pt x="4406214" y="1314767"/>
                  </a:lnTo>
                  <a:lnTo>
                    <a:pt x="4390288" y="1252931"/>
                  </a:lnTo>
                  <a:lnTo>
                    <a:pt x="4184726" y="1047775"/>
                  </a:lnTo>
                  <a:lnTo>
                    <a:pt x="4390288" y="842619"/>
                  </a:lnTo>
                  <a:lnTo>
                    <a:pt x="4404004" y="822007"/>
                  </a:lnTo>
                  <a:lnTo>
                    <a:pt x="4408589" y="798626"/>
                  </a:lnTo>
                  <a:close/>
                </a:path>
                <a:path w="6590030" h="3162300">
                  <a:moveTo>
                    <a:pt x="4781689" y="789025"/>
                  </a:moveTo>
                  <a:lnTo>
                    <a:pt x="4773498" y="766584"/>
                  </a:lnTo>
                  <a:lnTo>
                    <a:pt x="4757432" y="748880"/>
                  </a:lnTo>
                  <a:lnTo>
                    <a:pt x="4734953" y="738251"/>
                  </a:lnTo>
                  <a:lnTo>
                    <a:pt x="4710328" y="737095"/>
                  </a:lnTo>
                  <a:lnTo>
                    <a:pt x="4687862" y="745248"/>
                  </a:lnTo>
                  <a:lnTo>
                    <a:pt x="4670056" y="761187"/>
                  </a:lnTo>
                  <a:lnTo>
                    <a:pt x="4659376" y="783437"/>
                  </a:lnTo>
                  <a:lnTo>
                    <a:pt x="4535005" y="1282128"/>
                  </a:lnTo>
                  <a:lnTo>
                    <a:pt x="4534484" y="1310792"/>
                  </a:lnTo>
                  <a:lnTo>
                    <a:pt x="4546143" y="1335620"/>
                  </a:lnTo>
                  <a:lnTo>
                    <a:pt x="4567339" y="1353108"/>
                  </a:lnTo>
                  <a:lnTo>
                    <a:pt x="4595380" y="1359712"/>
                  </a:lnTo>
                  <a:lnTo>
                    <a:pt x="4615612" y="1356271"/>
                  </a:lnTo>
                  <a:lnTo>
                    <a:pt x="4647235" y="1331709"/>
                  </a:lnTo>
                  <a:lnTo>
                    <a:pt x="4780559" y="813828"/>
                  </a:lnTo>
                  <a:lnTo>
                    <a:pt x="4781689" y="789025"/>
                  </a:lnTo>
                  <a:close/>
                </a:path>
                <a:path w="6590030" h="3162300">
                  <a:moveTo>
                    <a:pt x="5280774" y="1047978"/>
                  </a:moveTo>
                  <a:lnTo>
                    <a:pt x="5262473" y="1003795"/>
                  </a:lnTo>
                  <a:lnTo>
                    <a:pt x="5013325" y="754646"/>
                  </a:lnTo>
                  <a:lnTo>
                    <a:pt x="4969332" y="736358"/>
                  </a:lnTo>
                  <a:lnTo>
                    <a:pt x="4945951" y="740930"/>
                  </a:lnTo>
                  <a:lnTo>
                    <a:pt x="4925352" y="754646"/>
                  </a:lnTo>
                  <a:lnTo>
                    <a:pt x="4911623" y="775258"/>
                  </a:lnTo>
                  <a:lnTo>
                    <a:pt x="4907051" y="798639"/>
                  </a:lnTo>
                  <a:lnTo>
                    <a:pt x="4911623" y="822020"/>
                  </a:lnTo>
                  <a:lnTo>
                    <a:pt x="4925352" y="842619"/>
                  </a:lnTo>
                  <a:lnTo>
                    <a:pt x="5130508" y="1047788"/>
                  </a:lnTo>
                  <a:lnTo>
                    <a:pt x="4925352" y="1253337"/>
                  </a:lnTo>
                  <a:lnTo>
                    <a:pt x="4907585" y="1284122"/>
                  </a:lnTo>
                  <a:lnTo>
                    <a:pt x="4909401" y="1314894"/>
                  </a:lnTo>
                  <a:lnTo>
                    <a:pt x="4925847" y="1340815"/>
                  </a:lnTo>
                  <a:lnTo>
                    <a:pt x="4951946" y="1357083"/>
                  </a:lnTo>
                  <a:lnTo>
                    <a:pt x="4982756" y="1358849"/>
                  </a:lnTo>
                  <a:lnTo>
                    <a:pt x="5013325" y="1341323"/>
                  </a:lnTo>
                  <a:lnTo>
                    <a:pt x="5262473" y="1092174"/>
                  </a:lnTo>
                  <a:lnTo>
                    <a:pt x="5276189" y="1071499"/>
                  </a:lnTo>
                  <a:lnTo>
                    <a:pt x="5280774" y="1047978"/>
                  </a:lnTo>
                  <a:close/>
                </a:path>
                <a:path w="6590030" h="3162300">
                  <a:moveTo>
                    <a:pt x="6215862" y="611479"/>
                  </a:moveTo>
                  <a:lnTo>
                    <a:pt x="6210947" y="587286"/>
                  </a:lnTo>
                  <a:lnTo>
                    <a:pt x="6197562" y="567588"/>
                  </a:lnTo>
                  <a:lnTo>
                    <a:pt x="6177724" y="554329"/>
                  </a:lnTo>
                  <a:lnTo>
                    <a:pt x="6153467" y="549490"/>
                  </a:lnTo>
                  <a:lnTo>
                    <a:pt x="5405628" y="549490"/>
                  </a:lnTo>
                  <a:lnTo>
                    <a:pt x="5381371" y="554329"/>
                  </a:lnTo>
                  <a:lnTo>
                    <a:pt x="5361533" y="567588"/>
                  </a:lnTo>
                  <a:lnTo>
                    <a:pt x="5348148" y="587286"/>
                  </a:lnTo>
                  <a:lnTo>
                    <a:pt x="5343245" y="611479"/>
                  </a:lnTo>
                  <a:lnTo>
                    <a:pt x="5348148" y="635736"/>
                  </a:lnTo>
                  <a:lnTo>
                    <a:pt x="5361533" y="655574"/>
                  </a:lnTo>
                  <a:lnTo>
                    <a:pt x="5381371" y="668947"/>
                  </a:lnTo>
                  <a:lnTo>
                    <a:pt x="5405628" y="673862"/>
                  </a:lnTo>
                  <a:lnTo>
                    <a:pt x="6153467" y="673862"/>
                  </a:lnTo>
                  <a:lnTo>
                    <a:pt x="6177724" y="668947"/>
                  </a:lnTo>
                  <a:lnTo>
                    <a:pt x="6197562" y="655574"/>
                  </a:lnTo>
                  <a:lnTo>
                    <a:pt x="6210947" y="635736"/>
                  </a:lnTo>
                  <a:lnTo>
                    <a:pt x="6215862" y="611479"/>
                  </a:lnTo>
                  <a:close/>
                </a:path>
                <a:path w="6590030" h="3162300">
                  <a:moveTo>
                    <a:pt x="6589776" y="362331"/>
                  </a:moveTo>
                  <a:lnTo>
                    <a:pt x="6584874" y="338074"/>
                  </a:lnTo>
                  <a:lnTo>
                    <a:pt x="6571488" y="318236"/>
                  </a:lnTo>
                  <a:lnTo>
                    <a:pt x="6551650" y="304850"/>
                  </a:lnTo>
                  <a:lnTo>
                    <a:pt x="6527393" y="299935"/>
                  </a:lnTo>
                  <a:lnTo>
                    <a:pt x="5405628" y="299935"/>
                  </a:lnTo>
                  <a:lnTo>
                    <a:pt x="5381371" y="304850"/>
                  </a:lnTo>
                  <a:lnTo>
                    <a:pt x="5361533" y="318236"/>
                  </a:lnTo>
                  <a:lnTo>
                    <a:pt x="5348148" y="338074"/>
                  </a:lnTo>
                  <a:lnTo>
                    <a:pt x="5343245" y="362331"/>
                  </a:lnTo>
                  <a:lnTo>
                    <a:pt x="5348148" y="386588"/>
                  </a:lnTo>
                  <a:lnTo>
                    <a:pt x="5361533" y="406425"/>
                  </a:lnTo>
                  <a:lnTo>
                    <a:pt x="5381371" y="419798"/>
                  </a:lnTo>
                  <a:lnTo>
                    <a:pt x="5405628" y="424713"/>
                  </a:lnTo>
                  <a:lnTo>
                    <a:pt x="6527393" y="424713"/>
                  </a:lnTo>
                  <a:lnTo>
                    <a:pt x="6551650" y="419798"/>
                  </a:lnTo>
                  <a:lnTo>
                    <a:pt x="6571488" y="406425"/>
                  </a:lnTo>
                  <a:lnTo>
                    <a:pt x="6584874" y="386588"/>
                  </a:lnTo>
                  <a:lnTo>
                    <a:pt x="6589776" y="362331"/>
                  </a:lnTo>
                  <a:close/>
                </a:path>
                <a:path w="6590030" h="3162300">
                  <a:moveTo>
                    <a:pt x="6589801" y="1795627"/>
                  </a:moveTo>
                  <a:lnTo>
                    <a:pt x="6584886" y="1771434"/>
                  </a:lnTo>
                  <a:lnTo>
                    <a:pt x="6571513" y="1751736"/>
                  </a:lnTo>
                  <a:lnTo>
                    <a:pt x="6551676" y="1738490"/>
                  </a:lnTo>
                  <a:lnTo>
                    <a:pt x="6527419" y="1733638"/>
                  </a:lnTo>
                  <a:lnTo>
                    <a:pt x="6465024" y="1733638"/>
                  </a:lnTo>
                  <a:lnTo>
                    <a:pt x="6465024" y="1234935"/>
                  </a:lnTo>
                  <a:lnTo>
                    <a:pt x="6460122" y="1210678"/>
                  </a:lnTo>
                  <a:lnTo>
                    <a:pt x="6446736" y="1190853"/>
                  </a:lnTo>
                  <a:lnTo>
                    <a:pt x="6426898" y="1177467"/>
                  </a:lnTo>
                  <a:lnTo>
                    <a:pt x="6402641" y="1172552"/>
                  </a:lnTo>
                  <a:lnTo>
                    <a:pt x="6378384" y="1177467"/>
                  </a:lnTo>
                  <a:lnTo>
                    <a:pt x="6358547" y="1190853"/>
                  </a:lnTo>
                  <a:lnTo>
                    <a:pt x="6345161" y="1210678"/>
                  </a:lnTo>
                  <a:lnTo>
                    <a:pt x="6340259" y="1234935"/>
                  </a:lnTo>
                  <a:lnTo>
                    <a:pt x="6340259" y="1733638"/>
                  </a:lnTo>
                  <a:lnTo>
                    <a:pt x="6215875" y="1733638"/>
                  </a:lnTo>
                  <a:lnTo>
                    <a:pt x="6215875" y="1110170"/>
                  </a:lnTo>
                  <a:lnTo>
                    <a:pt x="6210973" y="1085913"/>
                  </a:lnTo>
                  <a:lnTo>
                    <a:pt x="6197587" y="1066076"/>
                  </a:lnTo>
                  <a:lnTo>
                    <a:pt x="6177750" y="1052690"/>
                  </a:lnTo>
                  <a:lnTo>
                    <a:pt x="6153493" y="1047788"/>
                  </a:lnTo>
                  <a:lnTo>
                    <a:pt x="6129236" y="1052690"/>
                  </a:lnTo>
                  <a:lnTo>
                    <a:pt x="6109398" y="1066076"/>
                  </a:lnTo>
                  <a:lnTo>
                    <a:pt x="6096012" y="1085913"/>
                  </a:lnTo>
                  <a:lnTo>
                    <a:pt x="6091110" y="1110170"/>
                  </a:lnTo>
                  <a:lnTo>
                    <a:pt x="6091110" y="1733638"/>
                  </a:lnTo>
                  <a:lnTo>
                    <a:pt x="5966333" y="1733638"/>
                  </a:lnTo>
                  <a:lnTo>
                    <a:pt x="5966333" y="1484083"/>
                  </a:lnTo>
                  <a:lnTo>
                    <a:pt x="5961481" y="1459826"/>
                  </a:lnTo>
                  <a:lnTo>
                    <a:pt x="5948235" y="1440002"/>
                  </a:lnTo>
                  <a:lnTo>
                    <a:pt x="5928538" y="1426616"/>
                  </a:lnTo>
                  <a:lnTo>
                    <a:pt x="5904344" y="1421701"/>
                  </a:lnTo>
                  <a:lnTo>
                    <a:pt x="5879922" y="1426616"/>
                  </a:lnTo>
                  <a:lnTo>
                    <a:pt x="5860097" y="1440002"/>
                  </a:lnTo>
                  <a:lnTo>
                    <a:pt x="5846813" y="1459826"/>
                  </a:lnTo>
                  <a:lnTo>
                    <a:pt x="5841962" y="1484083"/>
                  </a:lnTo>
                  <a:lnTo>
                    <a:pt x="5841962" y="1733638"/>
                  </a:lnTo>
                  <a:lnTo>
                    <a:pt x="5717184" y="1733638"/>
                  </a:lnTo>
                  <a:lnTo>
                    <a:pt x="5717184" y="1359712"/>
                  </a:lnTo>
                  <a:lnTo>
                    <a:pt x="5712269" y="1335290"/>
                  </a:lnTo>
                  <a:lnTo>
                    <a:pt x="5698883" y="1315478"/>
                  </a:lnTo>
                  <a:lnTo>
                    <a:pt x="5679059" y="1302181"/>
                  </a:lnTo>
                  <a:lnTo>
                    <a:pt x="5654802" y="1297330"/>
                  </a:lnTo>
                  <a:lnTo>
                    <a:pt x="5630545" y="1302181"/>
                  </a:lnTo>
                  <a:lnTo>
                    <a:pt x="5610707" y="1315478"/>
                  </a:lnTo>
                  <a:lnTo>
                    <a:pt x="5597322" y="1335290"/>
                  </a:lnTo>
                  <a:lnTo>
                    <a:pt x="5592407" y="1359712"/>
                  </a:lnTo>
                  <a:lnTo>
                    <a:pt x="5592407" y="1733638"/>
                  </a:lnTo>
                  <a:lnTo>
                    <a:pt x="5468036" y="1733638"/>
                  </a:lnTo>
                  <a:lnTo>
                    <a:pt x="5468036" y="1546479"/>
                  </a:lnTo>
                  <a:lnTo>
                    <a:pt x="5463121" y="1522222"/>
                  </a:lnTo>
                  <a:lnTo>
                    <a:pt x="5449735" y="1502384"/>
                  </a:lnTo>
                  <a:lnTo>
                    <a:pt x="5429910" y="1488998"/>
                  </a:lnTo>
                  <a:lnTo>
                    <a:pt x="5405653" y="1484083"/>
                  </a:lnTo>
                  <a:lnTo>
                    <a:pt x="5381383" y="1488998"/>
                  </a:lnTo>
                  <a:lnTo>
                    <a:pt x="5361559" y="1502384"/>
                  </a:lnTo>
                  <a:lnTo>
                    <a:pt x="5348173" y="1522222"/>
                  </a:lnTo>
                  <a:lnTo>
                    <a:pt x="5343258" y="1546479"/>
                  </a:lnTo>
                  <a:lnTo>
                    <a:pt x="5343258" y="1733638"/>
                  </a:lnTo>
                  <a:lnTo>
                    <a:pt x="5280876" y="1733638"/>
                  </a:lnTo>
                  <a:lnTo>
                    <a:pt x="5256619" y="1738490"/>
                  </a:lnTo>
                  <a:lnTo>
                    <a:pt x="5236781" y="1751736"/>
                  </a:lnTo>
                  <a:lnTo>
                    <a:pt x="5223395" y="1771434"/>
                  </a:lnTo>
                  <a:lnTo>
                    <a:pt x="5218493" y="1795627"/>
                  </a:lnTo>
                  <a:lnTo>
                    <a:pt x="5223395" y="1820049"/>
                  </a:lnTo>
                  <a:lnTo>
                    <a:pt x="5236781" y="1839861"/>
                  </a:lnTo>
                  <a:lnTo>
                    <a:pt x="5256619" y="1853158"/>
                  </a:lnTo>
                  <a:lnTo>
                    <a:pt x="5280876" y="1858010"/>
                  </a:lnTo>
                  <a:lnTo>
                    <a:pt x="6527419" y="1858010"/>
                  </a:lnTo>
                  <a:lnTo>
                    <a:pt x="6551676" y="1853158"/>
                  </a:lnTo>
                  <a:lnTo>
                    <a:pt x="6571513" y="1839861"/>
                  </a:lnTo>
                  <a:lnTo>
                    <a:pt x="6584886" y="1820049"/>
                  </a:lnTo>
                  <a:lnTo>
                    <a:pt x="6589801" y="1795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9465" y="7170095"/>
              <a:ext cx="124772" cy="1247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7958" y="7170095"/>
              <a:ext cx="186763" cy="12477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6344" y="7170095"/>
              <a:ext cx="186762" cy="12477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0917263" y="4864185"/>
              <a:ext cx="6714490" cy="3178810"/>
            </a:xfrm>
            <a:custGeom>
              <a:avLst/>
              <a:gdLst/>
              <a:ahLst/>
              <a:cxnLst/>
              <a:rect l="l" t="t" r="r" b="b"/>
              <a:pathLst>
                <a:path w="6714490" h="3178809">
                  <a:moveTo>
                    <a:pt x="3178530" y="342328"/>
                  </a:moveTo>
                  <a:lnTo>
                    <a:pt x="3175393" y="295948"/>
                  </a:lnTo>
                  <a:lnTo>
                    <a:pt x="3166275" y="251434"/>
                  </a:lnTo>
                  <a:lnTo>
                    <a:pt x="3151581" y="209207"/>
                  </a:lnTo>
                  <a:lnTo>
                    <a:pt x="3131731" y="169684"/>
                  </a:lnTo>
                  <a:lnTo>
                    <a:pt x="3107105" y="133273"/>
                  </a:lnTo>
                  <a:lnTo>
                    <a:pt x="3078149" y="100380"/>
                  </a:lnTo>
                  <a:lnTo>
                    <a:pt x="3053753" y="78905"/>
                  </a:lnTo>
                  <a:lnTo>
                    <a:pt x="3053753" y="342328"/>
                  </a:lnTo>
                  <a:lnTo>
                    <a:pt x="3053753" y="2056765"/>
                  </a:lnTo>
                  <a:lnTo>
                    <a:pt x="3053753" y="2181529"/>
                  </a:lnTo>
                  <a:lnTo>
                    <a:pt x="3053753" y="2337498"/>
                  </a:lnTo>
                  <a:lnTo>
                    <a:pt x="3048000" y="2387346"/>
                  </a:lnTo>
                  <a:lnTo>
                    <a:pt x="3031617" y="2433180"/>
                  </a:lnTo>
                  <a:lnTo>
                    <a:pt x="3005912" y="2473655"/>
                  </a:lnTo>
                  <a:lnTo>
                    <a:pt x="2972193" y="2507450"/>
                  </a:lnTo>
                  <a:lnTo>
                    <a:pt x="2931795" y="2533243"/>
                  </a:lnTo>
                  <a:lnTo>
                    <a:pt x="2886024" y="2549677"/>
                  </a:lnTo>
                  <a:lnTo>
                    <a:pt x="2836202" y="2555456"/>
                  </a:lnTo>
                  <a:lnTo>
                    <a:pt x="1776425" y="2555456"/>
                  </a:lnTo>
                  <a:lnTo>
                    <a:pt x="1776425" y="2679839"/>
                  </a:lnTo>
                  <a:lnTo>
                    <a:pt x="1776425" y="2804617"/>
                  </a:lnTo>
                  <a:lnTo>
                    <a:pt x="1402105" y="2804617"/>
                  </a:lnTo>
                  <a:lnTo>
                    <a:pt x="1402105" y="2679839"/>
                  </a:lnTo>
                  <a:lnTo>
                    <a:pt x="1776425" y="2679839"/>
                  </a:lnTo>
                  <a:lnTo>
                    <a:pt x="1776425" y="2555456"/>
                  </a:lnTo>
                  <a:lnTo>
                    <a:pt x="342328" y="2555456"/>
                  </a:lnTo>
                  <a:lnTo>
                    <a:pt x="292506" y="2549677"/>
                  </a:lnTo>
                  <a:lnTo>
                    <a:pt x="246735" y="2533243"/>
                  </a:lnTo>
                  <a:lnTo>
                    <a:pt x="206336" y="2507450"/>
                  </a:lnTo>
                  <a:lnTo>
                    <a:pt x="172618" y="2473655"/>
                  </a:lnTo>
                  <a:lnTo>
                    <a:pt x="146913" y="2433180"/>
                  </a:lnTo>
                  <a:lnTo>
                    <a:pt x="130530" y="2387346"/>
                  </a:lnTo>
                  <a:lnTo>
                    <a:pt x="124764" y="2337498"/>
                  </a:lnTo>
                  <a:lnTo>
                    <a:pt x="124764" y="2181529"/>
                  </a:lnTo>
                  <a:lnTo>
                    <a:pt x="3053753" y="2181529"/>
                  </a:lnTo>
                  <a:lnTo>
                    <a:pt x="3053753" y="2056765"/>
                  </a:lnTo>
                  <a:lnTo>
                    <a:pt x="124764" y="2056765"/>
                  </a:lnTo>
                  <a:lnTo>
                    <a:pt x="124764" y="342328"/>
                  </a:lnTo>
                  <a:lnTo>
                    <a:pt x="130530" y="292506"/>
                  </a:lnTo>
                  <a:lnTo>
                    <a:pt x="146913" y="246735"/>
                  </a:lnTo>
                  <a:lnTo>
                    <a:pt x="172618" y="206336"/>
                  </a:lnTo>
                  <a:lnTo>
                    <a:pt x="206336" y="172618"/>
                  </a:lnTo>
                  <a:lnTo>
                    <a:pt x="246735" y="146913"/>
                  </a:lnTo>
                  <a:lnTo>
                    <a:pt x="292506" y="130530"/>
                  </a:lnTo>
                  <a:lnTo>
                    <a:pt x="342328" y="124764"/>
                  </a:lnTo>
                  <a:lnTo>
                    <a:pt x="2836202" y="124764"/>
                  </a:lnTo>
                  <a:lnTo>
                    <a:pt x="2886024" y="130530"/>
                  </a:lnTo>
                  <a:lnTo>
                    <a:pt x="2931795" y="146913"/>
                  </a:lnTo>
                  <a:lnTo>
                    <a:pt x="2972193" y="172618"/>
                  </a:lnTo>
                  <a:lnTo>
                    <a:pt x="3005912" y="206336"/>
                  </a:lnTo>
                  <a:lnTo>
                    <a:pt x="3031617" y="246735"/>
                  </a:lnTo>
                  <a:lnTo>
                    <a:pt x="3048000" y="292506"/>
                  </a:lnTo>
                  <a:lnTo>
                    <a:pt x="3053753" y="342328"/>
                  </a:lnTo>
                  <a:lnTo>
                    <a:pt x="3053753" y="78905"/>
                  </a:lnTo>
                  <a:lnTo>
                    <a:pt x="3008846" y="46799"/>
                  </a:lnTo>
                  <a:lnTo>
                    <a:pt x="2969323" y="26936"/>
                  </a:lnTo>
                  <a:lnTo>
                    <a:pt x="2927096" y="12242"/>
                  </a:lnTo>
                  <a:lnTo>
                    <a:pt x="2882595" y="3124"/>
                  </a:lnTo>
                  <a:lnTo>
                    <a:pt x="2836202" y="0"/>
                  </a:lnTo>
                  <a:lnTo>
                    <a:pt x="342328" y="0"/>
                  </a:lnTo>
                  <a:lnTo>
                    <a:pt x="295948" y="3124"/>
                  </a:lnTo>
                  <a:lnTo>
                    <a:pt x="251434" y="12242"/>
                  </a:lnTo>
                  <a:lnTo>
                    <a:pt x="209207" y="26936"/>
                  </a:lnTo>
                  <a:lnTo>
                    <a:pt x="169684" y="46799"/>
                  </a:lnTo>
                  <a:lnTo>
                    <a:pt x="133273" y="71412"/>
                  </a:lnTo>
                  <a:lnTo>
                    <a:pt x="100380" y="100380"/>
                  </a:lnTo>
                  <a:lnTo>
                    <a:pt x="71412" y="133273"/>
                  </a:lnTo>
                  <a:lnTo>
                    <a:pt x="46799" y="169684"/>
                  </a:lnTo>
                  <a:lnTo>
                    <a:pt x="26936" y="209207"/>
                  </a:lnTo>
                  <a:lnTo>
                    <a:pt x="12242" y="251434"/>
                  </a:lnTo>
                  <a:lnTo>
                    <a:pt x="3124" y="295948"/>
                  </a:lnTo>
                  <a:lnTo>
                    <a:pt x="0" y="342328"/>
                  </a:lnTo>
                  <a:lnTo>
                    <a:pt x="0" y="2337498"/>
                  </a:lnTo>
                  <a:lnTo>
                    <a:pt x="3124" y="2383891"/>
                  </a:lnTo>
                  <a:lnTo>
                    <a:pt x="12242" y="2428405"/>
                  </a:lnTo>
                  <a:lnTo>
                    <a:pt x="26936" y="2470632"/>
                  </a:lnTo>
                  <a:lnTo>
                    <a:pt x="46799" y="2510155"/>
                  </a:lnTo>
                  <a:lnTo>
                    <a:pt x="71412" y="2546566"/>
                  </a:lnTo>
                  <a:lnTo>
                    <a:pt x="100380" y="2579459"/>
                  </a:lnTo>
                  <a:lnTo>
                    <a:pt x="133273" y="2608415"/>
                  </a:lnTo>
                  <a:lnTo>
                    <a:pt x="169684" y="2633040"/>
                  </a:lnTo>
                  <a:lnTo>
                    <a:pt x="209207" y="2652890"/>
                  </a:lnTo>
                  <a:lnTo>
                    <a:pt x="251434" y="2667597"/>
                  </a:lnTo>
                  <a:lnTo>
                    <a:pt x="295948" y="2676715"/>
                  </a:lnTo>
                  <a:lnTo>
                    <a:pt x="342328" y="2679839"/>
                  </a:lnTo>
                  <a:lnTo>
                    <a:pt x="1277734" y="2679839"/>
                  </a:lnTo>
                  <a:lnTo>
                    <a:pt x="1277734" y="2804617"/>
                  </a:lnTo>
                  <a:lnTo>
                    <a:pt x="1215339" y="2804617"/>
                  </a:lnTo>
                  <a:lnTo>
                    <a:pt x="1169327" y="2807995"/>
                  </a:lnTo>
                  <a:lnTo>
                    <a:pt x="1125397" y="2817812"/>
                  </a:lnTo>
                  <a:lnTo>
                    <a:pt x="1084046" y="2833586"/>
                  </a:lnTo>
                  <a:lnTo>
                    <a:pt x="1045743" y="2854820"/>
                  </a:lnTo>
                  <a:lnTo>
                    <a:pt x="1010996" y="2881058"/>
                  </a:lnTo>
                  <a:lnTo>
                    <a:pt x="980249" y="2911792"/>
                  </a:lnTo>
                  <a:lnTo>
                    <a:pt x="954024" y="2946552"/>
                  </a:lnTo>
                  <a:lnTo>
                    <a:pt x="932776" y="2984843"/>
                  </a:lnTo>
                  <a:lnTo>
                    <a:pt x="917003" y="3026206"/>
                  </a:lnTo>
                  <a:lnTo>
                    <a:pt x="907186" y="3070123"/>
                  </a:lnTo>
                  <a:lnTo>
                    <a:pt x="903808" y="3116148"/>
                  </a:lnTo>
                  <a:lnTo>
                    <a:pt x="908659" y="3140392"/>
                  </a:lnTo>
                  <a:lnTo>
                    <a:pt x="921956" y="3160230"/>
                  </a:lnTo>
                  <a:lnTo>
                    <a:pt x="941768" y="3173615"/>
                  </a:lnTo>
                  <a:lnTo>
                    <a:pt x="966190" y="3178530"/>
                  </a:lnTo>
                  <a:lnTo>
                    <a:pt x="2212340" y="3178530"/>
                  </a:lnTo>
                  <a:lnTo>
                    <a:pt x="2236597" y="3173615"/>
                  </a:lnTo>
                  <a:lnTo>
                    <a:pt x="2256434" y="3160230"/>
                  </a:lnTo>
                  <a:lnTo>
                    <a:pt x="2269807" y="3140392"/>
                  </a:lnTo>
                  <a:lnTo>
                    <a:pt x="2274722" y="3116148"/>
                  </a:lnTo>
                  <a:lnTo>
                    <a:pt x="2271344" y="3070123"/>
                  </a:lnTo>
                  <a:lnTo>
                    <a:pt x="2261527" y="3026206"/>
                  </a:lnTo>
                  <a:lnTo>
                    <a:pt x="2245753" y="2984843"/>
                  </a:lnTo>
                  <a:lnTo>
                    <a:pt x="2224506" y="2946552"/>
                  </a:lnTo>
                  <a:lnTo>
                    <a:pt x="2198281" y="2911792"/>
                  </a:lnTo>
                  <a:lnTo>
                    <a:pt x="2167534" y="2881058"/>
                  </a:lnTo>
                  <a:lnTo>
                    <a:pt x="2139556" y="3053740"/>
                  </a:lnTo>
                  <a:lnTo>
                    <a:pt x="1038974" y="3053740"/>
                  </a:lnTo>
                  <a:lnTo>
                    <a:pt x="1059357" y="3013024"/>
                  </a:lnTo>
                  <a:lnTo>
                    <a:pt x="1088732" y="2978708"/>
                  </a:lnTo>
                  <a:lnTo>
                    <a:pt x="1125562" y="2952318"/>
                  </a:lnTo>
                  <a:lnTo>
                    <a:pt x="1168285" y="2935376"/>
                  </a:lnTo>
                  <a:lnTo>
                    <a:pt x="1215339" y="2929382"/>
                  </a:lnTo>
                  <a:lnTo>
                    <a:pt x="1963178" y="2929382"/>
                  </a:lnTo>
                  <a:lnTo>
                    <a:pt x="2010244" y="2935376"/>
                  </a:lnTo>
                  <a:lnTo>
                    <a:pt x="2052967" y="2952318"/>
                  </a:lnTo>
                  <a:lnTo>
                    <a:pt x="2089797" y="2978708"/>
                  </a:lnTo>
                  <a:lnTo>
                    <a:pt x="2119172" y="3013024"/>
                  </a:lnTo>
                  <a:lnTo>
                    <a:pt x="2139556" y="3053740"/>
                  </a:lnTo>
                  <a:lnTo>
                    <a:pt x="2139556" y="2859951"/>
                  </a:lnTo>
                  <a:lnTo>
                    <a:pt x="2094484" y="2833586"/>
                  </a:lnTo>
                  <a:lnTo>
                    <a:pt x="2053132" y="2817812"/>
                  </a:lnTo>
                  <a:lnTo>
                    <a:pt x="2009203" y="2807995"/>
                  </a:lnTo>
                  <a:lnTo>
                    <a:pt x="1963178" y="2804617"/>
                  </a:lnTo>
                  <a:lnTo>
                    <a:pt x="1900796" y="2804617"/>
                  </a:lnTo>
                  <a:lnTo>
                    <a:pt x="1900796" y="2679839"/>
                  </a:lnTo>
                  <a:lnTo>
                    <a:pt x="2836202" y="2679839"/>
                  </a:lnTo>
                  <a:lnTo>
                    <a:pt x="2882595" y="2676715"/>
                  </a:lnTo>
                  <a:lnTo>
                    <a:pt x="2927096" y="2667597"/>
                  </a:lnTo>
                  <a:lnTo>
                    <a:pt x="2969323" y="2652890"/>
                  </a:lnTo>
                  <a:lnTo>
                    <a:pt x="3008846" y="2633040"/>
                  </a:lnTo>
                  <a:lnTo>
                    <a:pt x="3045256" y="2608415"/>
                  </a:lnTo>
                  <a:lnTo>
                    <a:pt x="3078149" y="2579459"/>
                  </a:lnTo>
                  <a:lnTo>
                    <a:pt x="3107105" y="2546566"/>
                  </a:lnTo>
                  <a:lnTo>
                    <a:pt x="3131731" y="2510155"/>
                  </a:lnTo>
                  <a:lnTo>
                    <a:pt x="3151581" y="2470632"/>
                  </a:lnTo>
                  <a:lnTo>
                    <a:pt x="3166275" y="2428405"/>
                  </a:lnTo>
                  <a:lnTo>
                    <a:pt x="3175393" y="2383891"/>
                  </a:lnTo>
                  <a:lnTo>
                    <a:pt x="3178530" y="2337498"/>
                  </a:lnTo>
                  <a:lnTo>
                    <a:pt x="3178530" y="2181529"/>
                  </a:lnTo>
                  <a:lnTo>
                    <a:pt x="3178530" y="2056765"/>
                  </a:lnTo>
                  <a:lnTo>
                    <a:pt x="3178530" y="342328"/>
                  </a:lnTo>
                  <a:close/>
                </a:path>
                <a:path w="6714490" h="3178809">
                  <a:moveTo>
                    <a:pt x="4376229" y="1379702"/>
                  </a:moveTo>
                  <a:lnTo>
                    <a:pt x="4345533" y="1329321"/>
                  </a:lnTo>
                  <a:lnTo>
                    <a:pt x="4312653" y="1296797"/>
                  </a:lnTo>
                  <a:lnTo>
                    <a:pt x="4273715" y="1272527"/>
                  </a:lnTo>
                  <a:lnTo>
                    <a:pt x="4230078" y="1257376"/>
                  </a:lnTo>
                  <a:lnTo>
                    <a:pt x="4183075" y="1252131"/>
                  </a:lnTo>
                  <a:lnTo>
                    <a:pt x="4136237" y="1257376"/>
                  </a:lnTo>
                  <a:lnTo>
                    <a:pt x="4092613" y="1272527"/>
                  </a:lnTo>
                  <a:lnTo>
                    <a:pt x="4053624" y="1296797"/>
                  </a:lnTo>
                  <a:lnTo>
                    <a:pt x="4020655" y="1329321"/>
                  </a:lnTo>
                  <a:lnTo>
                    <a:pt x="3995115" y="1369301"/>
                  </a:lnTo>
                  <a:lnTo>
                    <a:pt x="3989921" y="1379702"/>
                  </a:lnTo>
                  <a:lnTo>
                    <a:pt x="4078706" y="1424495"/>
                  </a:lnTo>
                  <a:lnTo>
                    <a:pt x="4083901" y="1414094"/>
                  </a:lnTo>
                  <a:lnTo>
                    <a:pt x="4101363" y="1388211"/>
                  </a:lnTo>
                  <a:lnTo>
                    <a:pt x="4124629" y="1368704"/>
                  </a:lnTo>
                  <a:lnTo>
                    <a:pt x="4152341" y="1356385"/>
                  </a:lnTo>
                  <a:lnTo>
                    <a:pt x="4183075" y="1352105"/>
                  </a:lnTo>
                  <a:lnTo>
                    <a:pt x="4213822" y="1356448"/>
                  </a:lnTo>
                  <a:lnTo>
                    <a:pt x="4241520" y="1368856"/>
                  </a:lnTo>
                  <a:lnTo>
                    <a:pt x="4264799" y="1388376"/>
                  </a:lnTo>
                  <a:lnTo>
                    <a:pt x="4282262" y="1414094"/>
                  </a:lnTo>
                  <a:lnTo>
                    <a:pt x="4287456" y="1424495"/>
                  </a:lnTo>
                  <a:lnTo>
                    <a:pt x="4376229" y="1379702"/>
                  </a:lnTo>
                  <a:close/>
                </a:path>
                <a:path w="6714490" h="3178809">
                  <a:moveTo>
                    <a:pt x="4872571" y="1824405"/>
                  </a:moveTo>
                  <a:lnTo>
                    <a:pt x="4783810" y="1779625"/>
                  </a:lnTo>
                  <a:lnTo>
                    <a:pt x="4763376" y="1809826"/>
                  </a:lnTo>
                  <a:lnTo>
                    <a:pt x="4736160" y="1832597"/>
                  </a:lnTo>
                  <a:lnTo>
                    <a:pt x="4703775" y="1846986"/>
                  </a:lnTo>
                  <a:lnTo>
                    <a:pt x="4667821" y="1852002"/>
                  </a:lnTo>
                  <a:lnTo>
                    <a:pt x="4431474" y="1852002"/>
                  </a:lnTo>
                  <a:lnTo>
                    <a:pt x="4431474" y="1951977"/>
                  </a:lnTo>
                  <a:lnTo>
                    <a:pt x="4667821" y="1951977"/>
                  </a:lnTo>
                  <a:lnTo>
                    <a:pt x="4718837" y="1946275"/>
                  </a:lnTo>
                  <a:lnTo>
                    <a:pt x="4766272" y="1929765"/>
                  </a:lnTo>
                  <a:lnTo>
                    <a:pt x="4808677" y="1903349"/>
                  </a:lnTo>
                  <a:lnTo>
                    <a:pt x="4844605" y="1867928"/>
                  </a:lnTo>
                  <a:lnTo>
                    <a:pt x="4872571" y="1824405"/>
                  </a:lnTo>
                  <a:close/>
                </a:path>
                <a:path w="6714490" h="3178809">
                  <a:moveTo>
                    <a:pt x="5170436" y="1379702"/>
                  </a:moveTo>
                  <a:lnTo>
                    <a:pt x="5139537" y="1329321"/>
                  </a:lnTo>
                  <a:lnTo>
                    <a:pt x="5106555" y="1296797"/>
                  </a:lnTo>
                  <a:lnTo>
                    <a:pt x="5067617" y="1272527"/>
                  </a:lnTo>
                  <a:lnTo>
                    <a:pt x="5024069" y="1257376"/>
                  </a:lnTo>
                  <a:lnTo>
                    <a:pt x="4977269" y="1252131"/>
                  </a:lnTo>
                  <a:lnTo>
                    <a:pt x="4930267" y="1257376"/>
                  </a:lnTo>
                  <a:lnTo>
                    <a:pt x="4886604" y="1272527"/>
                  </a:lnTo>
                  <a:lnTo>
                    <a:pt x="4847615" y="1296797"/>
                  </a:lnTo>
                  <a:lnTo>
                    <a:pt x="4814595" y="1329321"/>
                  </a:lnTo>
                  <a:lnTo>
                    <a:pt x="4788903" y="1369301"/>
                  </a:lnTo>
                  <a:lnTo>
                    <a:pt x="4783721" y="1379702"/>
                  </a:lnTo>
                  <a:lnTo>
                    <a:pt x="4872482" y="1424495"/>
                  </a:lnTo>
                  <a:lnTo>
                    <a:pt x="4877689" y="1414094"/>
                  </a:lnTo>
                  <a:lnTo>
                    <a:pt x="4895393" y="1388211"/>
                  </a:lnTo>
                  <a:lnTo>
                    <a:pt x="4918773" y="1368704"/>
                  </a:lnTo>
                  <a:lnTo>
                    <a:pt x="4946523" y="1356385"/>
                  </a:lnTo>
                  <a:lnTo>
                    <a:pt x="4977269" y="1352105"/>
                  </a:lnTo>
                  <a:lnTo>
                    <a:pt x="5007838" y="1356448"/>
                  </a:lnTo>
                  <a:lnTo>
                    <a:pt x="5035562" y="1368856"/>
                  </a:lnTo>
                  <a:lnTo>
                    <a:pt x="5058930" y="1388376"/>
                  </a:lnTo>
                  <a:lnTo>
                    <a:pt x="5076444" y="1414094"/>
                  </a:lnTo>
                  <a:lnTo>
                    <a:pt x="5081651" y="1424495"/>
                  </a:lnTo>
                  <a:lnTo>
                    <a:pt x="5170436" y="1379702"/>
                  </a:lnTo>
                  <a:close/>
                </a:path>
                <a:path w="6714490" h="3178809">
                  <a:moveTo>
                    <a:pt x="5309997" y="2137143"/>
                  </a:moveTo>
                  <a:lnTo>
                    <a:pt x="5239601" y="2066366"/>
                  </a:lnTo>
                  <a:lnTo>
                    <a:pt x="5055654" y="2251926"/>
                  </a:lnTo>
                  <a:lnTo>
                    <a:pt x="5239601" y="2437079"/>
                  </a:lnTo>
                  <a:lnTo>
                    <a:pt x="5309997" y="2366302"/>
                  </a:lnTo>
                  <a:lnTo>
                    <a:pt x="5196027" y="2251926"/>
                  </a:lnTo>
                  <a:lnTo>
                    <a:pt x="5309997" y="2137143"/>
                  </a:lnTo>
                  <a:close/>
                </a:path>
                <a:path w="6714490" h="3178809">
                  <a:moveTo>
                    <a:pt x="5618746" y="2020366"/>
                  </a:moveTo>
                  <a:lnTo>
                    <a:pt x="5526760" y="1983181"/>
                  </a:lnTo>
                  <a:lnTo>
                    <a:pt x="5328005" y="2483078"/>
                  </a:lnTo>
                  <a:lnTo>
                    <a:pt x="5420385" y="2520264"/>
                  </a:lnTo>
                  <a:lnTo>
                    <a:pt x="5618746" y="2020366"/>
                  </a:lnTo>
                  <a:close/>
                </a:path>
                <a:path w="6714490" h="3178809">
                  <a:moveTo>
                    <a:pt x="5891111" y="2251926"/>
                  </a:moveTo>
                  <a:lnTo>
                    <a:pt x="5707138" y="2066366"/>
                  </a:lnTo>
                  <a:lnTo>
                    <a:pt x="5636768" y="2137143"/>
                  </a:lnTo>
                  <a:lnTo>
                    <a:pt x="5750725" y="2251926"/>
                  </a:lnTo>
                  <a:lnTo>
                    <a:pt x="5636768" y="2366302"/>
                  </a:lnTo>
                  <a:lnTo>
                    <a:pt x="5707138" y="2437079"/>
                  </a:lnTo>
                  <a:lnTo>
                    <a:pt x="5891111" y="2251926"/>
                  </a:lnTo>
                  <a:close/>
                </a:path>
                <a:path w="6714490" h="3178809">
                  <a:moveTo>
                    <a:pt x="5919876" y="2945790"/>
                  </a:moveTo>
                  <a:lnTo>
                    <a:pt x="5912078" y="2907690"/>
                  </a:lnTo>
                  <a:lnTo>
                    <a:pt x="5890831" y="2869590"/>
                  </a:lnTo>
                  <a:lnTo>
                    <a:pt x="5859297" y="2856890"/>
                  </a:lnTo>
                  <a:lnTo>
                    <a:pt x="5820689" y="2844190"/>
                  </a:lnTo>
                  <a:lnTo>
                    <a:pt x="5820689" y="2945790"/>
                  </a:lnTo>
                  <a:lnTo>
                    <a:pt x="5820689" y="3047390"/>
                  </a:lnTo>
                  <a:lnTo>
                    <a:pt x="5126037" y="3047390"/>
                  </a:lnTo>
                  <a:lnTo>
                    <a:pt x="5126037" y="2945790"/>
                  </a:lnTo>
                  <a:lnTo>
                    <a:pt x="5820689" y="2945790"/>
                  </a:lnTo>
                  <a:lnTo>
                    <a:pt x="5820689" y="2844190"/>
                  </a:lnTo>
                  <a:lnTo>
                    <a:pt x="5419179" y="2844190"/>
                  </a:lnTo>
                  <a:lnTo>
                    <a:pt x="5405577" y="2793390"/>
                  </a:lnTo>
                  <a:lnTo>
                    <a:pt x="5383835" y="2755290"/>
                  </a:lnTo>
                  <a:lnTo>
                    <a:pt x="5354764" y="2717190"/>
                  </a:lnTo>
                  <a:lnTo>
                    <a:pt x="5331041" y="2691790"/>
                  </a:lnTo>
                  <a:lnTo>
                    <a:pt x="5319192" y="2679090"/>
                  </a:lnTo>
                  <a:lnTo>
                    <a:pt x="5316398" y="2677376"/>
                  </a:lnTo>
                  <a:lnTo>
                    <a:pt x="5316398" y="2844190"/>
                  </a:lnTo>
                  <a:lnTo>
                    <a:pt x="5126037" y="2844190"/>
                  </a:lnTo>
                  <a:lnTo>
                    <a:pt x="5087429" y="2856890"/>
                  </a:lnTo>
                  <a:lnTo>
                    <a:pt x="5055908" y="2869590"/>
                  </a:lnTo>
                  <a:lnTo>
                    <a:pt x="5034648" y="2907690"/>
                  </a:lnTo>
                  <a:lnTo>
                    <a:pt x="5026863" y="2945790"/>
                  </a:lnTo>
                  <a:lnTo>
                    <a:pt x="4917364" y="2945790"/>
                  </a:lnTo>
                  <a:lnTo>
                    <a:pt x="4866741" y="2933090"/>
                  </a:lnTo>
                  <a:lnTo>
                    <a:pt x="4817173" y="2933090"/>
                  </a:lnTo>
                  <a:lnTo>
                    <a:pt x="4768812" y="2920390"/>
                  </a:lnTo>
                  <a:lnTo>
                    <a:pt x="4721847" y="2894990"/>
                  </a:lnTo>
                  <a:lnTo>
                    <a:pt x="4676432" y="2882290"/>
                  </a:lnTo>
                  <a:lnTo>
                    <a:pt x="4632744" y="2856890"/>
                  </a:lnTo>
                  <a:lnTo>
                    <a:pt x="4590961" y="2831490"/>
                  </a:lnTo>
                  <a:lnTo>
                    <a:pt x="4751933" y="2755290"/>
                  </a:lnTo>
                  <a:lnTo>
                    <a:pt x="4886083" y="2691790"/>
                  </a:lnTo>
                  <a:lnTo>
                    <a:pt x="5171630" y="2729890"/>
                  </a:lnTo>
                  <a:lnTo>
                    <a:pt x="5221071" y="2742590"/>
                  </a:lnTo>
                  <a:lnTo>
                    <a:pt x="5263058" y="2767990"/>
                  </a:lnTo>
                  <a:lnTo>
                    <a:pt x="5295519" y="2806090"/>
                  </a:lnTo>
                  <a:lnTo>
                    <a:pt x="5316398" y="2844190"/>
                  </a:lnTo>
                  <a:lnTo>
                    <a:pt x="5316398" y="2677376"/>
                  </a:lnTo>
                  <a:lnTo>
                    <a:pt x="5277929" y="2653690"/>
                  </a:lnTo>
                  <a:lnTo>
                    <a:pt x="5231803" y="2640990"/>
                  </a:lnTo>
                  <a:lnTo>
                    <a:pt x="5181612" y="2628290"/>
                  </a:lnTo>
                  <a:lnTo>
                    <a:pt x="5120437" y="2615590"/>
                  </a:lnTo>
                  <a:lnTo>
                    <a:pt x="5118176" y="2602890"/>
                  </a:lnTo>
                  <a:lnTo>
                    <a:pt x="5111381" y="2564790"/>
                  </a:lnTo>
                  <a:lnTo>
                    <a:pt x="5098123" y="2526690"/>
                  </a:lnTo>
                  <a:lnTo>
                    <a:pt x="5080851" y="2475890"/>
                  </a:lnTo>
                  <a:lnTo>
                    <a:pt x="5059781" y="2437790"/>
                  </a:lnTo>
                  <a:lnTo>
                    <a:pt x="5035118" y="2386990"/>
                  </a:lnTo>
                  <a:lnTo>
                    <a:pt x="5018062" y="2363838"/>
                  </a:lnTo>
                  <a:lnTo>
                    <a:pt x="5018062" y="2602890"/>
                  </a:lnTo>
                  <a:lnTo>
                    <a:pt x="4911674" y="2602890"/>
                  </a:lnTo>
                  <a:lnTo>
                    <a:pt x="4812500" y="2378659"/>
                  </a:lnTo>
                  <a:lnTo>
                    <a:pt x="4812500" y="2615590"/>
                  </a:lnTo>
                  <a:lnTo>
                    <a:pt x="4504575" y="2755290"/>
                  </a:lnTo>
                  <a:lnTo>
                    <a:pt x="4471873" y="2729890"/>
                  </a:lnTo>
                  <a:lnTo>
                    <a:pt x="4441456" y="2691790"/>
                  </a:lnTo>
                  <a:lnTo>
                    <a:pt x="4413491" y="2653690"/>
                  </a:lnTo>
                  <a:lnTo>
                    <a:pt x="4388116" y="2602890"/>
                  </a:lnTo>
                  <a:lnTo>
                    <a:pt x="4365498" y="2564790"/>
                  </a:lnTo>
                  <a:lnTo>
                    <a:pt x="4345800" y="2513990"/>
                  </a:lnTo>
                  <a:lnTo>
                    <a:pt x="4339729" y="2501290"/>
                  </a:lnTo>
                  <a:lnTo>
                    <a:pt x="4335348" y="2488590"/>
                  </a:lnTo>
                  <a:lnTo>
                    <a:pt x="4332694" y="2463190"/>
                  </a:lnTo>
                  <a:lnTo>
                    <a:pt x="4331805" y="2450490"/>
                  </a:lnTo>
                  <a:lnTo>
                    <a:pt x="4331805" y="2437790"/>
                  </a:lnTo>
                  <a:lnTo>
                    <a:pt x="4336872" y="2399690"/>
                  </a:lnTo>
                  <a:lnTo>
                    <a:pt x="4351299" y="2348890"/>
                  </a:lnTo>
                  <a:lnTo>
                    <a:pt x="4373931" y="2323490"/>
                  </a:lnTo>
                  <a:lnTo>
                    <a:pt x="4403572" y="2285390"/>
                  </a:lnTo>
                  <a:lnTo>
                    <a:pt x="4439069" y="2259990"/>
                  </a:lnTo>
                  <a:lnTo>
                    <a:pt x="4479264" y="2247290"/>
                  </a:lnTo>
                  <a:lnTo>
                    <a:pt x="4567212" y="2247290"/>
                  </a:lnTo>
                  <a:lnTo>
                    <a:pt x="4608258" y="2259990"/>
                  </a:lnTo>
                  <a:lnTo>
                    <a:pt x="4644669" y="2285390"/>
                  </a:lnTo>
                  <a:lnTo>
                    <a:pt x="4674984" y="2323490"/>
                  </a:lnTo>
                  <a:lnTo>
                    <a:pt x="4697717" y="2361590"/>
                  </a:lnTo>
                  <a:lnTo>
                    <a:pt x="4812500" y="2615590"/>
                  </a:lnTo>
                  <a:lnTo>
                    <a:pt x="4812500" y="2378659"/>
                  </a:lnTo>
                  <a:lnTo>
                    <a:pt x="4788103" y="2323490"/>
                  </a:lnTo>
                  <a:lnTo>
                    <a:pt x="4784610" y="2310790"/>
                  </a:lnTo>
                  <a:lnTo>
                    <a:pt x="4780813" y="2298090"/>
                  </a:lnTo>
                  <a:lnTo>
                    <a:pt x="4772914" y="2285390"/>
                  </a:lnTo>
                  <a:lnTo>
                    <a:pt x="4813287" y="2310790"/>
                  </a:lnTo>
                  <a:lnTo>
                    <a:pt x="4851031" y="2336190"/>
                  </a:lnTo>
                  <a:lnTo>
                    <a:pt x="4885880" y="2374290"/>
                  </a:lnTo>
                  <a:lnTo>
                    <a:pt x="4917529" y="2399690"/>
                  </a:lnTo>
                  <a:lnTo>
                    <a:pt x="4945723" y="2437790"/>
                  </a:lnTo>
                  <a:lnTo>
                    <a:pt x="4970145" y="2475890"/>
                  </a:lnTo>
                  <a:lnTo>
                    <a:pt x="4990528" y="2513990"/>
                  </a:lnTo>
                  <a:lnTo>
                    <a:pt x="5006606" y="2564790"/>
                  </a:lnTo>
                  <a:lnTo>
                    <a:pt x="5018062" y="2602890"/>
                  </a:lnTo>
                  <a:lnTo>
                    <a:pt x="5018062" y="2363838"/>
                  </a:lnTo>
                  <a:lnTo>
                    <a:pt x="5007064" y="2348890"/>
                  </a:lnTo>
                  <a:lnTo>
                    <a:pt x="4975847" y="2323490"/>
                  </a:lnTo>
                  <a:lnTo>
                    <a:pt x="4941646" y="2285390"/>
                  </a:lnTo>
                  <a:lnTo>
                    <a:pt x="4904689" y="2259990"/>
                  </a:lnTo>
                  <a:lnTo>
                    <a:pt x="4891506" y="2247290"/>
                  </a:lnTo>
                  <a:lnTo>
                    <a:pt x="4865167" y="2221890"/>
                  </a:lnTo>
                  <a:lnTo>
                    <a:pt x="4823295" y="2209190"/>
                  </a:lnTo>
                  <a:lnTo>
                    <a:pt x="4868570" y="2183790"/>
                  </a:lnTo>
                  <a:lnTo>
                    <a:pt x="4912385" y="2171090"/>
                  </a:lnTo>
                  <a:lnTo>
                    <a:pt x="4954625" y="2145690"/>
                  </a:lnTo>
                  <a:lnTo>
                    <a:pt x="4995176" y="2120290"/>
                  </a:lnTo>
                  <a:lnTo>
                    <a:pt x="5033937" y="2094890"/>
                  </a:lnTo>
                  <a:lnTo>
                    <a:pt x="5070780" y="2056790"/>
                  </a:lnTo>
                  <a:lnTo>
                    <a:pt x="5105590" y="2031390"/>
                  </a:lnTo>
                  <a:lnTo>
                    <a:pt x="5138267" y="1993290"/>
                  </a:lnTo>
                  <a:lnTo>
                    <a:pt x="5168697" y="1955190"/>
                  </a:lnTo>
                  <a:lnTo>
                    <a:pt x="5196751" y="1917090"/>
                  </a:lnTo>
                  <a:lnTo>
                    <a:pt x="5222341" y="1878990"/>
                  </a:lnTo>
                  <a:lnTo>
                    <a:pt x="5245341" y="1828190"/>
                  </a:lnTo>
                  <a:lnTo>
                    <a:pt x="5265636" y="1790090"/>
                  </a:lnTo>
                  <a:lnTo>
                    <a:pt x="5283124" y="1739290"/>
                  </a:lnTo>
                  <a:lnTo>
                    <a:pt x="5297678" y="1701190"/>
                  </a:lnTo>
                  <a:lnTo>
                    <a:pt x="5309197" y="1650390"/>
                  </a:lnTo>
                  <a:lnTo>
                    <a:pt x="5311292" y="1637690"/>
                  </a:lnTo>
                  <a:lnTo>
                    <a:pt x="5317566" y="1599590"/>
                  </a:lnTo>
                  <a:lnTo>
                    <a:pt x="5322671" y="1548790"/>
                  </a:lnTo>
                  <a:lnTo>
                    <a:pt x="5324399" y="1497990"/>
                  </a:lnTo>
                  <a:lnTo>
                    <a:pt x="5324399" y="1447190"/>
                  </a:lnTo>
                  <a:lnTo>
                    <a:pt x="5369915" y="1434490"/>
                  </a:lnTo>
                  <a:lnTo>
                    <a:pt x="5411724" y="1421790"/>
                  </a:lnTo>
                  <a:lnTo>
                    <a:pt x="5448630" y="1396390"/>
                  </a:lnTo>
                  <a:lnTo>
                    <a:pt x="5479427" y="1370990"/>
                  </a:lnTo>
                  <a:lnTo>
                    <a:pt x="5495087" y="1345590"/>
                  </a:lnTo>
                  <a:lnTo>
                    <a:pt x="5502922" y="1332890"/>
                  </a:lnTo>
                  <a:lnTo>
                    <a:pt x="5517896" y="1294790"/>
                  </a:lnTo>
                  <a:lnTo>
                    <a:pt x="5523154" y="1243990"/>
                  </a:lnTo>
                  <a:lnTo>
                    <a:pt x="5518886" y="1205890"/>
                  </a:lnTo>
                  <a:lnTo>
                    <a:pt x="5506707" y="1167790"/>
                  </a:lnTo>
                  <a:lnTo>
                    <a:pt x="5493931" y="1142390"/>
                  </a:lnTo>
                  <a:lnTo>
                    <a:pt x="5487555" y="1129690"/>
                  </a:lnTo>
                  <a:lnTo>
                    <a:pt x="5462359" y="1104290"/>
                  </a:lnTo>
                  <a:lnTo>
                    <a:pt x="5462765" y="1104290"/>
                  </a:lnTo>
                  <a:lnTo>
                    <a:pt x="5488902" y="1053490"/>
                  </a:lnTo>
                  <a:lnTo>
                    <a:pt x="5507799" y="1002690"/>
                  </a:lnTo>
                  <a:lnTo>
                    <a:pt x="5519280" y="951890"/>
                  </a:lnTo>
                  <a:lnTo>
                    <a:pt x="5523154" y="901090"/>
                  </a:lnTo>
                  <a:lnTo>
                    <a:pt x="5520042" y="850290"/>
                  </a:lnTo>
                  <a:lnTo>
                    <a:pt x="5510923" y="812190"/>
                  </a:lnTo>
                  <a:lnTo>
                    <a:pt x="5496077" y="761390"/>
                  </a:lnTo>
                  <a:lnTo>
                    <a:pt x="5475821" y="723290"/>
                  </a:lnTo>
                  <a:lnTo>
                    <a:pt x="5467362" y="710590"/>
                  </a:lnTo>
                  <a:lnTo>
                    <a:pt x="5450459" y="685190"/>
                  </a:lnTo>
                  <a:lnTo>
                    <a:pt x="5423573" y="651268"/>
                  </a:lnTo>
                  <a:lnTo>
                    <a:pt x="5423573" y="901090"/>
                  </a:lnTo>
                  <a:lnTo>
                    <a:pt x="5423573" y="1243990"/>
                  </a:lnTo>
                  <a:lnTo>
                    <a:pt x="5415788" y="1282090"/>
                  </a:lnTo>
                  <a:lnTo>
                    <a:pt x="5394528" y="1320190"/>
                  </a:lnTo>
                  <a:lnTo>
                    <a:pt x="5363007" y="1332890"/>
                  </a:lnTo>
                  <a:lnTo>
                    <a:pt x="5324399" y="1345590"/>
                  </a:lnTo>
                  <a:lnTo>
                    <a:pt x="5324399" y="1142390"/>
                  </a:lnTo>
                  <a:lnTo>
                    <a:pt x="5363007" y="1155090"/>
                  </a:lnTo>
                  <a:lnTo>
                    <a:pt x="5394528" y="1180490"/>
                  </a:lnTo>
                  <a:lnTo>
                    <a:pt x="5415788" y="1205890"/>
                  </a:lnTo>
                  <a:lnTo>
                    <a:pt x="5423573" y="1243990"/>
                  </a:lnTo>
                  <a:lnTo>
                    <a:pt x="5423573" y="901090"/>
                  </a:lnTo>
                  <a:lnTo>
                    <a:pt x="5420817" y="939190"/>
                  </a:lnTo>
                  <a:lnTo>
                    <a:pt x="5412625" y="977290"/>
                  </a:lnTo>
                  <a:lnTo>
                    <a:pt x="5399100" y="1015390"/>
                  </a:lnTo>
                  <a:lnTo>
                    <a:pt x="5380367" y="1040790"/>
                  </a:lnTo>
                  <a:lnTo>
                    <a:pt x="5375580" y="1053490"/>
                  </a:lnTo>
                  <a:lnTo>
                    <a:pt x="5350599" y="1053490"/>
                  </a:lnTo>
                  <a:lnTo>
                    <a:pt x="5337683" y="1040790"/>
                  </a:lnTo>
                  <a:lnTo>
                    <a:pt x="5320385" y="1040790"/>
                  </a:lnTo>
                  <a:lnTo>
                    <a:pt x="5309971" y="1002690"/>
                  </a:lnTo>
                  <a:lnTo>
                    <a:pt x="5292991" y="951890"/>
                  </a:lnTo>
                  <a:lnTo>
                    <a:pt x="5269979" y="913790"/>
                  </a:lnTo>
                  <a:lnTo>
                    <a:pt x="5241480" y="875690"/>
                  </a:lnTo>
                  <a:lnTo>
                    <a:pt x="5225212" y="857173"/>
                  </a:lnTo>
                  <a:lnTo>
                    <a:pt x="5225212" y="1193190"/>
                  </a:lnTo>
                  <a:lnTo>
                    <a:pt x="5225212" y="1497990"/>
                  </a:lnTo>
                  <a:lnTo>
                    <a:pt x="5221351" y="1510690"/>
                  </a:lnTo>
                  <a:lnTo>
                    <a:pt x="5210772" y="1536090"/>
                  </a:lnTo>
                  <a:lnTo>
                    <a:pt x="5208409" y="1536090"/>
                  </a:lnTo>
                  <a:lnTo>
                    <a:pt x="5208409" y="1637690"/>
                  </a:lnTo>
                  <a:lnTo>
                    <a:pt x="5195621" y="1688490"/>
                  </a:lnTo>
                  <a:lnTo>
                    <a:pt x="5179453" y="1739290"/>
                  </a:lnTo>
                  <a:lnTo>
                    <a:pt x="5160073" y="1777390"/>
                  </a:lnTo>
                  <a:lnTo>
                    <a:pt x="5137607" y="1815490"/>
                  </a:lnTo>
                  <a:lnTo>
                    <a:pt x="5112207" y="1866290"/>
                  </a:lnTo>
                  <a:lnTo>
                    <a:pt x="5084013" y="1904390"/>
                  </a:lnTo>
                  <a:lnTo>
                    <a:pt x="5053177" y="1942490"/>
                  </a:lnTo>
                  <a:lnTo>
                    <a:pt x="5019827" y="1967890"/>
                  </a:lnTo>
                  <a:lnTo>
                    <a:pt x="4984115" y="2005990"/>
                  </a:lnTo>
                  <a:lnTo>
                    <a:pt x="4946193" y="2031390"/>
                  </a:lnTo>
                  <a:lnTo>
                    <a:pt x="4906188" y="2056790"/>
                  </a:lnTo>
                  <a:lnTo>
                    <a:pt x="4864252" y="2082190"/>
                  </a:lnTo>
                  <a:lnTo>
                    <a:pt x="4820539" y="2094890"/>
                  </a:lnTo>
                  <a:lnTo>
                    <a:pt x="4775174" y="2120290"/>
                  </a:lnTo>
                  <a:lnTo>
                    <a:pt x="4728311" y="2132990"/>
                  </a:lnTo>
                  <a:lnTo>
                    <a:pt x="4680089" y="2132990"/>
                  </a:lnTo>
                  <a:lnTo>
                    <a:pt x="4630648" y="2145690"/>
                  </a:lnTo>
                  <a:lnTo>
                    <a:pt x="4529645" y="2145690"/>
                  </a:lnTo>
                  <a:lnTo>
                    <a:pt x="4480204" y="2132990"/>
                  </a:lnTo>
                  <a:lnTo>
                    <a:pt x="4431970" y="2132990"/>
                  </a:lnTo>
                  <a:lnTo>
                    <a:pt x="4385081" y="2120290"/>
                  </a:lnTo>
                  <a:lnTo>
                    <a:pt x="4339704" y="2094890"/>
                  </a:lnTo>
                  <a:lnTo>
                    <a:pt x="4295953" y="2082190"/>
                  </a:lnTo>
                  <a:lnTo>
                    <a:pt x="4254004" y="2056790"/>
                  </a:lnTo>
                  <a:lnTo>
                    <a:pt x="4213987" y="2031390"/>
                  </a:lnTo>
                  <a:lnTo>
                    <a:pt x="4176039" y="2005990"/>
                  </a:lnTo>
                  <a:lnTo>
                    <a:pt x="4140314" y="1967890"/>
                  </a:lnTo>
                  <a:lnTo>
                    <a:pt x="4106951" y="1942490"/>
                  </a:lnTo>
                  <a:lnTo>
                    <a:pt x="4076103" y="1904390"/>
                  </a:lnTo>
                  <a:lnTo>
                    <a:pt x="4047921" y="1866290"/>
                  </a:lnTo>
                  <a:lnTo>
                    <a:pt x="4022534" y="1815490"/>
                  </a:lnTo>
                  <a:lnTo>
                    <a:pt x="4000093" y="1777390"/>
                  </a:lnTo>
                  <a:lnTo>
                    <a:pt x="3980738" y="1739290"/>
                  </a:lnTo>
                  <a:lnTo>
                    <a:pt x="3964622" y="1688490"/>
                  </a:lnTo>
                  <a:lnTo>
                    <a:pt x="3951884" y="1637690"/>
                  </a:lnTo>
                  <a:lnTo>
                    <a:pt x="3959822" y="1637690"/>
                  </a:lnTo>
                  <a:lnTo>
                    <a:pt x="3967988" y="1650390"/>
                  </a:lnTo>
                  <a:lnTo>
                    <a:pt x="4381398" y="1650390"/>
                  </a:lnTo>
                  <a:lnTo>
                    <a:pt x="4428541" y="1637690"/>
                  </a:lnTo>
                  <a:lnTo>
                    <a:pt x="4469485" y="1612290"/>
                  </a:lnTo>
                  <a:lnTo>
                    <a:pt x="4501781" y="1586890"/>
                  </a:lnTo>
                  <a:lnTo>
                    <a:pt x="4522952" y="1548790"/>
                  </a:lnTo>
                  <a:lnTo>
                    <a:pt x="4530560" y="1497990"/>
                  </a:lnTo>
                  <a:lnTo>
                    <a:pt x="4530560" y="1345590"/>
                  </a:lnTo>
                  <a:lnTo>
                    <a:pt x="4629734" y="1345590"/>
                  </a:lnTo>
                  <a:lnTo>
                    <a:pt x="4629734" y="1497990"/>
                  </a:lnTo>
                  <a:lnTo>
                    <a:pt x="4637341" y="1548790"/>
                  </a:lnTo>
                  <a:lnTo>
                    <a:pt x="4658499" y="1586890"/>
                  </a:lnTo>
                  <a:lnTo>
                    <a:pt x="4690719" y="1612290"/>
                  </a:lnTo>
                  <a:lnTo>
                    <a:pt x="4731550" y="1637690"/>
                  </a:lnTo>
                  <a:lnTo>
                    <a:pt x="4778514" y="1650390"/>
                  </a:lnTo>
                  <a:lnTo>
                    <a:pt x="5192166" y="1650390"/>
                  </a:lnTo>
                  <a:lnTo>
                    <a:pt x="5200307" y="1637690"/>
                  </a:lnTo>
                  <a:lnTo>
                    <a:pt x="5208409" y="1637690"/>
                  </a:lnTo>
                  <a:lnTo>
                    <a:pt x="5208409" y="1536090"/>
                  </a:lnTo>
                  <a:lnTo>
                    <a:pt x="5195024" y="1536090"/>
                  </a:lnTo>
                  <a:lnTo>
                    <a:pt x="5175631" y="1548790"/>
                  </a:lnTo>
                  <a:lnTo>
                    <a:pt x="4778514" y="1548790"/>
                  </a:lnTo>
                  <a:lnTo>
                    <a:pt x="4759287" y="1536090"/>
                  </a:lnTo>
                  <a:lnTo>
                    <a:pt x="4743513" y="1536090"/>
                  </a:lnTo>
                  <a:lnTo>
                    <a:pt x="4732845" y="1510690"/>
                  </a:lnTo>
                  <a:lnTo>
                    <a:pt x="4728921" y="1497990"/>
                  </a:lnTo>
                  <a:lnTo>
                    <a:pt x="4728921" y="1345590"/>
                  </a:lnTo>
                  <a:lnTo>
                    <a:pt x="4728921" y="1243990"/>
                  </a:lnTo>
                  <a:lnTo>
                    <a:pt x="4728921" y="1193190"/>
                  </a:lnTo>
                  <a:lnTo>
                    <a:pt x="4732845" y="1180490"/>
                  </a:lnTo>
                  <a:lnTo>
                    <a:pt x="4743513" y="1155090"/>
                  </a:lnTo>
                  <a:lnTo>
                    <a:pt x="4759287" y="1155090"/>
                  </a:lnTo>
                  <a:lnTo>
                    <a:pt x="4778514" y="1142390"/>
                  </a:lnTo>
                  <a:lnTo>
                    <a:pt x="5175631" y="1142390"/>
                  </a:lnTo>
                  <a:lnTo>
                    <a:pt x="5195024" y="1155090"/>
                  </a:lnTo>
                  <a:lnTo>
                    <a:pt x="5210772" y="1155090"/>
                  </a:lnTo>
                  <a:lnTo>
                    <a:pt x="5221351" y="1180490"/>
                  </a:lnTo>
                  <a:lnTo>
                    <a:pt x="5225212" y="1193190"/>
                  </a:lnTo>
                  <a:lnTo>
                    <a:pt x="5225212" y="857173"/>
                  </a:lnTo>
                  <a:lnTo>
                    <a:pt x="5221224" y="852639"/>
                  </a:lnTo>
                  <a:lnTo>
                    <a:pt x="5221224" y="1053490"/>
                  </a:lnTo>
                  <a:lnTo>
                    <a:pt x="5199024" y="1053490"/>
                  </a:lnTo>
                  <a:lnTo>
                    <a:pt x="5187480" y="1040790"/>
                  </a:lnTo>
                  <a:lnTo>
                    <a:pt x="4778514" y="1040790"/>
                  </a:lnTo>
                  <a:lnTo>
                    <a:pt x="4731550" y="1053490"/>
                  </a:lnTo>
                  <a:lnTo>
                    <a:pt x="4690719" y="1078890"/>
                  </a:lnTo>
                  <a:lnTo>
                    <a:pt x="4658499" y="1104290"/>
                  </a:lnTo>
                  <a:lnTo>
                    <a:pt x="4637341" y="1142390"/>
                  </a:lnTo>
                  <a:lnTo>
                    <a:pt x="4629734" y="1193190"/>
                  </a:lnTo>
                  <a:lnTo>
                    <a:pt x="4629734" y="1243990"/>
                  </a:lnTo>
                  <a:lnTo>
                    <a:pt x="4530560" y="1243990"/>
                  </a:lnTo>
                  <a:lnTo>
                    <a:pt x="4530560" y="1193190"/>
                  </a:lnTo>
                  <a:lnTo>
                    <a:pt x="4522952" y="1142390"/>
                  </a:lnTo>
                  <a:lnTo>
                    <a:pt x="4501781" y="1104290"/>
                  </a:lnTo>
                  <a:lnTo>
                    <a:pt x="4469485" y="1078890"/>
                  </a:lnTo>
                  <a:lnTo>
                    <a:pt x="4431385" y="1055255"/>
                  </a:lnTo>
                  <a:lnTo>
                    <a:pt x="4431385" y="1193190"/>
                  </a:lnTo>
                  <a:lnTo>
                    <a:pt x="4431385" y="1497990"/>
                  </a:lnTo>
                  <a:lnTo>
                    <a:pt x="4427448" y="1510690"/>
                  </a:lnTo>
                  <a:lnTo>
                    <a:pt x="4416730" y="1536090"/>
                  </a:lnTo>
                  <a:lnTo>
                    <a:pt x="4400842" y="1536090"/>
                  </a:lnTo>
                  <a:lnTo>
                    <a:pt x="4381398" y="1548790"/>
                  </a:lnTo>
                  <a:lnTo>
                    <a:pt x="3984675" y="1548790"/>
                  </a:lnTo>
                  <a:lnTo>
                    <a:pt x="3965283" y="1536090"/>
                  </a:lnTo>
                  <a:lnTo>
                    <a:pt x="3949535" y="1536090"/>
                  </a:lnTo>
                  <a:lnTo>
                    <a:pt x="3938955" y="1510690"/>
                  </a:lnTo>
                  <a:lnTo>
                    <a:pt x="3935082" y="1497990"/>
                  </a:lnTo>
                  <a:lnTo>
                    <a:pt x="3935082" y="1345590"/>
                  </a:lnTo>
                  <a:lnTo>
                    <a:pt x="3935082" y="1193190"/>
                  </a:lnTo>
                  <a:lnTo>
                    <a:pt x="3938955" y="1180490"/>
                  </a:lnTo>
                  <a:lnTo>
                    <a:pt x="3949535" y="1155090"/>
                  </a:lnTo>
                  <a:lnTo>
                    <a:pt x="3965283" y="1155090"/>
                  </a:lnTo>
                  <a:lnTo>
                    <a:pt x="3984675" y="1142390"/>
                  </a:lnTo>
                  <a:lnTo>
                    <a:pt x="4381398" y="1142390"/>
                  </a:lnTo>
                  <a:lnTo>
                    <a:pt x="4400842" y="1155090"/>
                  </a:lnTo>
                  <a:lnTo>
                    <a:pt x="4416730" y="1155090"/>
                  </a:lnTo>
                  <a:lnTo>
                    <a:pt x="4427448" y="1180490"/>
                  </a:lnTo>
                  <a:lnTo>
                    <a:pt x="4431385" y="1193190"/>
                  </a:lnTo>
                  <a:lnTo>
                    <a:pt x="4431385" y="1055255"/>
                  </a:lnTo>
                  <a:lnTo>
                    <a:pt x="4428541" y="1053490"/>
                  </a:lnTo>
                  <a:lnTo>
                    <a:pt x="4381398" y="1040790"/>
                  </a:lnTo>
                  <a:lnTo>
                    <a:pt x="3972826" y="1040790"/>
                  </a:lnTo>
                  <a:lnTo>
                    <a:pt x="3961282" y="1053490"/>
                  </a:lnTo>
                  <a:lnTo>
                    <a:pt x="3939095" y="1053490"/>
                  </a:lnTo>
                  <a:lnTo>
                    <a:pt x="3952468" y="1002690"/>
                  </a:lnTo>
                  <a:lnTo>
                    <a:pt x="3974782" y="964590"/>
                  </a:lnTo>
                  <a:lnTo>
                    <a:pt x="4004957" y="926490"/>
                  </a:lnTo>
                  <a:lnTo>
                    <a:pt x="4041940" y="888390"/>
                  </a:lnTo>
                  <a:lnTo>
                    <a:pt x="4084650" y="862990"/>
                  </a:lnTo>
                  <a:lnTo>
                    <a:pt x="4132034" y="850290"/>
                  </a:lnTo>
                  <a:lnTo>
                    <a:pt x="5028260" y="850290"/>
                  </a:lnTo>
                  <a:lnTo>
                    <a:pt x="5075644" y="862990"/>
                  </a:lnTo>
                  <a:lnTo>
                    <a:pt x="5118354" y="888390"/>
                  </a:lnTo>
                  <a:lnTo>
                    <a:pt x="5155336" y="926490"/>
                  </a:lnTo>
                  <a:lnTo>
                    <a:pt x="5185511" y="964590"/>
                  </a:lnTo>
                  <a:lnTo>
                    <a:pt x="5207825" y="1002690"/>
                  </a:lnTo>
                  <a:lnTo>
                    <a:pt x="5221224" y="1053490"/>
                  </a:lnTo>
                  <a:lnTo>
                    <a:pt x="5221224" y="852639"/>
                  </a:lnTo>
                  <a:lnTo>
                    <a:pt x="5219166" y="850290"/>
                  </a:lnTo>
                  <a:lnTo>
                    <a:pt x="5208016" y="837590"/>
                  </a:lnTo>
                  <a:lnTo>
                    <a:pt x="5244960" y="812190"/>
                  </a:lnTo>
                  <a:lnTo>
                    <a:pt x="5278894" y="774090"/>
                  </a:lnTo>
                  <a:lnTo>
                    <a:pt x="5309692" y="748690"/>
                  </a:lnTo>
                  <a:lnTo>
                    <a:pt x="5337187" y="710590"/>
                  </a:lnTo>
                  <a:lnTo>
                    <a:pt x="5373636" y="748690"/>
                  </a:lnTo>
                  <a:lnTo>
                    <a:pt x="5400776" y="799490"/>
                  </a:lnTo>
                  <a:lnTo>
                    <a:pt x="5417731" y="850290"/>
                  </a:lnTo>
                  <a:lnTo>
                    <a:pt x="5423573" y="901090"/>
                  </a:lnTo>
                  <a:lnTo>
                    <a:pt x="5423573" y="651268"/>
                  </a:lnTo>
                  <a:lnTo>
                    <a:pt x="5420271" y="647090"/>
                  </a:lnTo>
                  <a:lnTo>
                    <a:pt x="5385574" y="621690"/>
                  </a:lnTo>
                  <a:lnTo>
                    <a:pt x="5401640" y="570890"/>
                  </a:lnTo>
                  <a:lnTo>
                    <a:pt x="5413578" y="532790"/>
                  </a:lnTo>
                  <a:lnTo>
                    <a:pt x="5421007" y="481990"/>
                  </a:lnTo>
                  <a:lnTo>
                    <a:pt x="5422290" y="456590"/>
                  </a:lnTo>
                  <a:lnTo>
                    <a:pt x="5423573" y="431190"/>
                  </a:lnTo>
                  <a:lnTo>
                    <a:pt x="5423573" y="393090"/>
                  </a:lnTo>
                  <a:lnTo>
                    <a:pt x="5423573" y="342290"/>
                  </a:lnTo>
                  <a:lnTo>
                    <a:pt x="5323598" y="358787"/>
                  </a:lnTo>
                  <a:lnTo>
                    <a:pt x="5323598" y="456590"/>
                  </a:lnTo>
                  <a:lnTo>
                    <a:pt x="5317033" y="507390"/>
                  </a:lnTo>
                  <a:lnTo>
                    <a:pt x="5304193" y="558190"/>
                  </a:lnTo>
                  <a:lnTo>
                    <a:pt x="5285397" y="596290"/>
                  </a:lnTo>
                  <a:lnTo>
                    <a:pt x="5261013" y="647090"/>
                  </a:lnTo>
                  <a:lnTo>
                    <a:pt x="5231371" y="685190"/>
                  </a:lnTo>
                  <a:lnTo>
                    <a:pt x="5196840" y="723290"/>
                  </a:lnTo>
                  <a:lnTo>
                    <a:pt x="5157736" y="748690"/>
                  </a:lnTo>
                  <a:lnTo>
                    <a:pt x="5114442" y="774090"/>
                  </a:lnTo>
                  <a:lnTo>
                    <a:pt x="5082159" y="761390"/>
                  </a:lnTo>
                  <a:lnTo>
                    <a:pt x="5048402" y="748690"/>
                  </a:lnTo>
                  <a:lnTo>
                    <a:pt x="4129849" y="748690"/>
                  </a:lnTo>
                  <a:lnTo>
                    <a:pt x="4034155" y="608990"/>
                  </a:lnTo>
                  <a:lnTo>
                    <a:pt x="4031056" y="604469"/>
                  </a:lnTo>
                  <a:lnTo>
                    <a:pt x="4031056" y="786790"/>
                  </a:lnTo>
                  <a:lnTo>
                    <a:pt x="3989476" y="812190"/>
                  </a:lnTo>
                  <a:lnTo>
                    <a:pt x="3951782" y="837590"/>
                  </a:lnTo>
                  <a:lnTo>
                    <a:pt x="3918483" y="875690"/>
                  </a:lnTo>
                  <a:lnTo>
                    <a:pt x="3890099" y="913790"/>
                  </a:lnTo>
                  <a:lnTo>
                    <a:pt x="3867137" y="951890"/>
                  </a:lnTo>
                  <a:lnTo>
                    <a:pt x="3850106" y="1002690"/>
                  </a:lnTo>
                  <a:lnTo>
                    <a:pt x="3839514" y="1040790"/>
                  </a:lnTo>
                  <a:lnTo>
                    <a:pt x="3835501" y="1040790"/>
                  </a:lnTo>
                  <a:lnTo>
                    <a:pt x="3835501" y="1142390"/>
                  </a:lnTo>
                  <a:lnTo>
                    <a:pt x="3835501" y="1345590"/>
                  </a:lnTo>
                  <a:lnTo>
                    <a:pt x="3797071" y="1332890"/>
                  </a:lnTo>
                  <a:lnTo>
                    <a:pt x="3765524" y="1320190"/>
                  </a:lnTo>
                  <a:lnTo>
                    <a:pt x="3744176" y="1282090"/>
                  </a:lnTo>
                  <a:lnTo>
                    <a:pt x="3736327" y="1243990"/>
                  </a:lnTo>
                  <a:lnTo>
                    <a:pt x="3744176" y="1205890"/>
                  </a:lnTo>
                  <a:lnTo>
                    <a:pt x="3765524" y="1180490"/>
                  </a:lnTo>
                  <a:lnTo>
                    <a:pt x="3797071" y="1155090"/>
                  </a:lnTo>
                  <a:lnTo>
                    <a:pt x="3835501" y="1142390"/>
                  </a:lnTo>
                  <a:lnTo>
                    <a:pt x="3835501" y="1040790"/>
                  </a:lnTo>
                  <a:lnTo>
                    <a:pt x="3814610" y="1040790"/>
                  </a:lnTo>
                  <a:lnTo>
                    <a:pt x="3804348" y="1053490"/>
                  </a:lnTo>
                  <a:lnTo>
                    <a:pt x="3794315" y="1053490"/>
                  </a:lnTo>
                  <a:lnTo>
                    <a:pt x="3765512" y="989990"/>
                  </a:lnTo>
                  <a:lnTo>
                    <a:pt x="3752862" y="964590"/>
                  </a:lnTo>
                  <a:lnTo>
                    <a:pt x="3743731" y="926490"/>
                  </a:lnTo>
                  <a:lnTo>
                    <a:pt x="3738194" y="901090"/>
                  </a:lnTo>
                  <a:lnTo>
                    <a:pt x="3736327" y="862990"/>
                  </a:lnTo>
                  <a:lnTo>
                    <a:pt x="3740429" y="824890"/>
                  </a:lnTo>
                  <a:lnTo>
                    <a:pt x="3752342" y="774090"/>
                  </a:lnTo>
                  <a:lnTo>
                    <a:pt x="3771557" y="735990"/>
                  </a:lnTo>
                  <a:lnTo>
                    <a:pt x="3797490" y="697890"/>
                  </a:lnTo>
                  <a:lnTo>
                    <a:pt x="3829634" y="659790"/>
                  </a:lnTo>
                  <a:lnTo>
                    <a:pt x="3867416" y="634390"/>
                  </a:lnTo>
                  <a:lnTo>
                    <a:pt x="3910292" y="608990"/>
                  </a:lnTo>
                  <a:lnTo>
                    <a:pt x="3915892" y="608990"/>
                  </a:lnTo>
                  <a:lnTo>
                    <a:pt x="4031056" y="786790"/>
                  </a:lnTo>
                  <a:lnTo>
                    <a:pt x="4031056" y="604469"/>
                  </a:lnTo>
                  <a:lnTo>
                    <a:pt x="3990670" y="545490"/>
                  </a:lnTo>
                  <a:lnTo>
                    <a:pt x="4010177" y="494690"/>
                  </a:lnTo>
                  <a:lnTo>
                    <a:pt x="4033355" y="456590"/>
                  </a:lnTo>
                  <a:lnTo>
                    <a:pt x="4060037" y="405790"/>
                  </a:lnTo>
                  <a:lnTo>
                    <a:pt x="4089997" y="367690"/>
                  </a:lnTo>
                  <a:lnTo>
                    <a:pt x="4123042" y="329590"/>
                  </a:lnTo>
                  <a:lnTo>
                    <a:pt x="4158996" y="304190"/>
                  </a:lnTo>
                  <a:lnTo>
                    <a:pt x="4197629" y="266090"/>
                  </a:lnTo>
                  <a:lnTo>
                    <a:pt x="4238777" y="240690"/>
                  </a:lnTo>
                  <a:lnTo>
                    <a:pt x="4282211" y="215290"/>
                  </a:lnTo>
                  <a:lnTo>
                    <a:pt x="4282211" y="380390"/>
                  </a:lnTo>
                  <a:lnTo>
                    <a:pt x="4644148" y="177190"/>
                  </a:lnTo>
                  <a:lnTo>
                    <a:pt x="4692929" y="418490"/>
                  </a:lnTo>
                  <a:lnTo>
                    <a:pt x="4990858" y="266090"/>
                  </a:lnTo>
                  <a:lnTo>
                    <a:pt x="5037252" y="507390"/>
                  </a:lnTo>
                  <a:lnTo>
                    <a:pt x="5323598" y="456590"/>
                  </a:lnTo>
                  <a:lnTo>
                    <a:pt x="5323598" y="358787"/>
                  </a:lnTo>
                  <a:lnTo>
                    <a:pt x="5115636" y="393090"/>
                  </a:lnTo>
                  <a:lnTo>
                    <a:pt x="5062842" y="126390"/>
                  </a:lnTo>
                  <a:lnTo>
                    <a:pt x="4764913" y="266090"/>
                  </a:lnTo>
                  <a:lnTo>
                    <a:pt x="4746345" y="177190"/>
                  </a:lnTo>
                  <a:lnTo>
                    <a:pt x="4714519" y="24790"/>
                  </a:lnTo>
                  <a:lnTo>
                    <a:pt x="4381398" y="215290"/>
                  </a:lnTo>
                  <a:lnTo>
                    <a:pt x="4381398" y="75590"/>
                  </a:lnTo>
                  <a:lnTo>
                    <a:pt x="4316209" y="100990"/>
                  </a:lnTo>
                  <a:lnTo>
                    <a:pt x="4268546" y="113690"/>
                  </a:lnTo>
                  <a:lnTo>
                    <a:pt x="4222648" y="139090"/>
                  </a:lnTo>
                  <a:lnTo>
                    <a:pt x="4178655" y="164490"/>
                  </a:lnTo>
                  <a:lnTo>
                    <a:pt x="4136745" y="189890"/>
                  </a:lnTo>
                  <a:lnTo>
                    <a:pt x="4097083" y="227990"/>
                  </a:lnTo>
                  <a:lnTo>
                    <a:pt x="4059809" y="253390"/>
                  </a:lnTo>
                  <a:lnTo>
                    <a:pt x="4025100" y="291490"/>
                  </a:lnTo>
                  <a:lnTo>
                    <a:pt x="3993108" y="329590"/>
                  </a:lnTo>
                  <a:lnTo>
                    <a:pt x="3963987" y="367690"/>
                  </a:lnTo>
                  <a:lnTo>
                    <a:pt x="3937901" y="418490"/>
                  </a:lnTo>
                  <a:lnTo>
                    <a:pt x="3915029" y="456590"/>
                  </a:lnTo>
                  <a:lnTo>
                    <a:pt x="3895496" y="507390"/>
                  </a:lnTo>
                  <a:lnTo>
                    <a:pt x="3873500" y="520090"/>
                  </a:lnTo>
                  <a:lnTo>
                    <a:pt x="3827589" y="545490"/>
                  </a:lnTo>
                  <a:lnTo>
                    <a:pt x="3785781" y="570890"/>
                  </a:lnTo>
                  <a:lnTo>
                    <a:pt x="3748417" y="596290"/>
                  </a:lnTo>
                  <a:lnTo>
                    <a:pt x="3715855" y="634390"/>
                  </a:lnTo>
                  <a:lnTo>
                    <a:pt x="3688448" y="672490"/>
                  </a:lnTo>
                  <a:lnTo>
                    <a:pt x="3666515" y="723290"/>
                  </a:lnTo>
                  <a:lnTo>
                    <a:pt x="3650437" y="774090"/>
                  </a:lnTo>
                  <a:lnTo>
                    <a:pt x="3640531" y="812190"/>
                  </a:lnTo>
                  <a:lnTo>
                    <a:pt x="3637153" y="862990"/>
                  </a:lnTo>
                  <a:lnTo>
                    <a:pt x="3639680" y="913790"/>
                  </a:lnTo>
                  <a:lnTo>
                    <a:pt x="3647198" y="951890"/>
                  </a:lnTo>
                  <a:lnTo>
                    <a:pt x="3659594" y="1002690"/>
                  </a:lnTo>
                  <a:lnTo>
                    <a:pt x="3676751" y="1040790"/>
                  </a:lnTo>
                  <a:lnTo>
                    <a:pt x="3705936" y="1091590"/>
                  </a:lnTo>
                  <a:lnTo>
                    <a:pt x="3677475" y="1129690"/>
                  </a:lnTo>
                  <a:lnTo>
                    <a:pt x="3655796" y="1167790"/>
                  </a:lnTo>
                  <a:lnTo>
                    <a:pt x="3641991" y="1205890"/>
                  </a:lnTo>
                  <a:lnTo>
                    <a:pt x="3637153" y="1243990"/>
                  </a:lnTo>
                  <a:lnTo>
                    <a:pt x="3642410" y="1294790"/>
                  </a:lnTo>
                  <a:lnTo>
                    <a:pt x="3657371" y="1332890"/>
                  </a:lnTo>
                  <a:lnTo>
                    <a:pt x="3680841" y="1370990"/>
                  </a:lnTo>
                  <a:lnTo>
                    <a:pt x="3711600" y="1396390"/>
                  </a:lnTo>
                  <a:lnTo>
                    <a:pt x="3748430" y="1421790"/>
                  </a:lnTo>
                  <a:lnTo>
                    <a:pt x="3790137" y="1434490"/>
                  </a:lnTo>
                  <a:lnTo>
                    <a:pt x="3835501" y="1447190"/>
                  </a:lnTo>
                  <a:lnTo>
                    <a:pt x="3835501" y="1497990"/>
                  </a:lnTo>
                  <a:lnTo>
                    <a:pt x="3837101" y="1548790"/>
                  </a:lnTo>
                  <a:lnTo>
                    <a:pt x="3841800" y="1599590"/>
                  </a:lnTo>
                  <a:lnTo>
                    <a:pt x="3849522" y="1637690"/>
                  </a:lnTo>
                  <a:lnTo>
                    <a:pt x="3860165" y="1688490"/>
                  </a:lnTo>
                  <a:lnTo>
                    <a:pt x="3873627" y="1726590"/>
                  </a:lnTo>
                  <a:lnTo>
                    <a:pt x="3889794" y="1777390"/>
                  </a:lnTo>
                  <a:lnTo>
                    <a:pt x="3908590" y="1815490"/>
                  </a:lnTo>
                  <a:lnTo>
                    <a:pt x="3929900" y="1866290"/>
                  </a:lnTo>
                  <a:lnTo>
                    <a:pt x="3953624" y="1904390"/>
                  </a:lnTo>
                  <a:lnTo>
                    <a:pt x="3979684" y="1942490"/>
                  </a:lnTo>
                  <a:lnTo>
                    <a:pt x="4007942" y="1980590"/>
                  </a:lnTo>
                  <a:lnTo>
                    <a:pt x="4038333" y="2005990"/>
                  </a:lnTo>
                  <a:lnTo>
                    <a:pt x="4070743" y="2044090"/>
                  </a:lnTo>
                  <a:lnTo>
                    <a:pt x="4105071" y="2069490"/>
                  </a:lnTo>
                  <a:lnTo>
                    <a:pt x="4141216" y="2094890"/>
                  </a:lnTo>
                  <a:lnTo>
                    <a:pt x="4179087" y="2120290"/>
                  </a:lnTo>
                  <a:lnTo>
                    <a:pt x="4218584" y="2145690"/>
                  </a:lnTo>
                  <a:lnTo>
                    <a:pt x="4259592" y="2171090"/>
                  </a:lnTo>
                  <a:lnTo>
                    <a:pt x="4302036" y="2196490"/>
                  </a:lnTo>
                  <a:lnTo>
                    <a:pt x="4345800" y="2209190"/>
                  </a:lnTo>
                  <a:lnTo>
                    <a:pt x="4307611" y="2247290"/>
                  </a:lnTo>
                  <a:lnTo>
                    <a:pt x="4276255" y="2285390"/>
                  </a:lnTo>
                  <a:lnTo>
                    <a:pt x="4252658" y="2336190"/>
                  </a:lnTo>
                  <a:lnTo>
                    <a:pt x="4237787" y="2386990"/>
                  </a:lnTo>
                  <a:lnTo>
                    <a:pt x="4232618" y="2437790"/>
                  </a:lnTo>
                  <a:lnTo>
                    <a:pt x="4232618" y="2450490"/>
                  </a:lnTo>
                  <a:lnTo>
                    <a:pt x="4237926" y="2501290"/>
                  </a:lnTo>
                  <a:lnTo>
                    <a:pt x="4253420" y="2552090"/>
                  </a:lnTo>
                  <a:lnTo>
                    <a:pt x="4273321" y="2602890"/>
                  </a:lnTo>
                  <a:lnTo>
                    <a:pt x="4295838" y="2640990"/>
                  </a:lnTo>
                  <a:lnTo>
                    <a:pt x="4320845" y="2691790"/>
                  </a:lnTo>
                  <a:lnTo>
                    <a:pt x="4348238" y="2729890"/>
                  </a:lnTo>
                  <a:lnTo>
                    <a:pt x="4377893" y="2767990"/>
                  </a:lnTo>
                  <a:lnTo>
                    <a:pt x="4409706" y="2806090"/>
                  </a:lnTo>
                  <a:lnTo>
                    <a:pt x="4443577" y="2831490"/>
                  </a:lnTo>
                  <a:lnTo>
                    <a:pt x="4479379" y="2869590"/>
                  </a:lnTo>
                  <a:lnTo>
                    <a:pt x="4517009" y="2894990"/>
                  </a:lnTo>
                  <a:lnTo>
                    <a:pt x="4556341" y="2920390"/>
                  </a:lnTo>
                  <a:lnTo>
                    <a:pt x="4597273" y="2945790"/>
                  </a:lnTo>
                  <a:lnTo>
                    <a:pt x="4639691" y="2971190"/>
                  </a:lnTo>
                  <a:lnTo>
                    <a:pt x="4683493" y="2996590"/>
                  </a:lnTo>
                  <a:lnTo>
                    <a:pt x="4822012" y="3034690"/>
                  </a:lnTo>
                  <a:lnTo>
                    <a:pt x="4870183" y="3034690"/>
                  </a:lnTo>
                  <a:lnTo>
                    <a:pt x="4919180" y="3047390"/>
                  </a:lnTo>
                  <a:lnTo>
                    <a:pt x="5026863" y="3047390"/>
                  </a:lnTo>
                  <a:lnTo>
                    <a:pt x="5034648" y="3085490"/>
                  </a:lnTo>
                  <a:lnTo>
                    <a:pt x="5055908" y="3110890"/>
                  </a:lnTo>
                  <a:lnTo>
                    <a:pt x="5087429" y="3136290"/>
                  </a:lnTo>
                  <a:lnTo>
                    <a:pt x="5126037" y="3148990"/>
                  </a:lnTo>
                  <a:lnTo>
                    <a:pt x="5820689" y="3148990"/>
                  </a:lnTo>
                  <a:lnTo>
                    <a:pt x="5859297" y="3136290"/>
                  </a:lnTo>
                  <a:lnTo>
                    <a:pt x="5890831" y="3110890"/>
                  </a:lnTo>
                  <a:lnTo>
                    <a:pt x="5912078" y="3085490"/>
                  </a:lnTo>
                  <a:lnTo>
                    <a:pt x="5919876" y="3047390"/>
                  </a:lnTo>
                  <a:lnTo>
                    <a:pt x="5919876" y="2945790"/>
                  </a:lnTo>
                  <a:close/>
                </a:path>
                <a:path w="6714490" h="3178809">
                  <a:moveTo>
                    <a:pt x="6118707" y="1152156"/>
                  </a:moveTo>
                  <a:lnTo>
                    <a:pt x="5820765" y="1152156"/>
                  </a:lnTo>
                  <a:lnTo>
                    <a:pt x="5820765" y="1252131"/>
                  </a:lnTo>
                  <a:lnTo>
                    <a:pt x="6118707" y="1252131"/>
                  </a:lnTo>
                  <a:lnTo>
                    <a:pt x="6118707" y="1152156"/>
                  </a:lnTo>
                  <a:close/>
                </a:path>
                <a:path w="6714490" h="3178809">
                  <a:moveTo>
                    <a:pt x="6118707" y="952588"/>
                  </a:moveTo>
                  <a:lnTo>
                    <a:pt x="5820765" y="952588"/>
                  </a:lnTo>
                  <a:lnTo>
                    <a:pt x="5820765" y="1052169"/>
                  </a:lnTo>
                  <a:lnTo>
                    <a:pt x="6118707" y="1052169"/>
                  </a:lnTo>
                  <a:lnTo>
                    <a:pt x="6118707" y="952588"/>
                  </a:lnTo>
                  <a:close/>
                </a:path>
                <a:path w="6714490" h="3178809">
                  <a:moveTo>
                    <a:pt x="6118707" y="752640"/>
                  </a:moveTo>
                  <a:lnTo>
                    <a:pt x="5820765" y="752640"/>
                  </a:lnTo>
                  <a:lnTo>
                    <a:pt x="5820765" y="852627"/>
                  </a:lnTo>
                  <a:lnTo>
                    <a:pt x="6118707" y="852627"/>
                  </a:lnTo>
                  <a:lnTo>
                    <a:pt x="6118707" y="752640"/>
                  </a:lnTo>
                  <a:close/>
                </a:path>
                <a:path w="6714490" h="3178809">
                  <a:moveTo>
                    <a:pt x="6515748" y="1152156"/>
                  </a:moveTo>
                  <a:lnTo>
                    <a:pt x="6416167" y="1152156"/>
                  </a:lnTo>
                  <a:lnTo>
                    <a:pt x="6416167" y="1252131"/>
                  </a:lnTo>
                  <a:lnTo>
                    <a:pt x="6515748" y="1252131"/>
                  </a:lnTo>
                  <a:lnTo>
                    <a:pt x="6515748" y="1152156"/>
                  </a:lnTo>
                  <a:close/>
                </a:path>
                <a:path w="6714490" h="3178809">
                  <a:moveTo>
                    <a:pt x="6515748" y="952588"/>
                  </a:moveTo>
                  <a:lnTo>
                    <a:pt x="6416167" y="952588"/>
                  </a:lnTo>
                  <a:lnTo>
                    <a:pt x="6416167" y="1052169"/>
                  </a:lnTo>
                  <a:lnTo>
                    <a:pt x="6515748" y="1052169"/>
                  </a:lnTo>
                  <a:lnTo>
                    <a:pt x="6515748" y="952588"/>
                  </a:lnTo>
                  <a:close/>
                </a:path>
                <a:path w="6714490" h="3178809">
                  <a:moveTo>
                    <a:pt x="6515748" y="752640"/>
                  </a:moveTo>
                  <a:lnTo>
                    <a:pt x="6416167" y="752640"/>
                  </a:lnTo>
                  <a:lnTo>
                    <a:pt x="6416167" y="852627"/>
                  </a:lnTo>
                  <a:lnTo>
                    <a:pt x="6515748" y="852627"/>
                  </a:lnTo>
                  <a:lnTo>
                    <a:pt x="6515748" y="752640"/>
                  </a:lnTo>
                  <a:close/>
                </a:path>
                <a:path w="6714490" h="3178809">
                  <a:moveTo>
                    <a:pt x="6714147" y="352729"/>
                  </a:moveTo>
                  <a:lnTo>
                    <a:pt x="6706349" y="313829"/>
                  </a:lnTo>
                  <a:lnTo>
                    <a:pt x="6685102" y="282041"/>
                  </a:lnTo>
                  <a:lnTo>
                    <a:pt x="6653568" y="260604"/>
                  </a:lnTo>
                  <a:lnTo>
                    <a:pt x="6614960" y="252742"/>
                  </a:lnTo>
                  <a:lnTo>
                    <a:pt x="6614960" y="352729"/>
                  </a:lnTo>
                  <a:lnTo>
                    <a:pt x="6614960" y="552691"/>
                  </a:lnTo>
                  <a:lnTo>
                    <a:pt x="6614960" y="652653"/>
                  </a:lnTo>
                  <a:lnTo>
                    <a:pt x="6614960" y="1452092"/>
                  </a:lnTo>
                  <a:lnTo>
                    <a:pt x="6509791" y="1452092"/>
                  </a:lnTo>
                  <a:lnTo>
                    <a:pt x="6491440" y="1412176"/>
                  </a:lnTo>
                  <a:lnTo>
                    <a:pt x="6462001" y="1380502"/>
                  </a:lnTo>
                  <a:lnTo>
                    <a:pt x="6423863" y="1359636"/>
                  </a:lnTo>
                  <a:lnTo>
                    <a:pt x="6416205" y="1358341"/>
                  </a:lnTo>
                  <a:lnTo>
                    <a:pt x="6416205" y="1489290"/>
                  </a:lnTo>
                  <a:lnTo>
                    <a:pt x="6416205" y="1492885"/>
                  </a:lnTo>
                  <a:lnTo>
                    <a:pt x="6415799" y="1496479"/>
                  </a:lnTo>
                  <a:lnTo>
                    <a:pt x="6414605" y="1500085"/>
                  </a:lnTo>
                  <a:lnTo>
                    <a:pt x="6089878" y="2575458"/>
                  </a:lnTo>
                  <a:lnTo>
                    <a:pt x="6084595" y="2586101"/>
                  </a:lnTo>
                  <a:lnTo>
                    <a:pt x="6076480" y="2594305"/>
                  </a:lnTo>
                  <a:lnTo>
                    <a:pt x="6066256" y="2599588"/>
                  </a:lnTo>
                  <a:lnTo>
                    <a:pt x="6054687" y="2601455"/>
                  </a:lnTo>
                  <a:lnTo>
                    <a:pt x="6006300" y="2601455"/>
                  </a:lnTo>
                  <a:lnTo>
                    <a:pt x="5992177" y="2598572"/>
                  </a:lnTo>
                  <a:lnTo>
                    <a:pt x="5980595" y="2590698"/>
                  </a:lnTo>
                  <a:lnTo>
                    <a:pt x="5972772" y="2579014"/>
                  </a:lnTo>
                  <a:lnTo>
                    <a:pt x="5969901" y="2564663"/>
                  </a:lnTo>
                  <a:lnTo>
                    <a:pt x="5969901" y="2561069"/>
                  </a:lnTo>
                  <a:lnTo>
                    <a:pt x="6296241" y="1478495"/>
                  </a:lnTo>
                  <a:lnTo>
                    <a:pt x="6331420" y="1452092"/>
                  </a:lnTo>
                  <a:lnTo>
                    <a:pt x="6379413" y="1452092"/>
                  </a:lnTo>
                  <a:lnTo>
                    <a:pt x="6393777" y="1455039"/>
                  </a:lnTo>
                  <a:lnTo>
                    <a:pt x="6405461" y="1463040"/>
                  </a:lnTo>
                  <a:lnTo>
                    <a:pt x="6413335" y="1474863"/>
                  </a:lnTo>
                  <a:lnTo>
                    <a:pt x="6416205" y="1489290"/>
                  </a:lnTo>
                  <a:lnTo>
                    <a:pt x="6416205" y="1358341"/>
                  </a:lnTo>
                  <a:lnTo>
                    <a:pt x="6386474" y="1353312"/>
                  </a:lnTo>
                  <a:lnTo>
                    <a:pt x="6379413" y="1352118"/>
                  </a:lnTo>
                  <a:lnTo>
                    <a:pt x="6326619" y="1352118"/>
                  </a:lnTo>
                  <a:lnTo>
                    <a:pt x="6321831" y="1352918"/>
                  </a:lnTo>
                  <a:lnTo>
                    <a:pt x="6317031" y="1353312"/>
                  </a:lnTo>
                  <a:lnTo>
                    <a:pt x="6317031" y="652653"/>
                  </a:lnTo>
                  <a:lnTo>
                    <a:pt x="6614960" y="652653"/>
                  </a:lnTo>
                  <a:lnTo>
                    <a:pt x="6614960" y="552691"/>
                  </a:lnTo>
                  <a:lnTo>
                    <a:pt x="6217844" y="552691"/>
                  </a:lnTo>
                  <a:lnTo>
                    <a:pt x="6217844" y="652653"/>
                  </a:lnTo>
                  <a:lnTo>
                    <a:pt x="6217844" y="1414500"/>
                  </a:lnTo>
                  <a:lnTo>
                    <a:pt x="6201461" y="1449298"/>
                  </a:lnTo>
                  <a:lnTo>
                    <a:pt x="6200648" y="1452092"/>
                  </a:lnTo>
                  <a:lnTo>
                    <a:pt x="5721553" y="1452092"/>
                  </a:lnTo>
                  <a:lnTo>
                    <a:pt x="5721553" y="652653"/>
                  </a:lnTo>
                  <a:lnTo>
                    <a:pt x="6217844" y="652653"/>
                  </a:lnTo>
                  <a:lnTo>
                    <a:pt x="6217844" y="552691"/>
                  </a:lnTo>
                  <a:lnTo>
                    <a:pt x="6118669" y="552691"/>
                  </a:lnTo>
                  <a:lnTo>
                    <a:pt x="6118669" y="452704"/>
                  </a:lnTo>
                  <a:lnTo>
                    <a:pt x="6019495" y="452704"/>
                  </a:lnTo>
                  <a:lnTo>
                    <a:pt x="6019495" y="552691"/>
                  </a:lnTo>
                  <a:lnTo>
                    <a:pt x="5919914" y="552691"/>
                  </a:lnTo>
                  <a:lnTo>
                    <a:pt x="5919914" y="452704"/>
                  </a:lnTo>
                  <a:lnTo>
                    <a:pt x="5820727" y="452704"/>
                  </a:lnTo>
                  <a:lnTo>
                    <a:pt x="5820727" y="552691"/>
                  </a:lnTo>
                  <a:lnTo>
                    <a:pt x="5721553" y="552691"/>
                  </a:lnTo>
                  <a:lnTo>
                    <a:pt x="5721553" y="352729"/>
                  </a:lnTo>
                  <a:lnTo>
                    <a:pt x="6614960" y="352729"/>
                  </a:lnTo>
                  <a:lnTo>
                    <a:pt x="6614960" y="252742"/>
                  </a:lnTo>
                  <a:lnTo>
                    <a:pt x="5721553" y="252742"/>
                  </a:lnTo>
                  <a:lnTo>
                    <a:pt x="5682945" y="260604"/>
                  </a:lnTo>
                  <a:lnTo>
                    <a:pt x="5651411" y="282041"/>
                  </a:lnTo>
                  <a:lnTo>
                    <a:pt x="5630164" y="313829"/>
                  </a:lnTo>
                  <a:lnTo>
                    <a:pt x="5622379" y="352729"/>
                  </a:lnTo>
                  <a:lnTo>
                    <a:pt x="5622379" y="1452092"/>
                  </a:lnTo>
                  <a:lnTo>
                    <a:pt x="5630164" y="1491005"/>
                  </a:lnTo>
                  <a:lnTo>
                    <a:pt x="5651411" y="1522780"/>
                  </a:lnTo>
                  <a:lnTo>
                    <a:pt x="5682945" y="1544218"/>
                  </a:lnTo>
                  <a:lnTo>
                    <a:pt x="5721553" y="1552079"/>
                  </a:lnTo>
                  <a:lnTo>
                    <a:pt x="6170257" y="1552079"/>
                  </a:lnTo>
                  <a:lnTo>
                    <a:pt x="5876315" y="2524671"/>
                  </a:lnTo>
                  <a:lnTo>
                    <a:pt x="5870321" y="2564663"/>
                  </a:lnTo>
                  <a:lnTo>
                    <a:pt x="5877280" y="2607907"/>
                  </a:lnTo>
                  <a:lnTo>
                    <a:pt x="5896648" y="2645448"/>
                  </a:lnTo>
                  <a:lnTo>
                    <a:pt x="5926125" y="2675051"/>
                  </a:lnTo>
                  <a:lnTo>
                    <a:pt x="5963437" y="2694457"/>
                  </a:lnTo>
                  <a:lnTo>
                    <a:pt x="6006300" y="2701429"/>
                  </a:lnTo>
                  <a:lnTo>
                    <a:pt x="6054687" y="2701429"/>
                  </a:lnTo>
                  <a:lnTo>
                    <a:pt x="6097829" y="2694457"/>
                  </a:lnTo>
                  <a:lnTo>
                    <a:pt x="6135573" y="2674734"/>
                  </a:lnTo>
                  <a:lnTo>
                    <a:pt x="6165354" y="2644076"/>
                  </a:lnTo>
                  <a:lnTo>
                    <a:pt x="6184658" y="2604249"/>
                  </a:lnTo>
                  <a:lnTo>
                    <a:pt x="6185497" y="2601455"/>
                  </a:lnTo>
                  <a:lnTo>
                    <a:pt x="6276225" y="2301913"/>
                  </a:lnTo>
                  <a:lnTo>
                    <a:pt x="6456997" y="2301913"/>
                  </a:lnTo>
                  <a:lnTo>
                    <a:pt x="6610959" y="2845003"/>
                  </a:lnTo>
                  <a:lnTo>
                    <a:pt x="6611760" y="2846997"/>
                  </a:lnTo>
                  <a:lnTo>
                    <a:pt x="6612179" y="2849397"/>
                  </a:lnTo>
                  <a:lnTo>
                    <a:pt x="6612572" y="2851391"/>
                  </a:lnTo>
                  <a:lnTo>
                    <a:pt x="6118669" y="2851391"/>
                  </a:lnTo>
                  <a:lnTo>
                    <a:pt x="6080061" y="2859252"/>
                  </a:lnTo>
                  <a:lnTo>
                    <a:pt x="6048540" y="2880690"/>
                  </a:lnTo>
                  <a:lnTo>
                    <a:pt x="6027280" y="2912478"/>
                  </a:lnTo>
                  <a:lnTo>
                    <a:pt x="6019495" y="2951391"/>
                  </a:lnTo>
                  <a:lnTo>
                    <a:pt x="6019495" y="3051352"/>
                  </a:lnTo>
                  <a:lnTo>
                    <a:pt x="6027280" y="3090265"/>
                  </a:lnTo>
                  <a:lnTo>
                    <a:pt x="6048540" y="3122041"/>
                  </a:lnTo>
                  <a:lnTo>
                    <a:pt x="6080061" y="3143478"/>
                  </a:lnTo>
                  <a:lnTo>
                    <a:pt x="6118669" y="3151340"/>
                  </a:lnTo>
                  <a:lnTo>
                    <a:pt x="6614960" y="3151340"/>
                  </a:lnTo>
                  <a:lnTo>
                    <a:pt x="6653568" y="3143478"/>
                  </a:lnTo>
                  <a:lnTo>
                    <a:pt x="6685102" y="3122041"/>
                  </a:lnTo>
                  <a:lnTo>
                    <a:pt x="6706349" y="3090265"/>
                  </a:lnTo>
                  <a:lnTo>
                    <a:pt x="6714147" y="3051352"/>
                  </a:lnTo>
                  <a:lnTo>
                    <a:pt x="6714147" y="2951391"/>
                  </a:lnTo>
                  <a:lnTo>
                    <a:pt x="6714147" y="2872600"/>
                  </a:lnTo>
                  <a:lnTo>
                    <a:pt x="6709753" y="2831033"/>
                  </a:lnTo>
                  <a:lnTo>
                    <a:pt x="6614960" y="2494826"/>
                  </a:lnTo>
                  <a:lnTo>
                    <a:pt x="6614960" y="2951391"/>
                  </a:lnTo>
                  <a:lnTo>
                    <a:pt x="6614960" y="3051352"/>
                  </a:lnTo>
                  <a:lnTo>
                    <a:pt x="6118669" y="3051352"/>
                  </a:lnTo>
                  <a:lnTo>
                    <a:pt x="6118669" y="2951391"/>
                  </a:lnTo>
                  <a:lnTo>
                    <a:pt x="6614960" y="2951391"/>
                  </a:lnTo>
                  <a:lnTo>
                    <a:pt x="6614960" y="2494826"/>
                  </a:lnTo>
                  <a:lnTo>
                    <a:pt x="6560198" y="2301913"/>
                  </a:lnTo>
                  <a:lnTo>
                    <a:pt x="6531826" y="2201951"/>
                  </a:lnTo>
                  <a:lnTo>
                    <a:pt x="6472669" y="1993582"/>
                  </a:lnTo>
                  <a:lnTo>
                    <a:pt x="6428600" y="1838337"/>
                  </a:lnTo>
                  <a:lnTo>
                    <a:pt x="6428600" y="2201951"/>
                  </a:lnTo>
                  <a:lnTo>
                    <a:pt x="6306629" y="2201951"/>
                  </a:lnTo>
                  <a:lnTo>
                    <a:pt x="6369418" y="1993582"/>
                  </a:lnTo>
                  <a:lnTo>
                    <a:pt x="6428600" y="2201951"/>
                  </a:lnTo>
                  <a:lnTo>
                    <a:pt x="6428600" y="1838337"/>
                  </a:lnTo>
                  <a:lnTo>
                    <a:pt x="6422606" y="1817217"/>
                  </a:lnTo>
                  <a:lnTo>
                    <a:pt x="6502590" y="1552079"/>
                  </a:lnTo>
                  <a:lnTo>
                    <a:pt x="6614960" y="1552079"/>
                  </a:lnTo>
                  <a:lnTo>
                    <a:pt x="6653568" y="1544218"/>
                  </a:lnTo>
                  <a:lnTo>
                    <a:pt x="6685102" y="1522780"/>
                  </a:lnTo>
                  <a:lnTo>
                    <a:pt x="6706349" y="1491005"/>
                  </a:lnTo>
                  <a:lnTo>
                    <a:pt x="6714147" y="1452092"/>
                  </a:lnTo>
                  <a:lnTo>
                    <a:pt x="6714147" y="652653"/>
                  </a:lnTo>
                  <a:lnTo>
                    <a:pt x="6714147" y="552691"/>
                  </a:lnTo>
                  <a:lnTo>
                    <a:pt x="6714147" y="352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8528602" y="1503108"/>
            <a:ext cx="2284730" cy="809625"/>
          </a:xfrm>
          <a:custGeom>
            <a:avLst/>
            <a:gdLst/>
            <a:ahLst/>
            <a:cxnLst/>
            <a:rect l="l" t="t" r="r" b="b"/>
            <a:pathLst>
              <a:path w="2284729" h="809625">
                <a:moveTo>
                  <a:pt x="384682" y="49203"/>
                </a:moveTo>
                <a:lnTo>
                  <a:pt x="0" y="49203"/>
                </a:lnTo>
                <a:lnTo>
                  <a:pt x="0" y="433886"/>
                </a:lnTo>
                <a:lnTo>
                  <a:pt x="94826" y="433886"/>
                </a:lnTo>
                <a:lnTo>
                  <a:pt x="185576" y="432880"/>
                </a:lnTo>
                <a:lnTo>
                  <a:pt x="252559" y="431034"/>
                </a:lnTo>
                <a:lnTo>
                  <a:pt x="313840" y="427903"/>
                </a:lnTo>
                <a:lnTo>
                  <a:pt x="370984" y="422871"/>
                </a:lnTo>
                <a:lnTo>
                  <a:pt x="428686" y="415266"/>
                </a:lnTo>
                <a:lnTo>
                  <a:pt x="458041" y="410626"/>
                </a:lnTo>
                <a:lnTo>
                  <a:pt x="457187" y="404364"/>
                </a:lnTo>
                <a:lnTo>
                  <a:pt x="74252" y="404364"/>
                </a:lnTo>
                <a:lnTo>
                  <a:pt x="74252" y="268383"/>
                </a:lnTo>
                <a:lnTo>
                  <a:pt x="50098" y="268383"/>
                </a:lnTo>
                <a:lnTo>
                  <a:pt x="50098" y="209338"/>
                </a:lnTo>
                <a:lnTo>
                  <a:pt x="74252" y="209338"/>
                </a:lnTo>
                <a:lnTo>
                  <a:pt x="74252" y="110037"/>
                </a:lnTo>
                <a:lnTo>
                  <a:pt x="384682" y="110037"/>
                </a:lnTo>
                <a:lnTo>
                  <a:pt x="384682" y="49203"/>
                </a:lnTo>
                <a:close/>
              </a:path>
              <a:path w="2284729" h="809625">
                <a:moveTo>
                  <a:pt x="449989" y="351581"/>
                </a:moveTo>
                <a:lnTo>
                  <a:pt x="393852" y="359633"/>
                </a:lnTo>
                <a:lnTo>
                  <a:pt x="338162" y="365895"/>
                </a:lnTo>
                <a:lnTo>
                  <a:pt x="280236" y="370368"/>
                </a:lnTo>
                <a:lnTo>
                  <a:pt x="217390" y="373052"/>
                </a:lnTo>
                <a:lnTo>
                  <a:pt x="94540" y="373946"/>
                </a:lnTo>
                <a:lnTo>
                  <a:pt x="74252" y="373946"/>
                </a:lnTo>
                <a:lnTo>
                  <a:pt x="74252" y="404364"/>
                </a:lnTo>
                <a:lnTo>
                  <a:pt x="457187" y="404364"/>
                </a:lnTo>
                <a:lnTo>
                  <a:pt x="449989" y="351581"/>
                </a:lnTo>
                <a:close/>
              </a:path>
              <a:path w="2284729" h="809625">
                <a:moveTo>
                  <a:pt x="74252" y="209338"/>
                </a:moveTo>
                <a:lnTo>
                  <a:pt x="50098" y="209338"/>
                </a:lnTo>
                <a:lnTo>
                  <a:pt x="50098" y="268383"/>
                </a:lnTo>
                <a:lnTo>
                  <a:pt x="74252" y="268383"/>
                </a:lnTo>
                <a:lnTo>
                  <a:pt x="74252" y="209338"/>
                </a:lnTo>
                <a:close/>
              </a:path>
              <a:path w="2284729" h="809625">
                <a:moveTo>
                  <a:pt x="362317" y="209338"/>
                </a:moveTo>
                <a:lnTo>
                  <a:pt x="74252" y="209338"/>
                </a:lnTo>
                <a:lnTo>
                  <a:pt x="74252" y="268383"/>
                </a:lnTo>
                <a:lnTo>
                  <a:pt x="362317" y="268383"/>
                </a:lnTo>
                <a:lnTo>
                  <a:pt x="362317" y="209338"/>
                </a:lnTo>
                <a:close/>
              </a:path>
              <a:path w="2284729" h="809625">
                <a:moveTo>
                  <a:pt x="616387" y="894"/>
                </a:moveTo>
                <a:lnTo>
                  <a:pt x="542134" y="894"/>
                </a:lnTo>
                <a:lnTo>
                  <a:pt x="542134" y="483089"/>
                </a:lnTo>
                <a:lnTo>
                  <a:pt x="616387" y="483089"/>
                </a:lnTo>
                <a:lnTo>
                  <a:pt x="616387" y="894"/>
                </a:lnTo>
                <a:close/>
              </a:path>
              <a:path w="2284729" h="809625">
                <a:moveTo>
                  <a:pt x="616387" y="523347"/>
                </a:moveTo>
                <a:lnTo>
                  <a:pt x="93933" y="523347"/>
                </a:lnTo>
                <a:lnTo>
                  <a:pt x="93933" y="798887"/>
                </a:lnTo>
                <a:lnTo>
                  <a:pt x="616387" y="798887"/>
                </a:lnTo>
                <a:lnTo>
                  <a:pt x="616387" y="738053"/>
                </a:lnTo>
                <a:lnTo>
                  <a:pt x="166397" y="738053"/>
                </a:lnTo>
                <a:lnTo>
                  <a:pt x="166397" y="582391"/>
                </a:lnTo>
                <a:lnTo>
                  <a:pt x="616387" y="582391"/>
                </a:lnTo>
                <a:lnTo>
                  <a:pt x="616387" y="523347"/>
                </a:lnTo>
                <a:close/>
              </a:path>
              <a:path w="2284729" h="809625">
                <a:moveTo>
                  <a:pt x="616387" y="582391"/>
                </a:moveTo>
                <a:lnTo>
                  <a:pt x="543923" y="582391"/>
                </a:lnTo>
                <a:lnTo>
                  <a:pt x="543923" y="738053"/>
                </a:lnTo>
                <a:lnTo>
                  <a:pt x="616387" y="738053"/>
                </a:lnTo>
                <a:lnTo>
                  <a:pt x="616387" y="582391"/>
                </a:lnTo>
                <a:close/>
              </a:path>
              <a:path w="2284729" h="809625">
                <a:moveTo>
                  <a:pt x="1102986" y="642330"/>
                </a:moveTo>
                <a:lnTo>
                  <a:pt x="776453" y="642330"/>
                </a:lnTo>
                <a:lnTo>
                  <a:pt x="776453" y="704953"/>
                </a:lnTo>
                <a:lnTo>
                  <a:pt x="1510030" y="704953"/>
                </a:lnTo>
                <a:lnTo>
                  <a:pt x="1510030" y="662906"/>
                </a:lnTo>
                <a:lnTo>
                  <a:pt x="1102986" y="662906"/>
                </a:lnTo>
                <a:lnTo>
                  <a:pt x="1102986" y="642330"/>
                </a:lnTo>
                <a:close/>
              </a:path>
              <a:path w="2284729" h="809625">
                <a:moveTo>
                  <a:pt x="1176344" y="446410"/>
                </a:moveTo>
                <a:lnTo>
                  <a:pt x="1102986" y="446410"/>
                </a:lnTo>
                <a:lnTo>
                  <a:pt x="1102986" y="662906"/>
                </a:lnTo>
                <a:lnTo>
                  <a:pt x="1176344" y="662906"/>
                </a:lnTo>
                <a:lnTo>
                  <a:pt x="1176344" y="446410"/>
                </a:lnTo>
                <a:close/>
              </a:path>
              <a:path w="2284729" h="809625">
                <a:moveTo>
                  <a:pt x="1510030" y="642330"/>
                </a:moveTo>
                <a:lnTo>
                  <a:pt x="1176344" y="642330"/>
                </a:lnTo>
                <a:lnTo>
                  <a:pt x="1176344" y="662906"/>
                </a:lnTo>
                <a:lnTo>
                  <a:pt x="1510030" y="662906"/>
                </a:lnTo>
                <a:lnTo>
                  <a:pt x="1510030" y="642330"/>
                </a:lnTo>
                <a:close/>
              </a:path>
              <a:path w="2284729" h="809625">
                <a:moveTo>
                  <a:pt x="1113725" y="53676"/>
                </a:moveTo>
                <a:lnTo>
                  <a:pt x="1100298" y="53676"/>
                </a:lnTo>
                <a:lnTo>
                  <a:pt x="1100298" y="116299"/>
                </a:lnTo>
                <a:lnTo>
                  <a:pt x="1099236" y="136315"/>
                </a:lnTo>
                <a:lnTo>
                  <a:pt x="1090741" y="175678"/>
                </a:lnTo>
                <a:lnTo>
                  <a:pt x="1074412" y="213532"/>
                </a:lnTo>
                <a:lnTo>
                  <a:pt x="1051601" y="248869"/>
                </a:lnTo>
                <a:lnTo>
                  <a:pt x="1022415" y="281466"/>
                </a:lnTo>
                <a:lnTo>
                  <a:pt x="988866" y="310988"/>
                </a:lnTo>
                <a:lnTo>
                  <a:pt x="951461" y="337268"/>
                </a:lnTo>
                <a:lnTo>
                  <a:pt x="911203" y="359633"/>
                </a:lnTo>
                <a:lnTo>
                  <a:pt x="868989" y="377749"/>
                </a:lnTo>
                <a:lnTo>
                  <a:pt x="826494" y="390273"/>
                </a:lnTo>
                <a:lnTo>
                  <a:pt x="805080" y="394522"/>
                </a:lnTo>
                <a:lnTo>
                  <a:pt x="837286" y="456251"/>
                </a:lnTo>
                <a:lnTo>
                  <a:pt x="886042" y="443503"/>
                </a:lnTo>
                <a:lnTo>
                  <a:pt x="933904" y="424940"/>
                </a:lnTo>
                <a:lnTo>
                  <a:pt x="979754" y="401009"/>
                </a:lnTo>
                <a:lnTo>
                  <a:pt x="1022474" y="372157"/>
                </a:lnTo>
                <a:lnTo>
                  <a:pt x="1062058" y="338833"/>
                </a:lnTo>
                <a:lnTo>
                  <a:pt x="1096722" y="301483"/>
                </a:lnTo>
                <a:lnTo>
                  <a:pt x="1125351" y="259884"/>
                </a:lnTo>
                <a:lnTo>
                  <a:pt x="1139500" y="232328"/>
                </a:lnTo>
                <a:lnTo>
                  <a:pt x="1131618" y="214706"/>
                </a:lnTo>
                <a:lnTo>
                  <a:pt x="1123787" y="191111"/>
                </a:lnTo>
                <a:lnTo>
                  <a:pt x="1118196" y="166844"/>
                </a:lnTo>
                <a:lnTo>
                  <a:pt x="1114895" y="142298"/>
                </a:lnTo>
                <a:lnTo>
                  <a:pt x="1114843" y="141907"/>
                </a:lnTo>
                <a:lnTo>
                  <a:pt x="1113725" y="116299"/>
                </a:lnTo>
                <a:lnTo>
                  <a:pt x="1113725" y="53676"/>
                </a:lnTo>
                <a:close/>
              </a:path>
              <a:path w="2284729" h="809625">
                <a:moveTo>
                  <a:pt x="1178133" y="53676"/>
                </a:moveTo>
                <a:lnTo>
                  <a:pt x="1165605" y="53676"/>
                </a:lnTo>
                <a:lnTo>
                  <a:pt x="1165605" y="116299"/>
                </a:lnTo>
                <a:lnTo>
                  <a:pt x="1164449" y="141907"/>
                </a:lnTo>
                <a:lnTo>
                  <a:pt x="1164432" y="142298"/>
                </a:lnTo>
                <a:lnTo>
                  <a:pt x="1161005" y="166844"/>
                </a:lnTo>
                <a:lnTo>
                  <a:pt x="1160912" y="167515"/>
                </a:lnTo>
                <a:lnTo>
                  <a:pt x="1155043" y="191949"/>
                </a:lnTo>
                <a:lnTo>
                  <a:pt x="1146823" y="215600"/>
                </a:lnTo>
                <a:lnTo>
                  <a:pt x="1139500" y="232328"/>
                </a:lnTo>
                <a:lnTo>
                  <a:pt x="1141847" y="237574"/>
                </a:lnTo>
                <a:lnTo>
                  <a:pt x="1167386" y="281019"/>
                </a:lnTo>
                <a:lnTo>
                  <a:pt x="1199325" y="320661"/>
                </a:lnTo>
                <a:lnTo>
                  <a:pt x="1236449" y="355999"/>
                </a:lnTo>
                <a:lnTo>
                  <a:pt x="1278215" y="387198"/>
                </a:lnTo>
                <a:lnTo>
                  <a:pt x="1322949" y="413589"/>
                </a:lnTo>
                <a:lnTo>
                  <a:pt x="1370136" y="434948"/>
                </a:lnTo>
                <a:lnTo>
                  <a:pt x="1418445" y="450604"/>
                </a:lnTo>
                <a:lnTo>
                  <a:pt x="1442935" y="456251"/>
                </a:lnTo>
                <a:lnTo>
                  <a:pt x="1475144" y="394522"/>
                </a:lnTo>
                <a:lnTo>
                  <a:pt x="1453671" y="390273"/>
                </a:lnTo>
                <a:lnTo>
                  <a:pt x="1432201" y="384682"/>
                </a:lnTo>
                <a:lnTo>
                  <a:pt x="1389257" y="369474"/>
                </a:lnTo>
                <a:lnTo>
                  <a:pt x="1348109" y="349345"/>
                </a:lnTo>
                <a:lnTo>
                  <a:pt x="1308746" y="324743"/>
                </a:lnTo>
                <a:lnTo>
                  <a:pt x="1273187" y="296563"/>
                </a:lnTo>
                <a:lnTo>
                  <a:pt x="1241651" y="265698"/>
                </a:lnTo>
                <a:lnTo>
                  <a:pt x="1215258" y="231480"/>
                </a:lnTo>
                <a:lnTo>
                  <a:pt x="1195126" y="195024"/>
                </a:lnTo>
                <a:lnTo>
                  <a:pt x="1182380" y="156556"/>
                </a:lnTo>
                <a:lnTo>
                  <a:pt x="1178133" y="116299"/>
                </a:lnTo>
                <a:lnTo>
                  <a:pt x="1178133" y="53676"/>
                </a:lnTo>
                <a:close/>
              </a:path>
              <a:path w="2284729" h="809625">
                <a:moveTo>
                  <a:pt x="1165605" y="53676"/>
                </a:moveTo>
                <a:lnTo>
                  <a:pt x="1113725" y="53676"/>
                </a:lnTo>
                <a:lnTo>
                  <a:pt x="1113725" y="116299"/>
                </a:lnTo>
                <a:lnTo>
                  <a:pt x="1118196" y="166844"/>
                </a:lnTo>
                <a:lnTo>
                  <a:pt x="1131618" y="214706"/>
                </a:lnTo>
                <a:lnTo>
                  <a:pt x="1139500" y="232328"/>
                </a:lnTo>
                <a:lnTo>
                  <a:pt x="1146823" y="215600"/>
                </a:lnTo>
                <a:lnTo>
                  <a:pt x="1155043" y="191949"/>
                </a:lnTo>
                <a:lnTo>
                  <a:pt x="1160912" y="167515"/>
                </a:lnTo>
                <a:lnTo>
                  <a:pt x="1164432" y="142298"/>
                </a:lnTo>
                <a:lnTo>
                  <a:pt x="1165605" y="116299"/>
                </a:lnTo>
                <a:lnTo>
                  <a:pt x="1165605" y="53676"/>
                </a:lnTo>
                <a:close/>
              </a:path>
              <a:path w="2284729" h="809625">
                <a:moveTo>
                  <a:pt x="2284694" y="0"/>
                </a:moveTo>
                <a:lnTo>
                  <a:pt x="2213123" y="0"/>
                </a:lnTo>
                <a:lnTo>
                  <a:pt x="2213123" y="809622"/>
                </a:lnTo>
                <a:lnTo>
                  <a:pt x="2284694" y="809622"/>
                </a:lnTo>
                <a:lnTo>
                  <a:pt x="2284694" y="386471"/>
                </a:lnTo>
                <a:lnTo>
                  <a:pt x="2238179" y="386471"/>
                </a:lnTo>
                <a:lnTo>
                  <a:pt x="2238179" y="325637"/>
                </a:lnTo>
                <a:lnTo>
                  <a:pt x="2284694" y="325637"/>
                </a:lnTo>
                <a:lnTo>
                  <a:pt x="2284694" y="0"/>
                </a:lnTo>
                <a:close/>
              </a:path>
              <a:path w="2284729" h="809625">
                <a:moveTo>
                  <a:pt x="2103990" y="21470"/>
                </a:moveTo>
                <a:lnTo>
                  <a:pt x="2034207" y="21470"/>
                </a:lnTo>
                <a:lnTo>
                  <a:pt x="2034207" y="769365"/>
                </a:lnTo>
                <a:lnTo>
                  <a:pt x="2103990" y="769365"/>
                </a:lnTo>
                <a:lnTo>
                  <a:pt x="2103990" y="386471"/>
                </a:lnTo>
                <a:lnTo>
                  <a:pt x="2082510" y="386471"/>
                </a:lnTo>
                <a:lnTo>
                  <a:pt x="2082510" y="325637"/>
                </a:lnTo>
                <a:lnTo>
                  <a:pt x="2103990" y="325637"/>
                </a:lnTo>
                <a:lnTo>
                  <a:pt x="2103990" y="21470"/>
                </a:lnTo>
                <a:close/>
              </a:path>
              <a:path w="2284729" h="809625">
                <a:moveTo>
                  <a:pt x="2103990" y="325637"/>
                </a:moveTo>
                <a:lnTo>
                  <a:pt x="2082510" y="325637"/>
                </a:lnTo>
                <a:lnTo>
                  <a:pt x="2082510" y="386471"/>
                </a:lnTo>
                <a:lnTo>
                  <a:pt x="2103990" y="386471"/>
                </a:lnTo>
                <a:lnTo>
                  <a:pt x="2103990" y="325637"/>
                </a:lnTo>
                <a:close/>
              </a:path>
              <a:path w="2284729" h="809625">
                <a:moveTo>
                  <a:pt x="2213123" y="325637"/>
                </a:moveTo>
                <a:lnTo>
                  <a:pt x="2103990" y="325637"/>
                </a:lnTo>
                <a:lnTo>
                  <a:pt x="2103990" y="386471"/>
                </a:lnTo>
                <a:lnTo>
                  <a:pt x="2213123" y="386471"/>
                </a:lnTo>
                <a:lnTo>
                  <a:pt x="2213123" y="325637"/>
                </a:lnTo>
                <a:close/>
              </a:path>
              <a:path w="2284729" h="809625">
                <a:moveTo>
                  <a:pt x="2284694" y="325637"/>
                </a:moveTo>
                <a:lnTo>
                  <a:pt x="2238179" y="325637"/>
                </a:lnTo>
                <a:lnTo>
                  <a:pt x="2238179" y="386471"/>
                </a:lnTo>
                <a:lnTo>
                  <a:pt x="2284694" y="386471"/>
                </a:lnTo>
                <a:lnTo>
                  <a:pt x="2284694" y="325637"/>
                </a:lnTo>
                <a:close/>
              </a:path>
              <a:path w="2284729" h="809625">
                <a:moveTo>
                  <a:pt x="1898230" y="104669"/>
                </a:moveTo>
                <a:lnTo>
                  <a:pt x="1874073" y="104669"/>
                </a:lnTo>
                <a:lnTo>
                  <a:pt x="1874073" y="118088"/>
                </a:lnTo>
                <a:lnTo>
                  <a:pt x="1872395" y="164496"/>
                </a:lnTo>
                <a:lnTo>
                  <a:pt x="1867361" y="209786"/>
                </a:lnTo>
                <a:lnTo>
                  <a:pt x="1858972" y="253957"/>
                </a:lnTo>
                <a:lnTo>
                  <a:pt x="1847229" y="297010"/>
                </a:lnTo>
                <a:lnTo>
                  <a:pt x="1832135" y="338330"/>
                </a:lnTo>
                <a:lnTo>
                  <a:pt x="1812790" y="378196"/>
                </a:lnTo>
                <a:lnTo>
                  <a:pt x="1789195" y="416608"/>
                </a:lnTo>
                <a:lnTo>
                  <a:pt x="1761352" y="453567"/>
                </a:lnTo>
                <a:lnTo>
                  <a:pt x="1728752" y="488848"/>
                </a:lnTo>
                <a:lnTo>
                  <a:pt x="1690898" y="522229"/>
                </a:lnTo>
                <a:lnTo>
                  <a:pt x="1647791" y="553708"/>
                </a:lnTo>
                <a:lnTo>
                  <a:pt x="1599430" y="583286"/>
                </a:lnTo>
                <a:lnTo>
                  <a:pt x="1642368" y="636068"/>
                </a:lnTo>
                <a:lnTo>
                  <a:pt x="1683965" y="610851"/>
                </a:lnTo>
                <a:lnTo>
                  <a:pt x="1721987" y="584404"/>
                </a:lnTo>
                <a:lnTo>
                  <a:pt x="1756431" y="556727"/>
                </a:lnTo>
                <a:lnTo>
                  <a:pt x="1787297" y="527820"/>
                </a:lnTo>
                <a:lnTo>
                  <a:pt x="1814858" y="497347"/>
                </a:lnTo>
                <a:lnTo>
                  <a:pt x="1839403" y="465868"/>
                </a:lnTo>
                <a:lnTo>
                  <a:pt x="1860929" y="433382"/>
                </a:lnTo>
                <a:lnTo>
                  <a:pt x="1879438" y="399890"/>
                </a:lnTo>
                <a:lnTo>
                  <a:pt x="1895652" y="365112"/>
                </a:lnTo>
                <a:lnTo>
                  <a:pt x="1920705" y="293543"/>
                </a:lnTo>
                <a:lnTo>
                  <a:pt x="1936191" y="219402"/>
                </a:lnTo>
                <a:lnTo>
                  <a:pt x="1942143" y="165502"/>
                </a:lnTo>
                <a:lnTo>
                  <a:pt x="1898230" y="165502"/>
                </a:lnTo>
                <a:lnTo>
                  <a:pt x="1898230" y="104669"/>
                </a:lnTo>
                <a:close/>
              </a:path>
              <a:path w="2284729" h="809625">
                <a:moveTo>
                  <a:pt x="1874073" y="104669"/>
                </a:moveTo>
                <a:lnTo>
                  <a:pt x="1630739" y="104669"/>
                </a:lnTo>
                <a:lnTo>
                  <a:pt x="1630739" y="165502"/>
                </a:lnTo>
                <a:lnTo>
                  <a:pt x="1872283" y="165502"/>
                </a:lnTo>
                <a:lnTo>
                  <a:pt x="1872395" y="164496"/>
                </a:lnTo>
                <a:lnTo>
                  <a:pt x="1874073" y="118088"/>
                </a:lnTo>
                <a:lnTo>
                  <a:pt x="1874073" y="104669"/>
                </a:lnTo>
                <a:close/>
              </a:path>
              <a:path w="2284729" h="809625">
                <a:moveTo>
                  <a:pt x="1944744" y="104669"/>
                </a:moveTo>
                <a:lnTo>
                  <a:pt x="1898230" y="104669"/>
                </a:lnTo>
                <a:lnTo>
                  <a:pt x="1898230" y="165502"/>
                </a:lnTo>
                <a:lnTo>
                  <a:pt x="1942143" y="165502"/>
                </a:lnTo>
                <a:lnTo>
                  <a:pt x="1943794" y="143361"/>
                </a:lnTo>
                <a:lnTo>
                  <a:pt x="1944744" y="104669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4629" y="9009765"/>
            <a:ext cx="3377717" cy="372102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8466257" y="8416831"/>
            <a:ext cx="651510" cy="360045"/>
          </a:xfrm>
          <a:custGeom>
            <a:avLst/>
            <a:gdLst/>
            <a:ahLst/>
            <a:cxnLst/>
            <a:rect l="l" t="t" r="r" b="b"/>
            <a:pathLst>
              <a:path w="651509" h="360045">
                <a:moveTo>
                  <a:pt x="288826" y="2371"/>
                </a:moveTo>
                <a:lnTo>
                  <a:pt x="256032" y="2371"/>
                </a:lnTo>
                <a:lnTo>
                  <a:pt x="256032" y="359947"/>
                </a:lnTo>
                <a:lnTo>
                  <a:pt x="288826" y="359947"/>
                </a:lnTo>
                <a:lnTo>
                  <a:pt x="288826" y="2371"/>
                </a:lnTo>
                <a:close/>
              </a:path>
              <a:path w="651509" h="360045">
                <a:moveTo>
                  <a:pt x="165157" y="41091"/>
                </a:moveTo>
                <a:lnTo>
                  <a:pt x="151328" y="41091"/>
                </a:lnTo>
                <a:lnTo>
                  <a:pt x="151328" y="46228"/>
                </a:lnTo>
                <a:lnTo>
                  <a:pt x="150401" y="67564"/>
                </a:lnTo>
                <a:lnTo>
                  <a:pt x="142216" y="113792"/>
                </a:lnTo>
                <a:lnTo>
                  <a:pt x="125942" y="154612"/>
                </a:lnTo>
                <a:lnTo>
                  <a:pt x="101050" y="191555"/>
                </a:lnTo>
                <a:lnTo>
                  <a:pt x="67416" y="224695"/>
                </a:lnTo>
                <a:lnTo>
                  <a:pt x="24743" y="253736"/>
                </a:lnTo>
                <a:lnTo>
                  <a:pt x="0" y="266701"/>
                </a:lnTo>
                <a:lnTo>
                  <a:pt x="17384" y="293173"/>
                </a:lnTo>
                <a:lnTo>
                  <a:pt x="59069" y="269960"/>
                </a:lnTo>
                <a:lnTo>
                  <a:pt x="94037" y="243784"/>
                </a:lnTo>
                <a:lnTo>
                  <a:pt x="122682" y="215040"/>
                </a:lnTo>
                <a:lnTo>
                  <a:pt x="145401" y="184122"/>
                </a:lnTo>
                <a:lnTo>
                  <a:pt x="169034" y="133523"/>
                </a:lnTo>
                <a:lnTo>
                  <a:pt x="181356" y="79121"/>
                </a:lnTo>
                <a:lnTo>
                  <a:pt x="182446" y="67564"/>
                </a:lnTo>
                <a:lnTo>
                  <a:pt x="165157" y="67564"/>
                </a:lnTo>
                <a:lnTo>
                  <a:pt x="165157" y="41091"/>
                </a:lnTo>
                <a:close/>
              </a:path>
              <a:path w="651509" h="360045">
                <a:moveTo>
                  <a:pt x="151328" y="41091"/>
                </a:moveTo>
                <a:lnTo>
                  <a:pt x="16594" y="41091"/>
                </a:lnTo>
                <a:lnTo>
                  <a:pt x="16594" y="67564"/>
                </a:lnTo>
                <a:lnTo>
                  <a:pt x="150401" y="67564"/>
                </a:lnTo>
                <a:lnTo>
                  <a:pt x="151328" y="46228"/>
                </a:lnTo>
                <a:lnTo>
                  <a:pt x="151328" y="41091"/>
                </a:lnTo>
                <a:close/>
              </a:path>
              <a:path w="651509" h="360045">
                <a:moveTo>
                  <a:pt x="183726" y="41091"/>
                </a:moveTo>
                <a:lnTo>
                  <a:pt x="165157" y="41091"/>
                </a:lnTo>
                <a:lnTo>
                  <a:pt x="165157" y="67564"/>
                </a:lnTo>
                <a:lnTo>
                  <a:pt x="182446" y="67564"/>
                </a:lnTo>
                <a:lnTo>
                  <a:pt x="183134" y="60279"/>
                </a:lnTo>
                <a:lnTo>
                  <a:pt x="183726" y="41091"/>
                </a:lnTo>
                <a:close/>
              </a:path>
              <a:path w="651509" h="360045">
                <a:moveTo>
                  <a:pt x="460670" y="34770"/>
                </a:moveTo>
                <a:lnTo>
                  <a:pt x="372560" y="34770"/>
                </a:lnTo>
                <a:lnTo>
                  <a:pt x="372560" y="59662"/>
                </a:lnTo>
                <a:lnTo>
                  <a:pt x="581575" y="59662"/>
                </a:lnTo>
                <a:lnTo>
                  <a:pt x="581575" y="48204"/>
                </a:lnTo>
                <a:lnTo>
                  <a:pt x="460670" y="48204"/>
                </a:lnTo>
                <a:lnTo>
                  <a:pt x="460670" y="34770"/>
                </a:lnTo>
                <a:close/>
              </a:path>
              <a:path w="651509" h="360045">
                <a:moveTo>
                  <a:pt x="493464" y="0"/>
                </a:moveTo>
                <a:lnTo>
                  <a:pt x="460670" y="0"/>
                </a:lnTo>
                <a:lnTo>
                  <a:pt x="460670" y="48204"/>
                </a:lnTo>
                <a:lnTo>
                  <a:pt x="493464" y="48204"/>
                </a:lnTo>
                <a:lnTo>
                  <a:pt x="493464" y="0"/>
                </a:lnTo>
                <a:close/>
              </a:path>
              <a:path w="651509" h="360045">
                <a:moveTo>
                  <a:pt x="581575" y="34770"/>
                </a:moveTo>
                <a:lnTo>
                  <a:pt x="493464" y="34770"/>
                </a:lnTo>
                <a:lnTo>
                  <a:pt x="493464" y="48204"/>
                </a:lnTo>
                <a:lnTo>
                  <a:pt x="581575" y="48204"/>
                </a:lnTo>
                <a:lnTo>
                  <a:pt x="581575" y="34770"/>
                </a:lnTo>
                <a:close/>
              </a:path>
              <a:path w="651509" h="360045">
                <a:moveTo>
                  <a:pt x="460670" y="203485"/>
                </a:moveTo>
                <a:lnTo>
                  <a:pt x="432617" y="204273"/>
                </a:lnTo>
                <a:lnTo>
                  <a:pt x="380624" y="204668"/>
                </a:lnTo>
                <a:lnTo>
                  <a:pt x="360706" y="204668"/>
                </a:lnTo>
                <a:lnTo>
                  <a:pt x="365209" y="229437"/>
                </a:lnTo>
                <a:lnTo>
                  <a:pt x="365304" y="229955"/>
                </a:lnTo>
                <a:lnTo>
                  <a:pt x="365367" y="230301"/>
                </a:lnTo>
                <a:lnTo>
                  <a:pt x="365447" y="230745"/>
                </a:lnTo>
                <a:lnTo>
                  <a:pt x="376116" y="230745"/>
                </a:lnTo>
                <a:lnTo>
                  <a:pt x="435383" y="229955"/>
                </a:lnTo>
                <a:lnTo>
                  <a:pt x="473808" y="228671"/>
                </a:lnTo>
                <a:lnTo>
                  <a:pt x="513220" y="226399"/>
                </a:lnTo>
                <a:lnTo>
                  <a:pt x="553126" y="222349"/>
                </a:lnTo>
                <a:lnTo>
                  <a:pt x="592243" y="216521"/>
                </a:lnTo>
                <a:lnTo>
                  <a:pt x="592079" y="214941"/>
                </a:lnTo>
                <a:lnTo>
                  <a:pt x="460670" y="214941"/>
                </a:lnTo>
                <a:lnTo>
                  <a:pt x="460670" y="203485"/>
                </a:lnTo>
                <a:close/>
              </a:path>
              <a:path w="651509" h="360045">
                <a:moveTo>
                  <a:pt x="589872" y="193605"/>
                </a:moveTo>
                <a:lnTo>
                  <a:pt x="551842" y="198050"/>
                </a:lnTo>
                <a:lnTo>
                  <a:pt x="512035" y="201112"/>
                </a:lnTo>
                <a:lnTo>
                  <a:pt x="460670" y="203485"/>
                </a:lnTo>
                <a:lnTo>
                  <a:pt x="460670" y="214941"/>
                </a:lnTo>
                <a:lnTo>
                  <a:pt x="493464" y="214941"/>
                </a:lnTo>
                <a:lnTo>
                  <a:pt x="493464" y="202199"/>
                </a:lnTo>
                <a:lnTo>
                  <a:pt x="590761" y="202199"/>
                </a:lnTo>
                <a:lnTo>
                  <a:pt x="589872" y="193605"/>
                </a:lnTo>
                <a:close/>
              </a:path>
              <a:path w="651509" h="360045">
                <a:moveTo>
                  <a:pt x="590761" y="202199"/>
                </a:moveTo>
                <a:lnTo>
                  <a:pt x="493464" y="202199"/>
                </a:lnTo>
                <a:lnTo>
                  <a:pt x="493464" y="214941"/>
                </a:lnTo>
                <a:lnTo>
                  <a:pt x="592079" y="214941"/>
                </a:lnTo>
                <a:lnTo>
                  <a:pt x="591016" y="204668"/>
                </a:lnTo>
                <a:lnTo>
                  <a:pt x="590894" y="203485"/>
                </a:lnTo>
                <a:lnTo>
                  <a:pt x="590853" y="203088"/>
                </a:lnTo>
                <a:lnTo>
                  <a:pt x="590761" y="202199"/>
                </a:lnTo>
                <a:close/>
              </a:path>
              <a:path w="651509" h="360045">
                <a:moveTo>
                  <a:pt x="460705" y="178581"/>
                </a:moveTo>
                <a:lnTo>
                  <a:pt x="460670" y="203485"/>
                </a:lnTo>
                <a:lnTo>
                  <a:pt x="491958" y="202199"/>
                </a:lnTo>
                <a:lnTo>
                  <a:pt x="493464" y="202199"/>
                </a:lnTo>
                <a:lnTo>
                  <a:pt x="493464" y="179381"/>
                </a:lnTo>
                <a:lnTo>
                  <a:pt x="476870" y="179381"/>
                </a:lnTo>
                <a:lnTo>
                  <a:pt x="464621" y="178986"/>
                </a:lnTo>
                <a:lnTo>
                  <a:pt x="460705" y="178581"/>
                </a:lnTo>
                <a:close/>
              </a:path>
              <a:path w="651509" h="360045">
                <a:moveTo>
                  <a:pt x="493464" y="166738"/>
                </a:moveTo>
                <a:lnTo>
                  <a:pt x="460670" y="166738"/>
                </a:lnTo>
                <a:lnTo>
                  <a:pt x="460705" y="178581"/>
                </a:lnTo>
                <a:lnTo>
                  <a:pt x="464621" y="178986"/>
                </a:lnTo>
                <a:lnTo>
                  <a:pt x="476870" y="179381"/>
                </a:lnTo>
                <a:lnTo>
                  <a:pt x="489464" y="178986"/>
                </a:lnTo>
                <a:lnTo>
                  <a:pt x="493464" y="178581"/>
                </a:lnTo>
                <a:lnTo>
                  <a:pt x="493464" y="166738"/>
                </a:lnTo>
                <a:close/>
              </a:path>
              <a:path w="651509" h="360045">
                <a:moveTo>
                  <a:pt x="493464" y="178581"/>
                </a:moveTo>
                <a:lnTo>
                  <a:pt x="489464" y="178986"/>
                </a:lnTo>
                <a:lnTo>
                  <a:pt x="476870" y="179381"/>
                </a:lnTo>
                <a:lnTo>
                  <a:pt x="493464" y="179381"/>
                </a:lnTo>
                <a:lnTo>
                  <a:pt x="493464" y="178581"/>
                </a:lnTo>
                <a:close/>
              </a:path>
              <a:path w="651509" h="360045">
                <a:moveTo>
                  <a:pt x="476870" y="73096"/>
                </a:moveTo>
                <a:lnTo>
                  <a:pt x="432617" y="79813"/>
                </a:lnTo>
                <a:lnTo>
                  <a:pt x="398268" y="104309"/>
                </a:lnTo>
                <a:lnTo>
                  <a:pt x="392316" y="126436"/>
                </a:lnTo>
                <a:lnTo>
                  <a:pt x="392859" y="132832"/>
                </a:lnTo>
                <a:lnTo>
                  <a:pt x="392983" y="134289"/>
                </a:lnTo>
                <a:lnTo>
                  <a:pt x="415726" y="165354"/>
                </a:lnTo>
                <a:lnTo>
                  <a:pt x="453163" y="177800"/>
                </a:lnTo>
                <a:lnTo>
                  <a:pt x="460705" y="178581"/>
                </a:lnTo>
                <a:lnTo>
                  <a:pt x="460670" y="166738"/>
                </a:lnTo>
                <a:lnTo>
                  <a:pt x="536191" y="166738"/>
                </a:lnTo>
                <a:lnTo>
                  <a:pt x="538803" y="165354"/>
                </a:lnTo>
                <a:lnTo>
                  <a:pt x="545693" y="160465"/>
                </a:lnTo>
                <a:lnTo>
                  <a:pt x="549888" y="156464"/>
                </a:lnTo>
                <a:lnTo>
                  <a:pt x="477264" y="156464"/>
                </a:lnTo>
                <a:lnTo>
                  <a:pt x="465782" y="155946"/>
                </a:lnTo>
                <a:lnTo>
                  <a:pt x="427184" y="138586"/>
                </a:lnTo>
                <a:lnTo>
                  <a:pt x="423529" y="126436"/>
                </a:lnTo>
                <a:lnTo>
                  <a:pt x="424443" y="119719"/>
                </a:lnTo>
                <a:lnTo>
                  <a:pt x="465633" y="96531"/>
                </a:lnTo>
                <a:lnTo>
                  <a:pt x="477264" y="96012"/>
                </a:lnTo>
                <a:lnTo>
                  <a:pt x="549474" y="96012"/>
                </a:lnTo>
                <a:lnTo>
                  <a:pt x="545693" y="92407"/>
                </a:lnTo>
                <a:lnTo>
                  <a:pt x="501169" y="74775"/>
                </a:lnTo>
                <a:lnTo>
                  <a:pt x="489464" y="73516"/>
                </a:lnTo>
                <a:lnTo>
                  <a:pt x="476870" y="73096"/>
                </a:lnTo>
                <a:close/>
              </a:path>
              <a:path w="651509" h="360045">
                <a:moveTo>
                  <a:pt x="536191" y="166738"/>
                </a:moveTo>
                <a:lnTo>
                  <a:pt x="493464" y="166738"/>
                </a:lnTo>
                <a:lnTo>
                  <a:pt x="493464" y="178581"/>
                </a:lnTo>
                <a:lnTo>
                  <a:pt x="530876" y="169552"/>
                </a:lnTo>
                <a:lnTo>
                  <a:pt x="536191" y="166738"/>
                </a:lnTo>
                <a:close/>
              </a:path>
              <a:path w="651509" h="360045">
                <a:moveTo>
                  <a:pt x="549474" y="96012"/>
                </a:moveTo>
                <a:lnTo>
                  <a:pt x="477264" y="96012"/>
                </a:lnTo>
                <a:lnTo>
                  <a:pt x="488896" y="96531"/>
                </a:lnTo>
                <a:lnTo>
                  <a:pt x="499292" y="98087"/>
                </a:lnTo>
                <a:lnTo>
                  <a:pt x="531000" y="126436"/>
                </a:lnTo>
                <a:lnTo>
                  <a:pt x="530087" y="132832"/>
                </a:lnTo>
                <a:lnTo>
                  <a:pt x="488896" y="155946"/>
                </a:lnTo>
                <a:lnTo>
                  <a:pt x="477264" y="156464"/>
                </a:lnTo>
                <a:lnTo>
                  <a:pt x="549888" y="156464"/>
                </a:lnTo>
                <a:lnTo>
                  <a:pt x="562214" y="126436"/>
                </a:lnTo>
                <a:lnTo>
                  <a:pt x="561654" y="119719"/>
                </a:lnTo>
                <a:lnTo>
                  <a:pt x="561547" y="118435"/>
                </a:lnTo>
                <a:lnTo>
                  <a:pt x="559547" y="111027"/>
                </a:lnTo>
                <a:lnTo>
                  <a:pt x="556261" y="104309"/>
                </a:lnTo>
                <a:lnTo>
                  <a:pt x="551620" y="98087"/>
                </a:lnTo>
                <a:lnTo>
                  <a:pt x="549474" y="96012"/>
                </a:lnTo>
                <a:close/>
              </a:path>
              <a:path w="651509" h="360045">
                <a:moveTo>
                  <a:pt x="651510" y="3161"/>
                </a:moveTo>
                <a:lnTo>
                  <a:pt x="618715" y="3161"/>
                </a:lnTo>
                <a:lnTo>
                  <a:pt x="618715" y="241809"/>
                </a:lnTo>
                <a:lnTo>
                  <a:pt x="651510" y="241809"/>
                </a:lnTo>
                <a:lnTo>
                  <a:pt x="651510" y="3161"/>
                </a:lnTo>
                <a:close/>
              </a:path>
              <a:path w="651509" h="360045">
                <a:moveTo>
                  <a:pt x="651510" y="258799"/>
                </a:moveTo>
                <a:lnTo>
                  <a:pt x="412071" y="258799"/>
                </a:lnTo>
                <a:lnTo>
                  <a:pt x="412071" y="284876"/>
                </a:lnTo>
                <a:lnTo>
                  <a:pt x="618715" y="284876"/>
                </a:lnTo>
                <a:lnTo>
                  <a:pt x="618715" y="359947"/>
                </a:lnTo>
                <a:lnTo>
                  <a:pt x="651510" y="359947"/>
                </a:lnTo>
                <a:lnTo>
                  <a:pt x="651510" y="258799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691036" y="8972284"/>
            <a:ext cx="638175" cy="358140"/>
          </a:xfrm>
          <a:custGeom>
            <a:avLst/>
            <a:gdLst/>
            <a:ahLst/>
            <a:cxnLst/>
            <a:rect l="l" t="t" r="r" b="b"/>
            <a:pathLst>
              <a:path w="638175" h="358140">
                <a:moveTo>
                  <a:pt x="273022" y="0"/>
                </a:moveTo>
                <a:lnTo>
                  <a:pt x="240623" y="0"/>
                </a:lnTo>
                <a:lnTo>
                  <a:pt x="240623" y="357972"/>
                </a:lnTo>
                <a:lnTo>
                  <a:pt x="273022" y="357972"/>
                </a:lnTo>
                <a:lnTo>
                  <a:pt x="273022" y="0"/>
                </a:lnTo>
                <a:close/>
              </a:path>
              <a:path w="638175" h="358140">
                <a:moveTo>
                  <a:pt x="165156" y="33189"/>
                </a:moveTo>
                <a:lnTo>
                  <a:pt x="0" y="33189"/>
                </a:lnTo>
                <a:lnTo>
                  <a:pt x="0" y="60057"/>
                </a:lnTo>
                <a:lnTo>
                  <a:pt x="131967" y="60057"/>
                </a:lnTo>
                <a:lnTo>
                  <a:pt x="131967" y="134338"/>
                </a:lnTo>
                <a:lnTo>
                  <a:pt x="790" y="134338"/>
                </a:lnTo>
                <a:lnTo>
                  <a:pt x="790" y="271442"/>
                </a:lnTo>
                <a:lnTo>
                  <a:pt x="30423" y="271442"/>
                </a:lnTo>
                <a:lnTo>
                  <a:pt x="53315" y="271294"/>
                </a:lnTo>
                <a:lnTo>
                  <a:pt x="97765" y="270109"/>
                </a:lnTo>
                <a:lnTo>
                  <a:pt x="141005" y="267368"/>
                </a:lnTo>
                <a:lnTo>
                  <a:pt x="186443" y="262034"/>
                </a:lnTo>
                <a:lnTo>
                  <a:pt x="210199" y="258404"/>
                </a:lnTo>
                <a:lnTo>
                  <a:pt x="209734" y="254452"/>
                </a:lnTo>
                <a:lnTo>
                  <a:pt x="33979" y="254452"/>
                </a:lnTo>
                <a:lnTo>
                  <a:pt x="33979" y="160811"/>
                </a:lnTo>
                <a:lnTo>
                  <a:pt x="165156" y="160811"/>
                </a:lnTo>
                <a:lnTo>
                  <a:pt x="165156" y="33189"/>
                </a:lnTo>
                <a:close/>
              </a:path>
              <a:path w="638175" h="358140">
                <a:moveTo>
                  <a:pt x="207039" y="231536"/>
                </a:moveTo>
                <a:lnTo>
                  <a:pt x="160958" y="237907"/>
                </a:lnTo>
                <a:lnTo>
                  <a:pt x="117446" y="241809"/>
                </a:lnTo>
                <a:lnTo>
                  <a:pt x="74725" y="243735"/>
                </a:lnTo>
                <a:lnTo>
                  <a:pt x="40564" y="244180"/>
                </a:lnTo>
                <a:lnTo>
                  <a:pt x="33979" y="244180"/>
                </a:lnTo>
                <a:lnTo>
                  <a:pt x="33979" y="254452"/>
                </a:lnTo>
                <a:lnTo>
                  <a:pt x="209734" y="254452"/>
                </a:lnTo>
                <a:lnTo>
                  <a:pt x="207039" y="231536"/>
                </a:lnTo>
                <a:close/>
              </a:path>
              <a:path w="638175" h="358140">
                <a:moveTo>
                  <a:pt x="638076" y="0"/>
                </a:moveTo>
                <a:lnTo>
                  <a:pt x="605281" y="0"/>
                </a:lnTo>
                <a:lnTo>
                  <a:pt x="605281" y="357972"/>
                </a:lnTo>
                <a:lnTo>
                  <a:pt x="638076" y="357972"/>
                </a:lnTo>
                <a:lnTo>
                  <a:pt x="638076" y="156859"/>
                </a:lnTo>
                <a:lnTo>
                  <a:pt x="619110" y="156859"/>
                </a:lnTo>
                <a:lnTo>
                  <a:pt x="619110" y="129597"/>
                </a:lnTo>
                <a:lnTo>
                  <a:pt x="638076" y="129597"/>
                </a:lnTo>
                <a:lnTo>
                  <a:pt x="638076" y="0"/>
                </a:lnTo>
                <a:close/>
              </a:path>
              <a:path w="638175" h="358140">
                <a:moveTo>
                  <a:pt x="523888" y="33980"/>
                </a:moveTo>
                <a:lnTo>
                  <a:pt x="361496" y="33980"/>
                </a:lnTo>
                <a:lnTo>
                  <a:pt x="361496" y="269862"/>
                </a:lnTo>
                <a:lnTo>
                  <a:pt x="400218" y="269862"/>
                </a:lnTo>
                <a:lnTo>
                  <a:pt x="421258" y="269565"/>
                </a:lnTo>
                <a:lnTo>
                  <a:pt x="463288" y="268010"/>
                </a:lnTo>
                <a:lnTo>
                  <a:pt x="501367" y="265121"/>
                </a:lnTo>
                <a:lnTo>
                  <a:pt x="551546" y="257613"/>
                </a:lnTo>
                <a:lnTo>
                  <a:pt x="550732" y="252082"/>
                </a:lnTo>
                <a:lnTo>
                  <a:pt x="394291" y="252082"/>
                </a:lnTo>
                <a:lnTo>
                  <a:pt x="394291" y="61242"/>
                </a:lnTo>
                <a:lnTo>
                  <a:pt x="523888" y="61242"/>
                </a:lnTo>
                <a:lnTo>
                  <a:pt x="523888" y="33980"/>
                </a:lnTo>
                <a:close/>
              </a:path>
              <a:path w="638175" h="358140">
                <a:moveTo>
                  <a:pt x="547595" y="230746"/>
                </a:moveTo>
                <a:lnTo>
                  <a:pt x="498996" y="237858"/>
                </a:lnTo>
                <a:lnTo>
                  <a:pt x="448817" y="241414"/>
                </a:lnTo>
                <a:lnTo>
                  <a:pt x="399954" y="242204"/>
                </a:lnTo>
                <a:lnTo>
                  <a:pt x="394291" y="242204"/>
                </a:lnTo>
                <a:lnTo>
                  <a:pt x="394291" y="252082"/>
                </a:lnTo>
                <a:lnTo>
                  <a:pt x="550732" y="252082"/>
                </a:lnTo>
                <a:lnTo>
                  <a:pt x="547595" y="230746"/>
                </a:lnTo>
                <a:close/>
              </a:path>
              <a:path w="638175" h="358140">
                <a:moveTo>
                  <a:pt x="605281" y="129597"/>
                </a:moveTo>
                <a:lnTo>
                  <a:pt x="502947" y="129597"/>
                </a:lnTo>
                <a:lnTo>
                  <a:pt x="502947" y="156859"/>
                </a:lnTo>
                <a:lnTo>
                  <a:pt x="605281" y="156859"/>
                </a:lnTo>
                <a:lnTo>
                  <a:pt x="605281" y="129597"/>
                </a:lnTo>
                <a:close/>
              </a:path>
              <a:path w="638175" h="358140">
                <a:moveTo>
                  <a:pt x="638076" y="129597"/>
                </a:moveTo>
                <a:lnTo>
                  <a:pt x="619110" y="129597"/>
                </a:lnTo>
                <a:lnTo>
                  <a:pt x="619110" y="156859"/>
                </a:lnTo>
                <a:lnTo>
                  <a:pt x="638076" y="156859"/>
                </a:lnTo>
                <a:lnTo>
                  <a:pt x="638076" y="129597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564528" y="9090819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32177" y="159953"/>
                </a:moveTo>
                <a:lnTo>
                  <a:pt x="18333" y="159953"/>
                </a:lnTo>
                <a:lnTo>
                  <a:pt x="12393" y="162432"/>
                </a:lnTo>
                <a:lnTo>
                  <a:pt x="2478" y="172346"/>
                </a:lnTo>
                <a:lnTo>
                  <a:pt x="0" y="178287"/>
                </a:lnTo>
                <a:lnTo>
                  <a:pt x="0" y="192130"/>
                </a:lnTo>
                <a:lnTo>
                  <a:pt x="2381" y="197836"/>
                </a:lnTo>
                <a:lnTo>
                  <a:pt x="2478" y="198070"/>
                </a:lnTo>
                <a:lnTo>
                  <a:pt x="12393" y="207986"/>
                </a:lnTo>
                <a:lnTo>
                  <a:pt x="18333" y="210464"/>
                </a:lnTo>
                <a:lnTo>
                  <a:pt x="29932" y="210464"/>
                </a:lnTo>
                <a:lnTo>
                  <a:pt x="34142" y="209342"/>
                </a:lnTo>
                <a:lnTo>
                  <a:pt x="41718" y="204758"/>
                </a:lnTo>
                <a:lnTo>
                  <a:pt x="44758" y="201672"/>
                </a:lnTo>
                <a:lnTo>
                  <a:pt x="47003" y="197836"/>
                </a:lnTo>
                <a:lnTo>
                  <a:pt x="49342" y="194002"/>
                </a:lnTo>
                <a:lnTo>
                  <a:pt x="50511" y="189792"/>
                </a:lnTo>
                <a:lnTo>
                  <a:pt x="50511" y="178287"/>
                </a:lnTo>
                <a:lnTo>
                  <a:pt x="48032" y="172346"/>
                </a:lnTo>
                <a:lnTo>
                  <a:pt x="38117" y="162432"/>
                </a:lnTo>
                <a:lnTo>
                  <a:pt x="32177" y="159953"/>
                </a:lnTo>
                <a:close/>
              </a:path>
              <a:path w="50800" h="210820">
                <a:moveTo>
                  <a:pt x="32177" y="0"/>
                </a:moveTo>
                <a:lnTo>
                  <a:pt x="18333" y="0"/>
                </a:lnTo>
                <a:lnTo>
                  <a:pt x="12393" y="2478"/>
                </a:lnTo>
                <a:lnTo>
                  <a:pt x="2478" y="12393"/>
                </a:lnTo>
                <a:lnTo>
                  <a:pt x="0" y="18333"/>
                </a:lnTo>
                <a:lnTo>
                  <a:pt x="0" y="32177"/>
                </a:lnTo>
                <a:lnTo>
                  <a:pt x="2381" y="37883"/>
                </a:lnTo>
                <a:lnTo>
                  <a:pt x="2478" y="38117"/>
                </a:lnTo>
                <a:lnTo>
                  <a:pt x="12393" y="48032"/>
                </a:lnTo>
                <a:lnTo>
                  <a:pt x="18333" y="50511"/>
                </a:lnTo>
                <a:lnTo>
                  <a:pt x="29932" y="50511"/>
                </a:lnTo>
                <a:lnTo>
                  <a:pt x="34142" y="49389"/>
                </a:lnTo>
                <a:lnTo>
                  <a:pt x="41718" y="44805"/>
                </a:lnTo>
                <a:lnTo>
                  <a:pt x="44758" y="41718"/>
                </a:lnTo>
                <a:lnTo>
                  <a:pt x="47003" y="37883"/>
                </a:lnTo>
                <a:lnTo>
                  <a:pt x="49342" y="34048"/>
                </a:lnTo>
                <a:lnTo>
                  <a:pt x="50511" y="29839"/>
                </a:lnTo>
                <a:lnTo>
                  <a:pt x="50511" y="18333"/>
                </a:lnTo>
                <a:lnTo>
                  <a:pt x="48032" y="12393"/>
                </a:lnTo>
                <a:lnTo>
                  <a:pt x="38117" y="2478"/>
                </a:lnTo>
                <a:lnTo>
                  <a:pt x="32177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6646" y="8972286"/>
            <a:ext cx="1023675" cy="35678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131947" y="8419204"/>
            <a:ext cx="693420" cy="358140"/>
          </a:xfrm>
          <a:custGeom>
            <a:avLst/>
            <a:gdLst/>
            <a:ahLst/>
            <a:cxnLst/>
            <a:rect l="l" t="t" r="r" b="b"/>
            <a:pathLst>
              <a:path w="693420" h="358140">
                <a:moveTo>
                  <a:pt x="302655" y="0"/>
                </a:moveTo>
                <a:lnTo>
                  <a:pt x="271046" y="0"/>
                </a:lnTo>
                <a:lnTo>
                  <a:pt x="271046" y="357576"/>
                </a:lnTo>
                <a:lnTo>
                  <a:pt x="302655" y="357576"/>
                </a:lnTo>
                <a:lnTo>
                  <a:pt x="302655" y="170688"/>
                </a:lnTo>
                <a:lnTo>
                  <a:pt x="282110" y="170688"/>
                </a:lnTo>
                <a:lnTo>
                  <a:pt x="282110" y="143820"/>
                </a:lnTo>
                <a:lnTo>
                  <a:pt x="302655" y="143820"/>
                </a:lnTo>
                <a:lnTo>
                  <a:pt x="302655" y="0"/>
                </a:lnTo>
                <a:close/>
              </a:path>
              <a:path w="693420" h="358140">
                <a:moveTo>
                  <a:pt x="222843" y="9482"/>
                </a:moveTo>
                <a:lnTo>
                  <a:pt x="192025" y="9482"/>
                </a:lnTo>
                <a:lnTo>
                  <a:pt x="192025" y="339796"/>
                </a:lnTo>
                <a:lnTo>
                  <a:pt x="222843" y="339796"/>
                </a:lnTo>
                <a:lnTo>
                  <a:pt x="222843" y="170688"/>
                </a:lnTo>
                <a:lnTo>
                  <a:pt x="213360" y="170688"/>
                </a:lnTo>
                <a:lnTo>
                  <a:pt x="213360" y="143820"/>
                </a:lnTo>
                <a:lnTo>
                  <a:pt x="222843" y="143820"/>
                </a:lnTo>
                <a:lnTo>
                  <a:pt x="222843" y="9482"/>
                </a:lnTo>
                <a:close/>
              </a:path>
              <a:path w="693420" h="358140">
                <a:moveTo>
                  <a:pt x="222843" y="143820"/>
                </a:moveTo>
                <a:lnTo>
                  <a:pt x="213360" y="143820"/>
                </a:lnTo>
                <a:lnTo>
                  <a:pt x="213360" y="170688"/>
                </a:lnTo>
                <a:lnTo>
                  <a:pt x="222843" y="170688"/>
                </a:lnTo>
                <a:lnTo>
                  <a:pt x="222843" y="143820"/>
                </a:lnTo>
                <a:close/>
              </a:path>
              <a:path w="693420" h="358140">
                <a:moveTo>
                  <a:pt x="271046" y="143820"/>
                </a:moveTo>
                <a:lnTo>
                  <a:pt x="222843" y="143820"/>
                </a:lnTo>
                <a:lnTo>
                  <a:pt x="222843" y="170688"/>
                </a:lnTo>
                <a:lnTo>
                  <a:pt x="271046" y="170688"/>
                </a:lnTo>
                <a:lnTo>
                  <a:pt x="271046" y="143820"/>
                </a:lnTo>
                <a:close/>
              </a:path>
              <a:path w="693420" h="358140">
                <a:moveTo>
                  <a:pt x="302655" y="143820"/>
                </a:moveTo>
                <a:lnTo>
                  <a:pt x="282110" y="143820"/>
                </a:lnTo>
                <a:lnTo>
                  <a:pt x="282110" y="170688"/>
                </a:lnTo>
                <a:lnTo>
                  <a:pt x="302655" y="170688"/>
                </a:lnTo>
                <a:lnTo>
                  <a:pt x="302655" y="143820"/>
                </a:lnTo>
                <a:close/>
              </a:path>
              <a:path w="693420" h="358140">
                <a:moveTo>
                  <a:pt x="131967" y="46227"/>
                </a:moveTo>
                <a:lnTo>
                  <a:pt x="121299" y="46227"/>
                </a:lnTo>
                <a:lnTo>
                  <a:pt x="121299" y="52154"/>
                </a:lnTo>
                <a:lnTo>
                  <a:pt x="120559" y="72650"/>
                </a:lnTo>
                <a:lnTo>
                  <a:pt x="114631" y="112162"/>
                </a:lnTo>
                <a:lnTo>
                  <a:pt x="102778" y="149426"/>
                </a:lnTo>
                <a:lnTo>
                  <a:pt x="83813" y="183998"/>
                </a:lnTo>
                <a:lnTo>
                  <a:pt x="57118" y="215904"/>
                </a:lnTo>
                <a:lnTo>
                  <a:pt x="21360" y="244549"/>
                </a:lnTo>
                <a:lnTo>
                  <a:pt x="0" y="257613"/>
                </a:lnTo>
                <a:lnTo>
                  <a:pt x="18965" y="280924"/>
                </a:lnTo>
                <a:lnTo>
                  <a:pt x="54130" y="258107"/>
                </a:lnTo>
                <a:lnTo>
                  <a:pt x="82973" y="233116"/>
                </a:lnTo>
                <a:lnTo>
                  <a:pt x="115496" y="191407"/>
                </a:lnTo>
                <a:lnTo>
                  <a:pt x="136906" y="145599"/>
                </a:lnTo>
                <a:lnTo>
                  <a:pt x="148734" y="96901"/>
                </a:lnTo>
                <a:lnTo>
                  <a:pt x="151364" y="73095"/>
                </a:lnTo>
                <a:lnTo>
                  <a:pt x="131967" y="73095"/>
                </a:lnTo>
                <a:lnTo>
                  <a:pt x="131967" y="46227"/>
                </a:lnTo>
                <a:close/>
              </a:path>
              <a:path w="693420" h="358140">
                <a:moveTo>
                  <a:pt x="121299" y="46227"/>
                </a:moveTo>
                <a:lnTo>
                  <a:pt x="13828" y="46227"/>
                </a:lnTo>
                <a:lnTo>
                  <a:pt x="13828" y="73095"/>
                </a:lnTo>
                <a:lnTo>
                  <a:pt x="120509" y="73095"/>
                </a:lnTo>
                <a:lnTo>
                  <a:pt x="120559" y="72650"/>
                </a:lnTo>
                <a:lnTo>
                  <a:pt x="121299" y="52154"/>
                </a:lnTo>
                <a:lnTo>
                  <a:pt x="121299" y="46227"/>
                </a:lnTo>
                <a:close/>
              </a:path>
              <a:path w="693420" h="358140">
                <a:moveTo>
                  <a:pt x="152513" y="46227"/>
                </a:moveTo>
                <a:lnTo>
                  <a:pt x="131967" y="46227"/>
                </a:lnTo>
                <a:lnTo>
                  <a:pt x="131967" y="73095"/>
                </a:lnTo>
                <a:lnTo>
                  <a:pt x="151364" y="73095"/>
                </a:lnTo>
                <a:lnTo>
                  <a:pt x="152093" y="63316"/>
                </a:lnTo>
                <a:lnTo>
                  <a:pt x="152513" y="46227"/>
                </a:lnTo>
                <a:close/>
              </a:path>
              <a:path w="693420" h="358140">
                <a:moveTo>
                  <a:pt x="410491" y="15014"/>
                </a:moveTo>
                <a:lnTo>
                  <a:pt x="378091" y="15014"/>
                </a:lnTo>
                <a:lnTo>
                  <a:pt x="378091" y="170688"/>
                </a:lnTo>
                <a:lnTo>
                  <a:pt x="543643" y="170688"/>
                </a:lnTo>
                <a:lnTo>
                  <a:pt x="543643" y="144216"/>
                </a:lnTo>
                <a:lnTo>
                  <a:pt x="410491" y="144216"/>
                </a:lnTo>
                <a:lnTo>
                  <a:pt x="410491" y="91666"/>
                </a:lnTo>
                <a:lnTo>
                  <a:pt x="543643" y="91666"/>
                </a:lnTo>
                <a:lnTo>
                  <a:pt x="543643" y="65983"/>
                </a:lnTo>
                <a:lnTo>
                  <a:pt x="410491" y="65983"/>
                </a:lnTo>
                <a:lnTo>
                  <a:pt x="410491" y="15014"/>
                </a:lnTo>
                <a:close/>
              </a:path>
              <a:path w="693420" h="358140">
                <a:moveTo>
                  <a:pt x="543643" y="91666"/>
                </a:moveTo>
                <a:lnTo>
                  <a:pt x="511244" y="91666"/>
                </a:lnTo>
                <a:lnTo>
                  <a:pt x="511244" y="144216"/>
                </a:lnTo>
                <a:lnTo>
                  <a:pt x="543643" y="144216"/>
                </a:lnTo>
                <a:lnTo>
                  <a:pt x="543643" y="91666"/>
                </a:lnTo>
                <a:close/>
              </a:path>
              <a:path w="693420" h="358140">
                <a:moveTo>
                  <a:pt x="543643" y="15014"/>
                </a:moveTo>
                <a:lnTo>
                  <a:pt x="511244" y="15014"/>
                </a:lnTo>
                <a:lnTo>
                  <a:pt x="511244" y="65983"/>
                </a:lnTo>
                <a:lnTo>
                  <a:pt x="543643" y="65983"/>
                </a:lnTo>
                <a:lnTo>
                  <a:pt x="543643" y="15014"/>
                </a:lnTo>
                <a:close/>
              </a:path>
              <a:path w="693420" h="358140">
                <a:moveTo>
                  <a:pt x="640841" y="0"/>
                </a:moveTo>
                <a:lnTo>
                  <a:pt x="608047" y="0"/>
                </a:lnTo>
                <a:lnTo>
                  <a:pt x="608047" y="184517"/>
                </a:lnTo>
                <a:lnTo>
                  <a:pt x="640841" y="184517"/>
                </a:lnTo>
                <a:lnTo>
                  <a:pt x="640841" y="103914"/>
                </a:lnTo>
                <a:lnTo>
                  <a:pt x="626222" y="103914"/>
                </a:lnTo>
                <a:lnTo>
                  <a:pt x="626222" y="77047"/>
                </a:lnTo>
                <a:lnTo>
                  <a:pt x="640841" y="77047"/>
                </a:lnTo>
                <a:lnTo>
                  <a:pt x="640841" y="0"/>
                </a:lnTo>
                <a:close/>
              </a:path>
              <a:path w="693420" h="358140">
                <a:moveTo>
                  <a:pt x="640841" y="77047"/>
                </a:moveTo>
                <a:lnTo>
                  <a:pt x="626222" y="77047"/>
                </a:lnTo>
                <a:lnTo>
                  <a:pt x="626222" y="103914"/>
                </a:lnTo>
                <a:lnTo>
                  <a:pt x="640841" y="103914"/>
                </a:lnTo>
                <a:lnTo>
                  <a:pt x="640841" y="77047"/>
                </a:lnTo>
                <a:close/>
              </a:path>
              <a:path w="693420" h="358140">
                <a:moveTo>
                  <a:pt x="693391" y="77047"/>
                </a:moveTo>
                <a:lnTo>
                  <a:pt x="640841" y="77047"/>
                </a:lnTo>
                <a:lnTo>
                  <a:pt x="640841" y="103914"/>
                </a:lnTo>
                <a:lnTo>
                  <a:pt x="693391" y="103914"/>
                </a:lnTo>
                <a:lnTo>
                  <a:pt x="693391" y="77047"/>
                </a:lnTo>
                <a:close/>
              </a:path>
              <a:path w="693420" h="358140">
                <a:moveTo>
                  <a:pt x="640841" y="201507"/>
                </a:moveTo>
                <a:lnTo>
                  <a:pt x="413651" y="201507"/>
                </a:lnTo>
                <a:lnTo>
                  <a:pt x="413651" y="227584"/>
                </a:lnTo>
                <a:lnTo>
                  <a:pt x="608442" y="227584"/>
                </a:lnTo>
                <a:lnTo>
                  <a:pt x="608442" y="263935"/>
                </a:lnTo>
                <a:lnTo>
                  <a:pt x="414837" y="263935"/>
                </a:lnTo>
                <a:lnTo>
                  <a:pt x="414837" y="353625"/>
                </a:lnTo>
                <a:lnTo>
                  <a:pt x="653485" y="353625"/>
                </a:lnTo>
                <a:lnTo>
                  <a:pt x="653485" y="341772"/>
                </a:lnTo>
                <a:lnTo>
                  <a:pt x="446841" y="341772"/>
                </a:lnTo>
                <a:lnTo>
                  <a:pt x="446841" y="288432"/>
                </a:lnTo>
                <a:lnTo>
                  <a:pt x="640841" y="288432"/>
                </a:lnTo>
                <a:lnTo>
                  <a:pt x="640841" y="201507"/>
                </a:lnTo>
                <a:close/>
              </a:path>
              <a:path w="693420" h="358140">
                <a:moveTo>
                  <a:pt x="653485" y="327153"/>
                </a:moveTo>
                <a:lnTo>
                  <a:pt x="446841" y="327153"/>
                </a:lnTo>
                <a:lnTo>
                  <a:pt x="446841" y="341772"/>
                </a:lnTo>
                <a:lnTo>
                  <a:pt x="653485" y="341772"/>
                </a:lnTo>
                <a:lnTo>
                  <a:pt x="653485" y="327153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1361082" y="8972284"/>
            <a:ext cx="638175" cy="358140"/>
          </a:xfrm>
          <a:custGeom>
            <a:avLst/>
            <a:gdLst/>
            <a:ahLst/>
            <a:cxnLst/>
            <a:rect l="l" t="t" r="r" b="b"/>
            <a:pathLst>
              <a:path w="638175" h="358140">
                <a:moveTo>
                  <a:pt x="273022" y="0"/>
                </a:moveTo>
                <a:lnTo>
                  <a:pt x="240623" y="0"/>
                </a:lnTo>
                <a:lnTo>
                  <a:pt x="240623" y="357972"/>
                </a:lnTo>
                <a:lnTo>
                  <a:pt x="273022" y="357972"/>
                </a:lnTo>
                <a:lnTo>
                  <a:pt x="273022" y="0"/>
                </a:lnTo>
                <a:close/>
              </a:path>
              <a:path w="638175" h="358140">
                <a:moveTo>
                  <a:pt x="165156" y="33189"/>
                </a:moveTo>
                <a:lnTo>
                  <a:pt x="0" y="33189"/>
                </a:lnTo>
                <a:lnTo>
                  <a:pt x="0" y="60057"/>
                </a:lnTo>
                <a:lnTo>
                  <a:pt x="131967" y="60057"/>
                </a:lnTo>
                <a:lnTo>
                  <a:pt x="131967" y="134338"/>
                </a:lnTo>
                <a:lnTo>
                  <a:pt x="790" y="134338"/>
                </a:lnTo>
                <a:lnTo>
                  <a:pt x="790" y="271442"/>
                </a:lnTo>
                <a:lnTo>
                  <a:pt x="30423" y="271442"/>
                </a:lnTo>
                <a:lnTo>
                  <a:pt x="53315" y="271294"/>
                </a:lnTo>
                <a:lnTo>
                  <a:pt x="97765" y="270109"/>
                </a:lnTo>
                <a:lnTo>
                  <a:pt x="141005" y="267368"/>
                </a:lnTo>
                <a:lnTo>
                  <a:pt x="186443" y="262034"/>
                </a:lnTo>
                <a:lnTo>
                  <a:pt x="210199" y="258404"/>
                </a:lnTo>
                <a:lnTo>
                  <a:pt x="209734" y="254452"/>
                </a:lnTo>
                <a:lnTo>
                  <a:pt x="33979" y="254452"/>
                </a:lnTo>
                <a:lnTo>
                  <a:pt x="33979" y="160811"/>
                </a:lnTo>
                <a:lnTo>
                  <a:pt x="165156" y="160811"/>
                </a:lnTo>
                <a:lnTo>
                  <a:pt x="165156" y="33189"/>
                </a:lnTo>
                <a:close/>
              </a:path>
              <a:path w="638175" h="358140">
                <a:moveTo>
                  <a:pt x="207039" y="231536"/>
                </a:moveTo>
                <a:lnTo>
                  <a:pt x="160958" y="237907"/>
                </a:lnTo>
                <a:lnTo>
                  <a:pt x="117446" y="241809"/>
                </a:lnTo>
                <a:lnTo>
                  <a:pt x="74725" y="243735"/>
                </a:lnTo>
                <a:lnTo>
                  <a:pt x="40564" y="244180"/>
                </a:lnTo>
                <a:lnTo>
                  <a:pt x="33979" y="244180"/>
                </a:lnTo>
                <a:lnTo>
                  <a:pt x="33979" y="254452"/>
                </a:lnTo>
                <a:lnTo>
                  <a:pt x="209734" y="254452"/>
                </a:lnTo>
                <a:lnTo>
                  <a:pt x="207039" y="231536"/>
                </a:lnTo>
                <a:close/>
              </a:path>
              <a:path w="638175" h="358140">
                <a:moveTo>
                  <a:pt x="638076" y="0"/>
                </a:moveTo>
                <a:lnTo>
                  <a:pt x="605281" y="0"/>
                </a:lnTo>
                <a:lnTo>
                  <a:pt x="605281" y="357972"/>
                </a:lnTo>
                <a:lnTo>
                  <a:pt x="638076" y="357972"/>
                </a:lnTo>
                <a:lnTo>
                  <a:pt x="638076" y="156859"/>
                </a:lnTo>
                <a:lnTo>
                  <a:pt x="619110" y="156859"/>
                </a:lnTo>
                <a:lnTo>
                  <a:pt x="619110" y="129597"/>
                </a:lnTo>
                <a:lnTo>
                  <a:pt x="638076" y="129597"/>
                </a:lnTo>
                <a:lnTo>
                  <a:pt x="638076" y="0"/>
                </a:lnTo>
                <a:close/>
              </a:path>
              <a:path w="638175" h="358140">
                <a:moveTo>
                  <a:pt x="523888" y="33980"/>
                </a:moveTo>
                <a:lnTo>
                  <a:pt x="361496" y="33980"/>
                </a:lnTo>
                <a:lnTo>
                  <a:pt x="361496" y="269862"/>
                </a:lnTo>
                <a:lnTo>
                  <a:pt x="400218" y="269862"/>
                </a:lnTo>
                <a:lnTo>
                  <a:pt x="421258" y="269565"/>
                </a:lnTo>
                <a:lnTo>
                  <a:pt x="463288" y="268010"/>
                </a:lnTo>
                <a:lnTo>
                  <a:pt x="501367" y="265121"/>
                </a:lnTo>
                <a:lnTo>
                  <a:pt x="551546" y="257613"/>
                </a:lnTo>
                <a:lnTo>
                  <a:pt x="550732" y="252082"/>
                </a:lnTo>
                <a:lnTo>
                  <a:pt x="394291" y="252082"/>
                </a:lnTo>
                <a:lnTo>
                  <a:pt x="394291" y="61242"/>
                </a:lnTo>
                <a:lnTo>
                  <a:pt x="523888" y="61242"/>
                </a:lnTo>
                <a:lnTo>
                  <a:pt x="523888" y="33980"/>
                </a:lnTo>
                <a:close/>
              </a:path>
              <a:path w="638175" h="358140">
                <a:moveTo>
                  <a:pt x="547595" y="230746"/>
                </a:moveTo>
                <a:lnTo>
                  <a:pt x="498996" y="237858"/>
                </a:lnTo>
                <a:lnTo>
                  <a:pt x="448817" y="241414"/>
                </a:lnTo>
                <a:lnTo>
                  <a:pt x="399954" y="242204"/>
                </a:lnTo>
                <a:lnTo>
                  <a:pt x="394291" y="242204"/>
                </a:lnTo>
                <a:lnTo>
                  <a:pt x="394291" y="252082"/>
                </a:lnTo>
                <a:lnTo>
                  <a:pt x="550732" y="252082"/>
                </a:lnTo>
                <a:lnTo>
                  <a:pt x="547595" y="230746"/>
                </a:lnTo>
                <a:close/>
              </a:path>
              <a:path w="638175" h="358140">
                <a:moveTo>
                  <a:pt x="605281" y="129597"/>
                </a:moveTo>
                <a:lnTo>
                  <a:pt x="502947" y="129597"/>
                </a:lnTo>
                <a:lnTo>
                  <a:pt x="502947" y="156859"/>
                </a:lnTo>
                <a:lnTo>
                  <a:pt x="605281" y="156859"/>
                </a:lnTo>
                <a:lnTo>
                  <a:pt x="605281" y="129597"/>
                </a:lnTo>
                <a:close/>
              </a:path>
              <a:path w="638175" h="358140">
                <a:moveTo>
                  <a:pt x="638076" y="129597"/>
                </a:moveTo>
                <a:lnTo>
                  <a:pt x="619110" y="129597"/>
                </a:lnTo>
                <a:lnTo>
                  <a:pt x="619110" y="156859"/>
                </a:lnTo>
                <a:lnTo>
                  <a:pt x="638076" y="156859"/>
                </a:lnTo>
                <a:lnTo>
                  <a:pt x="638076" y="129597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2234595" y="9090819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32177" y="159953"/>
                </a:moveTo>
                <a:lnTo>
                  <a:pt x="18333" y="159953"/>
                </a:lnTo>
                <a:lnTo>
                  <a:pt x="12393" y="162432"/>
                </a:lnTo>
                <a:lnTo>
                  <a:pt x="2478" y="172346"/>
                </a:lnTo>
                <a:lnTo>
                  <a:pt x="0" y="178287"/>
                </a:lnTo>
                <a:lnTo>
                  <a:pt x="0" y="192130"/>
                </a:lnTo>
                <a:lnTo>
                  <a:pt x="2381" y="197836"/>
                </a:lnTo>
                <a:lnTo>
                  <a:pt x="2478" y="198070"/>
                </a:lnTo>
                <a:lnTo>
                  <a:pt x="12393" y="207986"/>
                </a:lnTo>
                <a:lnTo>
                  <a:pt x="18333" y="210464"/>
                </a:lnTo>
                <a:lnTo>
                  <a:pt x="29932" y="210464"/>
                </a:lnTo>
                <a:lnTo>
                  <a:pt x="34142" y="209342"/>
                </a:lnTo>
                <a:lnTo>
                  <a:pt x="41718" y="204758"/>
                </a:lnTo>
                <a:lnTo>
                  <a:pt x="44758" y="201672"/>
                </a:lnTo>
                <a:lnTo>
                  <a:pt x="47003" y="197836"/>
                </a:lnTo>
                <a:lnTo>
                  <a:pt x="49342" y="194002"/>
                </a:lnTo>
                <a:lnTo>
                  <a:pt x="50511" y="189792"/>
                </a:lnTo>
                <a:lnTo>
                  <a:pt x="50511" y="178287"/>
                </a:lnTo>
                <a:lnTo>
                  <a:pt x="48032" y="172346"/>
                </a:lnTo>
                <a:lnTo>
                  <a:pt x="38117" y="162432"/>
                </a:lnTo>
                <a:lnTo>
                  <a:pt x="32177" y="159953"/>
                </a:lnTo>
                <a:close/>
              </a:path>
              <a:path w="50800" h="210820">
                <a:moveTo>
                  <a:pt x="32177" y="0"/>
                </a:moveTo>
                <a:lnTo>
                  <a:pt x="18333" y="0"/>
                </a:lnTo>
                <a:lnTo>
                  <a:pt x="12393" y="2478"/>
                </a:lnTo>
                <a:lnTo>
                  <a:pt x="2478" y="12393"/>
                </a:lnTo>
                <a:lnTo>
                  <a:pt x="0" y="18333"/>
                </a:lnTo>
                <a:lnTo>
                  <a:pt x="0" y="32177"/>
                </a:lnTo>
                <a:lnTo>
                  <a:pt x="2381" y="37883"/>
                </a:lnTo>
                <a:lnTo>
                  <a:pt x="2478" y="38117"/>
                </a:lnTo>
                <a:lnTo>
                  <a:pt x="12393" y="48032"/>
                </a:lnTo>
                <a:lnTo>
                  <a:pt x="18333" y="50511"/>
                </a:lnTo>
                <a:lnTo>
                  <a:pt x="29932" y="50511"/>
                </a:lnTo>
                <a:lnTo>
                  <a:pt x="34142" y="49389"/>
                </a:lnTo>
                <a:lnTo>
                  <a:pt x="41718" y="44805"/>
                </a:lnTo>
                <a:lnTo>
                  <a:pt x="44758" y="41718"/>
                </a:lnTo>
                <a:lnTo>
                  <a:pt x="47003" y="37883"/>
                </a:lnTo>
                <a:lnTo>
                  <a:pt x="49342" y="34048"/>
                </a:lnTo>
                <a:lnTo>
                  <a:pt x="50511" y="29839"/>
                </a:lnTo>
                <a:lnTo>
                  <a:pt x="50511" y="18333"/>
                </a:lnTo>
                <a:lnTo>
                  <a:pt x="48032" y="12393"/>
                </a:lnTo>
                <a:lnTo>
                  <a:pt x="38117" y="2478"/>
                </a:lnTo>
                <a:lnTo>
                  <a:pt x="32177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2540853" y="8972289"/>
            <a:ext cx="1009650" cy="358140"/>
          </a:xfrm>
          <a:custGeom>
            <a:avLst/>
            <a:gdLst/>
            <a:ahLst/>
            <a:cxnLst/>
            <a:rect l="l" t="t" r="r" b="b"/>
            <a:pathLst>
              <a:path w="1009650" h="358140">
                <a:moveTo>
                  <a:pt x="31213" y="33979"/>
                </a:moveTo>
                <a:lnTo>
                  <a:pt x="0" y="33979"/>
                </a:lnTo>
                <a:lnTo>
                  <a:pt x="0" y="268281"/>
                </a:lnTo>
                <a:lnTo>
                  <a:pt x="136709" y="268281"/>
                </a:lnTo>
                <a:lnTo>
                  <a:pt x="136709" y="241413"/>
                </a:lnTo>
                <a:lnTo>
                  <a:pt x="31213" y="241413"/>
                </a:lnTo>
                <a:lnTo>
                  <a:pt x="31213" y="147376"/>
                </a:lnTo>
                <a:lnTo>
                  <a:pt x="136709" y="147376"/>
                </a:lnTo>
                <a:lnTo>
                  <a:pt x="136709" y="120903"/>
                </a:lnTo>
                <a:lnTo>
                  <a:pt x="31213" y="120903"/>
                </a:lnTo>
                <a:lnTo>
                  <a:pt x="31213" y="33979"/>
                </a:lnTo>
                <a:close/>
              </a:path>
              <a:path w="1009650" h="358140">
                <a:moveTo>
                  <a:pt x="136709" y="147376"/>
                </a:moveTo>
                <a:lnTo>
                  <a:pt x="106285" y="147376"/>
                </a:lnTo>
                <a:lnTo>
                  <a:pt x="106285" y="241413"/>
                </a:lnTo>
                <a:lnTo>
                  <a:pt x="136709" y="241413"/>
                </a:lnTo>
                <a:lnTo>
                  <a:pt x="136709" y="147376"/>
                </a:lnTo>
                <a:close/>
              </a:path>
              <a:path w="1009650" h="358140">
                <a:moveTo>
                  <a:pt x="136709" y="33979"/>
                </a:moveTo>
                <a:lnTo>
                  <a:pt x="106285" y="33979"/>
                </a:lnTo>
                <a:lnTo>
                  <a:pt x="106285" y="120903"/>
                </a:lnTo>
                <a:lnTo>
                  <a:pt x="136709" y="120903"/>
                </a:lnTo>
                <a:lnTo>
                  <a:pt x="136709" y="33979"/>
                </a:lnTo>
                <a:close/>
              </a:path>
              <a:path w="1009650" h="358140">
                <a:moveTo>
                  <a:pt x="291198" y="0"/>
                </a:moveTo>
                <a:lnTo>
                  <a:pt x="259588" y="0"/>
                </a:lnTo>
                <a:lnTo>
                  <a:pt x="259588" y="357576"/>
                </a:lnTo>
                <a:lnTo>
                  <a:pt x="291198" y="357576"/>
                </a:lnTo>
                <a:lnTo>
                  <a:pt x="291198" y="168712"/>
                </a:lnTo>
                <a:lnTo>
                  <a:pt x="271046" y="168712"/>
                </a:lnTo>
                <a:lnTo>
                  <a:pt x="271046" y="141450"/>
                </a:lnTo>
                <a:lnTo>
                  <a:pt x="291198" y="141450"/>
                </a:lnTo>
                <a:lnTo>
                  <a:pt x="291198" y="0"/>
                </a:lnTo>
                <a:close/>
              </a:path>
              <a:path w="1009650" h="358140">
                <a:moveTo>
                  <a:pt x="211385" y="7507"/>
                </a:moveTo>
                <a:lnTo>
                  <a:pt x="180170" y="7507"/>
                </a:lnTo>
                <a:lnTo>
                  <a:pt x="180170" y="339401"/>
                </a:lnTo>
                <a:lnTo>
                  <a:pt x="211385" y="339401"/>
                </a:lnTo>
                <a:lnTo>
                  <a:pt x="211385" y="168712"/>
                </a:lnTo>
                <a:lnTo>
                  <a:pt x="202298" y="168712"/>
                </a:lnTo>
                <a:lnTo>
                  <a:pt x="202298" y="141450"/>
                </a:lnTo>
                <a:lnTo>
                  <a:pt x="211385" y="141450"/>
                </a:lnTo>
                <a:lnTo>
                  <a:pt x="211385" y="7507"/>
                </a:lnTo>
                <a:close/>
              </a:path>
              <a:path w="1009650" h="358140">
                <a:moveTo>
                  <a:pt x="211385" y="141450"/>
                </a:moveTo>
                <a:lnTo>
                  <a:pt x="202298" y="141450"/>
                </a:lnTo>
                <a:lnTo>
                  <a:pt x="202298" y="168712"/>
                </a:lnTo>
                <a:lnTo>
                  <a:pt x="211385" y="168712"/>
                </a:lnTo>
                <a:lnTo>
                  <a:pt x="211385" y="141450"/>
                </a:lnTo>
                <a:close/>
              </a:path>
              <a:path w="1009650" h="358140">
                <a:moveTo>
                  <a:pt x="259588" y="141450"/>
                </a:moveTo>
                <a:lnTo>
                  <a:pt x="211385" y="141450"/>
                </a:lnTo>
                <a:lnTo>
                  <a:pt x="211385" y="168712"/>
                </a:lnTo>
                <a:lnTo>
                  <a:pt x="259588" y="168712"/>
                </a:lnTo>
                <a:lnTo>
                  <a:pt x="259588" y="141450"/>
                </a:lnTo>
                <a:close/>
              </a:path>
              <a:path w="1009650" h="358140">
                <a:moveTo>
                  <a:pt x="291198" y="141450"/>
                </a:moveTo>
                <a:lnTo>
                  <a:pt x="271046" y="141450"/>
                </a:lnTo>
                <a:lnTo>
                  <a:pt x="271046" y="168712"/>
                </a:lnTo>
                <a:lnTo>
                  <a:pt x="291198" y="168712"/>
                </a:lnTo>
                <a:lnTo>
                  <a:pt x="291198" y="141450"/>
                </a:lnTo>
                <a:close/>
              </a:path>
              <a:path w="1009650" h="358140">
                <a:moveTo>
                  <a:pt x="504528" y="33979"/>
                </a:moveTo>
                <a:lnTo>
                  <a:pt x="491094" y="33979"/>
                </a:lnTo>
                <a:lnTo>
                  <a:pt x="491094" y="44648"/>
                </a:lnTo>
                <a:lnTo>
                  <a:pt x="490674" y="51093"/>
                </a:lnTo>
                <a:lnTo>
                  <a:pt x="472005" y="86430"/>
                </a:lnTo>
                <a:lnTo>
                  <a:pt x="440124" y="110236"/>
                </a:lnTo>
                <a:lnTo>
                  <a:pt x="397970" y="126262"/>
                </a:lnTo>
                <a:lnTo>
                  <a:pt x="370189" y="131967"/>
                </a:lnTo>
                <a:lnTo>
                  <a:pt x="382438" y="158044"/>
                </a:lnTo>
                <a:lnTo>
                  <a:pt x="422146" y="149006"/>
                </a:lnTo>
                <a:lnTo>
                  <a:pt x="458003" y="133547"/>
                </a:lnTo>
                <a:lnTo>
                  <a:pt x="495736" y="104112"/>
                </a:lnTo>
                <a:lnTo>
                  <a:pt x="512232" y="79400"/>
                </a:lnTo>
                <a:lnTo>
                  <a:pt x="510751" y="76429"/>
                </a:lnTo>
                <a:lnTo>
                  <a:pt x="507293" y="66280"/>
                </a:lnTo>
                <a:lnTo>
                  <a:pt x="505219" y="55686"/>
                </a:lnTo>
                <a:lnTo>
                  <a:pt x="504528" y="44648"/>
                </a:lnTo>
                <a:lnTo>
                  <a:pt x="504528" y="33979"/>
                </a:lnTo>
                <a:close/>
              </a:path>
              <a:path w="1009650" h="358140">
                <a:moveTo>
                  <a:pt x="533371" y="33979"/>
                </a:moveTo>
                <a:lnTo>
                  <a:pt x="519937" y="33979"/>
                </a:lnTo>
                <a:lnTo>
                  <a:pt x="519937" y="44648"/>
                </a:lnTo>
                <a:lnTo>
                  <a:pt x="519246" y="55686"/>
                </a:lnTo>
                <a:lnTo>
                  <a:pt x="517171" y="66280"/>
                </a:lnTo>
                <a:lnTo>
                  <a:pt x="513714" y="76429"/>
                </a:lnTo>
                <a:lnTo>
                  <a:pt x="512232" y="79400"/>
                </a:lnTo>
                <a:lnTo>
                  <a:pt x="515673" y="86257"/>
                </a:lnTo>
                <a:lnTo>
                  <a:pt x="546014" y="120114"/>
                </a:lnTo>
                <a:lnTo>
                  <a:pt x="589872" y="144610"/>
                </a:lnTo>
                <a:lnTo>
                  <a:pt x="628543" y="155723"/>
                </a:lnTo>
                <a:lnTo>
                  <a:pt x="642026" y="158044"/>
                </a:lnTo>
                <a:lnTo>
                  <a:pt x="654275" y="131967"/>
                </a:lnTo>
                <a:lnTo>
                  <a:pt x="644866" y="130411"/>
                </a:lnTo>
                <a:lnTo>
                  <a:pt x="635606" y="128509"/>
                </a:lnTo>
                <a:lnTo>
                  <a:pt x="592193" y="114039"/>
                </a:lnTo>
                <a:lnTo>
                  <a:pt x="557867" y="91666"/>
                </a:lnTo>
                <a:lnTo>
                  <a:pt x="533371" y="53076"/>
                </a:lnTo>
                <a:lnTo>
                  <a:pt x="533371" y="33979"/>
                </a:lnTo>
                <a:close/>
              </a:path>
              <a:path w="1009650" h="358140">
                <a:moveTo>
                  <a:pt x="519937" y="33979"/>
                </a:moveTo>
                <a:lnTo>
                  <a:pt x="504528" y="33979"/>
                </a:lnTo>
                <a:lnTo>
                  <a:pt x="504528" y="44648"/>
                </a:lnTo>
                <a:lnTo>
                  <a:pt x="505219" y="55686"/>
                </a:lnTo>
                <a:lnTo>
                  <a:pt x="507293" y="66280"/>
                </a:lnTo>
                <a:lnTo>
                  <a:pt x="510751" y="76429"/>
                </a:lnTo>
                <a:lnTo>
                  <a:pt x="512232" y="79400"/>
                </a:lnTo>
                <a:lnTo>
                  <a:pt x="513714" y="76429"/>
                </a:lnTo>
                <a:lnTo>
                  <a:pt x="517171" y="66280"/>
                </a:lnTo>
                <a:lnTo>
                  <a:pt x="519246" y="55686"/>
                </a:lnTo>
                <a:lnTo>
                  <a:pt x="519937" y="44648"/>
                </a:lnTo>
                <a:lnTo>
                  <a:pt x="519937" y="33979"/>
                </a:lnTo>
                <a:close/>
              </a:path>
              <a:path w="1009650" h="358140">
                <a:moveTo>
                  <a:pt x="644397" y="17779"/>
                </a:moveTo>
                <a:lnTo>
                  <a:pt x="380462" y="17779"/>
                </a:lnTo>
                <a:lnTo>
                  <a:pt x="380462" y="44252"/>
                </a:lnTo>
                <a:lnTo>
                  <a:pt x="491094" y="44252"/>
                </a:lnTo>
                <a:lnTo>
                  <a:pt x="491094" y="33979"/>
                </a:lnTo>
                <a:lnTo>
                  <a:pt x="644397" y="33979"/>
                </a:lnTo>
                <a:lnTo>
                  <a:pt x="644397" y="17779"/>
                </a:lnTo>
                <a:close/>
              </a:path>
              <a:path w="1009650" h="358140">
                <a:moveTo>
                  <a:pt x="644397" y="33979"/>
                </a:moveTo>
                <a:lnTo>
                  <a:pt x="533371" y="33979"/>
                </a:lnTo>
                <a:lnTo>
                  <a:pt x="533371" y="44252"/>
                </a:lnTo>
                <a:lnTo>
                  <a:pt x="644397" y="44252"/>
                </a:lnTo>
                <a:lnTo>
                  <a:pt x="644397" y="33979"/>
                </a:lnTo>
                <a:close/>
              </a:path>
              <a:path w="1009650" h="358140">
                <a:moveTo>
                  <a:pt x="424320" y="248130"/>
                </a:moveTo>
                <a:lnTo>
                  <a:pt x="391525" y="248130"/>
                </a:lnTo>
                <a:lnTo>
                  <a:pt x="391525" y="349674"/>
                </a:lnTo>
                <a:lnTo>
                  <a:pt x="638471" y="349674"/>
                </a:lnTo>
                <a:lnTo>
                  <a:pt x="638471" y="332684"/>
                </a:lnTo>
                <a:lnTo>
                  <a:pt x="424320" y="332684"/>
                </a:lnTo>
                <a:lnTo>
                  <a:pt x="424320" y="248130"/>
                </a:lnTo>
                <a:close/>
              </a:path>
              <a:path w="1009650" h="358140">
                <a:moveTo>
                  <a:pt x="638471" y="322806"/>
                </a:moveTo>
                <a:lnTo>
                  <a:pt x="424320" y="322806"/>
                </a:lnTo>
                <a:lnTo>
                  <a:pt x="424320" y="332684"/>
                </a:lnTo>
                <a:lnTo>
                  <a:pt x="638471" y="332684"/>
                </a:lnTo>
                <a:lnTo>
                  <a:pt x="638471" y="322806"/>
                </a:lnTo>
                <a:close/>
              </a:path>
              <a:path w="1009650" h="358140">
                <a:moveTo>
                  <a:pt x="531000" y="200717"/>
                </a:moveTo>
                <a:lnTo>
                  <a:pt x="498206" y="200717"/>
                </a:lnTo>
                <a:lnTo>
                  <a:pt x="498206" y="282900"/>
                </a:lnTo>
                <a:lnTo>
                  <a:pt x="531000" y="282900"/>
                </a:lnTo>
                <a:lnTo>
                  <a:pt x="531000" y="200717"/>
                </a:lnTo>
                <a:close/>
              </a:path>
              <a:path w="1009650" h="358140">
                <a:moveTo>
                  <a:pt x="674425" y="183727"/>
                </a:moveTo>
                <a:lnTo>
                  <a:pt x="350433" y="183727"/>
                </a:lnTo>
                <a:lnTo>
                  <a:pt x="350433" y="210594"/>
                </a:lnTo>
                <a:lnTo>
                  <a:pt x="498206" y="210594"/>
                </a:lnTo>
                <a:lnTo>
                  <a:pt x="498206" y="200717"/>
                </a:lnTo>
                <a:lnTo>
                  <a:pt x="674425" y="200717"/>
                </a:lnTo>
                <a:lnTo>
                  <a:pt x="674425" y="183727"/>
                </a:lnTo>
                <a:close/>
              </a:path>
              <a:path w="1009650" h="358140">
                <a:moveTo>
                  <a:pt x="674425" y="200717"/>
                </a:moveTo>
                <a:lnTo>
                  <a:pt x="531000" y="200717"/>
                </a:lnTo>
                <a:lnTo>
                  <a:pt x="531000" y="210594"/>
                </a:lnTo>
                <a:lnTo>
                  <a:pt x="674425" y="210594"/>
                </a:lnTo>
                <a:lnTo>
                  <a:pt x="674425" y="200717"/>
                </a:lnTo>
                <a:close/>
              </a:path>
              <a:path w="1009650" h="358140">
                <a:moveTo>
                  <a:pt x="1008266" y="0"/>
                </a:moveTo>
                <a:lnTo>
                  <a:pt x="975471" y="0"/>
                </a:lnTo>
                <a:lnTo>
                  <a:pt x="975471" y="211385"/>
                </a:lnTo>
                <a:lnTo>
                  <a:pt x="1008266" y="211385"/>
                </a:lnTo>
                <a:lnTo>
                  <a:pt x="1008266" y="102728"/>
                </a:lnTo>
                <a:lnTo>
                  <a:pt x="982188" y="102728"/>
                </a:lnTo>
                <a:lnTo>
                  <a:pt x="982188" y="75466"/>
                </a:lnTo>
                <a:lnTo>
                  <a:pt x="1008266" y="75466"/>
                </a:lnTo>
                <a:lnTo>
                  <a:pt x="1008266" y="0"/>
                </a:lnTo>
                <a:close/>
              </a:path>
              <a:path w="1009650" h="358140">
                <a:moveTo>
                  <a:pt x="810313" y="20150"/>
                </a:moveTo>
                <a:lnTo>
                  <a:pt x="804387" y="20150"/>
                </a:lnTo>
                <a:lnTo>
                  <a:pt x="804387" y="56895"/>
                </a:lnTo>
                <a:lnTo>
                  <a:pt x="803786" y="68181"/>
                </a:lnTo>
                <a:lnTo>
                  <a:pt x="792929" y="108656"/>
                </a:lnTo>
                <a:lnTo>
                  <a:pt x="771148" y="141548"/>
                </a:lnTo>
                <a:lnTo>
                  <a:pt x="739687" y="167033"/>
                </a:lnTo>
                <a:lnTo>
                  <a:pt x="713907" y="178985"/>
                </a:lnTo>
                <a:lnTo>
                  <a:pt x="731292" y="205458"/>
                </a:lnTo>
                <a:lnTo>
                  <a:pt x="772630" y="182492"/>
                </a:lnTo>
                <a:lnTo>
                  <a:pt x="804189" y="148364"/>
                </a:lnTo>
                <a:lnTo>
                  <a:pt x="821538" y="114053"/>
                </a:lnTo>
                <a:lnTo>
                  <a:pt x="816981" y="101642"/>
                </a:lnTo>
                <a:lnTo>
                  <a:pt x="813277" y="86924"/>
                </a:lnTo>
                <a:lnTo>
                  <a:pt x="811054" y="71613"/>
                </a:lnTo>
                <a:lnTo>
                  <a:pt x="810369" y="56895"/>
                </a:lnTo>
                <a:lnTo>
                  <a:pt x="810313" y="20150"/>
                </a:lnTo>
                <a:close/>
              </a:path>
              <a:path w="1009650" h="358140">
                <a:moveTo>
                  <a:pt x="836786" y="20150"/>
                </a:moveTo>
                <a:lnTo>
                  <a:pt x="831650" y="20150"/>
                </a:lnTo>
                <a:lnTo>
                  <a:pt x="831650" y="56895"/>
                </a:lnTo>
                <a:lnTo>
                  <a:pt x="831127" y="68181"/>
                </a:lnTo>
                <a:lnTo>
                  <a:pt x="824538" y="105939"/>
                </a:lnTo>
                <a:lnTo>
                  <a:pt x="821538" y="114053"/>
                </a:lnTo>
                <a:lnTo>
                  <a:pt x="822167" y="115767"/>
                </a:lnTo>
                <a:lnTo>
                  <a:pt x="845503" y="153031"/>
                </a:lnTo>
                <a:lnTo>
                  <a:pt x="879261" y="181455"/>
                </a:lnTo>
                <a:lnTo>
                  <a:pt x="906326" y="194790"/>
                </a:lnTo>
                <a:lnTo>
                  <a:pt x="924106" y="169108"/>
                </a:lnTo>
                <a:lnTo>
                  <a:pt x="911462" y="164243"/>
                </a:lnTo>
                <a:lnTo>
                  <a:pt x="899609" y="158341"/>
                </a:lnTo>
                <a:lnTo>
                  <a:pt x="869111" y="134412"/>
                </a:lnTo>
                <a:lnTo>
                  <a:pt x="843009" y="92085"/>
                </a:lnTo>
                <a:lnTo>
                  <a:pt x="836852" y="56895"/>
                </a:lnTo>
                <a:lnTo>
                  <a:pt x="836786" y="20150"/>
                </a:lnTo>
                <a:close/>
              </a:path>
              <a:path w="1009650" h="358140">
                <a:moveTo>
                  <a:pt x="831650" y="20150"/>
                </a:moveTo>
                <a:lnTo>
                  <a:pt x="810313" y="20150"/>
                </a:lnTo>
                <a:lnTo>
                  <a:pt x="810369" y="56895"/>
                </a:lnTo>
                <a:lnTo>
                  <a:pt x="810894" y="68181"/>
                </a:lnTo>
                <a:lnTo>
                  <a:pt x="810995" y="70354"/>
                </a:lnTo>
                <a:lnTo>
                  <a:pt x="811054" y="71613"/>
                </a:lnTo>
                <a:lnTo>
                  <a:pt x="813277" y="86924"/>
                </a:lnTo>
                <a:lnTo>
                  <a:pt x="816981" y="101642"/>
                </a:lnTo>
                <a:lnTo>
                  <a:pt x="821538" y="114053"/>
                </a:lnTo>
                <a:lnTo>
                  <a:pt x="824538" y="105939"/>
                </a:lnTo>
                <a:lnTo>
                  <a:pt x="828489" y="90283"/>
                </a:lnTo>
                <a:lnTo>
                  <a:pt x="830860" y="73935"/>
                </a:lnTo>
                <a:lnTo>
                  <a:pt x="831650" y="56895"/>
                </a:lnTo>
                <a:lnTo>
                  <a:pt x="831650" y="20150"/>
                </a:lnTo>
                <a:close/>
              </a:path>
              <a:path w="1009650" h="358140">
                <a:moveTo>
                  <a:pt x="975471" y="75466"/>
                </a:moveTo>
                <a:lnTo>
                  <a:pt x="897634" y="75466"/>
                </a:lnTo>
                <a:lnTo>
                  <a:pt x="897634" y="102728"/>
                </a:lnTo>
                <a:lnTo>
                  <a:pt x="975471" y="102728"/>
                </a:lnTo>
                <a:lnTo>
                  <a:pt x="975471" y="75466"/>
                </a:lnTo>
                <a:close/>
              </a:path>
              <a:path w="1009650" h="358140">
                <a:moveTo>
                  <a:pt x="1008266" y="75466"/>
                </a:moveTo>
                <a:lnTo>
                  <a:pt x="982188" y="75466"/>
                </a:lnTo>
                <a:lnTo>
                  <a:pt x="982188" y="102728"/>
                </a:lnTo>
                <a:lnTo>
                  <a:pt x="1008266" y="102728"/>
                </a:lnTo>
                <a:lnTo>
                  <a:pt x="1008266" y="75466"/>
                </a:lnTo>
                <a:close/>
              </a:path>
              <a:path w="1009650" h="358140">
                <a:moveTo>
                  <a:pt x="890521" y="222053"/>
                </a:moveTo>
                <a:lnTo>
                  <a:pt x="841033" y="226498"/>
                </a:lnTo>
                <a:lnTo>
                  <a:pt x="803202" y="239833"/>
                </a:lnTo>
                <a:lnTo>
                  <a:pt x="773568" y="274504"/>
                </a:lnTo>
                <a:lnTo>
                  <a:pt x="771593" y="289617"/>
                </a:lnTo>
                <a:lnTo>
                  <a:pt x="773568" y="304557"/>
                </a:lnTo>
                <a:lnTo>
                  <a:pt x="803202" y="339006"/>
                </a:lnTo>
                <a:lnTo>
                  <a:pt x="841033" y="352341"/>
                </a:lnTo>
                <a:lnTo>
                  <a:pt x="890521" y="356786"/>
                </a:lnTo>
                <a:lnTo>
                  <a:pt x="916698" y="355675"/>
                </a:lnTo>
                <a:lnTo>
                  <a:pt x="939911" y="352341"/>
                </a:lnTo>
                <a:lnTo>
                  <a:pt x="960160" y="346785"/>
                </a:lnTo>
                <a:lnTo>
                  <a:pt x="977446" y="339006"/>
                </a:lnTo>
                <a:lnTo>
                  <a:pt x="989357" y="330709"/>
                </a:lnTo>
                <a:lnTo>
                  <a:pt x="890521" y="330709"/>
                </a:lnTo>
                <a:lnTo>
                  <a:pt x="877557" y="330412"/>
                </a:lnTo>
                <a:lnTo>
                  <a:pt x="835157" y="323152"/>
                </a:lnTo>
                <a:lnTo>
                  <a:pt x="803992" y="298046"/>
                </a:lnTo>
                <a:lnTo>
                  <a:pt x="803992" y="280924"/>
                </a:lnTo>
                <a:lnTo>
                  <a:pt x="835157" y="255934"/>
                </a:lnTo>
                <a:lnTo>
                  <a:pt x="877557" y="248451"/>
                </a:lnTo>
                <a:lnTo>
                  <a:pt x="890521" y="248130"/>
                </a:lnTo>
                <a:lnTo>
                  <a:pt x="989327" y="248130"/>
                </a:lnTo>
                <a:lnTo>
                  <a:pt x="977446" y="239833"/>
                </a:lnTo>
                <a:lnTo>
                  <a:pt x="960160" y="232054"/>
                </a:lnTo>
                <a:lnTo>
                  <a:pt x="939911" y="226498"/>
                </a:lnTo>
                <a:lnTo>
                  <a:pt x="916698" y="223164"/>
                </a:lnTo>
                <a:lnTo>
                  <a:pt x="890521" y="222053"/>
                </a:lnTo>
                <a:close/>
              </a:path>
              <a:path w="1009650" h="358140">
                <a:moveTo>
                  <a:pt x="989327" y="248130"/>
                </a:moveTo>
                <a:lnTo>
                  <a:pt x="890521" y="248130"/>
                </a:lnTo>
                <a:lnTo>
                  <a:pt x="903634" y="248451"/>
                </a:lnTo>
                <a:lnTo>
                  <a:pt x="915710" y="249414"/>
                </a:lnTo>
                <a:lnTo>
                  <a:pt x="953838" y="259193"/>
                </a:lnTo>
                <a:lnTo>
                  <a:pt x="977051" y="280924"/>
                </a:lnTo>
                <a:lnTo>
                  <a:pt x="977051" y="298046"/>
                </a:lnTo>
                <a:lnTo>
                  <a:pt x="945862" y="323152"/>
                </a:lnTo>
                <a:lnTo>
                  <a:pt x="903634" y="330412"/>
                </a:lnTo>
                <a:lnTo>
                  <a:pt x="890521" y="330709"/>
                </a:lnTo>
                <a:lnTo>
                  <a:pt x="989357" y="330709"/>
                </a:lnTo>
                <a:lnTo>
                  <a:pt x="991448" y="329252"/>
                </a:lnTo>
                <a:lnTo>
                  <a:pt x="1001450" y="317769"/>
                </a:lnTo>
                <a:lnTo>
                  <a:pt x="1007451" y="304557"/>
                </a:lnTo>
                <a:lnTo>
                  <a:pt x="1009451" y="289617"/>
                </a:lnTo>
                <a:lnTo>
                  <a:pt x="1007451" y="274504"/>
                </a:lnTo>
                <a:lnTo>
                  <a:pt x="1001450" y="261169"/>
                </a:lnTo>
                <a:lnTo>
                  <a:pt x="991448" y="249612"/>
                </a:lnTo>
                <a:lnTo>
                  <a:pt x="989327" y="24813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5718440" y="8419201"/>
            <a:ext cx="659130" cy="356870"/>
          </a:xfrm>
          <a:custGeom>
            <a:avLst/>
            <a:gdLst/>
            <a:ahLst/>
            <a:cxnLst/>
            <a:rect l="l" t="t" r="r" b="b"/>
            <a:pathLst>
              <a:path w="659130" h="356870">
                <a:moveTo>
                  <a:pt x="74281" y="245364"/>
                </a:moveTo>
                <a:lnTo>
                  <a:pt x="41486" y="245364"/>
                </a:lnTo>
                <a:lnTo>
                  <a:pt x="41486" y="349674"/>
                </a:lnTo>
                <a:lnTo>
                  <a:pt x="288037" y="349674"/>
                </a:lnTo>
                <a:lnTo>
                  <a:pt x="288037" y="329918"/>
                </a:lnTo>
                <a:lnTo>
                  <a:pt x="74281" y="329918"/>
                </a:lnTo>
                <a:lnTo>
                  <a:pt x="74281" y="245364"/>
                </a:lnTo>
                <a:close/>
              </a:path>
              <a:path w="659130" h="356870">
                <a:moveTo>
                  <a:pt x="288037" y="322411"/>
                </a:moveTo>
                <a:lnTo>
                  <a:pt x="74281" y="322411"/>
                </a:lnTo>
                <a:lnTo>
                  <a:pt x="74281" y="329918"/>
                </a:lnTo>
                <a:lnTo>
                  <a:pt x="288037" y="329918"/>
                </a:lnTo>
                <a:lnTo>
                  <a:pt x="288037" y="322411"/>
                </a:lnTo>
                <a:close/>
              </a:path>
              <a:path w="659130" h="356870">
                <a:moveTo>
                  <a:pt x="181356" y="198346"/>
                </a:moveTo>
                <a:lnTo>
                  <a:pt x="148166" y="198346"/>
                </a:lnTo>
                <a:lnTo>
                  <a:pt x="148166" y="280529"/>
                </a:lnTo>
                <a:lnTo>
                  <a:pt x="181356" y="280529"/>
                </a:lnTo>
                <a:lnTo>
                  <a:pt x="181356" y="198346"/>
                </a:lnTo>
                <a:close/>
              </a:path>
              <a:path w="659130" h="356870">
                <a:moveTo>
                  <a:pt x="323992" y="181356"/>
                </a:moveTo>
                <a:lnTo>
                  <a:pt x="0" y="181356"/>
                </a:lnTo>
                <a:lnTo>
                  <a:pt x="0" y="208224"/>
                </a:lnTo>
                <a:lnTo>
                  <a:pt x="148166" y="208224"/>
                </a:lnTo>
                <a:lnTo>
                  <a:pt x="148166" y="198346"/>
                </a:lnTo>
                <a:lnTo>
                  <a:pt x="323992" y="198346"/>
                </a:lnTo>
                <a:lnTo>
                  <a:pt x="323992" y="181356"/>
                </a:lnTo>
                <a:close/>
              </a:path>
              <a:path w="659130" h="356870">
                <a:moveTo>
                  <a:pt x="323992" y="198346"/>
                </a:moveTo>
                <a:lnTo>
                  <a:pt x="181356" y="198346"/>
                </a:lnTo>
                <a:lnTo>
                  <a:pt x="181356" y="208224"/>
                </a:lnTo>
                <a:lnTo>
                  <a:pt x="323992" y="208224"/>
                </a:lnTo>
                <a:lnTo>
                  <a:pt x="323992" y="198346"/>
                </a:lnTo>
                <a:close/>
              </a:path>
              <a:path w="659130" h="356870">
                <a:moveTo>
                  <a:pt x="161600" y="9088"/>
                </a:moveTo>
                <a:lnTo>
                  <a:pt x="110409" y="13977"/>
                </a:lnTo>
                <a:lnTo>
                  <a:pt x="70626" y="28349"/>
                </a:lnTo>
                <a:lnTo>
                  <a:pt x="40202" y="60155"/>
                </a:lnTo>
                <a:lnTo>
                  <a:pt x="36350" y="80998"/>
                </a:lnTo>
                <a:lnTo>
                  <a:pt x="37313" y="91518"/>
                </a:lnTo>
                <a:lnTo>
                  <a:pt x="60427" y="126559"/>
                </a:lnTo>
                <a:lnTo>
                  <a:pt x="95616" y="143820"/>
                </a:lnTo>
                <a:lnTo>
                  <a:pt x="143401" y="151970"/>
                </a:lnTo>
                <a:lnTo>
                  <a:pt x="161600" y="152513"/>
                </a:lnTo>
                <a:lnTo>
                  <a:pt x="179948" y="151970"/>
                </a:lnTo>
                <a:lnTo>
                  <a:pt x="227584" y="143820"/>
                </a:lnTo>
                <a:lnTo>
                  <a:pt x="262552" y="126559"/>
                </a:lnTo>
                <a:lnTo>
                  <a:pt x="263569" y="125645"/>
                </a:lnTo>
                <a:lnTo>
                  <a:pt x="161600" y="125645"/>
                </a:lnTo>
                <a:lnTo>
                  <a:pt x="148562" y="125324"/>
                </a:lnTo>
                <a:lnTo>
                  <a:pt x="104482" y="117472"/>
                </a:lnTo>
                <a:lnTo>
                  <a:pt x="73886" y="93937"/>
                </a:lnTo>
                <a:lnTo>
                  <a:pt x="71120" y="80998"/>
                </a:lnTo>
                <a:lnTo>
                  <a:pt x="71811" y="74157"/>
                </a:lnTo>
                <a:lnTo>
                  <a:pt x="104482" y="44153"/>
                </a:lnTo>
                <a:lnTo>
                  <a:pt x="148562" y="35905"/>
                </a:lnTo>
                <a:lnTo>
                  <a:pt x="161600" y="35559"/>
                </a:lnTo>
                <a:lnTo>
                  <a:pt x="263129" y="35559"/>
                </a:lnTo>
                <a:lnTo>
                  <a:pt x="262552" y="35041"/>
                </a:lnTo>
                <a:lnTo>
                  <a:pt x="227584" y="17780"/>
                </a:lnTo>
                <a:lnTo>
                  <a:pt x="179948" y="9631"/>
                </a:lnTo>
                <a:lnTo>
                  <a:pt x="161600" y="9088"/>
                </a:lnTo>
                <a:close/>
              </a:path>
              <a:path w="659130" h="356870">
                <a:moveTo>
                  <a:pt x="263129" y="35559"/>
                </a:moveTo>
                <a:lnTo>
                  <a:pt x="161600" y="35559"/>
                </a:lnTo>
                <a:lnTo>
                  <a:pt x="174960" y="35905"/>
                </a:lnTo>
                <a:lnTo>
                  <a:pt x="187381" y="36943"/>
                </a:lnTo>
                <a:lnTo>
                  <a:pt x="227288" y="47808"/>
                </a:lnTo>
                <a:lnTo>
                  <a:pt x="252081" y="80998"/>
                </a:lnTo>
                <a:lnTo>
                  <a:pt x="251365" y="87690"/>
                </a:lnTo>
                <a:lnTo>
                  <a:pt x="218916" y="117472"/>
                </a:lnTo>
                <a:lnTo>
                  <a:pt x="174960" y="125324"/>
                </a:lnTo>
                <a:lnTo>
                  <a:pt x="161600" y="125645"/>
                </a:lnTo>
                <a:lnTo>
                  <a:pt x="263569" y="125645"/>
                </a:lnTo>
                <a:lnTo>
                  <a:pt x="285863" y="91518"/>
                </a:lnTo>
                <a:lnTo>
                  <a:pt x="286851" y="80998"/>
                </a:lnTo>
                <a:lnTo>
                  <a:pt x="285863" y="70157"/>
                </a:lnTo>
                <a:lnTo>
                  <a:pt x="282900" y="60155"/>
                </a:lnTo>
                <a:lnTo>
                  <a:pt x="277961" y="50994"/>
                </a:lnTo>
                <a:lnTo>
                  <a:pt x="271047" y="42672"/>
                </a:lnTo>
                <a:lnTo>
                  <a:pt x="263129" y="35559"/>
                </a:lnTo>
                <a:close/>
              </a:path>
              <a:path w="659130" h="356870">
                <a:moveTo>
                  <a:pt x="657831" y="0"/>
                </a:moveTo>
                <a:lnTo>
                  <a:pt x="625037" y="0"/>
                </a:lnTo>
                <a:lnTo>
                  <a:pt x="625037" y="211385"/>
                </a:lnTo>
                <a:lnTo>
                  <a:pt x="657831" y="211385"/>
                </a:lnTo>
                <a:lnTo>
                  <a:pt x="657831" y="160810"/>
                </a:lnTo>
                <a:lnTo>
                  <a:pt x="635310" y="160810"/>
                </a:lnTo>
                <a:lnTo>
                  <a:pt x="635310" y="133943"/>
                </a:lnTo>
                <a:lnTo>
                  <a:pt x="657831" y="133943"/>
                </a:lnTo>
                <a:lnTo>
                  <a:pt x="657831" y="78232"/>
                </a:lnTo>
                <a:lnTo>
                  <a:pt x="635310" y="78232"/>
                </a:lnTo>
                <a:lnTo>
                  <a:pt x="635310" y="51759"/>
                </a:lnTo>
                <a:lnTo>
                  <a:pt x="657831" y="51759"/>
                </a:lnTo>
                <a:lnTo>
                  <a:pt x="657831" y="0"/>
                </a:lnTo>
                <a:close/>
              </a:path>
              <a:path w="659130" h="356870">
                <a:moveTo>
                  <a:pt x="461460" y="21335"/>
                </a:moveTo>
                <a:lnTo>
                  <a:pt x="414046" y="32399"/>
                </a:lnTo>
                <a:lnTo>
                  <a:pt x="381252" y="62427"/>
                </a:lnTo>
                <a:lnTo>
                  <a:pt x="369399" y="106285"/>
                </a:lnTo>
                <a:lnTo>
                  <a:pt x="370140" y="118385"/>
                </a:lnTo>
                <a:lnTo>
                  <a:pt x="372242" y="129177"/>
                </a:lnTo>
                <a:lnTo>
                  <a:pt x="372363" y="129794"/>
                </a:lnTo>
                <a:lnTo>
                  <a:pt x="395575" y="167527"/>
                </a:lnTo>
                <a:lnTo>
                  <a:pt x="436370" y="188567"/>
                </a:lnTo>
                <a:lnTo>
                  <a:pt x="461460" y="191234"/>
                </a:lnTo>
                <a:lnTo>
                  <a:pt x="474153" y="190567"/>
                </a:lnTo>
                <a:lnTo>
                  <a:pt x="517986" y="174541"/>
                </a:lnTo>
                <a:lnTo>
                  <a:pt x="530898" y="163181"/>
                </a:lnTo>
                <a:lnTo>
                  <a:pt x="461460" y="163181"/>
                </a:lnTo>
                <a:lnTo>
                  <a:pt x="452990" y="162737"/>
                </a:lnTo>
                <a:lnTo>
                  <a:pt x="417899" y="147277"/>
                </a:lnTo>
                <a:lnTo>
                  <a:pt x="400613" y="106285"/>
                </a:lnTo>
                <a:lnTo>
                  <a:pt x="401107" y="98062"/>
                </a:lnTo>
                <a:lnTo>
                  <a:pt x="423702" y="60427"/>
                </a:lnTo>
                <a:lnTo>
                  <a:pt x="461460" y="49389"/>
                </a:lnTo>
                <a:lnTo>
                  <a:pt x="530686" y="49389"/>
                </a:lnTo>
                <a:lnTo>
                  <a:pt x="526753" y="45240"/>
                </a:lnTo>
                <a:lnTo>
                  <a:pt x="486155" y="24101"/>
                </a:lnTo>
                <a:lnTo>
                  <a:pt x="474153" y="22027"/>
                </a:lnTo>
                <a:lnTo>
                  <a:pt x="461460" y="21335"/>
                </a:lnTo>
                <a:close/>
              </a:path>
              <a:path w="659130" h="356870">
                <a:moveTo>
                  <a:pt x="530686" y="49389"/>
                </a:moveTo>
                <a:lnTo>
                  <a:pt x="461460" y="49389"/>
                </a:lnTo>
                <a:lnTo>
                  <a:pt x="469906" y="49833"/>
                </a:lnTo>
                <a:lnTo>
                  <a:pt x="477857" y="51167"/>
                </a:lnTo>
                <a:lnTo>
                  <a:pt x="514010" y="76651"/>
                </a:lnTo>
                <a:lnTo>
                  <a:pt x="521912" y="106285"/>
                </a:lnTo>
                <a:lnTo>
                  <a:pt x="521418" y="114360"/>
                </a:lnTo>
                <a:lnTo>
                  <a:pt x="498823" y="151994"/>
                </a:lnTo>
                <a:lnTo>
                  <a:pt x="461460" y="163181"/>
                </a:lnTo>
                <a:lnTo>
                  <a:pt x="530898" y="163181"/>
                </a:lnTo>
                <a:lnTo>
                  <a:pt x="533159" y="160810"/>
                </a:lnTo>
                <a:lnTo>
                  <a:pt x="526654" y="160810"/>
                </a:lnTo>
                <a:lnTo>
                  <a:pt x="526654" y="133943"/>
                </a:lnTo>
                <a:lnTo>
                  <a:pt x="548582" y="133943"/>
                </a:lnTo>
                <a:lnTo>
                  <a:pt x="550064" y="129794"/>
                </a:lnTo>
                <a:lnTo>
                  <a:pt x="552361" y="118385"/>
                </a:lnTo>
                <a:lnTo>
                  <a:pt x="553126" y="106285"/>
                </a:lnTo>
                <a:lnTo>
                  <a:pt x="552361" y="94209"/>
                </a:lnTo>
                <a:lnTo>
                  <a:pt x="550139" y="83245"/>
                </a:lnTo>
                <a:lnTo>
                  <a:pt x="550064" y="82875"/>
                </a:lnTo>
                <a:lnTo>
                  <a:pt x="548387" y="78232"/>
                </a:lnTo>
                <a:lnTo>
                  <a:pt x="526654" y="78232"/>
                </a:lnTo>
                <a:lnTo>
                  <a:pt x="526654" y="51759"/>
                </a:lnTo>
                <a:lnTo>
                  <a:pt x="532932" y="51759"/>
                </a:lnTo>
                <a:lnTo>
                  <a:pt x="530686" y="49389"/>
                </a:lnTo>
                <a:close/>
              </a:path>
              <a:path w="659130" h="356870">
                <a:moveTo>
                  <a:pt x="548582" y="133943"/>
                </a:moveTo>
                <a:lnTo>
                  <a:pt x="526654" y="133943"/>
                </a:lnTo>
                <a:lnTo>
                  <a:pt x="526654" y="160810"/>
                </a:lnTo>
                <a:lnTo>
                  <a:pt x="533159" y="160810"/>
                </a:lnTo>
                <a:lnTo>
                  <a:pt x="534383" y="159526"/>
                </a:lnTo>
                <a:lnTo>
                  <a:pt x="540878" y="150537"/>
                </a:lnTo>
                <a:lnTo>
                  <a:pt x="546236" y="140511"/>
                </a:lnTo>
                <a:lnTo>
                  <a:pt x="548582" y="133943"/>
                </a:lnTo>
                <a:close/>
              </a:path>
              <a:path w="659130" h="356870">
                <a:moveTo>
                  <a:pt x="625037" y="133943"/>
                </a:moveTo>
                <a:lnTo>
                  <a:pt x="548582" y="133943"/>
                </a:lnTo>
                <a:lnTo>
                  <a:pt x="546236" y="140511"/>
                </a:lnTo>
                <a:lnTo>
                  <a:pt x="540878" y="150537"/>
                </a:lnTo>
                <a:lnTo>
                  <a:pt x="534383" y="159526"/>
                </a:lnTo>
                <a:lnTo>
                  <a:pt x="533159" y="160810"/>
                </a:lnTo>
                <a:lnTo>
                  <a:pt x="625037" y="160810"/>
                </a:lnTo>
                <a:lnTo>
                  <a:pt x="625037" y="133943"/>
                </a:lnTo>
                <a:close/>
              </a:path>
              <a:path w="659130" h="356870">
                <a:moveTo>
                  <a:pt x="657831" y="133943"/>
                </a:moveTo>
                <a:lnTo>
                  <a:pt x="635310" y="133943"/>
                </a:lnTo>
                <a:lnTo>
                  <a:pt x="635310" y="160810"/>
                </a:lnTo>
                <a:lnTo>
                  <a:pt x="657831" y="160810"/>
                </a:lnTo>
                <a:lnTo>
                  <a:pt x="657831" y="133943"/>
                </a:lnTo>
                <a:close/>
              </a:path>
              <a:path w="659130" h="356870">
                <a:moveTo>
                  <a:pt x="532932" y="51759"/>
                </a:moveTo>
                <a:lnTo>
                  <a:pt x="526654" y="51759"/>
                </a:lnTo>
                <a:lnTo>
                  <a:pt x="526654" y="78232"/>
                </a:lnTo>
                <a:lnTo>
                  <a:pt x="548387" y="78232"/>
                </a:lnTo>
                <a:lnTo>
                  <a:pt x="546236" y="72280"/>
                </a:lnTo>
                <a:lnTo>
                  <a:pt x="540878" y="62427"/>
                </a:lnTo>
                <a:lnTo>
                  <a:pt x="534454" y="53389"/>
                </a:lnTo>
                <a:lnTo>
                  <a:pt x="532932" y="51759"/>
                </a:lnTo>
                <a:close/>
              </a:path>
              <a:path w="659130" h="356870">
                <a:moveTo>
                  <a:pt x="625037" y="51759"/>
                </a:moveTo>
                <a:lnTo>
                  <a:pt x="532932" y="51759"/>
                </a:lnTo>
                <a:lnTo>
                  <a:pt x="534454" y="53389"/>
                </a:lnTo>
                <a:lnTo>
                  <a:pt x="540878" y="62427"/>
                </a:lnTo>
                <a:lnTo>
                  <a:pt x="546236" y="72280"/>
                </a:lnTo>
                <a:lnTo>
                  <a:pt x="548387" y="78232"/>
                </a:lnTo>
                <a:lnTo>
                  <a:pt x="625037" y="78232"/>
                </a:lnTo>
                <a:lnTo>
                  <a:pt x="625037" y="51759"/>
                </a:lnTo>
                <a:close/>
              </a:path>
              <a:path w="659130" h="356870">
                <a:moveTo>
                  <a:pt x="657831" y="51759"/>
                </a:moveTo>
                <a:lnTo>
                  <a:pt x="635310" y="51759"/>
                </a:lnTo>
                <a:lnTo>
                  <a:pt x="635310" y="78232"/>
                </a:lnTo>
                <a:lnTo>
                  <a:pt x="657831" y="78232"/>
                </a:lnTo>
                <a:lnTo>
                  <a:pt x="657831" y="51759"/>
                </a:lnTo>
                <a:close/>
              </a:path>
              <a:path w="659130" h="356870">
                <a:moveTo>
                  <a:pt x="540087" y="220077"/>
                </a:moveTo>
                <a:lnTo>
                  <a:pt x="490526" y="224744"/>
                </a:lnTo>
                <a:lnTo>
                  <a:pt x="452965" y="238154"/>
                </a:lnTo>
                <a:lnTo>
                  <a:pt x="424715" y="268380"/>
                </a:lnTo>
                <a:lnTo>
                  <a:pt x="421159" y="288432"/>
                </a:lnTo>
                <a:lnTo>
                  <a:pt x="422048" y="298729"/>
                </a:lnTo>
                <a:lnTo>
                  <a:pt x="443433" y="332413"/>
                </a:lnTo>
                <a:lnTo>
                  <a:pt x="490526" y="352119"/>
                </a:lnTo>
                <a:lnTo>
                  <a:pt x="540087" y="356786"/>
                </a:lnTo>
                <a:lnTo>
                  <a:pt x="557991" y="356268"/>
                </a:lnTo>
                <a:lnTo>
                  <a:pt x="603701" y="348489"/>
                </a:lnTo>
                <a:lnTo>
                  <a:pt x="638375" y="330709"/>
                </a:lnTo>
                <a:lnTo>
                  <a:pt x="540087" y="330709"/>
                </a:lnTo>
                <a:lnTo>
                  <a:pt x="527098" y="330388"/>
                </a:lnTo>
                <a:lnTo>
                  <a:pt x="484327" y="322732"/>
                </a:lnTo>
                <a:lnTo>
                  <a:pt x="453163" y="297124"/>
                </a:lnTo>
                <a:lnTo>
                  <a:pt x="453163" y="279476"/>
                </a:lnTo>
                <a:lnTo>
                  <a:pt x="484327" y="253736"/>
                </a:lnTo>
                <a:lnTo>
                  <a:pt x="527098" y="246081"/>
                </a:lnTo>
                <a:lnTo>
                  <a:pt x="540087" y="245760"/>
                </a:lnTo>
                <a:lnTo>
                  <a:pt x="637944" y="245760"/>
                </a:lnTo>
                <a:lnTo>
                  <a:pt x="636519" y="244451"/>
                </a:lnTo>
                <a:lnTo>
                  <a:pt x="589798" y="224744"/>
                </a:lnTo>
                <a:lnTo>
                  <a:pt x="557991" y="220596"/>
                </a:lnTo>
                <a:lnTo>
                  <a:pt x="540087" y="220077"/>
                </a:lnTo>
                <a:close/>
              </a:path>
              <a:path w="659130" h="356870">
                <a:moveTo>
                  <a:pt x="637944" y="245760"/>
                </a:moveTo>
                <a:lnTo>
                  <a:pt x="540087" y="245760"/>
                </a:lnTo>
                <a:lnTo>
                  <a:pt x="553225" y="246081"/>
                </a:lnTo>
                <a:lnTo>
                  <a:pt x="565375" y="247044"/>
                </a:lnTo>
                <a:lnTo>
                  <a:pt x="603799" y="257119"/>
                </a:lnTo>
                <a:lnTo>
                  <a:pt x="627012" y="279476"/>
                </a:lnTo>
                <a:lnTo>
                  <a:pt x="627012" y="297124"/>
                </a:lnTo>
                <a:lnTo>
                  <a:pt x="595823" y="322732"/>
                </a:lnTo>
                <a:lnTo>
                  <a:pt x="553225" y="330388"/>
                </a:lnTo>
                <a:lnTo>
                  <a:pt x="540087" y="330709"/>
                </a:lnTo>
                <a:lnTo>
                  <a:pt x="638375" y="330709"/>
                </a:lnTo>
                <a:lnTo>
                  <a:pt x="659017" y="288432"/>
                </a:lnTo>
                <a:lnTo>
                  <a:pt x="658103" y="277986"/>
                </a:lnTo>
                <a:lnTo>
                  <a:pt x="655362" y="268380"/>
                </a:lnTo>
                <a:lnTo>
                  <a:pt x="650793" y="259613"/>
                </a:lnTo>
                <a:lnTo>
                  <a:pt x="644397" y="251686"/>
                </a:lnTo>
                <a:lnTo>
                  <a:pt x="637944" y="24576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4947865" y="8972284"/>
            <a:ext cx="638175" cy="358140"/>
          </a:xfrm>
          <a:custGeom>
            <a:avLst/>
            <a:gdLst/>
            <a:ahLst/>
            <a:cxnLst/>
            <a:rect l="l" t="t" r="r" b="b"/>
            <a:pathLst>
              <a:path w="638175" h="358140">
                <a:moveTo>
                  <a:pt x="273022" y="0"/>
                </a:moveTo>
                <a:lnTo>
                  <a:pt x="240623" y="0"/>
                </a:lnTo>
                <a:lnTo>
                  <a:pt x="240623" y="357972"/>
                </a:lnTo>
                <a:lnTo>
                  <a:pt x="273022" y="357972"/>
                </a:lnTo>
                <a:lnTo>
                  <a:pt x="273022" y="0"/>
                </a:lnTo>
                <a:close/>
              </a:path>
              <a:path w="638175" h="358140">
                <a:moveTo>
                  <a:pt x="165156" y="33189"/>
                </a:moveTo>
                <a:lnTo>
                  <a:pt x="0" y="33189"/>
                </a:lnTo>
                <a:lnTo>
                  <a:pt x="0" y="60057"/>
                </a:lnTo>
                <a:lnTo>
                  <a:pt x="131967" y="60057"/>
                </a:lnTo>
                <a:lnTo>
                  <a:pt x="131967" y="134338"/>
                </a:lnTo>
                <a:lnTo>
                  <a:pt x="790" y="134338"/>
                </a:lnTo>
                <a:lnTo>
                  <a:pt x="790" y="271442"/>
                </a:lnTo>
                <a:lnTo>
                  <a:pt x="30423" y="271442"/>
                </a:lnTo>
                <a:lnTo>
                  <a:pt x="53315" y="271294"/>
                </a:lnTo>
                <a:lnTo>
                  <a:pt x="97765" y="270109"/>
                </a:lnTo>
                <a:lnTo>
                  <a:pt x="141005" y="267368"/>
                </a:lnTo>
                <a:lnTo>
                  <a:pt x="186443" y="262034"/>
                </a:lnTo>
                <a:lnTo>
                  <a:pt x="210199" y="258404"/>
                </a:lnTo>
                <a:lnTo>
                  <a:pt x="209734" y="254452"/>
                </a:lnTo>
                <a:lnTo>
                  <a:pt x="33979" y="254452"/>
                </a:lnTo>
                <a:lnTo>
                  <a:pt x="33979" y="160811"/>
                </a:lnTo>
                <a:lnTo>
                  <a:pt x="165156" y="160811"/>
                </a:lnTo>
                <a:lnTo>
                  <a:pt x="165156" y="33189"/>
                </a:lnTo>
                <a:close/>
              </a:path>
              <a:path w="638175" h="358140">
                <a:moveTo>
                  <a:pt x="207039" y="231536"/>
                </a:moveTo>
                <a:lnTo>
                  <a:pt x="160958" y="237907"/>
                </a:lnTo>
                <a:lnTo>
                  <a:pt x="117446" y="241809"/>
                </a:lnTo>
                <a:lnTo>
                  <a:pt x="74725" y="243735"/>
                </a:lnTo>
                <a:lnTo>
                  <a:pt x="40564" y="244180"/>
                </a:lnTo>
                <a:lnTo>
                  <a:pt x="33979" y="244180"/>
                </a:lnTo>
                <a:lnTo>
                  <a:pt x="33979" y="254452"/>
                </a:lnTo>
                <a:lnTo>
                  <a:pt x="209734" y="254452"/>
                </a:lnTo>
                <a:lnTo>
                  <a:pt x="207039" y="231536"/>
                </a:lnTo>
                <a:close/>
              </a:path>
              <a:path w="638175" h="358140">
                <a:moveTo>
                  <a:pt x="638076" y="0"/>
                </a:moveTo>
                <a:lnTo>
                  <a:pt x="605281" y="0"/>
                </a:lnTo>
                <a:lnTo>
                  <a:pt x="605281" y="357972"/>
                </a:lnTo>
                <a:lnTo>
                  <a:pt x="638076" y="357972"/>
                </a:lnTo>
                <a:lnTo>
                  <a:pt x="638076" y="156859"/>
                </a:lnTo>
                <a:lnTo>
                  <a:pt x="619110" y="156859"/>
                </a:lnTo>
                <a:lnTo>
                  <a:pt x="619110" y="129597"/>
                </a:lnTo>
                <a:lnTo>
                  <a:pt x="638076" y="129597"/>
                </a:lnTo>
                <a:lnTo>
                  <a:pt x="638076" y="0"/>
                </a:lnTo>
                <a:close/>
              </a:path>
              <a:path w="638175" h="358140">
                <a:moveTo>
                  <a:pt x="523888" y="33980"/>
                </a:moveTo>
                <a:lnTo>
                  <a:pt x="361496" y="33980"/>
                </a:lnTo>
                <a:lnTo>
                  <a:pt x="361496" y="269862"/>
                </a:lnTo>
                <a:lnTo>
                  <a:pt x="400218" y="269862"/>
                </a:lnTo>
                <a:lnTo>
                  <a:pt x="421258" y="269565"/>
                </a:lnTo>
                <a:lnTo>
                  <a:pt x="463288" y="268010"/>
                </a:lnTo>
                <a:lnTo>
                  <a:pt x="501367" y="265121"/>
                </a:lnTo>
                <a:lnTo>
                  <a:pt x="551546" y="257613"/>
                </a:lnTo>
                <a:lnTo>
                  <a:pt x="550732" y="252082"/>
                </a:lnTo>
                <a:lnTo>
                  <a:pt x="394291" y="252082"/>
                </a:lnTo>
                <a:lnTo>
                  <a:pt x="394291" y="61242"/>
                </a:lnTo>
                <a:lnTo>
                  <a:pt x="523888" y="61242"/>
                </a:lnTo>
                <a:lnTo>
                  <a:pt x="523888" y="33980"/>
                </a:lnTo>
                <a:close/>
              </a:path>
              <a:path w="638175" h="358140">
                <a:moveTo>
                  <a:pt x="547595" y="230746"/>
                </a:moveTo>
                <a:lnTo>
                  <a:pt x="498996" y="237858"/>
                </a:lnTo>
                <a:lnTo>
                  <a:pt x="448817" y="241414"/>
                </a:lnTo>
                <a:lnTo>
                  <a:pt x="399954" y="242204"/>
                </a:lnTo>
                <a:lnTo>
                  <a:pt x="394291" y="242204"/>
                </a:lnTo>
                <a:lnTo>
                  <a:pt x="394291" y="252082"/>
                </a:lnTo>
                <a:lnTo>
                  <a:pt x="550732" y="252082"/>
                </a:lnTo>
                <a:lnTo>
                  <a:pt x="547595" y="230746"/>
                </a:lnTo>
                <a:close/>
              </a:path>
              <a:path w="638175" h="358140">
                <a:moveTo>
                  <a:pt x="605281" y="129597"/>
                </a:moveTo>
                <a:lnTo>
                  <a:pt x="502947" y="129597"/>
                </a:lnTo>
                <a:lnTo>
                  <a:pt x="502947" y="156859"/>
                </a:lnTo>
                <a:lnTo>
                  <a:pt x="605281" y="156859"/>
                </a:lnTo>
                <a:lnTo>
                  <a:pt x="605281" y="129597"/>
                </a:lnTo>
                <a:close/>
              </a:path>
              <a:path w="638175" h="358140">
                <a:moveTo>
                  <a:pt x="638076" y="129597"/>
                </a:moveTo>
                <a:lnTo>
                  <a:pt x="619110" y="129597"/>
                </a:lnTo>
                <a:lnTo>
                  <a:pt x="619110" y="156859"/>
                </a:lnTo>
                <a:lnTo>
                  <a:pt x="638076" y="156859"/>
                </a:lnTo>
                <a:lnTo>
                  <a:pt x="638076" y="129597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5821378" y="9090819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32177" y="159953"/>
                </a:moveTo>
                <a:lnTo>
                  <a:pt x="18333" y="159953"/>
                </a:lnTo>
                <a:lnTo>
                  <a:pt x="12393" y="162432"/>
                </a:lnTo>
                <a:lnTo>
                  <a:pt x="2478" y="172346"/>
                </a:lnTo>
                <a:lnTo>
                  <a:pt x="0" y="178287"/>
                </a:lnTo>
                <a:lnTo>
                  <a:pt x="0" y="192130"/>
                </a:lnTo>
                <a:lnTo>
                  <a:pt x="2381" y="197836"/>
                </a:lnTo>
                <a:lnTo>
                  <a:pt x="2478" y="198070"/>
                </a:lnTo>
                <a:lnTo>
                  <a:pt x="12393" y="207986"/>
                </a:lnTo>
                <a:lnTo>
                  <a:pt x="18333" y="210464"/>
                </a:lnTo>
                <a:lnTo>
                  <a:pt x="29932" y="210464"/>
                </a:lnTo>
                <a:lnTo>
                  <a:pt x="34142" y="209342"/>
                </a:lnTo>
                <a:lnTo>
                  <a:pt x="41718" y="204758"/>
                </a:lnTo>
                <a:lnTo>
                  <a:pt x="44758" y="201672"/>
                </a:lnTo>
                <a:lnTo>
                  <a:pt x="47003" y="197836"/>
                </a:lnTo>
                <a:lnTo>
                  <a:pt x="49342" y="194002"/>
                </a:lnTo>
                <a:lnTo>
                  <a:pt x="50511" y="189792"/>
                </a:lnTo>
                <a:lnTo>
                  <a:pt x="50511" y="178287"/>
                </a:lnTo>
                <a:lnTo>
                  <a:pt x="48032" y="172346"/>
                </a:lnTo>
                <a:lnTo>
                  <a:pt x="38117" y="162432"/>
                </a:lnTo>
                <a:lnTo>
                  <a:pt x="32177" y="159953"/>
                </a:lnTo>
                <a:close/>
              </a:path>
              <a:path w="50800" h="210820">
                <a:moveTo>
                  <a:pt x="32177" y="0"/>
                </a:moveTo>
                <a:lnTo>
                  <a:pt x="18333" y="0"/>
                </a:lnTo>
                <a:lnTo>
                  <a:pt x="12393" y="2478"/>
                </a:lnTo>
                <a:lnTo>
                  <a:pt x="2478" y="12393"/>
                </a:lnTo>
                <a:lnTo>
                  <a:pt x="0" y="18333"/>
                </a:lnTo>
                <a:lnTo>
                  <a:pt x="0" y="32177"/>
                </a:lnTo>
                <a:lnTo>
                  <a:pt x="2381" y="37883"/>
                </a:lnTo>
                <a:lnTo>
                  <a:pt x="2478" y="38117"/>
                </a:lnTo>
                <a:lnTo>
                  <a:pt x="12393" y="48032"/>
                </a:lnTo>
                <a:lnTo>
                  <a:pt x="18333" y="50511"/>
                </a:lnTo>
                <a:lnTo>
                  <a:pt x="29932" y="50511"/>
                </a:lnTo>
                <a:lnTo>
                  <a:pt x="34142" y="49389"/>
                </a:lnTo>
                <a:lnTo>
                  <a:pt x="41718" y="44805"/>
                </a:lnTo>
                <a:lnTo>
                  <a:pt x="44758" y="41718"/>
                </a:lnTo>
                <a:lnTo>
                  <a:pt x="47003" y="37883"/>
                </a:lnTo>
                <a:lnTo>
                  <a:pt x="49342" y="34048"/>
                </a:lnTo>
                <a:lnTo>
                  <a:pt x="50511" y="29839"/>
                </a:lnTo>
                <a:lnTo>
                  <a:pt x="50511" y="18333"/>
                </a:lnTo>
                <a:lnTo>
                  <a:pt x="48032" y="12393"/>
                </a:lnTo>
                <a:lnTo>
                  <a:pt x="38117" y="2478"/>
                </a:lnTo>
                <a:lnTo>
                  <a:pt x="32177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6119048" y="8972280"/>
            <a:ext cx="1047115" cy="353060"/>
          </a:xfrm>
          <a:custGeom>
            <a:avLst/>
            <a:gdLst/>
            <a:ahLst/>
            <a:cxnLst/>
            <a:rect l="l" t="t" r="r" b="b"/>
            <a:pathLst>
              <a:path w="1047115" h="353059">
                <a:moveTo>
                  <a:pt x="167527" y="23312"/>
                </a:moveTo>
                <a:lnTo>
                  <a:pt x="148562" y="23312"/>
                </a:lnTo>
                <a:lnTo>
                  <a:pt x="148562" y="37535"/>
                </a:lnTo>
                <a:lnTo>
                  <a:pt x="147450" y="53636"/>
                </a:lnTo>
                <a:lnTo>
                  <a:pt x="130782" y="98383"/>
                </a:lnTo>
                <a:lnTo>
                  <a:pt x="95444" y="136091"/>
                </a:lnTo>
                <a:lnTo>
                  <a:pt x="62378" y="156736"/>
                </a:lnTo>
                <a:lnTo>
                  <a:pt x="22472" y="173133"/>
                </a:lnTo>
                <a:lnTo>
                  <a:pt x="0" y="179776"/>
                </a:lnTo>
                <a:lnTo>
                  <a:pt x="13038" y="205853"/>
                </a:lnTo>
                <a:lnTo>
                  <a:pt x="61933" y="188863"/>
                </a:lnTo>
                <a:lnTo>
                  <a:pt x="103519" y="166342"/>
                </a:lnTo>
                <a:lnTo>
                  <a:pt x="137104" y="138289"/>
                </a:lnTo>
                <a:lnTo>
                  <a:pt x="161995" y="104705"/>
                </a:lnTo>
                <a:lnTo>
                  <a:pt x="177701" y="66181"/>
                </a:lnTo>
                <a:lnTo>
                  <a:pt x="180857" y="49389"/>
                </a:lnTo>
                <a:lnTo>
                  <a:pt x="167527" y="49389"/>
                </a:lnTo>
                <a:lnTo>
                  <a:pt x="167527" y="23312"/>
                </a:lnTo>
                <a:close/>
              </a:path>
              <a:path w="1047115" h="353059">
                <a:moveTo>
                  <a:pt x="148562" y="23312"/>
                </a:moveTo>
                <a:lnTo>
                  <a:pt x="18965" y="23312"/>
                </a:lnTo>
                <a:lnTo>
                  <a:pt x="18965" y="49389"/>
                </a:lnTo>
                <a:lnTo>
                  <a:pt x="147744" y="49389"/>
                </a:lnTo>
                <a:lnTo>
                  <a:pt x="148562" y="37535"/>
                </a:lnTo>
                <a:lnTo>
                  <a:pt x="148562" y="23312"/>
                </a:lnTo>
                <a:close/>
              </a:path>
              <a:path w="1047115" h="353059">
                <a:moveTo>
                  <a:pt x="182936" y="23312"/>
                </a:moveTo>
                <a:lnTo>
                  <a:pt x="167527" y="23312"/>
                </a:lnTo>
                <a:lnTo>
                  <a:pt x="167527" y="49389"/>
                </a:lnTo>
                <a:lnTo>
                  <a:pt x="180857" y="49389"/>
                </a:lnTo>
                <a:lnTo>
                  <a:pt x="181628" y="45290"/>
                </a:lnTo>
                <a:lnTo>
                  <a:pt x="182936" y="23312"/>
                </a:lnTo>
                <a:close/>
              </a:path>
              <a:path w="1047115" h="353059">
                <a:moveTo>
                  <a:pt x="288827" y="395"/>
                </a:moveTo>
                <a:lnTo>
                  <a:pt x="256033" y="395"/>
                </a:lnTo>
                <a:lnTo>
                  <a:pt x="256033" y="201902"/>
                </a:lnTo>
                <a:lnTo>
                  <a:pt x="288827" y="201902"/>
                </a:lnTo>
                <a:lnTo>
                  <a:pt x="288827" y="395"/>
                </a:lnTo>
                <a:close/>
              </a:path>
              <a:path w="1047115" h="353059">
                <a:moveTo>
                  <a:pt x="288827" y="219287"/>
                </a:moveTo>
                <a:lnTo>
                  <a:pt x="58081" y="219287"/>
                </a:lnTo>
                <a:lnTo>
                  <a:pt x="58081" y="352440"/>
                </a:lnTo>
                <a:lnTo>
                  <a:pt x="288827" y="352440"/>
                </a:lnTo>
                <a:lnTo>
                  <a:pt x="288827" y="325967"/>
                </a:lnTo>
                <a:lnTo>
                  <a:pt x="90085" y="325967"/>
                </a:lnTo>
                <a:lnTo>
                  <a:pt x="90085" y="245365"/>
                </a:lnTo>
                <a:lnTo>
                  <a:pt x="288827" y="245365"/>
                </a:lnTo>
                <a:lnTo>
                  <a:pt x="288827" y="219287"/>
                </a:lnTo>
                <a:close/>
              </a:path>
              <a:path w="1047115" h="353059">
                <a:moveTo>
                  <a:pt x="288827" y="245365"/>
                </a:moveTo>
                <a:lnTo>
                  <a:pt x="256823" y="245365"/>
                </a:lnTo>
                <a:lnTo>
                  <a:pt x="256823" y="325967"/>
                </a:lnTo>
                <a:lnTo>
                  <a:pt x="288827" y="325967"/>
                </a:lnTo>
                <a:lnTo>
                  <a:pt x="288827" y="245365"/>
                </a:lnTo>
                <a:close/>
              </a:path>
              <a:path w="1047115" h="353059">
                <a:moveTo>
                  <a:pt x="653485" y="0"/>
                </a:moveTo>
                <a:lnTo>
                  <a:pt x="620691" y="0"/>
                </a:lnTo>
                <a:lnTo>
                  <a:pt x="620691" y="207434"/>
                </a:lnTo>
                <a:lnTo>
                  <a:pt x="653485" y="207434"/>
                </a:lnTo>
                <a:lnTo>
                  <a:pt x="653485" y="117743"/>
                </a:lnTo>
                <a:lnTo>
                  <a:pt x="630173" y="117743"/>
                </a:lnTo>
                <a:lnTo>
                  <a:pt x="630173" y="90481"/>
                </a:lnTo>
                <a:lnTo>
                  <a:pt x="653485" y="90481"/>
                </a:lnTo>
                <a:lnTo>
                  <a:pt x="653485" y="0"/>
                </a:lnTo>
                <a:close/>
              </a:path>
              <a:path w="1047115" h="353059">
                <a:moveTo>
                  <a:pt x="409700" y="20150"/>
                </a:moveTo>
                <a:lnTo>
                  <a:pt x="376906" y="20150"/>
                </a:lnTo>
                <a:lnTo>
                  <a:pt x="376906" y="187678"/>
                </a:lnTo>
                <a:lnTo>
                  <a:pt x="538507" y="187678"/>
                </a:lnTo>
                <a:lnTo>
                  <a:pt x="538507" y="160810"/>
                </a:lnTo>
                <a:lnTo>
                  <a:pt x="409700" y="160810"/>
                </a:lnTo>
                <a:lnTo>
                  <a:pt x="409700" y="102729"/>
                </a:lnTo>
                <a:lnTo>
                  <a:pt x="529420" y="102729"/>
                </a:lnTo>
                <a:lnTo>
                  <a:pt x="529420" y="90481"/>
                </a:lnTo>
                <a:lnTo>
                  <a:pt x="538507" y="90481"/>
                </a:lnTo>
                <a:lnTo>
                  <a:pt x="538507" y="76651"/>
                </a:lnTo>
                <a:lnTo>
                  <a:pt x="409700" y="76651"/>
                </a:lnTo>
                <a:lnTo>
                  <a:pt x="409700" y="20150"/>
                </a:lnTo>
                <a:close/>
              </a:path>
              <a:path w="1047115" h="353059">
                <a:moveTo>
                  <a:pt x="529420" y="102729"/>
                </a:moveTo>
                <a:lnTo>
                  <a:pt x="506108" y="102729"/>
                </a:lnTo>
                <a:lnTo>
                  <a:pt x="506108" y="160810"/>
                </a:lnTo>
                <a:lnTo>
                  <a:pt x="538507" y="160810"/>
                </a:lnTo>
                <a:lnTo>
                  <a:pt x="538507" y="117743"/>
                </a:lnTo>
                <a:lnTo>
                  <a:pt x="529420" y="117743"/>
                </a:lnTo>
                <a:lnTo>
                  <a:pt x="529420" y="102729"/>
                </a:lnTo>
                <a:close/>
              </a:path>
              <a:path w="1047115" h="353059">
                <a:moveTo>
                  <a:pt x="538507" y="90481"/>
                </a:moveTo>
                <a:lnTo>
                  <a:pt x="529420" y="90481"/>
                </a:lnTo>
                <a:lnTo>
                  <a:pt x="529420" y="117743"/>
                </a:lnTo>
                <a:lnTo>
                  <a:pt x="538507" y="117743"/>
                </a:lnTo>
                <a:lnTo>
                  <a:pt x="538507" y="90481"/>
                </a:lnTo>
                <a:close/>
              </a:path>
              <a:path w="1047115" h="353059">
                <a:moveTo>
                  <a:pt x="620691" y="90481"/>
                </a:moveTo>
                <a:lnTo>
                  <a:pt x="538507" y="90481"/>
                </a:lnTo>
                <a:lnTo>
                  <a:pt x="538507" y="117743"/>
                </a:lnTo>
                <a:lnTo>
                  <a:pt x="620691" y="117743"/>
                </a:lnTo>
                <a:lnTo>
                  <a:pt x="620691" y="90481"/>
                </a:lnTo>
                <a:close/>
              </a:path>
              <a:path w="1047115" h="353059">
                <a:moveTo>
                  <a:pt x="653485" y="90481"/>
                </a:moveTo>
                <a:lnTo>
                  <a:pt x="630173" y="90481"/>
                </a:lnTo>
                <a:lnTo>
                  <a:pt x="630173" y="117743"/>
                </a:lnTo>
                <a:lnTo>
                  <a:pt x="653485" y="117743"/>
                </a:lnTo>
                <a:lnTo>
                  <a:pt x="653485" y="90481"/>
                </a:lnTo>
                <a:close/>
              </a:path>
              <a:path w="1047115" h="353059">
                <a:moveTo>
                  <a:pt x="538507" y="20150"/>
                </a:moveTo>
                <a:lnTo>
                  <a:pt x="506108" y="20150"/>
                </a:lnTo>
                <a:lnTo>
                  <a:pt x="506108" y="76651"/>
                </a:lnTo>
                <a:lnTo>
                  <a:pt x="538507" y="76651"/>
                </a:lnTo>
                <a:lnTo>
                  <a:pt x="538507" y="20150"/>
                </a:lnTo>
                <a:close/>
              </a:path>
              <a:path w="1047115" h="353059">
                <a:moveTo>
                  <a:pt x="653485" y="225214"/>
                </a:moveTo>
                <a:lnTo>
                  <a:pt x="421554" y="225214"/>
                </a:lnTo>
                <a:lnTo>
                  <a:pt x="421554" y="352835"/>
                </a:lnTo>
                <a:lnTo>
                  <a:pt x="653485" y="352835"/>
                </a:lnTo>
                <a:lnTo>
                  <a:pt x="653485" y="325967"/>
                </a:lnTo>
                <a:lnTo>
                  <a:pt x="453953" y="325967"/>
                </a:lnTo>
                <a:lnTo>
                  <a:pt x="453953" y="251686"/>
                </a:lnTo>
                <a:lnTo>
                  <a:pt x="653485" y="251686"/>
                </a:lnTo>
                <a:lnTo>
                  <a:pt x="653485" y="225214"/>
                </a:lnTo>
                <a:close/>
              </a:path>
              <a:path w="1047115" h="353059">
                <a:moveTo>
                  <a:pt x="653485" y="251686"/>
                </a:moveTo>
                <a:lnTo>
                  <a:pt x="621481" y="251686"/>
                </a:lnTo>
                <a:lnTo>
                  <a:pt x="621481" y="325967"/>
                </a:lnTo>
                <a:lnTo>
                  <a:pt x="653485" y="325967"/>
                </a:lnTo>
                <a:lnTo>
                  <a:pt x="653485" y="251686"/>
                </a:lnTo>
                <a:close/>
              </a:path>
              <a:path w="1047115" h="353059">
                <a:moveTo>
                  <a:pt x="876693" y="33980"/>
                </a:moveTo>
                <a:lnTo>
                  <a:pt x="863259" y="33980"/>
                </a:lnTo>
                <a:lnTo>
                  <a:pt x="863259" y="44648"/>
                </a:lnTo>
                <a:lnTo>
                  <a:pt x="862839" y="51093"/>
                </a:lnTo>
                <a:lnTo>
                  <a:pt x="844170" y="86431"/>
                </a:lnTo>
                <a:lnTo>
                  <a:pt x="812289" y="110236"/>
                </a:lnTo>
                <a:lnTo>
                  <a:pt x="770136" y="126263"/>
                </a:lnTo>
                <a:lnTo>
                  <a:pt x="742354" y="131967"/>
                </a:lnTo>
                <a:lnTo>
                  <a:pt x="754603" y="158044"/>
                </a:lnTo>
                <a:lnTo>
                  <a:pt x="794312" y="149006"/>
                </a:lnTo>
                <a:lnTo>
                  <a:pt x="830168" y="133548"/>
                </a:lnTo>
                <a:lnTo>
                  <a:pt x="867901" y="104112"/>
                </a:lnTo>
                <a:lnTo>
                  <a:pt x="880844" y="86431"/>
                </a:lnTo>
                <a:lnTo>
                  <a:pt x="880957" y="86258"/>
                </a:lnTo>
                <a:lnTo>
                  <a:pt x="884397" y="79400"/>
                </a:lnTo>
                <a:lnTo>
                  <a:pt x="882916" y="76429"/>
                </a:lnTo>
                <a:lnTo>
                  <a:pt x="879459" y="66280"/>
                </a:lnTo>
                <a:lnTo>
                  <a:pt x="877384" y="55686"/>
                </a:lnTo>
                <a:lnTo>
                  <a:pt x="876693" y="44648"/>
                </a:lnTo>
                <a:lnTo>
                  <a:pt x="876693" y="33980"/>
                </a:lnTo>
                <a:close/>
              </a:path>
              <a:path w="1047115" h="353059">
                <a:moveTo>
                  <a:pt x="905536" y="33980"/>
                </a:moveTo>
                <a:lnTo>
                  <a:pt x="892102" y="33980"/>
                </a:lnTo>
                <a:lnTo>
                  <a:pt x="892102" y="44648"/>
                </a:lnTo>
                <a:lnTo>
                  <a:pt x="891411" y="55686"/>
                </a:lnTo>
                <a:lnTo>
                  <a:pt x="889336" y="66280"/>
                </a:lnTo>
                <a:lnTo>
                  <a:pt x="885879" y="76429"/>
                </a:lnTo>
                <a:lnTo>
                  <a:pt x="884397" y="79400"/>
                </a:lnTo>
                <a:lnTo>
                  <a:pt x="887839" y="86258"/>
                </a:lnTo>
                <a:lnTo>
                  <a:pt x="918179" y="120114"/>
                </a:lnTo>
                <a:lnTo>
                  <a:pt x="962037" y="144610"/>
                </a:lnTo>
                <a:lnTo>
                  <a:pt x="1000709" y="155723"/>
                </a:lnTo>
                <a:lnTo>
                  <a:pt x="1014192" y="158044"/>
                </a:lnTo>
                <a:lnTo>
                  <a:pt x="1026440" y="131967"/>
                </a:lnTo>
                <a:lnTo>
                  <a:pt x="1017031" y="130412"/>
                </a:lnTo>
                <a:lnTo>
                  <a:pt x="1007771" y="128510"/>
                </a:lnTo>
                <a:lnTo>
                  <a:pt x="964358" y="114039"/>
                </a:lnTo>
                <a:lnTo>
                  <a:pt x="930033" y="91666"/>
                </a:lnTo>
                <a:lnTo>
                  <a:pt x="905536" y="53076"/>
                </a:lnTo>
                <a:lnTo>
                  <a:pt x="905536" y="33980"/>
                </a:lnTo>
                <a:close/>
              </a:path>
              <a:path w="1047115" h="353059">
                <a:moveTo>
                  <a:pt x="892102" y="33980"/>
                </a:moveTo>
                <a:lnTo>
                  <a:pt x="876693" y="33980"/>
                </a:lnTo>
                <a:lnTo>
                  <a:pt x="876693" y="44648"/>
                </a:lnTo>
                <a:lnTo>
                  <a:pt x="877384" y="55686"/>
                </a:lnTo>
                <a:lnTo>
                  <a:pt x="879459" y="66280"/>
                </a:lnTo>
                <a:lnTo>
                  <a:pt x="882916" y="76429"/>
                </a:lnTo>
                <a:lnTo>
                  <a:pt x="884397" y="79400"/>
                </a:lnTo>
                <a:lnTo>
                  <a:pt x="885879" y="76429"/>
                </a:lnTo>
                <a:lnTo>
                  <a:pt x="889336" y="66280"/>
                </a:lnTo>
                <a:lnTo>
                  <a:pt x="891411" y="55686"/>
                </a:lnTo>
                <a:lnTo>
                  <a:pt x="892102" y="44648"/>
                </a:lnTo>
                <a:lnTo>
                  <a:pt x="892102" y="33980"/>
                </a:lnTo>
                <a:close/>
              </a:path>
              <a:path w="1047115" h="353059">
                <a:moveTo>
                  <a:pt x="1016562" y="17780"/>
                </a:moveTo>
                <a:lnTo>
                  <a:pt x="752627" y="17780"/>
                </a:lnTo>
                <a:lnTo>
                  <a:pt x="752627" y="44252"/>
                </a:lnTo>
                <a:lnTo>
                  <a:pt x="863259" y="44252"/>
                </a:lnTo>
                <a:lnTo>
                  <a:pt x="863259" y="33980"/>
                </a:lnTo>
                <a:lnTo>
                  <a:pt x="1016562" y="33980"/>
                </a:lnTo>
                <a:lnTo>
                  <a:pt x="1016562" y="17780"/>
                </a:lnTo>
                <a:close/>
              </a:path>
              <a:path w="1047115" h="353059">
                <a:moveTo>
                  <a:pt x="1016562" y="33980"/>
                </a:moveTo>
                <a:lnTo>
                  <a:pt x="905536" y="33980"/>
                </a:lnTo>
                <a:lnTo>
                  <a:pt x="905536" y="44252"/>
                </a:lnTo>
                <a:lnTo>
                  <a:pt x="1016562" y="44252"/>
                </a:lnTo>
                <a:lnTo>
                  <a:pt x="1016562" y="33980"/>
                </a:lnTo>
                <a:close/>
              </a:path>
              <a:path w="1047115" h="353059">
                <a:moveTo>
                  <a:pt x="796485" y="248130"/>
                </a:moveTo>
                <a:lnTo>
                  <a:pt x="763691" y="248130"/>
                </a:lnTo>
                <a:lnTo>
                  <a:pt x="763691" y="349674"/>
                </a:lnTo>
                <a:lnTo>
                  <a:pt x="1010636" y="349674"/>
                </a:lnTo>
                <a:lnTo>
                  <a:pt x="1010636" y="332684"/>
                </a:lnTo>
                <a:lnTo>
                  <a:pt x="796485" y="332684"/>
                </a:lnTo>
                <a:lnTo>
                  <a:pt x="796485" y="248130"/>
                </a:lnTo>
                <a:close/>
              </a:path>
              <a:path w="1047115" h="353059">
                <a:moveTo>
                  <a:pt x="1010636" y="322807"/>
                </a:moveTo>
                <a:lnTo>
                  <a:pt x="796485" y="322807"/>
                </a:lnTo>
                <a:lnTo>
                  <a:pt x="796485" y="332684"/>
                </a:lnTo>
                <a:lnTo>
                  <a:pt x="1010636" y="332684"/>
                </a:lnTo>
                <a:lnTo>
                  <a:pt x="1010636" y="322807"/>
                </a:lnTo>
                <a:close/>
              </a:path>
              <a:path w="1047115" h="353059">
                <a:moveTo>
                  <a:pt x="903165" y="200717"/>
                </a:moveTo>
                <a:lnTo>
                  <a:pt x="870371" y="200717"/>
                </a:lnTo>
                <a:lnTo>
                  <a:pt x="870371" y="282900"/>
                </a:lnTo>
                <a:lnTo>
                  <a:pt x="903165" y="282900"/>
                </a:lnTo>
                <a:lnTo>
                  <a:pt x="903165" y="200717"/>
                </a:lnTo>
                <a:close/>
              </a:path>
              <a:path w="1047115" h="353059">
                <a:moveTo>
                  <a:pt x="1046593" y="183727"/>
                </a:moveTo>
                <a:lnTo>
                  <a:pt x="722599" y="183727"/>
                </a:lnTo>
                <a:lnTo>
                  <a:pt x="722599" y="210595"/>
                </a:lnTo>
                <a:lnTo>
                  <a:pt x="870371" y="210595"/>
                </a:lnTo>
                <a:lnTo>
                  <a:pt x="870371" y="200717"/>
                </a:lnTo>
                <a:lnTo>
                  <a:pt x="1046593" y="200717"/>
                </a:lnTo>
                <a:lnTo>
                  <a:pt x="1046593" y="183727"/>
                </a:lnTo>
                <a:close/>
              </a:path>
              <a:path w="1047115" h="353059">
                <a:moveTo>
                  <a:pt x="1046593" y="200717"/>
                </a:moveTo>
                <a:lnTo>
                  <a:pt x="903165" y="200717"/>
                </a:lnTo>
                <a:lnTo>
                  <a:pt x="903165" y="210595"/>
                </a:lnTo>
                <a:lnTo>
                  <a:pt x="1046593" y="210595"/>
                </a:lnTo>
                <a:lnTo>
                  <a:pt x="1046593" y="200717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123444" y="6472239"/>
            <a:ext cx="405130" cy="406400"/>
          </a:xfrm>
          <a:custGeom>
            <a:avLst/>
            <a:gdLst/>
            <a:ahLst/>
            <a:cxnLst/>
            <a:rect l="l" t="t" r="r" b="b"/>
            <a:pathLst>
              <a:path w="405129" h="406400">
                <a:moveTo>
                  <a:pt x="216757" y="405919"/>
                </a:moveTo>
                <a:lnTo>
                  <a:pt x="193563" y="405919"/>
                </a:lnTo>
                <a:lnTo>
                  <a:pt x="196208" y="376130"/>
                </a:lnTo>
                <a:lnTo>
                  <a:pt x="207241" y="337972"/>
                </a:lnTo>
                <a:lnTo>
                  <a:pt x="231308" y="295552"/>
                </a:lnTo>
                <a:lnTo>
                  <a:pt x="273054" y="252978"/>
                </a:lnTo>
                <a:lnTo>
                  <a:pt x="337127" y="214359"/>
                </a:lnTo>
                <a:lnTo>
                  <a:pt x="0" y="214359"/>
                </a:lnTo>
                <a:lnTo>
                  <a:pt x="0" y="191560"/>
                </a:lnTo>
                <a:lnTo>
                  <a:pt x="337127" y="191560"/>
                </a:lnTo>
                <a:lnTo>
                  <a:pt x="273054" y="152978"/>
                </a:lnTo>
                <a:lnTo>
                  <a:pt x="231308" y="110480"/>
                </a:lnTo>
                <a:lnTo>
                  <a:pt x="207241" y="68117"/>
                </a:lnTo>
                <a:lnTo>
                  <a:pt x="196208" y="29940"/>
                </a:lnTo>
                <a:lnTo>
                  <a:pt x="193563" y="0"/>
                </a:lnTo>
                <a:lnTo>
                  <a:pt x="216757" y="0"/>
                </a:lnTo>
                <a:lnTo>
                  <a:pt x="218906" y="25079"/>
                </a:lnTo>
                <a:lnTo>
                  <a:pt x="227821" y="57055"/>
                </a:lnTo>
                <a:lnTo>
                  <a:pt x="247200" y="92829"/>
                </a:lnTo>
                <a:lnTo>
                  <a:pt x="280743" y="129303"/>
                </a:lnTo>
                <a:lnTo>
                  <a:pt x="332148" y="163378"/>
                </a:lnTo>
                <a:lnTo>
                  <a:pt x="405115" y="191955"/>
                </a:lnTo>
                <a:lnTo>
                  <a:pt x="405115" y="213949"/>
                </a:lnTo>
                <a:lnTo>
                  <a:pt x="332148" y="242527"/>
                </a:lnTo>
                <a:lnTo>
                  <a:pt x="280743" y="276605"/>
                </a:lnTo>
                <a:lnTo>
                  <a:pt x="247200" y="313082"/>
                </a:lnTo>
                <a:lnTo>
                  <a:pt x="227821" y="348860"/>
                </a:lnTo>
                <a:lnTo>
                  <a:pt x="218906" y="380839"/>
                </a:lnTo>
                <a:lnTo>
                  <a:pt x="216757" y="405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8374" y="8126288"/>
            <a:ext cx="677190" cy="677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86772" y="3201814"/>
            <a:ext cx="14983460" cy="7004050"/>
            <a:chOff x="2386772" y="3201814"/>
            <a:chExt cx="14983460" cy="7004050"/>
          </a:xfrm>
        </p:grpSpPr>
        <p:sp>
          <p:nvSpPr>
            <p:cNvPr id="3" name="object 3" descr=""/>
            <p:cNvSpPr/>
            <p:nvPr/>
          </p:nvSpPr>
          <p:spPr>
            <a:xfrm>
              <a:off x="2744125" y="3212300"/>
              <a:ext cx="14615160" cy="6983095"/>
            </a:xfrm>
            <a:custGeom>
              <a:avLst/>
              <a:gdLst/>
              <a:ahLst/>
              <a:cxnLst/>
              <a:rect l="l" t="t" r="r" b="b"/>
              <a:pathLst>
                <a:path w="14615160" h="6983095">
                  <a:moveTo>
                    <a:pt x="14503013" y="6983002"/>
                  </a:moveTo>
                  <a:lnTo>
                    <a:pt x="111606" y="6983002"/>
                  </a:lnTo>
                  <a:lnTo>
                    <a:pt x="89666" y="6980820"/>
                  </a:lnTo>
                  <a:lnTo>
                    <a:pt x="49498" y="6964144"/>
                  </a:lnTo>
                  <a:lnTo>
                    <a:pt x="18535" y="6933118"/>
                  </a:lnTo>
                  <a:lnTo>
                    <a:pt x="2121" y="6892946"/>
                  </a:lnTo>
                  <a:lnTo>
                    <a:pt x="0" y="6871005"/>
                  </a:lnTo>
                  <a:lnTo>
                    <a:pt x="0" y="111604"/>
                  </a:lnTo>
                  <a:lnTo>
                    <a:pt x="8361" y="68765"/>
                  </a:lnTo>
                  <a:lnTo>
                    <a:pt x="32459" y="32460"/>
                  </a:lnTo>
                  <a:lnTo>
                    <a:pt x="68765" y="8361"/>
                  </a:lnTo>
                  <a:lnTo>
                    <a:pt x="111606" y="0"/>
                  </a:lnTo>
                  <a:lnTo>
                    <a:pt x="14503013" y="0"/>
                  </a:lnTo>
                  <a:lnTo>
                    <a:pt x="14546582" y="8756"/>
                  </a:lnTo>
                  <a:lnTo>
                    <a:pt x="14582199" y="32651"/>
                  </a:lnTo>
                  <a:lnTo>
                    <a:pt x="14606233" y="68121"/>
                  </a:lnTo>
                  <a:lnTo>
                    <a:pt x="14615052" y="111604"/>
                  </a:lnTo>
                  <a:lnTo>
                    <a:pt x="14615052" y="6871005"/>
                  </a:lnTo>
                  <a:lnTo>
                    <a:pt x="14606505" y="6913848"/>
                  </a:lnTo>
                  <a:lnTo>
                    <a:pt x="14582173" y="6950165"/>
                  </a:lnTo>
                  <a:lnTo>
                    <a:pt x="14545892" y="6974448"/>
                  </a:lnTo>
                  <a:lnTo>
                    <a:pt x="14503013" y="698300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733638" y="3201814"/>
              <a:ext cx="14636115" cy="7004050"/>
            </a:xfrm>
            <a:custGeom>
              <a:avLst/>
              <a:gdLst/>
              <a:ahLst/>
              <a:cxnLst/>
              <a:rect l="l" t="t" r="r" b="b"/>
              <a:pathLst>
                <a:path w="14636115" h="7004050">
                  <a:moveTo>
                    <a:pt x="50364" y="50359"/>
                  </a:moveTo>
                  <a:lnTo>
                    <a:pt x="75289" y="9138"/>
                  </a:lnTo>
                  <a:lnTo>
                    <a:pt x="122093" y="0"/>
                  </a:lnTo>
                  <a:lnTo>
                    <a:pt x="122093" y="20974"/>
                  </a:lnTo>
                  <a:lnTo>
                    <a:pt x="102167" y="22899"/>
                  </a:lnTo>
                  <a:lnTo>
                    <a:pt x="83216" y="28557"/>
                  </a:lnTo>
                  <a:lnTo>
                    <a:pt x="65771" y="37770"/>
                  </a:lnTo>
                  <a:lnTo>
                    <a:pt x="50364" y="50359"/>
                  </a:lnTo>
                  <a:close/>
                </a:path>
                <a:path w="14636115" h="7004050">
                  <a:moveTo>
                    <a:pt x="14513501" y="20974"/>
                  </a:moveTo>
                  <a:lnTo>
                    <a:pt x="122093" y="20974"/>
                  </a:lnTo>
                  <a:lnTo>
                    <a:pt x="122093" y="0"/>
                  </a:lnTo>
                  <a:lnTo>
                    <a:pt x="14513501" y="0"/>
                  </a:lnTo>
                  <a:lnTo>
                    <a:pt x="14513501" y="20974"/>
                  </a:lnTo>
                  <a:close/>
                </a:path>
                <a:path w="14636115" h="7004050">
                  <a:moveTo>
                    <a:pt x="14600095" y="6968074"/>
                  </a:moveTo>
                  <a:lnTo>
                    <a:pt x="14585226" y="6953237"/>
                  </a:lnTo>
                  <a:lnTo>
                    <a:pt x="14597929" y="6937782"/>
                  </a:lnTo>
                  <a:lnTo>
                    <a:pt x="14607293" y="6920313"/>
                  </a:lnTo>
                  <a:lnTo>
                    <a:pt x="14613085" y="6901369"/>
                  </a:lnTo>
                  <a:lnTo>
                    <a:pt x="14615068" y="6881491"/>
                  </a:lnTo>
                  <a:lnTo>
                    <a:pt x="14615068" y="122091"/>
                  </a:lnTo>
                  <a:lnTo>
                    <a:pt x="14607178" y="83215"/>
                  </a:lnTo>
                  <a:lnTo>
                    <a:pt x="14607076" y="82711"/>
                  </a:lnTo>
                  <a:lnTo>
                    <a:pt x="14585292" y="50572"/>
                  </a:lnTo>
                  <a:lnTo>
                    <a:pt x="14553004" y="28913"/>
                  </a:lnTo>
                  <a:lnTo>
                    <a:pt x="14513501" y="20974"/>
                  </a:lnTo>
                  <a:lnTo>
                    <a:pt x="14513501" y="0"/>
                  </a:lnTo>
                  <a:lnTo>
                    <a:pt x="14561135" y="9573"/>
                  </a:lnTo>
                  <a:lnTo>
                    <a:pt x="14600082" y="35704"/>
                  </a:lnTo>
                  <a:lnTo>
                    <a:pt x="14626365" y="74506"/>
                  </a:lnTo>
                  <a:lnTo>
                    <a:pt x="14636010" y="122091"/>
                  </a:lnTo>
                  <a:lnTo>
                    <a:pt x="14636010" y="6881491"/>
                  </a:lnTo>
                  <a:lnTo>
                    <a:pt x="14633628" y="6905446"/>
                  </a:lnTo>
                  <a:lnTo>
                    <a:pt x="14626671" y="6928297"/>
                  </a:lnTo>
                  <a:lnTo>
                    <a:pt x="14615404" y="6949391"/>
                  </a:lnTo>
                  <a:lnTo>
                    <a:pt x="14600095" y="6968074"/>
                  </a:lnTo>
                  <a:close/>
                </a:path>
                <a:path w="14636115" h="7004050">
                  <a:moveTo>
                    <a:pt x="35531" y="6968074"/>
                  </a:moveTo>
                  <a:lnTo>
                    <a:pt x="20273" y="6949391"/>
                  </a:lnTo>
                  <a:lnTo>
                    <a:pt x="9138" y="6928297"/>
                  </a:lnTo>
                  <a:lnTo>
                    <a:pt x="2316" y="6905446"/>
                  </a:lnTo>
                  <a:lnTo>
                    <a:pt x="0" y="6881491"/>
                  </a:lnTo>
                  <a:lnTo>
                    <a:pt x="0" y="122091"/>
                  </a:lnTo>
                  <a:lnTo>
                    <a:pt x="2316" y="98138"/>
                  </a:lnTo>
                  <a:lnTo>
                    <a:pt x="9138" y="75289"/>
                  </a:lnTo>
                  <a:lnTo>
                    <a:pt x="20274" y="54200"/>
                  </a:lnTo>
                  <a:lnTo>
                    <a:pt x="35533" y="35528"/>
                  </a:lnTo>
                  <a:lnTo>
                    <a:pt x="50364" y="50359"/>
                  </a:lnTo>
                  <a:lnTo>
                    <a:pt x="37770" y="65771"/>
                  </a:lnTo>
                  <a:lnTo>
                    <a:pt x="28557" y="83215"/>
                  </a:lnTo>
                  <a:lnTo>
                    <a:pt x="22899" y="102166"/>
                  </a:lnTo>
                  <a:lnTo>
                    <a:pt x="20974" y="122091"/>
                  </a:lnTo>
                  <a:lnTo>
                    <a:pt x="20974" y="6881491"/>
                  </a:lnTo>
                  <a:lnTo>
                    <a:pt x="22894" y="6901369"/>
                  </a:lnTo>
                  <a:lnTo>
                    <a:pt x="28540" y="6920313"/>
                  </a:lnTo>
                  <a:lnTo>
                    <a:pt x="37750" y="6937782"/>
                  </a:lnTo>
                  <a:lnTo>
                    <a:pt x="50362" y="6953237"/>
                  </a:lnTo>
                  <a:lnTo>
                    <a:pt x="35531" y="6968074"/>
                  </a:lnTo>
                  <a:close/>
                </a:path>
                <a:path w="14636115" h="7004050">
                  <a:moveTo>
                    <a:pt x="122093" y="7003979"/>
                  </a:moveTo>
                  <a:lnTo>
                    <a:pt x="98090" y="7001592"/>
                  </a:lnTo>
                  <a:lnTo>
                    <a:pt x="75230" y="6994622"/>
                  </a:lnTo>
                  <a:lnTo>
                    <a:pt x="54161" y="6983354"/>
                  </a:lnTo>
                  <a:lnTo>
                    <a:pt x="35531" y="6968074"/>
                  </a:lnTo>
                  <a:lnTo>
                    <a:pt x="50362" y="6953237"/>
                  </a:lnTo>
                  <a:lnTo>
                    <a:pt x="65810" y="6965910"/>
                  </a:lnTo>
                  <a:lnTo>
                    <a:pt x="83275" y="6975252"/>
                  </a:lnTo>
                  <a:lnTo>
                    <a:pt x="102216" y="6981028"/>
                  </a:lnTo>
                  <a:lnTo>
                    <a:pt x="122093" y="6983006"/>
                  </a:lnTo>
                  <a:lnTo>
                    <a:pt x="122093" y="7003979"/>
                  </a:lnTo>
                  <a:close/>
                </a:path>
                <a:path w="14636115" h="7004050">
                  <a:moveTo>
                    <a:pt x="14513501" y="7003979"/>
                  </a:moveTo>
                  <a:lnTo>
                    <a:pt x="14513501" y="6983006"/>
                  </a:lnTo>
                  <a:lnTo>
                    <a:pt x="14533395" y="6981028"/>
                  </a:lnTo>
                  <a:lnTo>
                    <a:pt x="14552348" y="6975252"/>
                  </a:lnTo>
                  <a:lnTo>
                    <a:pt x="14569808" y="6965910"/>
                  </a:lnTo>
                  <a:lnTo>
                    <a:pt x="14585226" y="6953237"/>
                  </a:lnTo>
                  <a:lnTo>
                    <a:pt x="14600095" y="6968074"/>
                  </a:lnTo>
                  <a:lnTo>
                    <a:pt x="14581470" y="6983354"/>
                  </a:lnTo>
                  <a:lnTo>
                    <a:pt x="14560410" y="6994622"/>
                  </a:lnTo>
                  <a:lnTo>
                    <a:pt x="14537544" y="7001592"/>
                  </a:lnTo>
                  <a:lnTo>
                    <a:pt x="14513501" y="7003979"/>
                  </a:lnTo>
                  <a:close/>
                </a:path>
                <a:path w="14636115" h="7004050">
                  <a:moveTo>
                    <a:pt x="14513501" y="7003979"/>
                  </a:moveTo>
                  <a:lnTo>
                    <a:pt x="122093" y="7003979"/>
                  </a:lnTo>
                  <a:lnTo>
                    <a:pt x="122093" y="6983006"/>
                  </a:lnTo>
                  <a:lnTo>
                    <a:pt x="14513501" y="6983006"/>
                  </a:lnTo>
                  <a:lnTo>
                    <a:pt x="14513501" y="7003979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91916" y="7997714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212" y="704425"/>
                  </a:moveTo>
                  <a:lnTo>
                    <a:pt x="304381" y="701206"/>
                  </a:lnTo>
                  <a:lnTo>
                    <a:pt x="258517" y="691829"/>
                  </a:lnTo>
                  <a:lnTo>
                    <a:pt x="215039" y="676717"/>
                  </a:lnTo>
                  <a:lnTo>
                    <a:pt x="174363" y="656291"/>
                  </a:lnTo>
                  <a:lnTo>
                    <a:pt x="136909" y="630973"/>
                  </a:lnTo>
                  <a:lnTo>
                    <a:pt x="103092" y="601186"/>
                  </a:lnTo>
                  <a:lnTo>
                    <a:pt x="73333" y="567350"/>
                  </a:lnTo>
                  <a:lnTo>
                    <a:pt x="48047" y="529887"/>
                  </a:lnTo>
                  <a:lnTo>
                    <a:pt x="27653" y="489221"/>
                  </a:lnTo>
                  <a:lnTo>
                    <a:pt x="12568" y="445771"/>
                  </a:lnTo>
                  <a:lnTo>
                    <a:pt x="3211" y="399961"/>
                  </a:lnTo>
                  <a:lnTo>
                    <a:pt x="0" y="352212"/>
                  </a:lnTo>
                  <a:lnTo>
                    <a:pt x="3211" y="304378"/>
                  </a:lnTo>
                  <a:lnTo>
                    <a:pt x="12568" y="258512"/>
                  </a:lnTo>
                  <a:lnTo>
                    <a:pt x="27653" y="215033"/>
                  </a:lnTo>
                  <a:lnTo>
                    <a:pt x="48047" y="174357"/>
                  </a:lnTo>
                  <a:lnTo>
                    <a:pt x="73333" y="136902"/>
                  </a:lnTo>
                  <a:lnTo>
                    <a:pt x="103092" y="103087"/>
                  </a:lnTo>
                  <a:lnTo>
                    <a:pt x="136909" y="73328"/>
                  </a:lnTo>
                  <a:lnTo>
                    <a:pt x="174363" y="48043"/>
                  </a:lnTo>
                  <a:lnTo>
                    <a:pt x="215039" y="27651"/>
                  </a:lnTo>
                  <a:lnTo>
                    <a:pt x="258517" y="12567"/>
                  </a:lnTo>
                  <a:lnTo>
                    <a:pt x="304381" y="3211"/>
                  </a:lnTo>
                  <a:lnTo>
                    <a:pt x="352212" y="0"/>
                  </a:lnTo>
                  <a:lnTo>
                    <a:pt x="399961" y="3211"/>
                  </a:lnTo>
                  <a:lnTo>
                    <a:pt x="445772" y="12567"/>
                  </a:lnTo>
                  <a:lnTo>
                    <a:pt x="489223" y="27651"/>
                  </a:lnTo>
                  <a:lnTo>
                    <a:pt x="529891" y="48043"/>
                  </a:lnTo>
                  <a:lnTo>
                    <a:pt x="567355" y="73328"/>
                  </a:lnTo>
                  <a:lnTo>
                    <a:pt x="601192" y="103087"/>
                  </a:lnTo>
                  <a:lnTo>
                    <a:pt x="630982" y="136902"/>
                  </a:lnTo>
                  <a:lnTo>
                    <a:pt x="656301" y="174357"/>
                  </a:lnTo>
                  <a:lnTo>
                    <a:pt x="676729" y="215033"/>
                  </a:lnTo>
                  <a:lnTo>
                    <a:pt x="691842" y="258512"/>
                  </a:lnTo>
                  <a:lnTo>
                    <a:pt x="701219" y="304378"/>
                  </a:lnTo>
                  <a:lnTo>
                    <a:pt x="704439" y="352212"/>
                  </a:lnTo>
                  <a:lnTo>
                    <a:pt x="701219" y="399961"/>
                  </a:lnTo>
                  <a:lnTo>
                    <a:pt x="691842" y="445771"/>
                  </a:lnTo>
                  <a:lnTo>
                    <a:pt x="676729" y="489221"/>
                  </a:lnTo>
                  <a:lnTo>
                    <a:pt x="656301" y="529887"/>
                  </a:lnTo>
                  <a:lnTo>
                    <a:pt x="630982" y="567350"/>
                  </a:lnTo>
                  <a:lnTo>
                    <a:pt x="601192" y="601186"/>
                  </a:lnTo>
                  <a:lnTo>
                    <a:pt x="567355" y="630973"/>
                  </a:lnTo>
                  <a:lnTo>
                    <a:pt x="529891" y="656291"/>
                  </a:lnTo>
                  <a:lnTo>
                    <a:pt x="489223" y="676717"/>
                  </a:lnTo>
                  <a:lnTo>
                    <a:pt x="445772" y="691829"/>
                  </a:lnTo>
                  <a:lnTo>
                    <a:pt x="399961" y="701206"/>
                  </a:lnTo>
                  <a:lnTo>
                    <a:pt x="352212" y="704425"/>
                  </a:lnTo>
                  <a:close/>
                </a:path>
              </a:pathLst>
            </a:custGeom>
            <a:solidFill>
              <a:srgbClr val="D8E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86772" y="7992577"/>
              <a:ext cx="715010" cy="715010"/>
            </a:xfrm>
            <a:custGeom>
              <a:avLst/>
              <a:gdLst/>
              <a:ahLst/>
              <a:cxnLst/>
              <a:rect l="l" t="t" r="r" b="b"/>
              <a:pathLst>
                <a:path w="715010" h="715009">
                  <a:moveTo>
                    <a:pt x="357356" y="714714"/>
                  </a:moveTo>
                  <a:lnTo>
                    <a:pt x="308827" y="711448"/>
                  </a:lnTo>
                  <a:lnTo>
                    <a:pt x="262293" y="701934"/>
                  </a:lnTo>
                  <a:lnTo>
                    <a:pt x="218179" y="686601"/>
                  </a:lnTo>
                  <a:lnTo>
                    <a:pt x="176910" y="665877"/>
                  </a:lnTo>
                  <a:lnTo>
                    <a:pt x="138908" y="640189"/>
                  </a:lnTo>
                  <a:lnTo>
                    <a:pt x="104598" y="609966"/>
                  </a:lnTo>
                  <a:lnTo>
                    <a:pt x="74403" y="575636"/>
                  </a:lnTo>
                  <a:lnTo>
                    <a:pt x="48748" y="537627"/>
                  </a:lnTo>
                  <a:lnTo>
                    <a:pt x="28056" y="496366"/>
                  </a:lnTo>
                  <a:lnTo>
                    <a:pt x="12752" y="452282"/>
                  </a:lnTo>
                  <a:lnTo>
                    <a:pt x="3258" y="405803"/>
                  </a:lnTo>
                  <a:lnTo>
                    <a:pt x="0" y="357357"/>
                  </a:lnTo>
                  <a:lnTo>
                    <a:pt x="3165" y="310221"/>
                  </a:lnTo>
                  <a:lnTo>
                    <a:pt x="12753" y="262288"/>
                  </a:lnTo>
                  <a:lnTo>
                    <a:pt x="28058" y="218173"/>
                  </a:lnTo>
                  <a:lnTo>
                    <a:pt x="48750" y="176903"/>
                  </a:lnTo>
                  <a:lnTo>
                    <a:pt x="74406" y="138901"/>
                  </a:lnTo>
                  <a:lnTo>
                    <a:pt x="104601" y="104592"/>
                  </a:lnTo>
                  <a:lnTo>
                    <a:pt x="138911" y="74399"/>
                  </a:lnTo>
                  <a:lnTo>
                    <a:pt x="176913" y="48745"/>
                  </a:lnTo>
                  <a:lnTo>
                    <a:pt x="218182" y="28054"/>
                  </a:lnTo>
                  <a:lnTo>
                    <a:pt x="262295" y="12751"/>
                  </a:lnTo>
                  <a:lnTo>
                    <a:pt x="308828" y="3258"/>
                  </a:lnTo>
                  <a:lnTo>
                    <a:pt x="357356" y="0"/>
                  </a:lnTo>
                  <a:lnTo>
                    <a:pt x="357356" y="10289"/>
                  </a:lnTo>
                  <a:lnTo>
                    <a:pt x="310223" y="13453"/>
                  </a:lnTo>
                  <a:lnTo>
                    <a:pt x="265029" y="22673"/>
                  </a:lnTo>
                  <a:lnTo>
                    <a:pt x="222186" y="37536"/>
                  </a:lnTo>
                  <a:lnTo>
                    <a:pt x="182104" y="57630"/>
                  </a:lnTo>
                  <a:lnTo>
                    <a:pt x="145197" y="82546"/>
                  </a:lnTo>
                  <a:lnTo>
                    <a:pt x="111875" y="111870"/>
                  </a:lnTo>
                  <a:lnTo>
                    <a:pt x="82550" y="145191"/>
                  </a:lnTo>
                  <a:lnTo>
                    <a:pt x="57633" y="182098"/>
                  </a:lnTo>
                  <a:lnTo>
                    <a:pt x="37538" y="222180"/>
                  </a:lnTo>
                  <a:lnTo>
                    <a:pt x="22674" y="265025"/>
                  </a:lnTo>
                  <a:lnTo>
                    <a:pt x="13454" y="310221"/>
                  </a:lnTo>
                  <a:lnTo>
                    <a:pt x="10289" y="357357"/>
                  </a:lnTo>
                  <a:lnTo>
                    <a:pt x="13454" y="404408"/>
                  </a:lnTo>
                  <a:lnTo>
                    <a:pt x="22674" y="449548"/>
                  </a:lnTo>
                  <a:lnTo>
                    <a:pt x="37538" y="492363"/>
                  </a:lnTo>
                  <a:lnTo>
                    <a:pt x="57634" y="532435"/>
                  </a:lnTo>
                  <a:lnTo>
                    <a:pt x="82550" y="569350"/>
                  </a:lnTo>
                  <a:lnTo>
                    <a:pt x="111875" y="602692"/>
                  </a:lnTo>
                  <a:lnTo>
                    <a:pt x="145197" y="632045"/>
                  </a:lnTo>
                  <a:lnTo>
                    <a:pt x="182105" y="656993"/>
                  </a:lnTo>
                  <a:lnTo>
                    <a:pt x="222187" y="677121"/>
                  </a:lnTo>
                  <a:lnTo>
                    <a:pt x="265030" y="692013"/>
                  </a:lnTo>
                  <a:lnTo>
                    <a:pt x="310224" y="701252"/>
                  </a:lnTo>
                  <a:lnTo>
                    <a:pt x="357356" y="704425"/>
                  </a:lnTo>
                  <a:lnTo>
                    <a:pt x="357356" y="714714"/>
                  </a:lnTo>
                  <a:close/>
                </a:path>
                <a:path w="715010" h="715009">
                  <a:moveTo>
                    <a:pt x="357356" y="714714"/>
                  </a:moveTo>
                  <a:lnTo>
                    <a:pt x="357356" y="704425"/>
                  </a:lnTo>
                  <a:lnTo>
                    <a:pt x="404408" y="701252"/>
                  </a:lnTo>
                  <a:lnTo>
                    <a:pt x="449549" y="692013"/>
                  </a:lnTo>
                  <a:lnTo>
                    <a:pt x="492365" y="677121"/>
                  </a:lnTo>
                  <a:lnTo>
                    <a:pt x="532439" y="656993"/>
                  </a:lnTo>
                  <a:lnTo>
                    <a:pt x="569356" y="632045"/>
                  </a:lnTo>
                  <a:lnTo>
                    <a:pt x="602699" y="602692"/>
                  </a:lnTo>
                  <a:lnTo>
                    <a:pt x="632054" y="569350"/>
                  </a:lnTo>
                  <a:lnTo>
                    <a:pt x="657004" y="532435"/>
                  </a:lnTo>
                  <a:lnTo>
                    <a:pt x="677133" y="492363"/>
                  </a:lnTo>
                  <a:lnTo>
                    <a:pt x="692026" y="449548"/>
                  </a:lnTo>
                  <a:lnTo>
                    <a:pt x="701266" y="404408"/>
                  </a:lnTo>
                  <a:lnTo>
                    <a:pt x="704439" y="357357"/>
                  </a:lnTo>
                  <a:lnTo>
                    <a:pt x="701266" y="310221"/>
                  </a:lnTo>
                  <a:lnTo>
                    <a:pt x="692026" y="265025"/>
                  </a:lnTo>
                  <a:lnTo>
                    <a:pt x="677133" y="222180"/>
                  </a:lnTo>
                  <a:lnTo>
                    <a:pt x="657004" y="182098"/>
                  </a:lnTo>
                  <a:lnTo>
                    <a:pt x="632054" y="145191"/>
                  </a:lnTo>
                  <a:lnTo>
                    <a:pt x="602699" y="111870"/>
                  </a:lnTo>
                  <a:lnTo>
                    <a:pt x="569356" y="82546"/>
                  </a:lnTo>
                  <a:lnTo>
                    <a:pt x="532439" y="57630"/>
                  </a:lnTo>
                  <a:lnTo>
                    <a:pt x="492365" y="37536"/>
                  </a:lnTo>
                  <a:lnTo>
                    <a:pt x="449550" y="22673"/>
                  </a:lnTo>
                  <a:lnTo>
                    <a:pt x="404408" y="13453"/>
                  </a:lnTo>
                  <a:lnTo>
                    <a:pt x="357356" y="10289"/>
                  </a:lnTo>
                  <a:lnTo>
                    <a:pt x="357356" y="0"/>
                  </a:lnTo>
                  <a:lnTo>
                    <a:pt x="405803" y="3258"/>
                  </a:lnTo>
                  <a:lnTo>
                    <a:pt x="452283" y="12751"/>
                  </a:lnTo>
                  <a:lnTo>
                    <a:pt x="496368" y="28054"/>
                  </a:lnTo>
                  <a:lnTo>
                    <a:pt x="537630" y="48745"/>
                  </a:lnTo>
                  <a:lnTo>
                    <a:pt x="575641" y="74399"/>
                  </a:lnTo>
                  <a:lnTo>
                    <a:pt x="609973" y="104592"/>
                  </a:lnTo>
                  <a:lnTo>
                    <a:pt x="640198" y="138901"/>
                  </a:lnTo>
                  <a:lnTo>
                    <a:pt x="665887" y="176903"/>
                  </a:lnTo>
                  <a:lnTo>
                    <a:pt x="686613" y="218173"/>
                  </a:lnTo>
                  <a:lnTo>
                    <a:pt x="701947" y="262288"/>
                  </a:lnTo>
                  <a:lnTo>
                    <a:pt x="711461" y="308824"/>
                  </a:lnTo>
                  <a:lnTo>
                    <a:pt x="714728" y="357357"/>
                  </a:lnTo>
                  <a:lnTo>
                    <a:pt x="711555" y="404408"/>
                  </a:lnTo>
                  <a:lnTo>
                    <a:pt x="711461" y="405803"/>
                  </a:lnTo>
                  <a:lnTo>
                    <a:pt x="701947" y="452282"/>
                  </a:lnTo>
                  <a:lnTo>
                    <a:pt x="686614" y="496366"/>
                  </a:lnTo>
                  <a:lnTo>
                    <a:pt x="665889" y="537627"/>
                  </a:lnTo>
                  <a:lnTo>
                    <a:pt x="640200" y="575636"/>
                  </a:lnTo>
                  <a:lnTo>
                    <a:pt x="609976" y="609966"/>
                  </a:lnTo>
                  <a:lnTo>
                    <a:pt x="575644" y="640189"/>
                  </a:lnTo>
                  <a:lnTo>
                    <a:pt x="537633" y="665877"/>
                  </a:lnTo>
                  <a:lnTo>
                    <a:pt x="496371" y="686601"/>
                  </a:lnTo>
                  <a:lnTo>
                    <a:pt x="452285" y="701934"/>
                  </a:lnTo>
                  <a:lnTo>
                    <a:pt x="405804" y="711448"/>
                  </a:lnTo>
                  <a:lnTo>
                    <a:pt x="357356" y="714714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8132" y="4258677"/>
              <a:ext cx="8693044" cy="488948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743" y="4258676"/>
              <a:ext cx="4889484" cy="4889483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332000" y="1487451"/>
            <a:ext cx="4750435" cy="801370"/>
          </a:xfrm>
          <a:custGeom>
            <a:avLst/>
            <a:gdLst/>
            <a:ahLst/>
            <a:cxnLst/>
            <a:rect l="l" t="t" r="r" b="b"/>
            <a:pathLst>
              <a:path w="4750434" h="801369">
                <a:moveTo>
                  <a:pt x="725940" y="636524"/>
                </a:moveTo>
                <a:lnTo>
                  <a:pt x="0" y="636524"/>
                </a:lnTo>
                <a:lnTo>
                  <a:pt x="0" y="698495"/>
                </a:lnTo>
                <a:lnTo>
                  <a:pt x="725940" y="698495"/>
                </a:lnTo>
                <a:lnTo>
                  <a:pt x="725940" y="636524"/>
                </a:lnTo>
                <a:close/>
              </a:path>
              <a:path w="4750434" h="801369">
                <a:moveTo>
                  <a:pt x="187682" y="417857"/>
                </a:moveTo>
                <a:lnTo>
                  <a:pt x="65512" y="417857"/>
                </a:lnTo>
                <a:lnTo>
                  <a:pt x="65512" y="478057"/>
                </a:lnTo>
                <a:lnTo>
                  <a:pt x="656002" y="478057"/>
                </a:lnTo>
                <a:lnTo>
                  <a:pt x="656002" y="424939"/>
                </a:lnTo>
                <a:lnTo>
                  <a:pt x="187682" y="424939"/>
                </a:lnTo>
                <a:lnTo>
                  <a:pt x="187682" y="417857"/>
                </a:lnTo>
                <a:close/>
              </a:path>
              <a:path w="4750434" h="801369">
                <a:moveTo>
                  <a:pt x="261161" y="135449"/>
                </a:moveTo>
                <a:lnTo>
                  <a:pt x="187682" y="135449"/>
                </a:lnTo>
                <a:lnTo>
                  <a:pt x="187682" y="424939"/>
                </a:lnTo>
                <a:lnTo>
                  <a:pt x="261161" y="424939"/>
                </a:lnTo>
                <a:lnTo>
                  <a:pt x="261161" y="135449"/>
                </a:lnTo>
                <a:close/>
              </a:path>
              <a:path w="4750434" h="801369">
                <a:moveTo>
                  <a:pt x="460352" y="417857"/>
                </a:moveTo>
                <a:lnTo>
                  <a:pt x="261161" y="417857"/>
                </a:lnTo>
                <a:lnTo>
                  <a:pt x="261161" y="424939"/>
                </a:lnTo>
                <a:lnTo>
                  <a:pt x="460352" y="424939"/>
                </a:lnTo>
                <a:lnTo>
                  <a:pt x="460352" y="417857"/>
                </a:lnTo>
                <a:close/>
              </a:path>
              <a:path w="4750434" h="801369">
                <a:moveTo>
                  <a:pt x="532946" y="135449"/>
                </a:moveTo>
                <a:lnTo>
                  <a:pt x="460352" y="135449"/>
                </a:lnTo>
                <a:lnTo>
                  <a:pt x="460352" y="424939"/>
                </a:lnTo>
                <a:lnTo>
                  <a:pt x="532946" y="424939"/>
                </a:lnTo>
                <a:lnTo>
                  <a:pt x="532946" y="135449"/>
                </a:lnTo>
                <a:close/>
              </a:path>
              <a:path w="4750434" h="801369">
                <a:moveTo>
                  <a:pt x="656002" y="417857"/>
                </a:moveTo>
                <a:lnTo>
                  <a:pt x="532946" y="417857"/>
                </a:lnTo>
                <a:lnTo>
                  <a:pt x="532946" y="424939"/>
                </a:lnTo>
                <a:lnTo>
                  <a:pt x="656002" y="424939"/>
                </a:lnTo>
                <a:lnTo>
                  <a:pt x="656002" y="417857"/>
                </a:lnTo>
                <a:close/>
              </a:path>
              <a:path w="4750434" h="801369">
                <a:moveTo>
                  <a:pt x="657772" y="80560"/>
                </a:moveTo>
                <a:lnTo>
                  <a:pt x="63741" y="80560"/>
                </a:lnTo>
                <a:lnTo>
                  <a:pt x="63741" y="140761"/>
                </a:lnTo>
                <a:lnTo>
                  <a:pt x="187682" y="140761"/>
                </a:lnTo>
                <a:lnTo>
                  <a:pt x="187682" y="135449"/>
                </a:lnTo>
                <a:lnTo>
                  <a:pt x="657772" y="135449"/>
                </a:lnTo>
                <a:lnTo>
                  <a:pt x="657772" y="80560"/>
                </a:lnTo>
                <a:close/>
              </a:path>
              <a:path w="4750434" h="801369">
                <a:moveTo>
                  <a:pt x="460352" y="135449"/>
                </a:moveTo>
                <a:lnTo>
                  <a:pt x="261161" y="135449"/>
                </a:lnTo>
                <a:lnTo>
                  <a:pt x="261161" y="140761"/>
                </a:lnTo>
                <a:lnTo>
                  <a:pt x="460352" y="140761"/>
                </a:lnTo>
                <a:lnTo>
                  <a:pt x="460352" y="135449"/>
                </a:lnTo>
                <a:close/>
              </a:path>
              <a:path w="4750434" h="801369">
                <a:moveTo>
                  <a:pt x="657772" y="135449"/>
                </a:moveTo>
                <a:lnTo>
                  <a:pt x="532946" y="135449"/>
                </a:lnTo>
                <a:lnTo>
                  <a:pt x="532946" y="140761"/>
                </a:lnTo>
                <a:lnTo>
                  <a:pt x="657772" y="140761"/>
                </a:lnTo>
                <a:lnTo>
                  <a:pt x="657772" y="135449"/>
                </a:lnTo>
                <a:close/>
              </a:path>
              <a:path w="4750434" h="801369">
                <a:moveTo>
                  <a:pt x="1139301" y="640951"/>
                </a:moveTo>
                <a:lnTo>
                  <a:pt x="814400" y="640951"/>
                </a:lnTo>
                <a:lnTo>
                  <a:pt x="814400" y="702036"/>
                </a:lnTo>
                <a:lnTo>
                  <a:pt x="1540336" y="702036"/>
                </a:lnTo>
                <a:lnTo>
                  <a:pt x="1540336" y="666624"/>
                </a:lnTo>
                <a:lnTo>
                  <a:pt x="1139301" y="666624"/>
                </a:lnTo>
                <a:lnTo>
                  <a:pt x="1139301" y="640951"/>
                </a:lnTo>
                <a:close/>
              </a:path>
              <a:path w="4750434" h="801369">
                <a:moveTo>
                  <a:pt x="1211896" y="470090"/>
                </a:moveTo>
                <a:lnTo>
                  <a:pt x="1139301" y="470090"/>
                </a:lnTo>
                <a:lnTo>
                  <a:pt x="1139301" y="666624"/>
                </a:lnTo>
                <a:lnTo>
                  <a:pt x="1211896" y="666624"/>
                </a:lnTo>
                <a:lnTo>
                  <a:pt x="1211896" y="470090"/>
                </a:lnTo>
                <a:close/>
              </a:path>
              <a:path w="4750434" h="801369">
                <a:moveTo>
                  <a:pt x="1540336" y="640951"/>
                </a:moveTo>
                <a:lnTo>
                  <a:pt x="1211896" y="640951"/>
                </a:lnTo>
                <a:lnTo>
                  <a:pt x="1211896" y="666624"/>
                </a:lnTo>
                <a:lnTo>
                  <a:pt x="1540336" y="666624"/>
                </a:lnTo>
                <a:lnTo>
                  <a:pt x="1540336" y="640951"/>
                </a:lnTo>
                <a:close/>
              </a:path>
              <a:path w="4750434" h="801369">
                <a:moveTo>
                  <a:pt x="1450035" y="59314"/>
                </a:moveTo>
                <a:lnTo>
                  <a:pt x="902929" y="59314"/>
                </a:lnTo>
                <a:lnTo>
                  <a:pt x="902929" y="119513"/>
                </a:lnTo>
                <a:lnTo>
                  <a:pt x="1377440" y="119513"/>
                </a:lnTo>
                <a:lnTo>
                  <a:pt x="1377440" y="243455"/>
                </a:lnTo>
                <a:lnTo>
                  <a:pt x="904700" y="243455"/>
                </a:lnTo>
                <a:lnTo>
                  <a:pt x="904700" y="491336"/>
                </a:lnTo>
                <a:lnTo>
                  <a:pt x="1139301" y="491336"/>
                </a:lnTo>
                <a:lnTo>
                  <a:pt x="1139301" y="470090"/>
                </a:lnTo>
                <a:lnTo>
                  <a:pt x="1468631" y="470090"/>
                </a:lnTo>
                <a:lnTo>
                  <a:pt x="1468631" y="462122"/>
                </a:lnTo>
                <a:lnTo>
                  <a:pt x="977293" y="462122"/>
                </a:lnTo>
                <a:lnTo>
                  <a:pt x="977293" y="301884"/>
                </a:lnTo>
                <a:lnTo>
                  <a:pt x="1450035" y="301884"/>
                </a:lnTo>
                <a:lnTo>
                  <a:pt x="1450035" y="59314"/>
                </a:lnTo>
                <a:close/>
              </a:path>
              <a:path w="4750434" h="801369">
                <a:moveTo>
                  <a:pt x="1468631" y="470090"/>
                </a:moveTo>
                <a:lnTo>
                  <a:pt x="1211896" y="470090"/>
                </a:lnTo>
                <a:lnTo>
                  <a:pt x="1211896" y="491336"/>
                </a:lnTo>
                <a:lnTo>
                  <a:pt x="1468631" y="491336"/>
                </a:lnTo>
                <a:lnTo>
                  <a:pt x="1468631" y="470090"/>
                </a:lnTo>
                <a:close/>
              </a:path>
              <a:path w="4750434" h="801369">
                <a:moveTo>
                  <a:pt x="1468631" y="431136"/>
                </a:moveTo>
                <a:lnTo>
                  <a:pt x="977293" y="431136"/>
                </a:lnTo>
                <a:lnTo>
                  <a:pt x="977293" y="462122"/>
                </a:lnTo>
                <a:lnTo>
                  <a:pt x="1468631" y="462122"/>
                </a:lnTo>
                <a:lnTo>
                  <a:pt x="1468631" y="431136"/>
                </a:lnTo>
                <a:close/>
              </a:path>
              <a:path w="4750434" h="801369">
                <a:moveTo>
                  <a:pt x="2148464" y="17705"/>
                </a:moveTo>
                <a:lnTo>
                  <a:pt x="2078529" y="17705"/>
                </a:lnTo>
                <a:lnTo>
                  <a:pt x="2078529" y="482483"/>
                </a:lnTo>
                <a:lnTo>
                  <a:pt x="2148464" y="482483"/>
                </a:lnTo>
                <a:lnTo>
                  <a:pt x="2148464" y="266472"/>
                </a:lnTo>
                <a:lnTo>
                  <a:pt x="2105083" y="266472"/>
                </a:lnTo>
                <a:lnTo>
                  <a:pt x="2105083" y="206273"/>
                </a:lnTo>
                <a:lnTo>
                  <a:pt x="2148464" y="206273"/>
                </a:lnTo>
                <a:lnTo>
                  <a:pt x="2148464" y="17705"/>
                </a:lnTo>
                <a:close/>
              </a:path>
              <a:path w="4750434" h="801369">
                <a:moveTo>
                  <a:pt x="1807626" y="105349"/>
                </a:moveTo>
                <a:lnTo>
                  <a:pt x="1794349" y="105349"/>
                </a:lnTo>
                <a:lnTo>
                  <a:pt x="1794349" y="170860"/>
                </a:lnTo>
                <a:lnTo>
                  <a:pt x="1793242" y="192605"/>
                </a:lnTo>
                <a:lnTo>
                  <a:pt x="1783394" y="242569"/>
                </a:lnTo>
                <a:lnTo>
                  <a:pt x="1764470" y="289434"/>
                </a:lnTo>
                <a:lnTo>
                  <a:pt x="1737026" y="332371"/>
                </a:lnTo>
                <a:lnTo>
                  <a:pt x="1700841" y="370771"/>
                </a:lnTo>
                <a:lnTo>
                  <a:pt x="1656576" y="401314"/>
                </a:lnTo>
                <a:lnTo>
                  <a:pt x="1631453" y="413431"/>
                </a:lnTo>
                <a:lnTo>
                  <a:pt x="1670405" y="470975"/>
                </a:lnTo>
                <a:lnTo>
                  <a:pt x="1724410" y="439547"/>
                </a:lnTo>
                <a:lnTo>
                  <a:pt x="1769564" y="398381"/>
                </a:lnTo>
                <a:lnTo>
                  <a:pt x="1805860" y="348362"/>
                </a:lnTo>
                <a:lnTo>
                  <a:pt x="1831021" y="293427"/>
                </a:lnTo>
                <a:lnTo>
                  <a:pt x="1827102" y="284178"/>
                </a:lnTo>
                <a:lnTo>
                  <a:pt x="1818581" y="256181"/>
                </a:lnTo>
                <a:lnTo>
                  <a:pt x="1812495" y="227962"/>
                </a:lnTo>
                <a:lnTo>
                  <a:pt x="1808843" y="199522"/>
                </a:lnTo>
                <a:lnTo>
                  <a:pt x="1807626" y="170860"/>
                </a:lnTo>
                <a:lnTo>
                  <a:pt x="1807626" y="105349"/>
                </a:lnTo>
                <a:close/>
              </a:path>
              <a:path w="4750434" h="801369">
                <a:moveTo>
                  <a:pt x="1865174" y="105349"/>
                </a:moveTo>
                <a:lnTo>
                  <a:pt x="1852777" y="105349"/>
                </a:lnTo>
                <a:lnTo>
                  <a:pt x="1852777" y="170860"/>
                </a:lnTo>
                <a:lnTo>
                  <a:pt x="1851542" y="199522"/>
                </a:lnTo>
                <a:lnTo>
                  <a:pt x="1840828" y="262322"/>
                </a:lnTo>
                <a:lnTo>
                  <a:pt x="1831021" y="293427"/>
                </a:lnTo>
                <a:lnTo>
                  <a:pt x="1838448" y="310958"/>
                </a:lnTo>
                <a:lnTo>
                  <a:pt x="1868106" y="360535"/>
                </a:lnTo>
                <a:lnTo>
                  <a:pt x="1907444" y="404191"/>
                </a:lnTo>
                <a:lnTo>
                  <a:pt x="1956137" y="438275"/>
                </a:lnTo>
                <a:lnTo>
                  <a:pt x="1983799" y="451499"/>
                </a:lnTo>
                <a:lnTo>
                  <a:pt x="2021871" y="394840"/>
                </a:lnTo>
                <a:lnTo>
                  <a:pt x="1997967" y="383331"/>
                </a:lnTo>
                <a:lnTo>
                  <a:pt x="1975833" y="370051"/>
                </a:lnTo>
                <a:lnTo>
                  <a:pt x="1936879" y="338181"/>
                </a:lnTo>
                <a:lnTo>
                  <a:pt x="1906338" y="300113"/>
                </a:lnTo>
                <a:lnTo>
                  <a:pt x="1883760" y="258505"/>
                </a:lnTo>
                <a:lnTo>
                  <a:pt x="1869822" y="214461"/>
                </a:lnTo>
                <a:lnTo>
                  <a:pt x="1865174" y="170860"/>
                </a:lnTo>
                <a:lnTo>
                  <a:pt x="1865174" y="105349"/>
                </a:lnTo>
                <a:close/>
              </a:path>
              <a:path w="4750434" h="801369">
                <a:moveTo>
                  <a:pt x="1852777" y="105349"/>
                </a:moveTo>
                <a:lnTo>
                  <a:pt x="1807626" y="105349"/>
                </a:lnTo>
                <a:lnTo>
                  <a:pt x="1807626" y="170860"/>
                </a:lnTo>
                <a:lnTo>
                  <a:pt x="1812495" y="227962"/>
                </a:lnTo>
                <a:lnTo>
                  <a:pt x="1827102" y="284178"/>
                </a:lnTo>
                <a:lnTo>
                  <a:pt x="1831021" y="293427"/>
                </a:lnTo>
                <a:lnTo>
                  <a:pt x="1831531" y="292146"/>
                </a:lnTo>
                <a:lnTo>
                  <a:pt x="1840828" y="262322"/>
                </a:lnTo>
                <a:lnTo>
                  <a:pt x="1847467" y="232167"/>
                </a:lnTo>
                <a:lnTo>
                  <a:pt x="1851449" y="201680"/>
                </a:lnTo>
                <a:lnTo>
                  <a:pt x="1852777" y="170860"/>
                </a:lnTo>
                <a:lnTo>
                  <a:pt x="1852777" y="105349"/>
                </a:lnTo>
                <a:close/>
              </a:path>
              <a:path w="4750434" h="801369">
                <a:moveTo>
                  <a:pt x="2078529" y="206273"/>
                </a:moveTo>
                <a:lnTo>
                  <a:pt x="1959014" y="206273"/>
                </a:lnTo>
                <a:lnTo>
                  <a:pt x="1959014" y="266472"/>
                </a:lnTo>
                <a:lnTo>
                  <a:pt x="2078529" y="266472"/>
                </a:lnTo>
                <a:lnTo>
                  <a:pt x="2078529" y="206273"/>
                </a:lnTo>
                <a:close/>
              </a:path>
              <a:path w="4750434" h="801369">
                <a:moveTo>
                  <a:pt x="2148464" y="206273"/>
                </a:moveTo>
                <a:lnTo>
                  <a:pt x="2105083" y="206273"/>
                </a:lnTo>
                <a:lnTo>
                  <a:pt x="2105083" y="266472"/>
                </a:lnTo>
                <a:lnTo>
                  <a:pt x="2148464" y="266472"/>
                </a:lnTo>
                <a:lnTo>
                  <a:pt x="2148464" y="206273"/>
                </a:lnTo>
                <a:close/>
              </a:path>
              <a:path w="4750434" h="801369">
                <a:moveTo>
                  <a:pt x="2003275" y="65511"/>
                </a:moveTo>
                <a:lnTo>
                  <a:pt x="1647390" y="65511"/>
                </a:lnTo>
                <a:lnTo>
                  <a:pt x="1647390" y="125711"/>
                </a:lnTo>
                <a:lnTo>
                  <a:pt x="1794349" y="125711"/>
                </a:lnTo>
                <a:lnTo>
                  <a:pt x="1794349" y="105349"/>
                </a:lnTo>
                <a:lnTo>
                  <a:pt x="2003275" y="105349"/>
                </a:lnTo>
                <a:lnTo>
                  <a:pt x="2003275" y="65511"/>
                </a:lnTo>
                <a:close/>
              </a:path>
              <a:path w="4750434" h="801369">
                <a:moveTo>
                  <a:pt x="2003275" y="105349"/>
                </a:moveTo>
                <a:lnTo>
                  <a:pt x="1865174" y="105349"/>
                </a:lnTo>
                <a:lnTo>
                  <a:pt x="1865174" y="125711"/>
                </a:lnTo>
                <a:lnTo>
                  <a:pt x="2003275" y="125711"/>
                </a:lnTo>
                <a:lnTo>
                  <a:pt x="2003275" y="105349"/>
                </a:lnTo>
                <a:close/>
              </a:path>
              <a:path w="4750434" h="801369">
                <a:moveTo>
                  <a:pt x="2303391" y="0"/>
                </a:moveTo>
                <a:lnTo>
                  <a:pt x="2233456" y="0"/>
                </a:lnTo>
                <a:lnTo>
                  <a:pt x="2233456" y="489566"/>
                </a:lnTo>
                <a:lnTo>
                  <a:pt x="2303391" y="489566"/>
                </a:lnTo>
                <a:lnTo>
                  <a:pt x="2303391" y="0"/>
                </a:lnTo>
                <a:close/>
              </a:path>
              <a:path w="4750434" h="801369">
                <a:moveTo>
                  <a:pt x="2303391" y="524977"/>
                </a:moveTo>
                <a:lnTo>
                  <a:pt x="1766905" y="524977"/>
                </a:lnTo>
                <a:lnTo>
                  <a:pt x="1766905" y="585177"/>
                </a:lnTo>
                <a:lnTo>
                  <a:pt x="2230796" y="585177"/>
                </a:lnTo>
                <a:lnTo>
                  <a:pt x="2230796" y="801189"/>
                </a:lnTo>
                <a:lnTo>
                  <a:pt x="2303391" y="801189"/>
                </a:lnTo>
                <a:lnTo>
                  <a:pt x="2303391" y="524977"/>
                </a:lnTo>
                <a:close/>
              </a:path>
              <a:path w="4750434" h="801369">
                <a:moveTo>
                  <a:pt x="3077954" y="69052"/>
                </a:moveTo>
                <a:lnTo>
                  <a:pt x="2536159" y="69052"/>
                </a:lnTo>
                <a:lnTo>
                  <a:pt x="2536159" y="491336"/>
                </a:lnTo>
                <a:lnTo>
                  <a:pt x="3085922" y="491336"/>
                </a:lnTo>
                <a:lnTo>
                  <a:pt x="3085922" y="449728"/>
                </a:lnTo>
                <a:lnTo>
                  <a:pt x="2610523" y="449728"/>
                </a:lnTo>
                <a:lnTo>
                  <a:pt x="2610523" y="306311"/>
                </a:lnTo>
                <a:lnTo>
                  <a:pt x="2587498" y="306311"/>
                </a:lnTo>
                <a:lnTo>
                  <a:pt x="2587498" y="246996"/>
                </a:lnTo>
                <a:lnTo>
                  <a:pt x="2610523" y="246996"/>
                </a:lnTo>
                <a:lnTo>
                  <a:pt x="2610523" y="129252"/>
                </a:lnTo>
                <a:lnTo>
                  <a:pt x="3077954" y="129252"/>
                </a:lnTo>
                <a:lnTo>
                  <a:pt x="3077954" y="69052"/>
                </a:lnTo>
                <a:close/>
              </a:path>
              <a:path w="4750434" h="801369">
                <a:moveTo>
                  <a:pt x="3085922" y="432022"/>
                </a:moveTo>
                <a:lnTo>
                  <a:pt x="2610523" y="432022"/>
                </a:lnTo>
                <a:lnTo>
                  <a:pt x="2610523" y="449728"/>
                </a:lnTo>
                <a:lnTo>
                  <a:pt x="3085922" y="449728"/>
                </a:lnTo>
                <a:lnTo>
                  <a:pt x="3085922" y="432022"/>
                </a:lnTo>
                <a:close/>
              </a:path>
              <a:path w="4750434" h="801369">
                <a:moveTo>
                  <a:pt x="2610523" y="246996"/>
                </a:moveTo>
                <a:lnTo>
                  <a:pt x="2587498" y="246996"/>
                </a:lnTo>
                <a:lnTo>
                  <a:pt x="2587498" y="306311"/>
                </a:lnTo>
                <a:lnTo>
                  <a:pt x="2610523" y="306311"/>
                </a:lnTo>
                <a:lnTo>
                  <a:pt x="2610523" y="246996"/>
                </a:lnTo>
                <a:close/>
              </a:path>
              <a:path w="4750434" h="801369">
                <a:moveTo>
                  <a:pt x="3060248" y="246996"/>
                </a:moveTo>
                <a:lnTo>
                  <a:pt x="2610523" y="246996"/>
                </a:lnTo>
                <a:lnTo>
                  <a:pt x="2610523" y="306311"/>
                </a:lnTo>
                <a:lnTo>
                  <a:pt x="3060248" y="306311"/>
                </a:lnTo>
                <a:lnTo>
                  <a:pt x="3060248" y="246996"/>
                </a:lnTo>
                <a:close/>
              </a:path>
              <a:path w="4750434" h="801369">
                <a:moveTo>
                  <a:pt x="3169134" y="636524"/>
                </a:moveTo>
                <a:lnTo>
                  <a:pt x="2443198" y="636524"/>
                </a:lnTo>
                <a:lnTo>
                  <a:pt x="2443198" y="697610"/>
                </a:lnTo>
                <a:lnTo>
                  <a:pt x="3169134" y="697610"/>
                </a:lnTo>
                <a:lnTo>
                  <a:pt x="3169134" y="636524"/>
                </a:lnTo>
                <a:close/>
              </a:path>
              <a:path w="4750434" h="801369">
                <a:moveTo>
                  <a:pt x="3580734" y="635639"/>
                </a:moveTo>
                <a:lnTo>
                  <a:pt x="3257603" y="635639"/>
                </a:lnTo>
                <a:lnTo>
                  <a:pt x="3257603" y="697610"/>
                </a:lnTo>
                <a:lnTo>
                  <a:pt x="3983539" y="697610"/>
                </a:lnTo>
                <a:lnTo>
                  <a:pt x="3983539" y="656001"/>
                </a:lnTo>
                <a:lnTo>
                  <a:pt x="3580734" y="656001"/>
                </a:lnTo>
                <a:lnTo>
                  <a:pt x="3580734" y="635639"/>
                </a:lnTo>
                <a:close/>
              </a:path>
              <a:path w="4750434" h="801369">
                <a:moveTo>
                  <a:pt x="3653329" y="441760"/>
                </a:moveTo>
                <a:lnTo>
                  <a:pt x="3580734" y="441760"/>
                </a:lnTo>
                <a:lnTo>
                  <a:pt x="3580734" y="656001"/>
                </a:lnTo>
                <a:lnTo>
                  <a:pt x="3653329" y="656001"/>
                </a:lnTo>
                <a:lnTo>
                  <a:pt x="3653329" y="441760"/>
                </a:lnTo>
                <a:close/>
              </a:path>
              <a:path w="4750434" h="801369">
                <a:moveTo>
                  <a:pt x="3983539" y="635639"/>
                </a:moveTo>
                <a:lnTo>
                  <a:pt x="3653329" y="635639"/>
                </a:lnTo>
                <a:lnTo>
                  <a:pt x="3653329" y="656001"/>
                </a:lnTo>
                <a:lnTo>
                  <a:pt x="3983539" y="656001"/>
                </a:lnTo>
                <a:lnTo>
                  <a:pt x="3983539" y="635639"/>
                </a:lnTo>
                <a:close/>
              </a:path>
              <a:path w="4750434" h="801369">
                <a:moveTo>
                  <a:pt x="3591352" y="53117"/>
                </a:moveTo>
                <a:lnTo>
                  <a:pt x="3578075" y="53117"/>
                </a:lnTo>
                <a:lnTo>
                  <a:pt x="3578075" y="115087"/>
                </a:lnTo>
                <a:lnTo>
                  <a:pt x="3577024" y="134895"/>
                </a:lnTo>
                <a:lnTo>
                  <a:pt x="3568617" y="173848"/>
                </a:lnTo>
                <a:lnTo>
                  <a:pt x="3552459" y="211307"/>
                </a:lnTo>
                <a:lnTo>
                  <a:pt x="3529885" y="246276"/>
                </a:lnTo>
                <a:lnTo>
                  <a:pt x="3501003" y="278534"/>
                </a:lnTo>
                <a:lnTo>
                  <a:pt x="3467804" y="307749"/>
                </a:lnTo>
                <a:lnTo>
                  <a:pt x="3430786" y="333754"/>
                </a:lnTo>
                <a:lnTo>
                  <a:pt x="3390946" y="355887"/>
                </a:lnTo>
                <a:lnTo>
                  <a:pt x="3349171" y="373814"/>
                </a:lnTo>
                <a:lnTo>
                  <a:pt x="3307121" y="386208"/>
                </a:lnTo>
                <a:lnTo>
                  <a:pt x="3285927" y="390413"/>
                </a:lnTo>
                <a:lnTo>
                  <a:pt x="3317800" y="451499"/>
                </a:lnTo>
                <a:lnTo>
                  <a:pt x="3366049" y="438883"/>
                </a:lnTo>
                <a:lnTo>
                  <a:pt x="3413410" y="420513"/>
                </a:lnTo>
                <a:lnTo>
                  <a:pt x="3458781" y="396831"/>
                </a:lnTo>
                <a:lnTo>
                  <a:pt x="3501051" y="368280"/>
                </a:lnTo>
                <a:lnTo>
                  <a:pt x="3540228" y="335304"/>
                </a:lnTo>
                <a:lnTo>
                  <a:pt x="3574536" y="298342"/>
                </a:lnTo>
                <a:lnTo>
                  <a:pt x="3602863" y="257177"/>
                </a:lnTo>
                <a:lnTo>
                  <a:pt x="3616864" y="229912"/>
                </a:lnTo>
                <a:lnTo>
                  <a:pt x="3609058" y="212469"/>
                </a:lnTo>
                <a:lnTo>
                  <a:pt x="3601313" y="189120"/>
                </a:lnTo>
                <a:lnTo>
                  <a:pt x="3595780" y="165106"/>
                </a:lnTo>
                <a:lnTo>
                  <a:pt x="3592511" y="140816"/>
                </a:lnTo>
                <a:lnTo>
                  <a:pt x="3592459" y="140429"/>
                </a:lnTo>
                <a:lnTo>
                  <a:pt x="3591352" y="115087"/>
                </a:lnTo>
                <a:lnTo>
                  <a:pt x="3591352" y="53117"/>
                </a:lnTo>
                <a:close/>
              </a:path>
              <a:path w="4750434" h="801369">
                <a:moveTo>
                  <a:pt x="3655099" y="53117"/>
                </a:moveTo>
                <a:lnTo>
                  <a:pt x="3642701" y="53117"/>
                </a:lnTo>
                <a:lnTo>
                  <a:pt x="3642701" y="115087"/>
                </a:lnTo>
                <a:lnTo>
                  <a:pt x="3641557" y="140429"/>
                </a:lnTo>
                <a:lnTo>
                  <a:pt x="3632245" y="189949"/>
                </a:lnTo>
                <a:lnTo>
                  <a:pt x="3616864" y="229912"/>
                </a:lnTo>
                <a:lnTo>
                  <a:pt x="3619185" y="235100"/>
                </a:lnTo>
                <a:lnTo>
                  <a:pt x="3644455" y="278091"/>
                </a:lnTo>
                <a:lnTo>
                  <a:pt x="3676066" y="317321"/>
                </a:lnTo>
                <a:lnTo>
                  <a:pt x="3712807" y="352290"/>
                </a:lnTo>
                <a:lnTo>
                  <a:pt x="3754137" y="383165"/>
                </a:lnTo>
                <a:lnTo>
                  <a:pt x="3798402" y="409281"/>
                </a:lnTo>
                <a:lnTo>
                  <a:pt x="3845103" y="430417"/>
                </a:lnTo>
                <a:lnTo>
                  <a:pt x="3892908" y="445910"/>
                </a:lnTo>
                <a:lnTo>
                  <a:pt x="3917143" y="451499"/>
                </a:lnTo>
                <a:lnTo>
                  <a:pt x="3949016" y="390413"/>
                </a:lnTo>
                <a:lnTo>
                  <a:pt x="3927767" y="386208"/>
                </a:lnTo>
                <a:lnTo>
                  <a:pt x="3906520" y="380675"/>
                </a:lnTo>
                <a:lnTo>
                  <a:pt x="3864024" y="365625"/>
                </a:lnTo>
                <a:lnTo>
                  <a:pt x="3823300" y="345706"/>
                </a:lnTo>
                <a:lnTo>
                  <a:pt x="3784351" y="321360"/>
                </a:lnTo>
                <a:lnTo>
                  <a:pt x="3749159" y="293474"/>
                </a:lnTo>
                <a:lnTo>
                  <a:pt x="3717955" y="262931"/>
                </a:lnTo>
                <a:lnTo>
                  <a:pt x="3691837" y="229069"/>
                </a:lnTo>
                <a:lnTo>
                  <a:pt x="3671915" y="192993"/>
                </a:lnTo>
                <a:lnTo>
                  <a:pt x="3659301" y="154925"/>
                </a:lnTo>
                <a:lnTo>
                  <a:pt x="3655099" y="115087"/>
                </a:lnTo>
                <a:lnTo>
                  <a:pt x="3655099" y="53117"/>
                </a:lnTo>
                <a:close/>
              </a:path>
              <a:path w="4750434" h="801369">
                <a:moveTo>
                  <a:pt x="3642701" y="53117"/>
                </a:moveTo>
                <a:lnTo>
                  <a:pt x="3591352" y="53117"/>
                </a:lnTo>
                <a:lnTo>
                  <a:pt x="3591352" y="115087"/>
                </a:lnTo>
                <a:lnTo>
                  <a:pt x="3595780" y="165106"/>
                </a:lnTo>
                <a:lnTo>
                  <a:pt x="3609058" y="212469"/>
                </a:lnTo>
                <a:lnTo>
                  <a:pt x="3616864" y="229912"/>
                </a:lnTo>
                <a:lnTo>
                  <a:pt x="3624115" y="213354"/>
                </a:lnTo>
                <a:lnTo>
                  <a:pt x="3632245" y="189949"/>
                </a:lnTo>
                <a:lnTo>
                  <a:pt x="3638053" y="165770"/>
                </a:lnTo>
                <a:lnTo>
                  <a:pt x="3641539" y="140816"/>
                </a:lnTo>
                <a:lnTo>
                  <a:pt x="3642701" y="115087"/>
                </a:lnTo>
                <a:lnTo>
                  <a:pt x="3642701" y="53117"/>
                </a:lnTo>
                <a:close/>
              </a:path>
              <a:path w="4750434" h="801369">
                <a:moveTo>
                  <a:pt x="4750133" y="0"/>
                </a:moveTo>
                <a:lnTo>
                  <a:pt x="4679308" y="0"/>
                </a:lnTo>
                <a:lnTo>
                  <a:pt x="4679308" y="801189"/>
                </a:lnTo>
                <a:lnTo>
                  <a:pt x="4750133" y="801189"/>
                </a:lnTo>
                <a:lnTo>
                  <a:pt x="4750133" y="382445"/>
                </a:lnTo>
                <a:lnTo>
                  <a:pt x="4704093" y="382445"/>
                </a:lnTo>
                <a:lnTo>
                  <a:pt x="4704093" y="322245"/>
                </a:lnTo>
                <a:lnTo>
                  <a:pt x="4750133" y="322245"/>
                </a:lnTo>
                <a:lnTo>
                  <a:pt x="4750133" y="0"/>
                </a:lnTo>
                <a:close/>
              </a:path>
              <a:path w="4750434" h="801369">
                <a:moveTo>
                  <a:pt x="4571301" y="21246"/>
                </a:moveTo>
                <a:lnTo>
                  <a:pt x="4502256" y="21246"/>
                </a:lnTo>
                <a:lnTo>
                  <a:pt x="4502256" y="761351"/>
                </a:lnTo>
                <a:lnTo>
                  <a:pt x="4571301" y="761351"/>
                </a:lnTo>
                <a:lnTo>
                  <a:pt x="4571301" y="382445"/>
                </a:lnTo>
                <a:lnTo>
                  <a:pt x="4550056" y="382445"/>
                </a:lnTo>
                <a:lnTo>
                  <a:pt x="4550056" y="322245"/>
                </a:lnTo>
                <a:lnTo>
                  <a:pt x="4571301" y="322245"/>
                </a:lnTo>
                <a:lnTo>
                  <a:pt x="4571301" y="21246"/>
                </a:lnTo>
                <a:close/>
              </a:path>
              <a:path w="4750434" h="801369">
                <a:moveTo>
                  <a:pt x="4571301" y="322245"/>
                </a:moveTo>
                <a:lnTo>
                  <a:pt x="4550056" y="322245"/>
                </a:lnTo>
                <a:lnTo>
                  <a:pt x="4550056" y="382445"/>
                </a:lnTo>
                <a:lnTo>
                  <a:pt x="4571301" y="382445"/>
                </a:lnTo>
                <a:lnTo>
                  <a:pt x="4571301" y="322245"/>
                </a:lnTo>
                <a:close/>
              </a:path>
              <a:path w="4750434" h="801369">
                <a:moveTo>
                  <a:pt x="4679308" y="322245"/>
                </a:moveTo>
                <a:lnTo>
                  <a:pt x="4571301" y="322245"/>
                </a:lnTo>
                <a:lnTo>
                  <a:pt x="4571301" y="382445"/>
                </a:lnTo>
                <a:lnTo>
                  <a:pt x="4679308" y="382445"/>
                </a:lnTo>
                <a:lnTo>
                  <a:pt x="4679308" y="322245"/>
                </a:lnTo>
                <a:close/>
              </a:path>
              <a:path w="4750434" h="801369">
                <a:moveTo>
                  <a:pt x="4750133" y="322245"/>
                </a:moveTo>
                <a:lnTo>
                  <a:pt x="4704093" y="322245"/>
                </a:lnTo>
                <a:lnTo>
                  <a:pt x="4704093" y="382445"/>
                </a:lnTo>
                <a:lnTo>
                  <a:pt x="4750133" y="382445"/>
                </a:lnTo>
                <a:lnTo>
                  <a:pt x="4750133" y="322245"/>
                </a:lnTo>
                <a:close/>
              </a:path>
              <a:path w="4750434" h="801369">
                <a:moveTo>
                  <a:pt x="4367684" y="103579"/>
                </a:moveTo>
                <a:lnTo>
                  <a:pt x="4343779" y="103579"/>
                </a:lnTo>
                <a:lnTo>
                  <a:pt x="4343779" y="116858"/>
                </a:lnTo>
                <a:lnTo>
                  <a:pt x="4342120" y="162782"/>
                </a:lnTo>
                <a:lnTo>
                  <a:pt x="4337142" y="207600"/>
                </a:lnTo>
                <a:lnTo>
                  <a:pt x="4328844" y="251312"/>
                </a:lnTo>
                <a:lnTo>
                  <a:pt x="4317225" y="293916"/>
                </a:lnTo>
                <a:lnTo>
                  <a:pt x="4302284" y="334805"/>
                </a:lnTo>
                <a:lnTo>
                  <a:pt x="4283140" y="374256"/>
                </a:lnTo>
                <a:lnTo>
                  <a:pt x="4259790" y="412269"/>
                </a:lnTo>
                <a:lnTo>
                  <a:pt x="4232233" y="448842"/>
                </a:lnTo>
                <a:lnTo>
                  <a:pt x="4199978" y="483756"/>
                </a:lnTo>
                <a:lnTo>
                  <a:pt x="4162520" y="516789"/>
                </a:lnTo>
                <a:lnTo>
                  <a:pt x="4119860" y="547940"/>
                </a:lnTo>
                <a:lnTo>
                  <a:pt x="4071997" y="577210"/>
                </a:lnTo>
                <a:lnTo>
                  <a:pt x="4114488" y="629442"/>
                </a:lnTo>
                <a:lnTo>
                  <a:pt x="4155658" y="604488"/>
                </a:lnTo>
                <a:lnTo>
                  <a:pt x="4193285" y="578316"/>
                </a:lnTo>
                <a:lnTo>
                  <a:pt x="4227369" y="550928"/>
                </a:lnTo>
                <a:lnTo>
                  <a:pt x="4257908" y="522322"/>
                </a:lnTo>
                <a:lnTo>
                  <a:pt x="4285187" y="492166"/>
                </a:lnTo>
                <a:lnTo>
                  <a:pt x="4309479" y="461015"/>
                </a:lnTo>
                <a:lnTo>
                  <a:pt x="4330783" y="428868"/>
                </a:lnTo>
                <a:lnTo>
                  <a:pt x="4365143" y="361309"/>
                </a:lnTo>
                <a:lnTo>
                  <a:pt x="4389927" y="290486"/>
                </a:lnTo>
                <a:lnTo>
                  <a:pt x="4405257" y="217117"/>
                </a:lnTo>
                <a:lnTo>
                  <a:pt x="4411150" y="163778"/>
                </a:lnTo>
                <a:lnTo>
                  <a:pt x="4367684" y="163778"/>
                </a:lnTo>
                <a:lnTo>
                  <a:pt x="4367684" y="103579"/>
                </a:lnTo>
                <a:close/>
              </a:path>
              <a:path w="4750434" h="801369">
                <a:moveTo>
                  <a:pt x="4343779" y="103579"/>
                </a:moveTo>
                <a:lnTo>
                  <a:pt x="4102980" y="103579"/>
                </a:lnTo>
                <a:lnTo>
                  <a:pt x="4102980" y="163778"/>
                </a:lnTo>
                <a:lnTo>
                  <a:pt x="4342010" y="163778"/>
                </a:lnTo>
                <a:lnTo>
                  <a:pt x="4342120" y="162782"/>
                </a:lnTo>
                <a:lnTo>
                  <a:pt x="4343779" y="116858"/>
                </a:lnTo>
                <a:lnTo>
                  <a:pt x="4343779" y="103579"/>
                </a:lnTo>
                <a:close/>
              </a:path>
              <a:path w="4750434" h="801369">
                <a:moveTo>
                  <a:pt x="4413725" y="103579"/>
                </a:moveTo>
                <a:lnTo>
                  <a:pt x="4367684" y="103579"/>
                </a:lnTo>
                <a:lnTo>
                  <a:pt x="4367684" y="163778"/>
                </a:lnTo>
                <a:lnTo>
                  <a:pt x="4411150" y="163778"/>
                </a:lnTo>
                <a:lnTo>
                  <a:pt x="4412784" y="141867"/>
                </a:lnTo>
                <a:lnTo>
                  <a:pt x="4413725" y="103579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974364" y="6502964"/>
            <a:ext cx="401320" cy="401955"/>
          </a:xfrm>
          <a:custGeom>
            <a:avLst/>
            <a:gdLst/>
            <a:ahLst/>
            <a:cxnLst/>
            <a:rect l="l" t="t" r="r" b="b"/>
            <a:pathLst>
              <a:path w="401320" h="401954">
                <a:moveTo>
                  <a:pt x="214499" y="401691"/>
                </a:moveTo>
                <a:lnTo>
                  <a:pt x="191547" y="401691"/>
                </a:lnTo>
                <a:lnTo>
                  <a:pt x="194164" y="372212"/>
                </a:lnTo>
                <a:lnTo>
                  <a:pt x="205082" y="334451"/>
                </a:lnTo>
                <a:lnTo>
                  <a:pt x="228898" y="292473"/>
                </a:lnTo>
                <a:lnTo>
                  <a:pt x="270210" y="250343"/>
                </a:lnTo>
                <a:lnTo>
                  <a:pt x="333616" y="212126"/>
                </a:lnTo>
                <a:lnTo>
                  <a:pt x="0" y="212126"/>
                </a:lnTo>
                <a:lnTo>
                  <a:pt x="0" y="189564"/>
                </a:lnTo>
                <a:lnTo>
                  <a:pt x="333616" y="189564"/>
                </a:lnTo>
                <a:lnTo>
                  <a:pt x="270210" y="151385"/>
                </a:lnTo>
                <a:lnTo>
                  <a:pt x="228898" y="109330"/>
                </a:lnTo>
                <a:lnTo>
                  <a:pt x="205082" y="67408"/>
                </a:lnTo>
                <a:lnTo>
                  <a:pt x="194164" y="29628"/>
                </a:lnTo>
                <a:lnTo>
                  <a:pt x="191547" y="0"/>
                </a:lnTo>
                <a:lnTo>
                  <a:pt x="214499" y="0"/>
                </a:lnTo>
                <a:lnTo>
                  <a:pt x="216626" y="24817"/>
                </a:lnTo>
                <a:lnTo>
                  <a:pt x="225448" y="56460"/>
                </a:lnTo>
                <a:lnTo>
                  <a:pt x="244625" y="91862"/>
                </a:lnTo>
                <a:lnTo>
                  <a:pt x="277818" y="127956"/>
                </a:lnTo>
                <a:lnTo>
                  <a:pt x="328688" y="161676"/>
                </a:lnTo>
                <a:lnTo>
                  <a:pt x="400894" y="189955"/>
                </a:lnTo>
                <a:lnTo>
                  <a:pt x="400894" y="211721"/>
                </a:lnTo>
                <a:lnTo>
                  <a:pt x="328688" y="240001"/>
                </a:lnTo>
                <a:lnTo>
                  <a:pt x="277818" y="273724"/>
                </a:lnTo>
                <a:lnTo>
                  <a:pt x="244625" y="309821"/>
                </a:lnTo>
                <a:lnTo>
                  <a:pt x="225448" y="345226"/>
                </a:lnTo>
                <a:lnTo>
                  <a:pt x="216626" y="376872"/>
                </a:lnTo>
                <a:lnTo>
                  <a:pt x="214499" y="401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99016" y="2523483"/>
            <a:ext cx="1151797" cy="1151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86772" y="3201814"/>
            <a:ext cx="14983460" cy="7004050"/>
            <a:chOff x="2386772" y="3201814"/>
            <a:chExt cx="14983460" cy="7004050"/>
          </a:xfrm>
        </p:grpSpPr>
        <p:sp>
          <p:nvSpPr>
            <p:cNvPr id="3" name="object 3" descr=""/>
            <p:cNvSpPr/>
            <p:nvPr/>
          </p:nvSpPr>
          <p:spPr>
            <a:xfrm>
              <a:off x="2744125" y="3212300"/>
              <a:ext cx="14615160" cy="6983095"/>
            </a:xfrm>
            <a:custGeom>
              <a:avLst/>
              <a:gdLst/>
              <a:ahLst/>
              <a:cxnLst/>
              <a:rect l="l" t="t" r="r" b="b"/>
              <a:pathLst>
                <a:path w="14615160" h="6983095">
                  <a:moveTo>
                    <a:pt x="14503013" y="6983002"/>
                  </a:moveTo>
                  <a:lnTo>
                    <a:pt x="111606" y="6983002"/>
                  </a:lnTo>
                  <a:lnTo>
                    <a:pt x="89666" y="6980820"/>
                  </a:lnTo>
                  <a:lnTo>
                    <a:pt x="49498" y="6964144"/>
                  </a:lnTo>
                  <a:lnTo>
                    <a:pt x="18535" y="6933118"/>
                  </a:lnTo>
                  <a:lnTo>
                    <a:pt x="2121" y="6892946"/>
                  </a:lnTo>
                  <a:lnTo>
                    <a:pt x="0" y="6871005"/>
                  </a:lnTo>
                  <a:lnTo>
                    <a:pt x="0" y="111604"/>
                  </a:lnTo>
                  <a:lnTo>
                    <a:pt x="8361" y="68765"/>
                  </a:lnTo>
                  <a:lnTo>
                    <a:pt x="32459" y="32460"/>
                  </a:lnTo>
                  <a:lnTo>
                    <a:pt x="68765" y="8361"/>
                  </a:lnTo>
                  <a:lnTo>
                    <a:pt x="111606" y="0"/>
                  </a:lnTo>
                  <a:lnTo>
                    <a:pt x="14503013" y="0"/>
                  </a:lnTo>
                  <a:lnTo>
                    <a:pt x="14546582" y="8756"/>
                  </a:lnTo>
                  <a:lnTo>
                    <a:pt x="14582199" y="32651"/>
                  </a:lnTo>
                  <a:lnTo>
                    <a:pt x="14606233" y="68121"/>
                  </a:lnTo>
                  <a:lnTo>
                    <a:pt x="14615052" y="111604"/>
                  </a:lnTo>
                  <a:lnTo>
                    <a:pt x="14615052" y="6871005"/>
                  </a:lnTo>
                  <a:lnTo>
                    <a:pt x="14606505" y="6913848"/>
                  </a:lnTo>
                  <a:lnTo>
                    <a:pt x="14582173" y="6950165"/>
                  </a:lnTo>
                  <a:lnTo>
                    <a:pt x="14545892" y="6974448"/>
                  </a:lnTo>
                  <a:lnTo>
                    <a:pt x="14503013" y="698300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733638" y="3201814"/>
              <a:ext cx="14636115" cy="7004050"/>
            </a:xfrm>
            <a:custGeom>
              <a:avLst/>
              <a:gdLst/>
              <a:ahLst/>
              <a:cxnLst/>
              <a:rect l="l" t="t" r="r" b="b"/>
              <a:pathLst>
                <a:path w="14636115" h="7004050">
                  <a:moveTo>
                    <a:pt x="50364" y="50359"/>
                  </a:moveTo>
                  <a:lnTo>
                    <a:pt x="75289" y="9138"/>
                  </a:lnTo>
                  <a:lnTo>
                    <a:pt x="122093" y="0"/>
                  </a:lnTo>
                  <a:lnTo>
                    <a:pt x="122093" y="20974"/>
                  </a:lnTo>
                  <a:lnTo>
                    <a:pt x="102167" y="22899"/>
                  </a:lnTo>
                  <a:lnTo>
                    <a:pt x="83216" y="28557"/>
                  </a:lnTo>
                  <a:lnTo>
                    <a:pt x="65771" y="37770"/>
                  </a:lnTo>
                  <a:lnTo>
                    <a:pt x="50364" y="50359"/>
                  </a:lnTo>
                  <a:close/>
                </a:path>
                <a:path w="14636115" h="7004050">
                  <a:moveTo>
                    <a:pt x="14513501" y="20974"/>
                  </a:moveTo>
                  <a:lnTo>
                    <a:pt x="122093" y="20974"/>
                  </a:lnTo>
                  <a:lnTo>
                    <a:pt x="122093" y="0"/>
                  </a:lnTo>
                  <a:lnTo>
                    <a:pt x="14513501" y="0"/>
                  </a:lnTo>
                  <a:lnTo>
                    <a:pt x="14513501" y="20974"/>
                  </a:lnTo>
                  <a:close/>
                </a:path>
                <a:path w="14636115" h="7004050">
                  <a:moveTo>
                    <a:pt x="14600095" y="6968074"/>
                  </a:moveTo>
                  <a:lnTo>
                    <a:pt x="14585226" y="6953237"/>
                  </a:lnTo>
                  <a:lnTo>
                    <a:pt x="14597929" y="6937782"/>
                  </a:lnTo>
                  <a:lnTo>
                    <a:pt x="14607293" y="6920313"/>
                  </a:lnTo>
                  <a:lnTo>
                    <a:pt x="14613085" y="6901369"/>
                  </a:lnTo>
                  <a:lnTo>
                    <a:pt x="14615068" y="6881491"/>
                  </a:lnTo>
                  <a:lnTo>
                    <a:pt x="14615068" y="122091"/>
                  </a:lnTo>
                  <a:lnTo>
                    <a:pt x="14607178" y="83215"/>
                  </a:lnTo>
                  <a:lnTo>
                    <a:pt x="14607076" y="82711"/>
                  </a:lnTo>
                  <a:lnTo>
                    <a:pt x="14585292" y="50572"/>
                  </a:lnTo>
                  <a:lnTo>
                    <a:pt x="14553004" y="28913"/>
                  </a:lnTo>
                  <a:lnTo>
                    <a:pt x="14513501" y="20974"/>
                  </a:lnTo>
                  <a:lnTo>
                    <a:pt x="14513501" y="0"/>
                  </a:lnTo>
                  <a:lnTo>
                    <a:pt x="14561135" y="9573"/>
                  </a:lnTo>
                  <a:lnTo>
                    <a:pt x="14600082" y="35704"/>
                  </a:lnTo>
                  <a:lnTo>
                    <a:pt x="14626365" y="74506"/>
                  </a:lnTo>
                  <a:lnTo>
                    <a:pt x="14636010" y="122091"/>
                  </a:lnTo>
                  <a:lnTo>
                    <a:pt x="14636010" y="6881491"/>
                  </a:lnTo>
                  <a:lnTo>
                    <a:pt x="14633628" y="6905446"/>
                  </a:lnTo>
                  <a:lnTo>
                    <a:pt x="14626671" y="6928297"/>
                  </a:lnTo>
                  <a:lnTo>
                    <a:pt x="14615404" y="6949391"/>
                  </a:lnTo>
                  <a:lnTo>
                    <a:pt x="14600095" y="6968074"/>
                  </a:lnTo>
                  <a:close/>
                </a:path>
                <a:path w="14636115" h="7004050">
                  <a:moveTo>
                    <a:pt x="35531" y="6968074"/>
                  </a:moveTo>
                  <a:lnTo>
                    <a:pt x="20273" y="6949391"/>
                  </a:lnTo>
                  <a:lnTo>
                    <a:pt x="9138" y="6928297"/>
                  </a:lnTo>
                  <a:lnTo>
                    <a:pt x="2316" y="6905446"/>
                  </a:lnTo>
                  <a:lnTo>
                    <a:pt x="0" y="6881491"/>
                  </a:lnTo>
                  <a:lnTo>
                    <a:pt x="0" y="122091"/>
                  </a:lnTo>
                  <a:lnTo>
                    <a:pt x="2316" y="98138"/>
                  </a:lnTo>
                  <a:lnTo>
                    <a:pt x="9138" y="75289"/>
                  </a:lnTo>
                  <a:lnTo>
                    <a:pt x="20274" y="54200"/>
                  </a:lnTo>
                  <a:lnTo>
                    <a:pt x="35533" y="35528"/>
                  </a:lnTo>
                  <a:lnTo>
                    <a:pt x="50364" y="50359"/>
                  </a:lnTo>
                  <a:lnTo>
                    <a:pt x="37770" y="65771"/>
                  </a:lnTo>
                  <a:lnTo>
                    <a:pt x="28557" y="83215"/>
                  </a:lnTo>
                  <a:lnTo>
                    <a:pt x="22899" y="102166"/>
                  </a:lnTo>
                  <a:lnTo>
                    <a:pt x="20974" y="122091"/>
                  </a:lnTo>
                  <a:lnTo>
                    <a:pt x="20974" y="6881491"/>
                  </a:lnTo>
                  <a:lnTo>
                    <a:pt x="22894" y="6901369"/>
                  </a:lnTo>
                  <a:lnTo>
                    <a:pt x="28540" y="6920313"/>
                  </a:lnTo>
                  <a:lnTo>
                    <a:pt x="37750" y="6937782"/>
                  </a:lnTo>
                  <a:lnTo>
                    <a:pt x="50362" y="6953237"/>
                  </a:lnTo>
                  <a:lnTo>
                    <a:pt x="35531" y="6968074"/>
                  </a:lnTo>
                  <a:close/>
                </a:path>
                <a:path w="14636115" h="7004050">
                  <a:moveTo>
                    <a:pt x="122093" y="7003979"/>
                  </a:moveTo>
                  <a:lnTo>
                    <a:pt x="98090" y="7001592"/>
                  </a:lnTo>
                  <a:lnTo>
                    <a:pt x="75230" y="6994622"/>
                  </a:lnTo>
                  <a:lnTo>
                    <a:pt x="54161" y="6983354"/>
                  </a:lnTo>
                  <a:lnTo>
                    <a:pt x="35531" y="6968074"/>
                  </a:lnTo>
                  <a:lnTo>
                    <a:pt x="50362" y="6953237"/>
                  </a:lnTo>
                  <a:lnTo>
                    <a:pt x="65810" y="6965910"/>
                  </a:lnTo>
                  <a:lnTo>
                    <a:pt x="83275" y="6975252"/>
                  </a:lnTo>
                  <a:lnTo>
                    <a:pt x="102216" y="6981028"/>
                  </a:lnTo>
                  <a:lnTo>
                    <a:pt x="122093" y="6983006"/>
                  </a:lnTo>
                  <a:lnTo>
                    <a:pt x="122093" y="7003979"/>
                  </a:lnTo>
                  <a:close/>
                </a:path>
                <a:path w="14636115" h="7004050">
                  <a:moveTo>
                    <a:pt x="14513501" y="7003979"/>
                  </a:moveTo>
                  <a:lnTo>
                    <a:pt x="14513501" y="6983006"/>
                  </a:lnTo>
                  <a:lnTo>
                    <a:pt x="14533395" y="6981028"/>
                  </a:lnTo>
                  <a:lnTo>
                    <a:pt x="14552348" y="6975252"/>
                  </a:lnTo>
                  <a:lnTo>
                    <a:pt x="14569808" y="6965910"/>
                  </a:lnTo>
                  <a:lnTo>
                    <a:pt x="14585226" y="6953237"/>
                  </a:lnTo>
                  <a:lnTo>
                    <a:pt x="14600095" y="6968074"/>
                  </a:lnTo>
                  <a:lnTo>
                    <a:pt x="14581470" y="6983354"/>
                  </a:lnTo>
                  <a:lnTo>
                    <a:pt x="14560410" y="6994622"/>
                  </a:lnTo>
                  <a:lnTo>
                    <a:pt x="14537544" y="7001592"/>
                  </a:lnTo>
                  <a:lnTo>
                    <a:pt x="14513501" y="7003979"/>
                  </a:lnTo>
                  <a:close/>
                </a:path>
                <a:path w="14636115" h="7004050">
                  <a:moveTo>
                    <a:pt x="14513501" y="7003979"/>
                  </a:moveTo>
                  <a:lnTo>
                    <a:pt x="122093" y="7003979"/>
                  </a:lnTo>
                  <a:lnTo>
                    <a:pt x="122093" y="6983006"/>
                  </a:lnTo>
                  <a:lnTo>
                    <a:pt x="14513501" y="6983006"/>
                  </a:lnTo>
                  <a:lnTo>
                    <a:pt x="14513501" y="7003979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91916" y="7997714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212" y="704425"/>
                  </a:moveTo>
                  <a:lnTo>
                    <a:pt x="304381" y="701206"/>
                  </a:lnTo>
                  <a:lnTo>
                    <a:pt x="258517" y="691829"/>
                  </a:lnTo>
                  <a:lnTo>
                    <a:pt x="215039" y="676717"/>
                  </a:lnTo>
                  <a:lnTo>
                    <a:pt x="174363" y="656291"/>
                  </a:lnTo>
                  <a:lnTo>
                    <a:pt x="136909" y="630973"/>
                  </a:lnTo>
                  <a:lnTo>
                    <a:pt x="103092" y="601186"/>
                  </a:lnTo>
                  <a:lnTo>
                    <a:pt x="73333" y="567350"/>
                  </a:lnTo>
                  <a:lnTo>
                    <a:pt x="48047" y="529887"/>
                  </a:lnTo>
                  <a:lnTo>
                    <a:pt x="27653" y="489221"/>
                  </a:lnTo>
                  <a:lnTo>
                    <a:pt x="12568" y="445771"/>
                  </a:lnTo>
                  <a:lnTo>
                    <a:pt x="3211" y="399961"/>
                  </a:lnTo>
                  <a:lnTo>
                    <a:pt x="0" y="352212"/>
                  </a:lnTo>
                  <a:lnTo>
                    <a:pt x="3211" y="304378"/>
                  </a:lnTo>
                  <a:lnTo>
                    <a:pt x="12568" y="258512"/>
                  </a:lnTo>
                  <a:lnTo>
                    <a:pt x="27653" y="215033"/>
                  </a:lnTo>
                  <a:lnTo>
                    <a:pt x="48047" y="174357"/>
                  </a:lnTo>
                  <a:lnTo>
                    <a:pt x="73333" y="136902"/>
                  </a:lnTo>
                  <a:lnTo>
                    <a:pt x="103092" y="103087"/>
                  </a:lnTo>
                  <a:lnTo>
                    <a:pt x="136909" y="73328"/>
                  </a:lnTo>
                  <a:lnTo>
                    <a:pt x="174363" y="48043"/>
                  </a:lnTo>
                  <a:lnTo>
                    <a:pt x="215039" y="27651"/>
                  </a:lnTo>
                  <a:lnTo>
                    <a:pt x="258517" y="12567"/>
                  </a:lnTo>
                  <a:lnTo>
                    <a:pt x="304381" y="3211"/>
                  </a:lnTo>
                  <a:lnTo>
                    <a:pt x="352212" y="0"/>
                  </a:lnTo>
                  <a:lnTo>
                    <a:pt x="399961" y="3211"/>
                  </a:lnTo>
                  <a:lnTo>
                    <a:pt x="445772" y="12567"/>
                  </a:lnTo>
                  <a:lnTo>
                    <a:pt x="489223" y="27651"/>
                  </a:lnTo>
                  <a:lnTo>
                    <a:pt x="529891" y="48043"/>
                  </a:lnTo>
                  <a:lnTo>
                    <a:pt x="567355" y="73328"/>
                  </a:lnTo>
                  <a:lnTo>
                    <a:pt x="601192" y="103087"/>
                  </a:lnTo>
                  <a:lnTo>
                    <a:pt x="630982" y="136902"/>
                  </a:lnTo>
                  <a:lnTo>
                    <a:pt x="656301" y="174357"/>
                  </a:lnTo>
                  <a:lnTo>
                    <a:pt x="676729" y="215033"/>
                  </a:lnTo>
                  <a:lnTo>
                    <a:pt x="691842" y="258512"/>
                  </a:lnTo>
                  <a:lnTo>
                    <a:pt x="701219" y="304378"/>
                  </a:lnTo>
                  <a:lnTo>
                    <a:pt x="704439" y="352212"/>
                  </a:lnTo>
                  <a:lnTo>
                    <a:pt x="701219" y="399961"/>
                  </a:lnTo>
                  <a:lnTo>
                    <a:pt x="691842" y="445771"/>
                  </a:lnTo>
                  <a:lnTo>
                    <a:pt x="676729" y="489221"/>
                  </a:lnTo>
                  <a:lnTo>
                    <a:pt x="656301" y="529887"/>
                  </a:lnTo>
                  <a:lnTo>
                    <a:pt x="630982" y="567350"/>
                  </a:lnTo>
                  <a:lnTo>
                    <a:pt x="601192" y="601186"/>
                  </a:lnTo>
                  <a:lnTo>
                    <a:pt x="567355" y="630973"/>
                  </a:lnTo>
                  <a:lnTo>
                    <a:pt x="529891" y="656291"/>
                  </a:lnTo>
                  <a:lnTo>
                    <a:pt x="489223" y="676717"/>
                  </a:lnTo>
                  <a:lnTo>
                    <a:pt x="445772" y="691829"/>
                  </a:lnTo>
                  <a:lnTo>
                    <a:pt x="399961" y="701206"/>
                  </a:lnTo>
                  <a:lnTo>
                    <a:pt x="352212" y="704425"/>
                  </a:lnTo>
                  <a:close/>
                </a:path>
              </a:pathLst>
            </a:custGeom>
            <a:solidFill>
              <a:srgbClr val="D8E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86772" y="7992577"/>
              <a:ext cx="715010" cy="715010"/>
            </a:xfrm>
            <a:custGeom>
              <a:avLst/>
              <a:gdLst/>
              <a:ahLst/>
              <a:cxnLst/>
              <a:rect l="l" t="t" r="r" b="b"/>
              <a:pathLst>
                <a:path w="715010" h="715009">
                  <a:moveTo>
                    <a:pt x="357356" y="714714"/>
                  </a:moveTo>
                  <a:lnTo>
                    <a:pt x="308827" y="711448"/>
                  </a:lnTo>
                  <a:lnTo>
                    <a:pt x="262293" y="701934"/>
                  </a:lnTo>
                  <a:lnTo>
                    <a:pt x="218179" y="686601"/>
                  </a:lnTo>
                  <a:lnTo>
                    <a:pt x="176910" y="665877"/>
                  </a:lnTo>
                  <a:lnTo>
                    <a:pt x="138908" y="640189"/>
                  </a:lnTo>
                  <a:lnTo>
                    <a:pt x="104598" y="609966"/>
                  </a:lnTo>
                  <a:lnTo>
                    <a:pt x="74403" y="575636"/>
                  </a:lnTo>
                  <a:lnTo>
                    <a:pt x="48748" y="537627"/>
                  </a:lnTo>
                  <a:lnTo>
                    <a:pt x="28056" y="496366"/>
                  </a:lnTo>
                  <a:lnTo>
                    <a:pt x="12752" y="452282"/>
                  </a:lnTo>
                  <a:lnTo>
                    <a:pt x="3258" y="405803"/>
                  </a:lnTo>
                  <a:lnTo>
                    <a:pt x="0" y="357357"/>
                  </a:lnTo>
                  <a:lnTo>
                    <a:pt x="3165" y="310221"/>
                  </a:lnTo>
                  <a:lnTo>
                    <a:pt x="12753" y="262288"/>
                  </a:lnTo>
                  <a:lnTo>
                    <a:pt x="28058" y="218173"/>
                  </a:lnTo>
                  <a:lnTo>
                    <a:pt x="48750" y="176903"/>
                  </a:lnTo>
                  <a:lnTo>
                    <a:pt x="74406" y="138901"/>
                  </a:lnTo>
                  <a:lnTo>
                    <a:pt x="104601" y="104592"/>
                  </a:lnTo>
                  <a:lnTo>
                    <a:pt x="138911" y="74399"/>
                  </a:lnTo>
                  <a:lnTo>
                    <a:pt x="176913" y="48745"/>
                  </a:lnTo>
                  <a:lnTo>
                    <a:pt x="218182" y="28054"/>
                  </a:lnTo>
                  <a:lnTo>
                    <a:pt x="262295" y="12751"/>
                  </a:lnTo>
                  <a:lnTo>
                    <a:pt x="308828" y="3258"/>
                  </a:lnTo>
                  <a:lnTo>
                    <a:pt x="357356" y="0"/>
                  </a:lnTo>
                  <a:lnTo>
                    <a:pt x="357356" y="10289"/>
                  </a:lnTo>
                  <a:lnTo>
                    <a:pt x="310223" y="13453"/>
                  </a:lnTo>
                  <a:lnTo>
                    <a:pt x="265029" y="22673"/>
                  </a:lnTo>
                  <a:lnTo>
                    <a:pt x="222186" y="37536"/>
                  </a:lnTo>
                  <a:lnTo>
                    <a:pt x="182104" y="57630"/>
                  </a:lnTo>
                  <a:lnTo>
                    <a:pt x="145197" y="82546"/>
                  </a:lnTo>
                  <a:lnTo>
                    <a:pt x="111875" y="111870"/>
                  </a:lnTo>
                  <a:lnTo>
                    <a:pt x="82550" y="145191"/>
                  </a:lnTo>
                  <a:lnTo>
                    <a:pt x="57633" y="182098"/>
                  </a:lnTo>
                  <a:lnTo>
                    <a:pt x="37538" y="222180"/>
                  </a:lnTo>
                  <a:lnTo>
                    <a:pt x="22674" y="265025"/>
                  </a:lnTo>
                  <a:lnTo>
                    <a:pt x="13454" y="310221"/>
                  </a:lnTo>
                  <a:lnTo>
                    <a:pt x="10289" y="357357"/>
                  </a:lnTo>
                  <a:lnTo>
                    <a:pt x="13454" y="404408"/>
                  </a:lnTo>
                  <a:lnTo>
                    <a:pt x="22674" y="449548"/>
                  </a:lnTo>
                  <a:lnTo>
                    <a:pt x="37538" y="492363"/>
                  </a:lnTo>
                  <a:lnTo>
                    <a:pt x="57634" y="532435"/>
                  </a:lnTo>
                  <a:lnTo>
                    <a:pt x="82550" y="569350"/>
                  </a:lnTo>
                  <a:lnTo>
                    <a:pt x="111875" y="602692"/>
                  </a:lnTo>
                  <a:lnTo>
                    <a:pt x="145197" y="632045"/>
                  </a:lnTo>
                  <a:lnTo>
                    <a:pt x="182105" y="656993"/>
                  </a:lnTo>
                  <a:lnTo>
                    <a:pt x="222187" y="677121"/>
                  </a:lnTo>
                  <a:lnTo>
                    <a:pt x="265030" y="692013"/>
                  </a:lnTo>
                  <a:lnTo>
                    <a:pt x="310224" y="701252"/>
                  </a:lnTo>
                  <a:lnTo>
                    <a:pt x="357356" y="704425"/>
                  </a:lnTo>
                  <a:lnTo>
                    <a:pt x="357356" y="714714"/>
                  </a:lnTo>
                  <a:close/>
                </a:path>
                <a:path w="715010" h="715009">
                  <a:moveTo>
                    <a:pt x="357356" y="714714"/>
                  </a:moveTo>
                  <a:lnTo>
                    <a:pt x="357356" y="704425"/>
                  </a:lnTo>
                  <a:lnTo>
                    <a:pt x="404408" y="701252"/>
                  </a:lnTo>
                  <a:lnTo>
                    <a:pt x="449549" y="692013"/>
                  </a:lnTo>
                  <a:lnTo>
                    <a:pt x="492365" y="677121"/>
                  </a:lnTo>
                  <a:lnTo>
                    <a:pt x="532439" y="656993"/>
                  </a:lnTo>
                  <a:lnTo>
                    <a:pt x="569356" y="632045"/>
                  </a:lnTo>
                  <a:lnTo>
                    <a:pt x="602699" y="602692"/>
                  </a:lnTo>
                  <a:lnTo>
                    <a:pt x="632054" y="569350"/>
                  </a:lnTo>
                  <a:lnTo>
                    <a:pt x="657004" y="532435"/>
                  </a:lnTo>
                  <a:lnTo>
                    <a:pt x="677133" y="492363"/>
                  </a:lnTo>
                  <a:lnTo>
                    <a:pt x="692026" y="449548"/>
                  </a:lnTo>
                  <a:lnTo>
                    <a:pt x="701266" y="404408"/>
                  </a:lnTo>
                  <a:lnTo>
                    <a:pt x="704439" y="357357"/>
                  </a:lnTo>
                  <a:lnTo>
                    <a:pt x="701266" y="310221"/>
                  </a:lnTo>
                  <a:lnTo>
                    <a:pt x="692026" y="265025"/>
                  </a:lnTo>
                  <a:lnTo>
                    <a:pt x="677133" y="222180"/>
                  </a:lnTo>
                  <a:lnTo>
                    <a:pt x="657004" y="182098"/>
                  </a:lnTo>
                  <a:lnTo>
                    <a:pt x="632054" y="145191"/>
                  </a:lnTo>
                  <a:lnTo>
                    <a:pt x="602699" y="111870"/>
                  </a:lnTo>
                  <a:lnTo>
                    <a:pt x="569356" y="82546"/>
                  </a:lnTo>
                  <a:lnTo>
                    <a:pt x="532439" y="57630"/>
                  </a:lnTo>
                  <a:lnTo>
                    <a:pt x="492365" y="37536"/>
                  </a:lnTo>
                  <a:lnTo>
                    <a:pt x="449550" y="22673"/>
                  </a:lnTo>
                  <a:lnTo>
                    <a:pt x="404408" y="13453"/>
                  </a:lnTo>
                  <a:lnTo>
                    <a:pt x="357356" y="10289"/>
                  </a:lnTo>
                  <a:lnTo>
                    <a:pt x="357356" y="0"/>
                  </a:lnTo>
                  <a:lnTo>
                    <a:pt x="405803" y="3258"/>
                  </a:lnTo>
                  <a:lnTo>
                    <a:pt x="452283" y="12751"/>
                  </a:lnTo>
                  <a:lnTo>
                    <a:pt x="496368" y="28054"/>
                  </a:lnTo>
                  <a:lnTo>
                    <a:pt x="537630" y="48745"/>
                  </a:lnTo>
                  <a:lnTo>
                    <a:pt x="575641" y="74399"/>
                  </a:lnTo>
                  <a:lnTo>
                    <a:pt x="609973" y="104592"/>
                  </a:lnTo>
                  <a:lnTo>
                    <a:pt x="640198" y="138901"/>
                  </a:lnTo>
                  <a:lnTo>
                    <a:pt x="665887" y="176903"/>
                  </a:lnTo>
                  <a:lnTo>
                    <a:pt x="686613" y="218173"/>
                  </a:lnTo>
                  <a:lnTo>
                    <a:pt x="701947" y="262288"/>
                  </a:lnTo>
                  <a:lnTo>
                    <a:pt x="711461" y="308824"/>
                  </a:lnTo>
                  <a:lnTo>
                    <a:pt x="714728" y="357357"/>
                  </a:lnTo>
                  <a:lnTo>
                    <a:pt x="711555" y="404408"/>
                  </a:lnTo>
                  <a:lnTo>
                    <a:pt x="711461" y="405803"/>
                  </a:lnTo>
                  <a:lnTo>
                    <a:pt x="701947" y="452282"/>
                  </a:lnTo>
                  <a:lnTo>
                    <a:pt x="686614" y="496366"/>
                  </a:lnTo>
                  <a:lnTo>
                    <a:pt x="665889" y="537627"/>
                  </a:lnTo>
                  <a:lnTo>
                    <a:pt x="640200" y="575636"/>
                  </a:lnTo>
                  <a:lnTo>
                    <a:pt x="609976" y="609966"/>
                  </a:lnTo>
                  <a:lnTo>
                    <a:pt x="575644" y="640189"/>
                  </a:lnTo>
                  <a:lnTo>
                    <a:pt x="537633" y="665877"/>
                  </a:lnTo>
                  <a:lnTo>
                    <a:pt x="496371" y="686601"/>
                  </a:lnTo>
                  <a:lnTo>
                    <a:pt x="452285" y="701934"/>
                  </a:lnTo>
                  <a:lnTo>
                    <a:pt x="405804" y="711448"/>
                  </a:lnTo>
                  <a:lnTo>
                    <a:pt x="357356" y="714714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925575" y="661890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214485" y="401691"/>
                  </a:moveTo>
                  <a:lnTo>
                    <a:pt x="191534" y="401691"/>
                  </a:lnTo>
                  <a:lnTo>
                    <a:pt x="194153" y="372212"/>
                  </a:lnTo>
                  <a:lnTo>
                    <a:pt x="205074" y="334451"/>
                  </a:lnTo>
                  <a:lnTo>
                    <a:pt x="228894" y="292473"/>
                  </a:lnTo>
                  <a:lnTo>
                    <a:pt x="270209" y="250343"/>
                  </a:lnTo>
                  <a:lnTo>
                    <a:pt x="333616" y="212126"/>
                  </a:lnTo>
                  <a:lnTo>
                    <a:pt x="0" y="212126"/>
                  </a:lnTo>
                  <a:lnTo>
                    <a:pt x="0" y="189564"/>
                  </a:lnTo>
                  <a:lnTo>
                    <a:pt x="333616" y="189564"/>
                  </a:lnTo>
                  <a:lnTo>
                    <a:pt x="270209" y="151391"/>
                  </a:lnTo>
                  <a:lnTo>
                    <a:pt x="228894" y="109340"/>
                  </a:lnTo>
                  <a:lnTo>
                    <a:pt x="205074" y="67418"/>
                  </a:lnTo>
                  <a:lnTo>
                    <a:pt x="194153" y="29635"/>
                  </a:lnTo>
                  <a:lnTo>
                    <a:pt x="191534" y="0"/>
                  </a:lnTo>
                  <a:lnTo>
                    <a:pt x="214485" y="0"/>
                  </a:lnTo>
                  <a:lnTo>
                    <a:pt x="216612" y="24819"/>
                  </a:lnTo>
                  <a:lnTo>
                    <a:pt x="225435" y="56464"/>
                  </a:lnTo>
                  <a:lnTo>
                    <a:pt x="244614" y="91869"/>
                  </a:lnTo>
                  <a:lnTo>
                    <a:pt x="277809" y="127967"/>
                  </a:lnTo>
                  <a:lnTo>
                    <a:pt x="328683" y="161689"/>
                  </a:lnTo>
                  <a:lnTo>
                    <a:pt x="400895" y="189970"/>
                  </a:lnTo>
                  <a:lnTo>
                    <a:pt x="400895" y="211735"/>
                  </a:lnTo>
                  <a:lnTo>
                    <a:pt x="328683" y="240014"/>
                  </a:lnTo>
                  <a:lnTo>
                    <a:pt x="277809" y="273734"/>
                  </a:lnTo>
                  <a:lnTo>
                    <a:pt x="244614" y="309828"/>
                  </a:lnTo>
                  <a:lnTo>
                    <a:pt x="225435" y="345229"/>
                  </a:lnTo>
                  <a:lnTo>
                    <a:pt x="216612" y="376873"/>
                  </a:lnTo>
                  <a:lnTo>
                    <a:pt x="214485" y="4016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2575" y="4258677"/>
              <a:ext cx="8693044" cy="48894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6858" y="4258676"/>
              <a:ext cx="2406157" cy="240615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858" y="6907423"/>
              <a:ext cx="2406157" cy="2240738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7332000" y="1487451"/>
            <a:ext cx="4750435" cy="801370"/>
          </a:xfrm>
          <a:custGeom>
            <a:avLst/>
            <a:gdLst/>
            <a:ahLst/>
            <a:cxnLst/>
            <a:rect l="l" t="t" r="r" b="b"/>
            <a:pathLst>
              <a:path w="4750434" h="801369">
                <a:moveTo>
                  <a:pt x="725940" y="636524"/>
                </a:moveTo>
                <a:lnTo>
                  <a:pt x="0" y="636524"/>
                </a:lnTo>
                <a:lnTo>
                  <a:pt x="0" y="698495"/>
                </a:lnTo>
                <a:lnTo>
                  <a:pt x="725940" y="698495"/>
                </a:lnTo>
                <a:lnTo>
                  <a:pt x="725940" y="636524"/>
                </a:lnTo>
                <a:close/>
              </a:path>
              <a:path w="4750434" h="801369">
                <a:moveTo>
                  <a:pt x="187682" y="417857"/>
                </a:moveTo>
                <a:lnTo>
                  <a:pt x="65512" y="417857"/>
                </a:lnTo>
                <a:lnTo>
                  <a:pt x="65512" y="478057"/>
                </a:lnTo>
                <a:lnTo>
                  <a:pt x="656002" y="478057"/>
                </a:lnTo>
                <a:lnTo>
                  <a:pt x="656002" y="424939"/>
                </a:lnTo>
                <a:lnTo>
                  <a:pt x="187682" y="424939"/>
                </a:lnTo>
                <a:lnTo>
                  <a:pt x="187682" y="417857"/>
                </a:lnTo>
                <a:close/>
              </a:path>
              <a:path w="4750434" h="801369">
                <a:moveTo>
                  <a:pt x="261161" y="135449"/>
                </a:moveTo>
                <a:lnTo>
                  <a:pt x="187682" y="135449"/>
                </a:lnTo>
                <a:lnTo>
                  <a:pt x="187682" y="424939"/>
                </a:lnTo>
                <a:lnTo>
                  <a:pt x="261161" y="424939"/>
                </a:lnTo>
                <a:lnTo>
                  <a:pt x="261161" y="135449"/>
                </a:lnTo>
                <a:close/>
              </a:path>
              <a:path w="4750434" h="801369">
                <a:moveTo>
                  <a:pt x="460352" y="417857"/>
                </a:moveTo>
                <a:lnTo>
                  <a:pt x="261161" y="417857"/>
                </a:lnTo>
                <a:lnTo>
                  <a:pt x="261161" y="424939"/>
                </a:lnTo>
                <a:lnTo>
                  <a:pt x="460352" y="424939"/>
                </a:lnTo>
                <a:lnTo>
                  <a:pt x="460352" y="417857"/>
                </a:lnTo>
                <a:close/>
              </a:path>
              <a:path w="4750434" h="801369">
                <a:moveTo>
                  <a:pt x="532946" y="135449"/>
                </a:moveTo>
                <a:lnTo>
                  <a:pt x="460352" y="135449"/>
                </a:lnTo>
                <a:lnTo>
                  <a:pt x="460352" y="424939"/>
                </a:lnTo>
                <a:lnTo>
                  <a:pt x="532946" y="424939"/>
                </a:lnTo>
                <a:lnTo>
                  <a:pt x="532946" y="135449"/>
                </a:lnTo>
                <a:close/>
              </a:path>
              <a:path w="4750434" h="801369">
                <a:moveTo>
                  <a:pt x="656002" y="417857"/>
                </a:moveTo>
                <a:lnTo>
                  <a:pt x="532946" y="417857"/>
                </a:lnTo>
                <a:lnTo>
                  <a:pt x="532946" y="424939"/>
                </a:lnTo>
                <a:lnTo>
                  <a:pt x="656002" y="424939"/>
                </a:lnTo>
                <a:lnTo>
                  <a:pt x="656002" y="417857"/>
                </a:lnTo>
                <a:close/>
              </a:path>
              <a:path w="4750434" h="801369">
                <a:moveTo>
                  <a:pt x="657772" y="80560"/>
                </a:moveTo>
                <a:lnTo>
                  <a:pt x="63741" y="80560"/>
                </a:lnTo>
                <a:lnTo>
                  <a:pt x="63741" y="140761"/>
                </a:lnTo>
                <a:lnTo>
                  <a:pt x="187682" y="140761"/>
                </a:lnTo>
                <a:lnTo>
                  <a:pt x="187682" y="135449"/>
                </a:lnTo>
                <a:lnTo>
                  <a:pt x="657772" y="135449"/>
                </a:lnTo>
                <a:lnTo>
                  <a:pt x="657772" y="80560"/>
                </a:lnTo>
                <a:close/>
              </a:path>
              <a:path w="4750434" h="801369">
                <a:moveTo>
                  <a:pt x="460352" y="135449"/>
                </a:moveTo>
                <a:lnTo>
                  <a:pt x="261161" y="135449"/>
                </a:lnTo>
                <a:lnTo>
                  <a:pt x="261161" y="140761"/>
                </a:lnTo>
                <a:lnTo>
                  <a:pt x="460352" y="140761"/>
                </a:lnTo>
                <a:lnTo>
                  <a:pt x="460352" y="135449"/>
                </a:lnTo>
                <a:close/>
              </a:path>
              <a:path w="4750434" h="801369">
                <a:moveTo>
                  <a:pt x="657772" y="135449"/>
                </a:moveTo>
                <a:lnTo>
                  <a:pt x="532946" y="135449"/>
                </a:lnTo>
                <a:lnTo>
                  <a:pt x="532946" y="140761"/>
                </a:lnTo>
                <a:lnTo>
                  <a:pt x="657772" y="140761"/>
                </a:lnTo>
                <a:lnTo>
                  <a:pt x="657772" y="135449"/>
                </a:lnTo>
                <a:close/>
              </a:path>
              <a:path w="4750434" h="801369">
                <a:moveTo>
                  <a:pt x="1139301" y="640951"/>
                </a:moveTo>
                <a:lnTo>
                  <a:pt x="814400" y="640951"/>
                </a:lnTo>
                <a:lnTo>
                  <a:pt x="814400" y="702036"/>
                </a:lnTo>
                <a:lnTo>
                  <a:pt x="1540336" y="702036"/>
                </a:lnTo>
                <a:lnTo>
                  <a:pt x="1540336" y="666624"/>
                </a:lnTo>
                <a:lnTo>
                  <a:pt x="1139301" y="666624"/>
                </a:lnTo>
                <a:lnTo>
                  <a:pt x="1139301" y="640951"/>
                </a:lnTo>
                <a:close/>
              </a:path>
              <a:path w="4750434" h="801369">
                <a:moveTo>
                  <a:pt x="1211896" y="470090"/>
                </a:moveTo>
                <a:lnTo>
                  <a:pt x="1139301" y="470090"/>
                </a:lnTo>
                <a:lnTo>
                  <a:pt x="1139301" y="666624"/>
                </a:lnTo>
                <a:lnTo>
                  <a:pt x="1211896" y="666624"/>
                </a:lnTo>
                <a:lnTo>
                  <a:pt x="1211896" y="470090"/>
                </a:lnTo>
                <a:close/>
              </a:path>
              <a:path w="4750434" h="801369">
                <a:moveTo>
                  <a:pt x="1540336" y="640951"/>
                </a:moveTo>
                <a:lnTo>
                  <a:pt x="1211896" y="640951"/>
                </a:lnTo>
                <a:lnTo>
                  <a:pt x="1211896" y="666624"/>
                </a:lnTo>
                <a:lnTo>
                  <a:pt x="1540336" y="666624"/>
                </a:lnTo>
                <a:lnTo>
                  <a:pt x="1540336" y="640951"/>
                </a:lnTo>
                <a:close/>
              </a:path>
              <a:path w="4750434" h="801369">
                <a:moveTo>
                  <a:pt x="1450035" y="59314"/>
                </a:moveTo>
                <a:lnTo>
                  <a:pt x="902929" y="59314"/>
                </a:lnTo>
                <a:lnTo>
                  <a:pt x="902929" y="119513"/>
                </a:lnTo>
                <a:lnTo>
                  <a:pt x="1377440" y="119513"/>
                </a:lnTo>
                <a:lnTo>
                  <a:pt x="1377440" y="243455"/>
                </a:lnTo>
                <a:lnTo>
                  <a:pt x="904700" y="243455"/>
                </a:lnTo>
                <a:lnTo>
                  <a:pt x="904700" y="491336"/>
                </a:lnTo>
                <a:lnTo>
                  <a:pt x="1139301" y="491336"/>
                </a:lnTo>
                <a:lnTo>
                  <a:pt x="1139301" y="470090"/>
                </a:lnTo>
                <a:lnTo>
                  <a:pt x="1468631" y="470090"/>
                </a:lnTo>
                <a:lnTo>
                  <a:pt x="1468631" y="462122"/>
                </a:lnTo>
                <a:lnTo>
                  <a:pt x="977293" y="462122"/>
                </a:lnTo>
                <a:lnTo>
                  <a:pt x="977293" y="301884"/>
                </a:lnTo>
                <a:lnTo>
                  <a:pt x="1450035" y="301884"/>
                </a:lnTo>
                <a:lnTo>
                  <a:pt x="1450035" y="59314"/>
                </a:lnTo>
                <a:close/>
              </a:path>
              <a:path w="4750434" h="801369">
                <a:moveTo>
                  <a:pt x="1468631" y="470090"/>
                </a:moveTo>
                <a:lnTo>
                  <a:pt x="1211896" y="470090"/>
                </a:lnTo>
                <a:lnTo>
                  <a:pt x="1211896" y="491336"/>
                </a:lnTo>
                <a:lnTo>
                  <a:pt x="1468631" y="491336"/>
                </a:lnTo>
                <a:lnTo>
                  <a:pt x="1468631" y="470090"/>
                </a:lnTo>
                <a:close/>
              </a:path>
              <a:path w="4750434" h="801369">
                <a:moveTo>
                  <a:pt x="1468631" y="431136"/>
                </a:moveTo>
                <a:lnTo>
                  <a:pt x="977293" y="431136"/>
                </a:lnTo>
                <a:lnTo>
                  <a:pt x="977293" y="462122"/>
                </a:lnTo>
                <a:lnTo>
                  <a:pt x="1468631" y="462122"/>
                </a:lnTo>
                <a:lnTo>
                  <a:pt x="1468631" y="431136"/>
                </a:lnTo>
                <a:close/>
              </a:path>
              <a:path w="4750434" h="801369">
                <a:moveTo>
                  <a:pt x="2148464" y="17705"/>
                </a:moveTo>
                <a:lnTo>
                  <a:pt x="2078529" y="17705"/>
                </a:lnTo>
                <a:lnTo>
                  <a:pt x="2078529" y="482483"/>
                </a:lnTo>
                <a:lnTo>
                  <a:pt x="2148464" y="482483"/>
                </a:lnTo>
                <a:lnTo>
                  <a:pt x="2148464" y="266472"/>
                </a:lnTo>
                <a:lnTo>
                  <a:pt x="2105083" y="266472"/>
                </a:lnTo>
                <a:lnTo>
                  <a:pt x="2105083" y="206273"/>
                </a:lnTo>
                <a:lnTo>
                  <a:pt x="2148464" y="206273"/>
                </a:lnTo>
                <a:lnTo>
                  <a:pt x="2148464" y="17705"/>
                </a:lnTo>
                <a:close/>
              </a:path>
              <a:path w="4750434" h="801369">
                <a:moveTo>
                  <a:pt x="1807626" y="105349"/>
                </a:moveTo>
                <a:lnTo>
                  <a:pt x="1794349" y="105349"/>
                </a:lnTo>
                <a:lnTo>
                  <a:pt x="1794349" y="170860"/>
                </a:lnTo>
                <a:lnTo>
                  <a:pt x="1793242" y="192605"/>
                </a:lnTo>
                <a:lnTo>
                  <a:pt x="1783394" y="242569"/>
                </a:lnTo>
                <a:lnTo>
                  <a:pt x="1764470" y="289434"/>
                </a:lnTo>
                <a:lnTo>
                  <a:pt x="1737026" y="332371"/>
                </a:lnTo>
                <a:lnTo>
                  <a:pt x="1700841" y="370771"/>
                </a:lnTo>
                <a:lnTo>
                  <a:pt x="1656576" y="401314"/>
                </a:lnTo>
                <a:lnTo>
                  <a:pt x="1631453" y="413431"/>
                </a:lnTo>
                <a:lnTo>
                  <a:pt x="1670405" y="470975"/>
                </a:lnTo>
                <a:lnTo>
                  <a:pt x="1724410" y="439547"/>
                </a:lnTo>
                <a:lnTo>
                  <a:pt x="1769564" y="398381"/>
                </a:lnTo>
                <a:lnTo>
                  <a:pt x="1805860" y="348362"/>
                </a:lnTo>
                <a:lnTo>
                  <a:pt x="1831021" y="293427"/>
                </a:lnTo>
                <a:lnTo>
                  <a:pt x="1827102" y="284178"/>
                </a:lnTo>
                <a:lnTo>
                  <a:pt x="1818581" y="256181"/>
                </a:lnTo>
                <a:lnTo>
                  <a:pt x="1812495" y="227962"/>
                </a:lnTo>
                <a:lnTo>
                  <a:pt x="1808843" y="199522"/>
                </a:lnTo>
                <a:lnTo>
                  <a:pt x="1807626" y="170860"/>
                </a:lnTo>
                <a:lnTo>
                  <a:pt x="1807626" y="105349"/>
                </a:lnTo>
                <a:close/>
              </a:path>
              <a:path w="4750434" h="801369">
                <a:moveTo>
                  <a:pt x="1865174" y="105349"/>
                </a:moveTo>
                <a:lnTo>
                  <a:pt x="1852777" y="105349"/>
                </a:lnTo>
                <a:lnTo>
                  <a:pt x="1852777" y="170860"/>
                </a:lnTo>
                <a:lnTo>
                  <a:pt x="1851542" y="199522"/>
                </a:lnTo>
                <a:lnTo>
                  <a:pt x="1840828" y="262322"/>
                </a:lnTo>
                <a:lnTo>
                  <a:pt x="1831021" y="293427"/>
                </a:lnTo>
                <a:lnTo>
                  <a:pt x="1838448" y="310958"/>
                </a:lnTo>
                <a:lnTo>
                  <a:pt x="1868106" y="360535"/>
                </a:lnTo>
                <a:lnTo>
                  <a:pt x="1907444" y="404191"/>
                </a:lnTo>
                <a:lnTo>
                  <a:pt x="1956137" y="438275"/>
                </a:lnTo>
                <a:lnTo>
                  <a:pt x="1983799" y="451499"/>
                </a:lnTo>
                <a:lnTo>
                  <a:pt x="2021871" y="394840"/>
                </a:lnTo>
                <a:lnTo>
                  <a:pt x="1997967" y="383331"/>
                </a:lnTo>
                <a:lnTo>
                  <a:pt x="1975833" y="370051"/>
                </a:lnTo>
                <a:lnTo>
                  <a:pt x="1936879" y="338181"/>
                </a:lnTo>
                <a:lnTo>
                  <a:pt x="1906338" y="300113"/>
                </a:lnTo>
                <a:lnTo>
                  <a:pt x="1883760" y="258505"/>
                </a:lnTo>
                <a:lnTo>
                  <a:pt x="1869822" y="214461"/>
                </a:lnTo>
                <a:lnTo>
                  <a:pt x="1865174" y="170860"/>
                </a:lnTo>
                <a:lnTo>
                  <a:pt x="1865174" y="105349"/>
                </a:lnTo>
                <a:close/>
              </a:path>
              <a:path w="4750434" h="801369">
                <a:moveTo>
                  <a:pt x="1852777" y="105349"/>
                </a:moveTo>
                <a:lnTo>
                  <a:pt x="1807626" y="105349"/>
                </a:lnTo>
                <a:lnTo>
                  <a:pt x="1807626" y="170860"/>
                </a:lnTo>
                <a:lnTo>
                  <a:pt x="1812495" y="227962"/>
                </a:lnTo>
                <a:lnTo>
                  <a:pt x="1827102" y="284178"/>
                </a:lnTo>
                <a:lnTo>
                  <a:pt x="1831021" y="293427"/>
                </a:lnTo>
                <a:lnTo>
                  <a:pt x="1831531" y="292146"/>
                </a:lnTo>
                <a:lnTo>
                  <a:pt x="1840828" y="262322"/>
                </a:lnTo>
                <a:lnTo>
                  <a:pt x="1847467" y="232167"/>
                </a:lnTo>
                <a:lnTo>
                  <a:pt x="1851449" y="201680"/>
                </a:lnTo>
                <a:lnTo>
                  <a:pt x="1852777" y="170860"/>
                </a:lnTo>
                <a:lnTo>
                  <a:pt x="1852777" y="105349"/>
                </a:lnTo>
                <a:close/>
              </a:path>
              <a:path w="4750434" h="801369">
                <a:moveTo>
                  <a:pt x="2078529" y="206273"/>
                </a:moveTo>
                <a:lnTo>
                  <a:pt x="1959014" y="206273"/>
                </a:lnTo>
                <a:lnTo>
                  <a:pt x="1959014" y="266472"/>
                </a:lnTo>
                <a:lnTo>
                  <a:pt x="2078529" y="266472"/>
                </a:lnTo>
                <a:lnTo>
                  <a:pt x="2078529" y="206273"/>
                </a:lnTo>
                <a:close/>
              </a:path>
              <a:path w="4750434" h="801369">
                <a:moveTo>
                  <a:pt x="2148464" y="206273"/>
                </a:moveTo>
                <a:lnTo>
                  <a:pt x="2105083" y="206273"/>
                </a:lnTo>
                <a:lnTo>
                  <a:pt x="2105083" y="266472"/>
                </a:lnTo>
                <a:lnTo>
                  <a:pt x="2148464" y="266472"/>
                </a:lnTo>
                <a:lnTo>
                  <a:pt x="2148464" y="206273"/>
                </a:lnTo>
                <a:close/>
              </a:path>
              <a:path w="4750434" h="801369">
                <a:moveTo>
                  <a:pt x="2003275" y="65511"/>
                </a:moveTo>
                <a:lnTo>
                  <a:pt x="1647390" y="65511"/>
                </a:lnTo>
                <a:lnTo>
                  <a:pt x="1647390" y="125711"/>
                </a:lnTo>
                <a:lnTo>
                  <a:pt x="1794349" y="125711"/>
                </a:lnTo>
                <a:lnTo>
                  <a:pt x="1794349" y="105349"/>
                </a:lnTo>
                <a:lnTo>
                  <a:pt x="2003275" y="105349"/>
                </a:lnTo>
                <a:lnTo>
                  <a:pt x="2003275" y="65511"/>
                </a:lnTo>
                <a:close/>
              </a:path>
              <a:path w="4750434" h="801369">
                <a:moveTo>
                  <a:pt x="2003275" y="105349"/>
                </a:moveTo>
                <a:lnTo>
                  <a:pt x="1865174" y="105349"/>
                </a:lnTo>
                <a:lnTo>
                  <a:pt x="1865174" y="125711"/>
                </a:lnTo>
                <a:lnTo>
                  <a:pt x="2003275" y="125711"/>
                </a:lnTo>
                <a:lnTo>
                  <a:pt x="2003275" y="105349"/>
                </a:lnTo>
                <a:close/>
              </a:path>
              <a:path w="4750434" h="801369">
                <a:moveTo>
                  <a:pt x="2303391" y="0"/>
                </a:moveTo>
                <a:lnTo>
                  <a:pt x="2233456" y="0"/>
                </a:lnTo>
                <a:lnTo>
                  <a:pt x="2233456" y="489566"/>
                </a:lnTo>
                <a:lnTo>
                  <a:pt x="2303391" y="489566"/>
                </a:lnTo>
                <a:lnTo>
                  <a:pt x="2303391" y="0"/>
                </a:lnTo>
                <a:close/>
              </a:path>
              <a:path w="4750434" h="801369">
                <a:moveTo>
                  <a:pt x="2303391" y="524977"/>
                </a:moveTo>
                <a:lnTo>
                  <a:pt x="1766905" y="524977"/>
                </a:lnTo>
                <a:lnTo>
                  <a:pt x="1766905" y="585177"/>
                </a:lnTo>
                <a:lnTo>
                  <a:pt x="2230796" y="585177"/>
                </a:lnTo>
                <a:lnTo>
                  <a:pt x="2230796" y="801189"/>
                </a:lnTo>
                <a:lnTo>
                  <a:pt x="2303391" y="801189"/>
                </a:lnTo>
                <a:lnTo>
                  <a:pt x="2303391" y="524977"/>
                </a:lnTo>
                <a:close/>
              </a:path>
              <a:path w="4750434" h="801369">
                <a:moveTo>
                  <a:pt x="3077954" y="69052"/>
                </a:moveTo>
                <a:lnTo>
                  <a:pt x="2536159" y="69052"/>
                </a:lnTo>
                <a:lnTo>
                  <a:pt x="2536159" y="491336"/>
                </a:lnTo>
                <a:lnTo>
                  <a:pt x="3085922" y="491336"/>
                </a:lnTo>
                <a:lnTo>
                  <a:pt x="3085922" y="449728"/>
                </a:lnTo>
                <a:lnTo>
                  <a:pt x="2610523" y="449728"/>
                </a:lnTo>
                <a:lnTo>
                  <a:pt x="2610523" y="306311"/>
                </a:lnTo>
                <a:lnTo>
                  <a:pt x="2587498" y="306311"/>
                </a:lnTo>
                <a:lnTo>
                  <a:pt x="2587498" y="246996"/>
                </a:lnTo>
                <a:lnTo>
                  <a:pt x="2610523" y="246996"/>
                </a:lnTo>
                <a:lnTo>
                  <a:pt x="2610523" y="129252"/>
                </a:lnTo>
                <a:lnTo>
                  <a:pt x="3077954" y="129252"/>
                </a:lnTo>
                <a:lnTo>
                  <a:pt x="3077954" y="69052"/>
                </a:lnTo>
                <a:close/>
              </a:path>
              <a:path w="4750434" h="801369">
                <a:moveTo>
                  <a:pt x="3085922" y="432022"/>
                </a:moveTo>
                <a:lnTo>
                  <a:pt x="2610523" y="432022"/>
                </a:lnTo>
                <a:lnTo>
                  <a:pt x="2610523" y="449728"/>
                </a:lnTo>
                <a:lnTo>
                  <a:pt x="3085922" y="449728"/>
                </a:lnTo>
                <a:lnTo>
                  <a:pt x="3085922" y="432022"/>
                </a:lnTo>
                <a:close/>
              </a:path>
              <a:path w="4750434" h="801369">
                <a:moveTo>
                  <a:pt x="2610523" y="246996"/>
                </a:moveTo>
                <a:lnTo>
                  <a:pt x="2587498" y="246996"/>
                </a:lnTo>
                <a:lnTo>
                  <a:pt x="2587498" y="306311"/>
                </a:lnTo>
                <a:lnTo>
                  <a:pt x="2610523" y="306311"/>
                </a:lnTo>
                <a:lnTo>
                  <a:pt x="2610523" y="246996"/>
                </a:lnTo>
                <a:close/>
              </a:path>
              <a:path w="4750434" h="801369">
                <a:moveTo>
                  <a:pt x="3060248" y="246996"/>
                </a:moveTo>
                <a:lnTo>
                  <a:pt x="2610523" y="246996"/>
                </a:lnTo>
                <a:lnTo>
                  <a:pt x="2610523" y="306311"/>
                </a:lnTo>
                <a:lnTo>
                  <a:pt x="3060248" y="306311"/>
                </a:lnTo>
                <a:lnTo>
                  <a:pt x="3060248" y="246996"/>
                </a:lnTo>
                <a:close/>
              </a:path>
              <a:path w="4750434" h="801369">
                <a:moveTo>
                  <a:pt x="3169134" y="636524"/>
                </a:moveTo>
                <a:lnTo>
                  <a:pt x="2443198" y="636524"/>
                </a:lnTo>
                <a:lnTo>
                  <a:pt x="2443198" y="697610"/>
                </a:lnTo>
                <a:lnTo>
                  <a:pt x="3169134" y="697610"/>
                </a:lnTo>
                <a:lnTo>
                  <a:pt x="3169134" y="636524"/>
                </a:lnTo>
                <a:close/>
              </a:path>
              <a:path w="4750434" h="801369">
                <a:moveTo>
                  <a:pt x="3580734" y="635639"/>
                </a:moveTo>
                <a:lnTo>
                  <a:pt x="3257603" y="635639"/>
                </a:lnTo>
                <a:lnTo>
                  <a:pt x="3257603" y="697610"/>
                </a:lnTo>
                <a:lnTo>
                  <a:pt x="3983539" y="697610"/>
                </a:lnTo>
                <a:lnTo>
                  <a:pt x="3983539" y="656001"/>
                </a:lnTo>
                <a:lnTo>
                  <a:pt x="3580734" y="656001"/>
                </a:lnTo>
                <a:lnTo>
                  <a:pt x="3580734" y="635639"/>
                </a:lnTo>
                <a:close/>
              </a:path>
              <a:path w="4750434" h="801369">
                <a:moveTo>
                  <a:pt x="3653329" y="441760"/>
                </a:moveTo>
                <a:lnTo>
                  <a:pt x="3580734" y="441760"/>
                </a:lnTo>
                <a:lnTo>
                  <a:pt x="3580734" y="656001"/>
                </a:lnTo>
                <a:lnTo>
                  <a:pt x="3653329" y="656001"/>
                </a:lnTo>
                <a:lnTo>
                  <a:pt x="3653329" y="441760"/>
                </a:lnTo>
                <a:close/>
              </a:path>
              <a:path w="4750434" h="801369">
                <a:moveTo>
                  <a:pt x="3983539" y="635639"/>
                </a:moveTo>
                <a:lnTo>
                  <a:pt x="3653329" y="635639"/>
                </a:lnTo>
                <a:lnTo>
                  <a:pt x="3653329" y="656001"/>
                </a:lnTo>
                <a:lnTo>
                  <a:pt x="3983539" y="656001"/>
                </a:lnTo>
                <a:lnTo>
                  <a:pt x="3983539" y="635639"/>
                </a:lnTo>
                <a:close/>
              </a:path>
              <a:path w="4750434" h="801369">
                <a:moveTo>
                  <a:pt x="3591352" y="53117"/>
                </a:moveTo>
                <a:lnTo>
                  <a:pt x="3578075" y="53117"/>
                </a:lnTo>
                <a:lnTo>
                  <a:pt x="3578075" y="115087"/>
                </a:lnTo>
                <a:lnTo>
                  <a:pt x="3577024" y="134895"/>
                </a:lnTo>
                <a:lnTo>
                  <a:pt x="3568617" y="173848"/>
                </a:lnTo>
                <a:lnTo>
                  <a:pt x="3552459" y="211307"/>
                </a:lnTo>
                <a:lnTo>
                  <a:pt x="3529885" y="246276"/>
                </a:lnTo>
                <a:lnTo>
                  <a:pt x="3501003" y="278534"/>
                </a:lnTo>
                <a:lnTo>
                  <a:pt x="3467804" y="307749"/>
                </a:lnTo>
                <a:lnTo>
                  <a:pt x="3430786" y="333754"/>
                </a:lnTo>
                <a:lnTo>
                  <a:pt x="3390946" y="355887"/>
                </a:lnTo>
                <a:lnTo>
                  <a:pt x="3349171" y="373814"/>
                </a:lnTo>
                <a:lnTo>
                  <a:pt x="3307121" y="386208"/>
                </a:lnTo>
                <a:lnTo>
                  <a:pt x="3285927" y="390413"/>
                </a:lnTo>
                <a:lnTo>
                  <a:pt x="3317800" y="451499"/>
                </a:lnTo>
                <a:lnTo>
                  <a:pt x="3366049" y="438883"/>
                </a:lnTo>
                <a:lnTo>
                  <a:pt x="3413410" y="420513"/>
                </a:lnTo>
                <a:lnTo>
                  <a:pt x="3458781" y="396831"/>
                </a:lnTo>
                <a:lnTo>
                  <a:pt x="3501051" y="368280"/>
                </a:lnTo>
                <a:lnTo>
                  <a:pt x="3540228" y="335304"/>
                </a:lnTo>
                <a:lnTo>
                  <a:pt x="3574536" y="298342"/>
                </a:lnTo>
                <a:lnTo>
                  <a:pt x="3602863" y="257177"/>
                </a:lnTo>
                <a:lnTo>
                  <a:pt x="3616864" y="229912"/>
                </a:lnTo>
                <a:lnTo>
                  <a:pt x="3609058" y="212469"/>
                </a:lnTo>
                <a:lnTo>
                  <a:pt x="3601313" y="189120"/>
                </a:lnTo>
                <a:lnTo>
                  <a:pt x="3595780" y="165106"/>
                </a:lnTo>
                <a:lnTo>
                  <a:pt x="3592511" y="140816"/>
                </a:lnTo>
                <a:lnTo>
                  <a:pt x="3592459" y="140429"/>
                </a:lnTo>
                <a:lnTo>
                  <a:pt x="3591352" y="115087"/>
                </a:lnTo>
                <a:lnTo>
                  <a:pt x="3591352" y="53117"/>
                </a:lnTo>
                <a:close/>
              </a:path>
              <a:path w="4750434" h="801369">
                <a:moveTo>
                  <a:pt x="3655099" y="53117"/>
                </a:moveTo>
                <a:lnTo>
                  <a:pt x="3642701" y="53117"/>
                </a:lnTo>
                <a:lnTo>
                  <a:pt x="3642701" y="115087"/>
                </a:lnTo>
                <a:lnTo>
                  <a:pt x="3641557" y="140429"/>
                </a:lnTo>
                <a:lnTo>
                  <a:pt x="3632245" y="189949"/>
                </a:lnTo>
                <a:lnTo>
                  <a:pt x="3616864" y="229912"/>
                </a:lnTo>
                <a:lnTo>
                  <a:pt x="3619185" y="235100"/>
                </a:lnTo>
                <a:lnTo>
                  <a:pt x="3644455" y="278091"/>
                </a:lnTo>
                <a:lnTo>
                  <a:pt x="3676066" y="317321"/>
                </a:lnTo>
                <a:lnTo>
                  <a:pt x="3712807" y="352290"/>
                </a:lnTo>
                <a:lnTo>
                  <a:pt x="3754137" y="383165"/>
                </a:lnTo>
                <a:lnTo>
                  <a:pt x="3798402" y="409281"/>
                </a:lnTo>
                <a:lnTo>
                  <a:pt x="3845103" y="430417"/>
                </a:lnTo>
                <a:lnTo>
                  <a:pt x="3892908" y="445910"/>
                </a:lnTo>
                <a:lnTo>
                  <a:pt x="3917143" y="451499"/>
                </a:lnTo>
                <a:lnTo>
                  <a:pt x="3949016" y="390413"/>
                </a:lnTo>
                <a:lnTo>
                  <a:pt x="3927767" y="386208"/>
                </a:lnTo>
                <a:lnTo>
                  <a:pt x="3906520" y="380675"/>
                </a:lnTo>
                <a:lnTo>
                  <a:pt x="3864024" y="365625"/>
                </a:lnTo>
                <a:lnTo>
                  <a:pt x="3823300" y="345706"/>
                </a:lnTo>
                <a:lnTo>
                  <a:pt x="3784351" y="321360"/>
                </a:lnTo>
                <a:lnTo>
                  <a:pt x="3749159" y="293474"/>
                </a:lnTo>
                <a:lnTo>
                  <a:pt x="3717955" y="262931"/>
                </a:lnTo>
                <a:lnTo>
                  <a:pt x="3691837" y="229069"/>
                </a:lnTo>
                <a:lnTo>
                  <a:pt x="3671915" y="192993"/>
                </a:lnTo>
                <a:lnTo>
                  <a:pt x="3659301" y="154925"/>
                </a:lnTo>
                <a:lnTo>
                  <a:pt x="3655099" y="115087"/>
                </a:lnTo>
                <a:lnTo>
                  <a:pt x="3655099" y="53117"/>
                </a:lnTo>
                <a:close/>
              </a:path>
              <a:path w="4750434" h="801369">
                <a:moveTo>
                  <a:pt x="3642701" y="53117"/>
                </a:moveTo>
                <a:lnTo>
                  <a:pt x="3591352" y="53117"/>
                </a:lnTo>
                <a:lnTo>
                  <a:pt x="3591352" y="115087"/>
                </a:lnTo>
                <a:lnTo>
                  <a:pt x="3595780" y="165106"/>
                </a:lnTo>
                <a:lnTo>
                  <a:pt x="3609058" y="212469"/>
                </a:lnTo>
                <a:lnTo>
                  <a:pt x="3616864" y="229912"/>
                </a:lnTo>
                <a:lnTo>
                  <a:pt x="3624115" y="213354"/>
                </a:lnTo>
                <a:lnTo>
                  <a:pt x="3632245" y="189949"/>
                </a:lnTo>
                <a:lnTo>
                  <a:pt x="3638053" y="165770"/>
                </a:lnTo>
                <a:lnTo>
                  <a:pt x="3641539" y="140816"/>
                </a:lnTo>
                <a:lnTo>
                  <a:pt x="3642701" y="115087"/>
                </a:lnTo>
                <a:lnTo>
                  <a:pt x="3642701" y="53117"/>
                </a:lnTo>
                <a:close/>
              </a:path>
              <a:path w="4750434" h="801369">
                <a:moveTo>
                  <a:pt x="4750133" y="0"/>
                </a:moveTo>
                <a:lnTo>
                  <a:pt x="4679308" y="0"/>
                </a:lnTo>
                <a:lnTo>
                  <a:pt x="4679308" y="801189"/>
                </a:lnTo>
                <a:lnTo>
                  <a:pt x="4750133" y="801189"/>
                </a:lnTo>
                <a:lnTo>
                  <a:pt x="4750133" y="382445"/>
                </a:lnTo>
                <a:lnTo>
                  <a:pt x="4704093" y="382445"/>
                </a:lnTo>
                <a:lnTo>
                  <a:pt x="4704093" y="322245"/>
                </a:lnTo>
                <a:lnTo>
                  <a:pt x="4750133" y="322245"/>
                </a:lnTo>
                <a:lnTo>
                  <a:pt x="4750133" y="0"/>
                </a:lnTo>
                <a:close/>
              </a:path>
              <a:path w="4750434" h="801369">
                <a:moveTo>
                  <a:pt x="4571301" y="21246"/>
                </a:moveTo>
                <a:lnTo>
                  <a:pt x="4502256" y="21246"/>
                </a:lnTo>
                <a:lnTo>
                  <a:pt x="4502256" y="761351"/>
                </a:lnTo>
                <a:lnTo>
                  <a:pt x="4571301" y="761351"/>
                </a:lnTo>
                <a:lnTo>
                  <a:pt x="4571301" y="382445"/>
                </a:lnTo>
                <a:lnTo>
                  <a:pt x="4550056" y="382445"/>
                </a:lnTo>
                <a:lnTo>
                  <a:pt x="4550056" y="322245"/>
                </a:lnTo>
                <a:lnTo>
                  <a:pt x="4571301" y="322245"/>
                </a:lnTo>
                <a:lnTo>
                  <a:pt x="4571301" y="21246"/>
                </a:lnTo>
                <a:close/>
              </a:path>
              <a:path w="4750434" h="801369">
                <a:moveTo>
                  <a:pt x="4571301" y="322245"/>
                </a:moveTo>
                <a:lnTo>
                  <a:pt x="4550056" y="322245"/>
                </a:lnTo>
                <a:lnTo>
                  <a:pt x="4550056" y="382445"/>
                </a:lnTo>
                <a:lnTo>
                  <a:pt x="4571301" y="382445"/>
                </a:lnTo>
                <a:lnTo>
                  <a:pt x="4571301" y="322245"/>
                </a:lnTo>
                <a:close/>
              </a:path>
              <a:path w="4750434" h="801369">
                <a:moveTo>
                  <a:pt x="4679308" y="322245"/>
                </a:moveTo>
                <a:lnTo>
                  <a:pt x="4571301" y="322245"/>
                </a:lnTo>
                <a:lnTo>
                  <a:pt x="4571301" y="382445"/>
                </a:lnTo>
                <a:lnTo>
                  <a:pt x="4679308" y="382445"/>
                </a:lnTo>
                <a:lnTo>
                  <a:pt x="4679308" y="322245"/>
                </a:lnTo>
                <a:close/>
              </a:path>
              <a:path w="4750434" h="801369">
                <a:moveTo>
                  <a:pt x="4750133" y="322245"/>
                </a:moveTo>
                <a:lnTo>
                  <a:pt x="4704093" y="322245"/>
                </a:lnTo>
                <a:lnTo>
                  <a:pt x="4704093" y="382445"/>
                </a:lnTo>
                <a:lnTo>
                  <a:pt x="4750133" y="382445"/>
                </a:lnTo>
                <a:lnTo>
                  <a:pt x="4750133" y="322245"/>
                </a:lnTo>
                <a:close/>
              </a:path>
              <a:path w="4750434" h="801369">
                <a:moveTo>
                  <a:pt x="4367684" y="103579"/>
                </a:moveTo>
                <a:lnTo>
                  <a:pt x="4343779" y="103579"/>
                </a:lnTo>
                <a:lnTo>
                  <a:pt x="4343779" y="116858"/>
                </a:lnTo>
                <a:lnTo>
                  <a:pt x="4342120" y="162782"/>
                </a:lnTo>
                <a:lnTo>
                  <a:pt x="4337142" y="207600"/>
                </a:lnTo>
                <a:lnTo>
                  <a:pt x="4328844" y="251312"/>
                </a:lnTo>
                <a:lnTo>
                  <a:pt x="4317225" y="293916"/>
                </a:lnTo>
                <a:lnTo>
                  <a:pt x="4302284" y="334805"/>
                </a:lnTo>
                <a:lnTo>
                  <a:pt x="4283140" y="374256"/>
                </a:lnTo>
                <a:lnTo>
                  <a:pt x="4259790" y="412269"/>
                </a:lnTo>
                <a:lnTo>
                  <a:pt x="4232233" y="448842"/>
                </a:lnTo>
                <a:lnTo>
                  <a:pt x="4199978" y="483756"/>
                </a:lnTo>
                <a:lnTo>
                  <a:pt x="4162520" y="516789"/>
                </a:lnTo>
                <a:lnTo>
                  <a:pt x="4119860" y="547940"/>
                </a:lnTo>
                <a:lnTo>
                  <a:pt x="4071997" y="577210"/>
                </a:lnTo>
                <a:lnTo>
                  <a:pt x="4114488" y="629442"/>
                </a:lnTo>
                <a:lnTo>
                  <a:pt x="4155658" y="604488"/>
                </a:lnTo>
                <a:lnTo>
                  <a:pt x="4193285" y="578316"/>
                </a:lnTo>
                <a:lnTo>
                  <a:pt x="4227369" y="550928"/>
                </a:lnTo>
                <a:lnTo>
                  <a:pt x="4257908" y="522322"/>
                </a:lnTo>
                <a:lnTo>
                  <a:pt x="4285187" y="492166"/>
                </a:lnTo>
                <a:lnTo>
                  <a:pt x="4309479" y="461015"/>
                </a:lnTo>
                <a:lnTo>
                  <a:pt x="4330783" y="428868"/>
                </a:lnTo>
                <a:lnTo>
                  <a:pt x="4365143" y="361309"/>
                </a:lnTo>
                <a:lnTo>
                  <a:pt x="4389927" y="290486"/>
                </a:lnTo>
                <a:lnTo>
                  <a:pt x="4405257" y="217117"/>
                </a:lnTo>
                <a:lnTo>
                  <a:pt x="4411150" y="163778"/>
                </a:lnTo>
                <a:lnTo>
                  <a:pt x="4367684" y="163778"/>
                </a:lnTo>
                <a:lnTo>
                  <a:pt x="4367684" y="103579"/>
                </a:lnTo>
                <a:close/>
              </a:path>
              <a:path w="4750434" h="801369">
                <a:moveTo>
                  <a:pt x="4343779" y="103579"/>
                </a:moveTo>
                <a:lnTo>
                  <a:pt x="4102980" y="103579"/>
                </a:lnTo>
                <a:lnTo>
                  <a:pt x="4102980" y="163778"/>
                </a:lnTo>
                <a:lnTo>
                  <a:pt x="4342010" y="163778"/>
                </a:lnTo>
                <a:lnTo>
                  <a:pt x="4342120" y="162782"/>
                </a:lnTo>
                <a:lnTo>
                  <a:pt x="4343779" y="116858"/>
                </a:lnTo>
                <a:lnTo>
                  <a:pt x="4343779" y="103579"/>
                </a:lnTo>
                <a:close/>
              </a:path>
              <a:path w="4750434" h="801369">
                <a:moveTo>
                  <a:pt x="4413725" y="103579"/>
                </a:moveTo>
                <a:lnTo>
                  <a:pt x="4367684" y="103579"/>
                </a:lnTo>
                <a:lnTo>
                  <a:pt x="4367684" y="163778"/>
                </a:lnTo>
                <a:lnTo>
                  <a:pt x="4411150" y="163778"/>
                </a:lnTo>
                <a:lnTo>
                  <a:pt x="4412784" y="141867"/>
                </a:lnTo>
                <a:lnTo>
                  <a:pt x="4413725" y="103579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24667" y="2544425"/>
            <a:ext cx="1340273" cy="13402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610" y="3255433"/>
            <a:ext cx="5500916" cy="69329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2578" y="3255433"/>
            <a:ext cx="5500937" cy="69329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8587" y="3266132"/>
            <a:ext cx="5500916" cy="69222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2188" y="4464052"/>
            <a:ext cx="2871169" cy="172982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83823" y="4446651"/>
            <a:ext cx="1909093" cy="10736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13282" y="5712653"/>
            <a:ext cx="2380042" cy="15671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2188" y="6641083"/>
            <a:ext cx="2432271" cy="6387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65366" y="8219641"/>
            <a:ext cx="3044902" cy="78516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13015" y="6142430"/>
            <a:ext cx="4277660" cy="158775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798218" y="4712987"/>
            <a:ext cx="2825662" cy="211923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39200" y="7280218"/>
            <a:ext cx="2271208" cy="2271207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175266" y="1480369"/>
            <a:ext cx="3171190" cy="809625"/>
          </a:xfrm>
          <a:custGeom>
            <a:avLst/>
            <a:gdLst/>
            <a:ahLst/>
            <a:cxnLst/>
            <a:rect l="l" t="t" r="r" b="b"/>
            <a:pathLst>
              <a:path w="3171190" h="809625">
                <a:moveTo>
                  <a:pt x="625016" y="7081"/>
                </a:moveTo>
                <a:lnTo>
                  <a:pt x="551537" y="7081"/>
                </a:lnTo>
                <a:lnTo>
                  <a:pt x="551537" y="479828"/>
                </a:lnTo>
                <a:lnTo>
                  <a:pt x="625016" y="479828"/>
                </a:lnTo>
                <a:lnTo>
                  <a:pt x="625016" y="273555"/>
                </a:lnTo>
                <a:lnTo>
                  <a:pt x="594031" y="273555"/>
                </a:lnTo>
                <a:lnTo>
                  <a:pt x="594031" y="211584"/>
                </a:lnTo>
                <a:lnTo>
                  <a:pt x="625016" y="211584"/>
                </a:lnTo>
                <a:lnTo>
                  <a:pt x="625016" y="7081"/>
                </a:lnTo>
                <a:close/>
              </a:path>
              <a:path w="3171190" h="809625">
                <a:moveTo>
                  <a:pt x="625016" y="211584"/>
                </a:moveTo>
                <a:lnTo>
                  <a:pt x="594031" y="211584"/>
                </a:lnTo>
                <a:lnTo>
                  <a:pt x="594031" y="273555"/>
                </a:lnTo>
                <a:lnTo>
                  <a:pt x="625016" y="273555"/>
                </a:lnTo>
                <a:lnTo>
                  <a:pt x="625016" y="211584"/>
                </a:lnTo>
                <a:close/>
              </a:path>
              <a:path w="3171190" h="809625">
                <a:moveTo>
                  <a:pt x="741875" y="211584"/>
                </a:moveTo>
                <a:lnTo>
                  <a:pt x="625016" y="211584"/>
                </a:lnTo>
                <a:lnTo>
                  <a:pt x="625016" y="273555"/>
                </a:lnTo>
                <a:lnTo>
                  <a:pt x="741875" y="273555"/>
                </a:lnTo>
                <a:lnTo>
                  <a:pt x="741875" y="211584"/>
                </a:lnTo>
                <a:close/>
              </a:path>
              <a:path w="3171190" h="809625">
                <a:moveTo>
                  <a:pt x="625016" y="516124"/>
                </a:moveTo>
                <a:lnTo>
                  <a:pt x="106234" y="516124"/>
                </a:lnTo>
                <a:lnTo>
                  <a:pt x="106234" y="567471"/>
                </a:lnTo>
                <a:lnTo>
                  <a:pt x="552422" y="567471"/>
                </a:lnTo>
                <a:lnTo>
                  <a:pt x="552422" y="629442"/>
                </a:lnTo>
                <a:lnTo>
                  <a:pt x="108005" y="629442"/>
                </a:lnTo>
                <a:lnTo>
                  <a:pt x="108005" y="799418"/>
                </a:lnTo>
                <a:lnTo>
                  <a:pt x="655116" y="799418"/>
                </a:lnTo>
                <a:lnTo>
                  <a:pt x="655116" y="762236"/>
                </a:lnTo>
                <a:lnTo>
                  <a:pt x="180600" y="762236"/>
                </a:lnTo>
                <a:lnTo>
                  <a:pt x="180600" y="678133"/>
                </a:lnTo>
                <a:lnTo>
                  <a:pt x="625016" y="678133"/>
                </a:lnTo>
                <a:lnTo>
                  <a:pt x="625016" y="516124"/>
                </a:lnTo>
                <a:close/>
              </a:path>
              <a:path w="3171190" h="809625">
                <a:moveTo>
                  <a:pt x="655116" y="747186"/>
                </a:moveTo>
                <a:lnTo>
                  <a:pt x="180600" y="747186"/>
                </a:lnTo>
                <a:lnTo>
                  <a:pt x="180600" y="762236"/>
                </a:lnTo>
                <a:lnTo>
                  <a:pt x="655116" y="762236"/>
                </a:lnTo>
                <a:lnTo>
                  <a:pt x="655116" y="747186"/>
                </a:lnTo>
                <a:close/>
              </a:path>
              <a:path w="3171190" h="809625">
                <a:moveTo>
                  <a:pt x="214241" y="404841"/>
                </a:moveTo>
                <a:lnTo>
                  <a:pt x="156697" y="406348"/>
                </a:lnTo>
                <a:lnTo>
                  <a:pt x="23617" y="407233"/>
                </a:lnTo>
                <a:lnTo>
                  <a:pt x="0" y="407233"/>
                </a:lnTo>
                <a:lnTo>
                  <a:pt x="8707" y="460351"/>
                </a:lnTo>
                <a:lnTo>
                  <a:pt x="8771" y="460738"/>
                </a:lnTo>
                <a:lnTo>
                  <a:pt x="8852" y="461237"/>
                </a:lnTo>
                <a:lnTo>
                  <a:pt x="32165" y="461237"/>
                </a:lnTo>
                <a:lnTo>
                  <a:pt x="162008" y="460351"/>
                </a:lnTo>
                <a:lnTo>
                  <a:pt x="204336" y="459189"/>
                </a:lnTo>
                <a:lnTo>
                  <a:pt x="247218" y="457474"/>
                </a:lnTo>
                <a:lnTo>
                  <a:pt x="290652" y="455205"/>
                </a:lnTo>
                <a:lnTo>
                  <a:pt x="334640" y="452384"/>
                </a:lnTo>
                <a:lnTo>
                  <a:pt x="379071" y="448400"/>
                </a:lnTo>
                <a:lnTo>
                  <a:pt x="422948" y="443531"/>
                </a:lnTo>
                <a:lnTo>
                  <a:pt x="466272" y="437776"/>
                </a:lnTo>
                <a:lnTo>
                  <a:pt x="469121" y="437334"/>
                </a:lnTo>
                <a:lnTo>
                  <a:pt x="214241" y="437334"/>
                </a:lnTo>
                <a:lnTo>
                  <a:pt x="214241" y="404841"/>
                </a:lnTo>
                <a:close/>
              </a:path>
              <a:path w="3171190" h="809625">
                <a:moveTo>
                  <a:pt x="286834" y="402225"/>
                </a:moveTo>
                <a:lnTo>
                  <a:pt x="214241" y="404841"/>
                </a:lnTo>
                <a:lnTo>
                  <a:pt x="214241" y="437334"/>
                </a:lnTo>
                <a:lnTo>
                  <a:pt x="286834" y="437334"/>
                </a:lnTo>
                <a:lnTo>
                  <a:pt x="286834" y="402225"/>
                </a:lnTo>
                <a:close/>
              </a:path>
              <a:path w="3171190" h="809625">
                <a:moveTo>
                  <a:pt x="503731" y="383330"/>
                </a:moveTo>
                <a:lnTo>
                  <a:pt x="462122" y="388698"/>
                </a:lnTo>
                <a:lnTo>
                  <a:pt x="419628" y="393290"/>
                </a:lnTo>
                <a:lnTo>
                  <a:pt x="376249" y="397108"/>
                </a:lnTo>
                <a:lnTo>
                  <a:pt x="331985" y="400152"/>
                </a:lnTo>
                <a:lnTo>
                  <a:pt x="286834" y="402225"/>
                </a:lnTo>
                <a:lnTo>
                  <a:pt x="286834" y="437334"/>
                </a:lnTo>
                <a:lnTo>
                  <a:pt x="469121" y="437334"/>
                </a:lnTo>
                <a:lnTo>
                  <a:pt x="509043" y="431136"/>
                </a:lnTo>
                <a:lnTo>
                  <a:pt x="503731" y="383330"/>
                </a:lnTo>
                <a:close/>
              </a:path>
              <a:path w="3171190" h="809625">
                <a:moveTo>
                  <a:pt x="214241" y="355268"/>
                </a:moveTo>
                <a:lnTo>
                  <a:pt x="214241" y="404841"/>
                </a:lnTo>
                <a:lnTo>
                  <a:pt x="286834" y="402225"/>
                </a:lnTo>
                <a:lnTo>
                  <a:pt x="286834" y="356772"/>
                </a:lnTo>
                <a:lnTo>
                  <a:pt x="249652" y="356772"/>
                </a:lnTo>
                <a:lnTo>
                  <a:pt x="214241" y="355268"/>
                </a:lnTo>
                <a:close/>
              </a:path>
              <a:path w="3171190" h="809625">
                <a:moveTo>
                  <a:pt x="286834" y="335524"/>
                </a:moveTo>
                <a:lnTo>
                  <a:pt x="214241" y="335524"/>
                </a:lnTo>
                <a:lnTo>
                  <a:pt x="214241" y="355268"/>
                </a:lnTo>
                <a:lnTo>
                  <a:pt x="249652" y="356772"/>
                </a:lnTo>
                <a:lnTo>
                  <a:pt x="285015" y="355268"/>
                </a:lnTo>
                <a:lnTo>
                  <a:pt x="286834" y="355268"/>
                </a:lnTo>
                <a:lnTo>
                  <a:pt x="286834" y="335524"/>
                </a:lnTo>
                <a:close/>
              </a:path>
              <a:path w="3171190" h="809625">
                <a:moveTo>
                  <a:pt x="286834" y="355268"/>
                </a:moveTo>
                <a:lnTo>
                  <a:pt x="285015" y="355268"/>
                </a:lnTo>
                <a:lnTo>
                  <a:pt x="249652" y="356772"/>
                </a:lnTo>
                <a:lnTo>
                  <a:pt x="286834" y="356772"/>
                </a:lnTo>
                <a:lnTo>
                  <a:pt x="286834" y="355268"/>
                </a:lnTo>
                <a:close/>
              </a:path>
              <a:path w="3171190" h="809625">
                <a:moveTo>
                  <a:pt x="249652" y="146073"/>
                </a:moveTo>
                <a:lnTo>
                  <a:pt x="209260" y="147788"/>
                </a:lnTo>
                <a:lnTo>
                  <a:pt x="141093" y="161510"/>
                </a:lnTo>
                <a:lnTo>
                  <a:pt x="91240" y="188622"/>
                </a:lnTo>
                <a:lnTo>
                  <a:pt x="66009" y="227132"/>
                </a:lnTo>
                <a:lnTo>
                  <a:pt x="62855" y="250536"/>
                </a:lnTo>
                <a:lnTo>
                  <a:pt x="66034" y="274440"/>
                </a:lnTo>
                <a:lnTo>
                  <a:pt x="91240" y="313780"/>
                </a:lnTo>
                <a:lnTo>
                  <a:pt x="141093" y="341334"/>
                </a:lnTo>
                <a:lnTo>
                  <a:pt x="209260" y="355057"/>
                </a:lnTo>
                <a:lnTo>
                  <a:pt x="214241" y="355268"/>
                </a:lnTo>
                <a:lnTo>
                  <a:pt x="214241" y="335524"/>
                </a:lnTo>
                <a:lnTo>
                  <a:pt x="370966" y="335524"/>
                </a:lnTo>
                <a:lnTo>
                  <a:pt x="385101" y="329328"/>
                </a:lnTo>
                <a:lnTo>
                  <a:pt x="407566" y="313780"/>
                </a:lnTo>
                <a:lnTo>
                  <a:pt x="412558" y="308081"/>
                </a:lnTo>
                <a:lnTo>
                  <a:pt x="249652" y="308081"/>
                </a:lnTo>
                <a:lnTo>
                  <a:pt x="224034" y="307141"/>
                </a:lnTo>
                <a:lnTo>
                  <a:pt x="181097" y="299616"/>
                </a:lnTo>
                <a:lnTo>
                  <a:pt x="140540" y="274440"/>
                </a:lnTo>
                <a:lnTo>
                  <a:pt x="132794" y="250536"/>
                </a:lnTo>
                <a:lnTo>
                  <a:pt x="134730" y="238364"/>
                </a:lnTo>
                <a:lnTo>
                  <a:pt x="163778" y="209813"/>
                </a:lnTo>
                <a:lnTo>
                  <a:pt x="201182" y="198526"/>
                </a:lnTo>
                <a:lnTo>
                  <a:pt x="249652" y="194763"/>
                </a:lnTo>
                <a:lnTo>
                  <a:pt x="413080" y="194763"/>
                </a:lnTo>
                <a:lnTo>
                  <a:pt x="407566" y="188622"/>
                </a:lnTo>
                <a:lnTo>
                  <a:pt x="385101" y="173517"/>
                </a:lnTo>
                <a:lnTo>
                  <a:pt x="357713" y="161510"/>
                </a:lnTo>
                <a:lnTo>
                  <a:pt x="326008" y="152933"/>
                </a:lnTo>
                <a:lnTo>
                  <a:pt x="289988" y="147788"/>
                </a:lnTo>
                <a:lnTo>
                  <a:pt x="249652" y="146073"/>
                </a:lnTo>
                <a:close/>
              </a:path>
              <a:path w="3171190" h="809625">
                <a:moveTo>
                  <a:pt x="370966" y="335524"/>
                </a:moveTo>
                <a:lnTo>
                  <a:pt x="286834" y="335524"/>
                </a:lnTo>
                <a:lnTo>
                  <a:pt x="286834" y="355268"/>
                </a:lnTo>
                <a:lnTo>
                  <a:pt x="285015" y="355268"/>
                </a:lnTo>
                <a:lnTo>
                  <a:pt x="289988" y="355057"/>
                </a:lnTo>
                <a:lnTo>
                  <a:pt x="326008" y="349911"/>
                </a:lnTo>
                <a:lnTo>
                  <a:pt x="357713" y="341334"/>
                </a:lnTo>
                <a:lnTo>
                  <a:pt x="370966" y="335524"/>
                </a:lnTo>
                <a:close/>
              </a:path>
              <a:path w="3171190" h="809625">
                <a:moveTo>
                  <a:pt x="413080" y="194763"/>
                </a:moveTo>
                <a:lnTo>
                  <a:pt x="249652" y="194763"/>
                </a:lnTo>
                <a:lnTo>
                  <a:pt x="275215" y="195704"/>
                </a:lnTo>
                <a:lnTo>
                  <a:pt x="297900" y="198526"/>
                </a:lnTo>
                <a:lnTo>
                  <a:pt x="334640" y="209813"/>
                </a:lnTo>
                <a:lnTo>
                  <a:pt x="364518" y="238364"/>
                </a:lnTo>
                <a:lnTo>
                  <a:pt x="366510" y="250536"/>
                </a:lnTo>
                <a:lnTo>
                  <a:pt x="364518" y="263152"/>
                </a:lnTo>
                <a:lnTo>
                  <a:pt x="334640" y="293031"/>
                </a:lnTo>
                <a:lnTo>
                  <a:pt x="297900" y="304319"/>
                </a:lnTo>
                <a:lnTo>
                  <a:pt x="249652" y="308081"/>
                </a:lnTo>
                <a:lnTo>
                  <a:pt x="412558" y="308081"/>
                </a:lnTo>
                <a:lnTo>
                  <a:pt x="423612" y="295465"/>
                </a:lnTo>
                <a:lnTo>
                  <a:pt x="433214" y="274440"/>
                </a:lnTo>
                <a:lnTo>
                  <a:pt x="436448" y="250536"/>
                </a:lnTo>
                <a:lnTo>
                  <a:pt x="433292" y="227519"/>
                </a:lnTo>
                <a:lnTo>
                  <a:pt x="433239" y="227132"/>
                </a:lnTo>
                <a:lnTo>
                  <a:pt x="423612" y="206494"/>
                </a:lnTo>
                <a:lnTo>
                  <a:pt x="413080" y="194763"/>
                </a:lnTo>
                <a:close/>
              </a:path>
              <a:path w="3171190" h="809625">
                <a:moveTo>
                  <a:pt x="214241" y="68167"/>
                </a:moveTo>
                <a:lnTo>
                  <a:pt x="20361" y="68167"/>
                </a:lnTo>
                <a:lnTo>
                  <a:pt x="20361" y="120399"/>
                </a:lnTo>
                <a:lnTo>
                  <a:pt x="479828" y="120399"/>
                </a:lnTo>
                <a:lnTo>
                  <a:pt x="479828" y="95610"/>
                </a:lnTo>
                <a:lnTo>
                  <a:pt x="214241" y="95610"/>
                </a:lnTo>
                <a:lnTo>
                  <a:pt x="214241" y="68167"/>
                </a:lnTo>
                <a:close/>
              </a:path>
              <a:path w="3171190" h="809625">
                <a:moveTo>
                  <a:pt x="286834" y="0"/>
                </a:moveTo>
                <a:lnTo>
                  <a:pt x="214241" y="0"/>
                </a:lnTo>
                <a:lnTo>
                  <a:pt x="214241" y="95610"/>
                </a:lnTo>
                <a:lnTo>
                  <a:pt x="286834" y="95610"/>
                </a:lnTo>
                <a:lnTo>
                  <a:pt x="286834" y="0"/>
                </a:lnTo>
                <a:close/>
              </a:path>
              <a:path w="3171190" h="809625">
                <a:moveTo>
                  <a:pt x="479828" y="68167"/>
                </a:moveTo>
                <a:lnTo>
                  <a:pt x="286834" y="68167"/>
                </a:lnTo>
                <a:lnTo>
                  <a:pt x="286834" y="95610"/>
                </a:lnTo>
                <a:lnTo>
                  <a:pt x="479828" y="95610"/>
                </a:lnTo>
                <a:lnTo>
                  <a:pt x="479828" y="68167"/>
                </a:lnTo>
                <a:close/>
              </a:path>
              <a:path w="3171190" h="809625">
                <a:moveTo>
                  <a:pt x="996770" y="402807"/>
                </a:moveTo>
                <a:lnTo>
                  <a:pt x="818826" y="402807"/>
                </a:lnTo>
                <a:lnTo>
                  <a:pt x="818826" y="462122"/>
                </a:lnTo>
                <a:lnTo>
                  <a:pt x="1542113" y="462122"/>
                </a:lnTo>
                <a:lnTo>
                  <a:pt x="1542113" y="429365"/>
                </a:lnTo>
                <a:lnTo>
                  <a:pt x="996770" y="429365"/>
                </a:lnTo>
                <a:lnTo>
                  <a:pt x="996770" y="402807"/>
                </a:lnTo>
                <a:close/>
              </a:path>
              <a:path w="3171190" h="809625">
                <a:moveTo>
                  <a:pt x="996770" y="290631"/>
                </a:moveTo>
                <a:lnTo>
                  <a:pt x="996770" y="429365"/>
                </a:lnTo>
                <a:lnTo>
                  <a:pt x="1070253" y="429365"/>
                </a:lnTo>
                <a:lnTo>
                  <a:pt x="1070253" y="310320"/>
                </a:lnTo>
                <a:lnTo>
                  <a:pt x="1062835" y="309243"/>
                </a:lnTo>
                <a:lnTo>
                  <a:pt x="1029521" y="301884"/>
                </a:lnTo>
                <a:lnTo>
                  <a:pt x="999866" y="292035"/>
                </a:lnTo>
                <a:lnTo>
                  <a:pt x="996770" y="290631"/>
                </a:lnTo>
                <a:close/>
              </a:path>
              <a:path w="3171190" h="809625">
                <a:moveTo>
                  <a:pt x="1290686" y="402807"/>
                </a:moveTo>
                <a:lnTo>
                  <a:pt x="1070253" y="402807"/>
                </a:lnTo>
                <a:lnTo>
                  <a:pt x="1070253" y="429365"/>
                </a:lnTo>
                <a:lnTo>
                  <a:pt x="1290686" y="429365"/>
                </a:lnTo>
                <a:lnTo>
                  <a:pt x="1290686" y="402807"/>
                </a:lnTo>
                <a:close/>
              </a:path>
              <a:path w="3171190" h="809625">
                <a:moveTo>
                  <a:pt x="1363281" y="290385"/>
                </a:moveTo>
                <a:lnTo>
                  <a:pt x="1359627" y="292035"/>
                </a:lnTo>
                <a:lnTo>
                  <a:pt x="1329638" y="301884"/>
                </a:lnTo>
                <a:lnTo>
                  <a:pt x="1296716" y="309243"/>
                </a:lnTo>
                <a:lnTo>
                  <a:pt x="1290686" y="310125"/>
                </a:lnTo>
                <a:lnTo>
                  <a:pt x="1290686" y="429365"/>
                </a:lnTo>
                <a:lnTo>
                  <a:pt x="1363281" y="429365"/>
                </a:lnTo>
                <a:lnTo>
                  <a:pt x="1363281" y="290385"/>
                </a:lnTo>
                <a:close/>
              </a:path>
              <a:path w="3171190" h="809625">
                <a:moveTo>
                  <a:pt x="1542113" y="402807"/>
                </a:moveTo>
                <a:lnTo>
                  <a:pt x="1363281" y="402807"/>
                </a:lnTo>
                <a:lnTo>
                  <a:pt x="1363281" y="429365"/>
                </a:lnTo>
                <a:lnTo>
                  <a:pt x="1542113" y="429365"/>
                </a:lnTo>
                <a:lnTo>
                  <a:pt x="1542113" y="402807"/>
                </a:lnTo>
                <a:close/>
              </a:path>
              <a:path w="3171190" h="809625">
                <a:moveTo>
                  <a:pt x="1290686" y="278866"/>
                </a:moveTo>
                <a:lnTo>
                  <a:pt x="1070253" y="278866"/>
                </a:lnTo>
                <a:lnTo>
                  <a:pt x="1070253" y="310320"/>
                </a:lnTo>
                <a:lnTo>
                  <a:pt x="1099023" y="314499"/>
                </a:lnTo>
                <a:lnTo>
                  <a:pt x="1138088" y="317653"/>
                </a:lnTo>
                <a:lnTo>
                  <a:pt x="1180030" y="318704"/>
                </a:lnTo>
                <a:lnTo>
                  <a:pt x="1221911" y="317653"/>
                </a:lnTo>
                <a:lnTo>
                  <a:pt x="1260806" y="314499"/>
                </a:lnTo>
                <a:lnTo>
                  <a:pt x="1290686" y="310125"/>
                </a:lnTo>
                <a:lnTo>
                  <a:pt x="1290686" y="278866"/>
                </a:lnTo>
                <a:close/>
              </a:path>
              <a:path w="3171190" h="809625">
                <a:moveTo>
                  <a:pt x="1070253" y="278866"/>
                </a:moveTo>
                <a:lnTo>
                  <a:pt x="996770" y="278866"/>
                </a:lnTo>
                <a:lnTo>
                  <a:pt x="996770" y="290631"/>
                </a:lnTo>
                <a:lnTo>
                  <a:pt x="999866" y="292035"/>
                </a:lnTo>
                <a:lnTo>
                  <a:pt x="1029521" y="301884"/>
                </a:lnTo>
                <a:lnTo>
                  <a:pt x="1062835" y="309243"/>
                </a:lnTo>
                <a:lnTo>
                  <a:pt x="1070253" y="310320"/>
                </a:lnTo>
                <a:lnTo>
                  <a:pt x="1070253" y="278866"/>
                </a:lnTo>
                <a:close/>
              </a:path>
              <a:path w="3171190" h="809625">
                <a:moveTo>
                  <a:pt x="1363281" y="278866"/>
                </a:moveTo>
                <a:lnTo>
                  <a:pt x="1290686" y="278866"/>
                </a:lnTo>
                <a:lnTo>
                  <a:pt x="1290686" y="310125"/>
                </a:lnTo>
                <a:lnTo>
                  <a:pt x="1296716" y="309243"/>
                </a:lnTo>
                <a:lnTo>
                  <a:pt x="1329638" y="301884"/>
                </a:lnTo>
                <a:lnTo>
                  <a:pt x="1359627" y="292035"/>
                </a:lnTo>
                <a:lnTo>
                  <a:pt x="1363281" y="290385"/>
                </a:lnTo>
                <a:lnTo>
                  <a:pt x="1363281" y="278866"/>
                </a:lnTo>
                <a:close/>
              </a:path>
              <a:path w="3171190" h="809625">
                <a:moveTo>
                  <a:pt x="1180030" y="22132"/>
                </a:moveTo>
                <a:lnTo>
                  <a:pt x="1138088" y="23238"/>
                </a:lnTo>
                <a:lnTo>
                  <a:pt x="1099023" y="26558"/>
                </a:lnTo>
                <a:lnTo>
                  <a:pt x="1029521" y="39837"/>
                </a:lnTo>
                <a:lnTo>
                  <a:pt x="973752" y="61527"/>
                </a:lnTo>
                <a:lnTo>
                  <a:pt x="932143" y="91184"/>
                </a:lnTo>
                <a:lnTo>
                  <a:pt x="906912" y="127481"/>
                </a:lnTo>
                <a:lnTo>
                  <a:pt x="898502" y="170860"/>
                </a:lnTo>
                <a:lnTo>
                  <a:pt x="900605" y="193103"/>
                </a:lnTo>
                <a:lnTo>
                  <a:pt x="917425" y="232942"/>
                </a:lnTo>
                <a:lnTo>
                  <a:pt x="951177" y="266361"/>
                </a:lnTo>
                <a:lnTo>
                  <a:pt x="996770" y="290631"/>
                </a:lnTo>
                <a:lnTo>
                  <a:pt x="996770" y="278866"/>
                </a:lnTo>
                <a:lnTo>
                  <a:pt x="1388011" y="278866"/>
                </a:lnTo>
                <a:lnTo>
                  <a:pt x="1408319" y="266361"/>
                </a:lnTo>
                <a:lnTo>
                  <a:pt x="1413418" y="262046"/>
                </a:lnTo>
                <a:lnTo>
                  <a:pt x="1180030" y="262046"/>
                </a:lnTo>
                <a:lnTo>
                  <a:pt x="1149597" y="261382"/>
                </a:lnTo>
                <a:lnTo>
                  <a:pt x="1094708" y="256070"/>
                </a:lnTo>
                <a:lnTo>
                  <a:pt x="1048508" y="245502"/>
                </a:lnTo>
                <a:lnTo>
                  <a:pt x="1012651" y="230009"/>
                </a:lnTo>
                <a:lnTo>
                  <a:pt x="979949" y="197419"/>
                </a:lnTo>
                <a:lnTo>
                  <a:pt x="973752" y="170860"/>
                </a:lnTo>
                <a:lnTo>
                  <a:pt x="975302" y="156806"/>
                </a:lnTo>
                <a:lnTo>
                  <a:pt x="998540" y="121284"/>
                </a:lnTo>
                <a:lnTo>
                  <a:pt x="1048508" y="96219"/>
                </a:lnTo>
                <a:lnTo>
                  <a:pt x="1094708" y="85651"/>
                </a:lnTo>
                <a:lnTo>
                  <a:pt x="1149597" y="80340"/>
                </a:lnTo>
                <a:lnTo>
                  <a:pt x="1180030" y="79676"/>
                </a:lnTo>
                <a:lnTo>
                  <a:pt x="1413419" y="79676"/>
                </a:lnTo>
                <a:lnTo>
                  <a:pt x="1408319" y="75359"/>
                </a:lnTo>
                <a:lnTo>
                  <a:pt x="1359627" y="49686"/>
                </a:lnTo>
                <a:lnTo>
                  <a:pt x="1296716" y="32091"/>
                </a:lnTo>
                <a:lnTo>
                  <a:pt x="1221911" y="23238"/>
                </a:lnTo>
                <a:lnTo>
                  <a:pt x="1180030" y="22132"/>
                </a:lnTo>
                <a:close/>
              </a:path>
              <a:path w="3171190" h="809625">
                <a:moveTo>
                  <a:pt x="1388011" y="278866"/>
                </a:moveTo>
                <a:lnTo>
                  <a:pt x="1363281" y="278866"/>
                </a:lnTo>
                <a:lnTo>
                  <a:pt x="1363281" y="290385"/>
                </a:lnTo>
                <a:lnTo>
                  <a:pt x="1385855" y="280194"/>
                </a:lnTo>
                <a:lnTo>
                  <a:pt x="1388011" y="278866"/>
                </a:lnTo>
                <a:close/>
              </a:path>
              <a:path w="3171190" h="809625">
                <a:moveTo>
                  <a:pt x="1413419" y="79676"/>
                </a:moveTo>
                <a:lnTo>
                  <a:pt x="1180030" y="79676"/>
                </a:lnTo>
                <a:lnTo>
                  <a:pt x="1211177" y="80340"/>
                </a:lnTo>
                <a:lnTo>
                  <a:pt x="1240003" y="82332"/>
                </a:lnTo>
                <a:lnTo>
                  <a:pt x="1290686" y="90299"/>
                </a:lnTo>
                <a:lnTo>
                  <a:pt x="1331411" y="103357"/>
                </a:lnTo>
                <a:lnTo>
                  <a:pt x="1372355" y="132018"/>
                </a:lnTo>
                <a:lnTo>
                  <a:pt x="1386296" y="170860"/>
                </a:lnTo>
                <a:lnTo>
                  <a:pt x="1384747" y="184582"/>
                </a:lnTo>
                <a:lnTo>
                  <a:pt x="1361511" y="220437"/>
                </a:lnTo>
                <a:lnTo>
                  <a:pt x="1312377" y="245502"/>
                </a:lnTo>
                <a:lnTo>
                  <a:pt x="1266507" y="256070"/>
                </a:lnTo>
                <a:lnTo>
                  <a:pt x="1211177" y="261382"/>
                </a:lnTo>
                <a:lnTo>
                  <a:pt x="1180030" y="262046"/>
                </a:lnTo>
                <a:lnTo>
                  <a:pt x="1413418" y="262046"/>
                </a:lnTo>
                <a:lnTo>
                  <a:pt x="1442127" y="232942"/>
                </a:lnTo>
                <a:lnTo>
                  <a:pt x="1459392" y="193103"/>
                </a:lnTo>
                <a:lnTo>
                  <a:pt x="1461550" y="170860"/>
                </a:lnTo>
                <a:lnTo>
                  <a:pt x="1459392" y="148286"/>
                </a:lnTo>
                <a:lnTo>
                  <a:pt x="1452918" y="127481"/>
                </a:lnTo>
                <a:lnTo>
                  <a:pt x="1442127" y="108447"/>
                </a:lnTo>
                <a:lnTo>
                  <a:pt x="1427017" y="91184"/>
                </a:lnTo>
                <a:lnTo>
                  <a:pt x="1413419" y="79676"/>
                </a:lnTo>
                <a:close/>
              </a:path>
              <a:path w="3171190" h="809625">
                <a:moveTo>
                  <a:pt x="1180030" y="523207"/>
                </a:moveTo>
                <a:lnTo>
                  <a:pt x="1119276" y="525475"/>
                </a:lnTo>
                <a:lnTo>
                  <a:pt x="1065382" y="532281"/>
                </a:lnTo>
                <a:lnTo>
                  <a:pt x="1018350" y="543624"/>
                </a:lnTo>
                <a:lnTo>
                  <a:pt x="978179" y="559504"/>
                </a:lnTo>
                <a:lnTo>
                  <a:pt x="923733" y="603769"/>
                </a:lnTo>
                <a:lnTo>
                  <a:pt x="905585" y="663968"/>
                </a:lnTo>
                <a:lnTo>
                  <a:pt x="910122" y="696448"/>
                </a:lnTo>
                <a:lnTo>
                  <a:pt x="944817" y="747407"/>
                </a:lnTo>
                <a:lnTo>
                  <a:pt x="978179" y="769318"/>
                </a:lnTo>
                <a:lnTo>
                  <a:pt x="1018350" y="785586"/>
                </a:lnTo>
                <a:lnTo>
                  <a:pt x="1065382" y="797205"/>
                </a:lnTo>
                <a:lnTo>
                  <a:pt x="1119276" y="804177"/>
                </a:lnTo>
                <a:lnTo>
                  <a:pt x="1180030" y="806501"/>
                </a:lnTo>
                <a:lnTo>
                  <a:pt x="1240727" y="804177"/>
                </a:lnTo>
                <a:lnTo>
                  <a:pt x="1294452" y="797205"/>
                </a:lnTo>
                <a:lnTo>
                  <a:pt x="1341205" y="785586"/>
                </a:lnTo>
                <a:lnTo>
                  <a:pt x="1380987" y="769318"/>
                </a:lnTo>
                <a:lnTo>
                  <a:pt x="1411616" y="749842"/>
                </a:lnTo>
                <a:lnTo>
                  <a:pt x="1180030" y="749842"/>
                </a:lnTo>
                <a:lnTo>
                  <a:pt x="1149707" y="749233"/>
                </a:lnTo>
                <a:lnTo>
                  <a:pt x="1095702" y="744364"/>
                </a:lnTo>
                <a:lnTo>
                  <a:pt x="1051159" y="734681"/>
                </a:lnTo>
                <a:lnTo>
                  <a:pt x="1003852" y="711774"/>
                </a:lnTo>
                <a:lnTo>
                  <a:pt x="981443" y="677580"/>
                </a:lnTo>
                <a:lnTo>
                  <a:pt x="979949" y="663968"/>
                </a:lnTo>
                <a:lnTo>
                  <a:pt x="981443" y="651187"/>
                </a:lnTo>
                <a:lnTo>
                  <a:pt x="1003852" y="618819"/>
                </a:lnTo>
                <a:lnTo>
                  <a:pt x="1051159" y="595082"/>
                </a:lnTo>
                <a:lnTo>
                  <a:pt x="1095702" y="585343"/>
                </a:lnTo>
                <a:lnTo>
                  <a:pt x="1149707" y="580474"/>
                </a:lnTo>
                <a:lnTo>
                  <a:pt x="1180030" y="579866"/>
                </a:lnTo>
                <a:lnTo>
                  <a:pt x="1412955" y="579866"/>
                </a:lnTo>
                <a:lnTo>
                  <a:pt x="1412747" y="579644"/>
                </a:lnTo>
                <a:lnTo>
                  <a:pt x="1380987" y="559504"/>
                </a:lnTo>
                <a:lnTo>
                  <a:pt x="1341205" y="543624"/>
                </a:lnTo>
                <a:lnTo>
                  <a:pt x="1294452" y="532281"/>
                </a:lnTo>
                <a:lnTo>
                  <a:pt x="1240727" y="525475"/>
                </a:lnTo>
                <a:lnTo>
                  <a:pt x="1180030" y="523207"/>
                </a:lnTo>
                <a:close/>
              </a:path>
              <a:path w="3171190" h="809625">
                <a:moveTo>
                  <a:pt x="1412955" y="579866"/>
                </a:moveTo>
                <a:lnTo>
                  <a:pt x="1180030" y="579866"/>
                </a:lnTo>
                <a:lnTo>
                  <a:pt x="1210292" y="580474"/>
                </a:lnTo>
                <a:lnTo>
                  <a:pt x="1238234" y="582300"/>
                </a:lnTo>
                <a:lnTo>
                  <a:pt x="1287147" y="589604"/>
                </a:lnTo>
                <a:lnTo>
                  <a:pt x="1326984" y="601777"/>
                </a:lnTo>
                <a:lnTo>
                  <a:pt x="1366655" y="628612"/>
                </a:lnTo>
                <a:lnTo>
                  <a:pt x="1380097" y="663968"/>
                </a:lnTo>
                <a:lnTo>
                  <a:pt x="1378603" y="677580"/>
                </a:lnTo>
                <a:lnTo>
                  <a:pt x="1356203" y="711774"/>
                </a:lnTo>
                <a:lnTo>
                  <a:pt x="1308392" y="734681"/>
                </a:lnTo>
                <a:lnTo>
                  <a:pt x="1263853" y="744364"/>
                </a:lnTo>
                <a:lnTo>
                  <a:pt x="1210292" y="749233"/>
                </a:lnTo>
                <a:lnTo>
                  <a:pt x="1180030" y="749842"/>
                </a:lnTo>
                <a:lnTo>
                  <a:pt x="1411616" y="749842"/>
                </a:lnTo>
                <a:lnTo>
                  <a:pt x="1449045" y="696448"/>
                </a:lnTo>
                <a:lnTo>
                  <a:pt x="1453582" y="663968"/>
                </a:lnTo>
                <a:lnTo>
                  <a:pt x="1449045" y="631877"/>
                </a:lnTo>
                <a:lnTo>
                  <a:pt x="1435433" y="603769"/>
                </a:lnTo>
                <a:lnTo>
                  <a:pt x="1412955" y="579866"/>
                </a:lnTo>
                <a:close/>
              </a:path>
              <a:path w="3171190" h="809625">
                <a:moveTo>
                  <a:pt x="1958132" y="646263"/>
                </a:moveTo>
                <a:lnTo>
                  <a:pt x="1633231" y="646263"/>
                </a:lnTo>
                <a:lnTo>
                  <a:pt x="1633231" y="707348"/>
                </a:lnTo>
                <a:lnTo>
                  <a:pt x="2359167" y="707348"/>
                </a:lnTo>
                <a:lnTo>
                  <a:pt x="2359167" y="670165"/>
                </a:lnTo>
                <a:lnTo>
                  <a:pt x="1958132" y="670165"/>
                </a:lnTo>
                <a:lnTo>
                  <a:pt x="1958132" y="646263"/>
                </a:lnTo>
                <a:close/>
              </a:path>
              <a:path w="3171190" h="809625">
                <a:moveTo>
                  <a:pt x="2030727" y="407233"/>
                </a:moveTo>
                <a:lnTo>
                  <a:pt x="1958132" y="407233"/>
                </a:lnTo>
                <a:lnTo>
                  <a:pt x="1958132" y="670165"/>
                </a:lnTo>
                <a:lnTo>
                  <a:pt x="2030727" y="670165"/>
                </a:lnTo>
                <a:lnTo>
                  <a:pt x="2030727" y="407233"/>
                </a:lnTo>
                <a:close/>
              </a:path>
              <a:path w="3171190" h="809625">
                <a:moveTo>
                  <a:pt x="2359167" y="646263"/>
                </a:moveTo>
                <a:lnTo>
                  <a:pt x="2030727" y="646263"/>
                </a:lnTo>
                <a:lnTo>
                  <a:pt x="2030727" y="670165"/>
                </a:lnTo>
                <a:lnTo>
                  <a:pt x="2359167" y="670165"/>
                </a:lnTo>
                <a:lnTo>
                  <a:pt x="2359167" y="646263"/>
                </a:lnTo>
                <a:close/>
              </a:path>
              <a:path w="3171190" h="809625">
                <a:moveTo>
                  <a:pt x="2267096" y="70822"/>
                </a:moveTo>
                <a:lnTo>
                  <a:pt x="1725301" y="70822"/>
                </a:lnTo>
                <a:lnTo>
                  <a:pt x="1725301" y="440875"/>
                </a:lnTo>
                <a:lnTo>
                  <a:pt x="1958132" y="440875"/>
                </a:lnTo>
                <a:lnTo>
                  <a:pt x="1958132" y="408119"/>
                </a:lnTo>
                <a:lnTo>
                  <a:pt x="1798776" y="408119"/>
                </a:lnTo>
                <a:lnTo>
                  <a:pt x="1798776" y="131908"/>
                </a:lnTo>
                <a:lnTo>
                  <a:pt x="2267096" y="131908"/>
                </a:lnTo>
                <a:lnTo>
                  <a:pt x="2267096" y="70822"/>
                </a:lnTo>
                <a:close/>
              </a:path>
              <a:path w="3171190" h="809625">
                <a:moveTo>
                  <a:pt x="2275065" y="407233"/>
                </a:moveTo>
                <a:lnTo>
                  <a:pt x="2030727" y="407233"/>
                </a:lnTo>
                <a:lnTo>
                  <a:pt x="2030727" y="440875"/>
                </a:lnTo>
                <a:lnTo>
                  <a:pt x="2275065" y="440875"/>
                </a:lnTo>
                <a:lnTo>
                  <a:pt x="2275065" y="407233"/>
                </a:lnTo>
                <a:close/>
              </a:path>
              <a:path w="3171190" h="809625">
                <a:moveTo>
                  <a:pt x="2275065" y="381560"/>
                </a:moveTo>
                <a:lnTo>
                  <a:pt x="1798776" y="381560"/>
                </a:lnTo>
                <a:lnTo>
                  <a:pt x="1798776" y="408119"/>
                </a:lnTo>
                <a:lnTo>
                  <a:pt x="1958132" y="408119"/>
                </a:lnTo>
                <a:lnTo>
                  <a:pt x="1958132" y="407233"/>
                </a:lnTo>
                <a:lnTo>
                  <a:pt x="2275065" y="407233"/>
                </a:lnTo>
                <a:lnTo>
                  <a:pt x="2275065" y="381560"/>
                </a:lnTo>
                <a:close/>
              </a:path>
              <a:path w="3171190" h="809625">
                <a:moveTo>
                  <a:pt x="2844241" y="443530"/>
                </a:moveTo>
                <a:lnTo>
                  <a:pt x="2770756" y="443530"/>
                </a:lnTo>
                <a:lnTo>
                  <a:pt x="2770756" y="809156"/>
                </a:lnTo>
                <a:lnTo>
                  <a:pt x="2844241" y="809156"/>
                </a:lnTo>
                <a:lnTo>
                  <a:pt x="2844241" y="443530"/>
                </a:lnTo>
                <a:close/>
              </a:path>
              <a:path w="3171190" h="809625">
                <a:moveTo>
                  <a:pt x="2979075" y="402807"/>
                </a:moveTo>
                <a:lnTo>
                  <a:pt x="2447625" y="402807"/>
                </a:lnTo>
                <a:lnTo>
                  <a:pt x="2447625" y="463892"/>
                </a:lnTo>
                <a:lnTo>
                  <a:pt x="2770756" y="463892"/>
                </a:lnTo>
                <a:lnTo>
                  <a:pt x="2770756" y="443530"/>
                </a:lnTo>
                <a:lnTo>
                  <a:pt x="3170912" y="443530"/>
                </a:lnTo>
                <a:lnTo>
                  <a:pt x="3170912" y="440875"/>
                </a:lnTo>
                <a:lnTo>
                  <a:pt x="3046088" y="440875"/>
                </a:lnTo>
                <a:lnTo>
                  <a:pt x="2972604" y="431136"/>
                </a:lnTo>
                <a:lnTo>
                  <a:pt x="2979075" y="402807"/>
                </a:lnTo>
                <a:close/>
              </a:path>
              <a:path w="3171190" h="809625">
                <a:moveTo>
                  <a:pt x="3170912" y="443530"/>
                </a:moveTo>
                <a:lnTo>
                  <a:pt x="2844241" y="443530"/>
                </a:lnTo>
                <a:lnTo>
                  <a:pt x="2844241" y="463892"/>
                </a:lnTo>
                <a:lnTo>
                  <a:pt x="3170912" y="463892"/>
                </a:lnTo>
                <a:lnTo>
                  <a:pt x="3170912" y="443530"/>
                </a:lnTo>
                <a:close/>
              </a:path>
              <a:path w="3171190" h="809625">
                <a:moveTo>
                  <a:pt x="3039000" y="59314"/>
                </a:moveTo>
                <a:lnTo>
                  <a:pt x="3003587" y="59314"/>
                </a:lnTo>
                <a:lnTo>
                  <a:pt x="3003587" y="129252"/>
                </a:lnTo>
                <a:lnTo>
                  <a:pt x="3003436" y="150333"/>
                </a:lnTo>
                <a:lnTo>
                  <a:pt x="3002701" y="192550"/>
                </a:lnTo>
                <a:lnTo>
                  <a:pt x="3000048" y="262046"/>
                </a:lnTo>
                <a:lnTo>
                  <a:pt x="2991419" y="340615"/>
                </a:lnTo>
                <a:lnTo>
                  <a:pt x="2983284" y="384382"/>
                </a:lnTo>
                <a:lnTo>
                  <a:pt x="2972604" y="431136"/>
                </a:lnTo>
                <a:lnTo>
                  <a:pt x="3046088" y="440875"/>
                </a:lnTo>
                <a:lnTo>
                  <a:pt x="3058922" y="376691"/>
                </a:lnTo>
                <a:lnTo>
                  <a:pt x="3067334" y="318704"/>
                </a:lnTo>
                <a:lnTo>
                  <a:pt x="3072200" y="265365"/>
                </a:lnTo>
                <a:lnTo>
                  <a:pt x="3074412" y="216896"/>
                </a:lnTo>
                <a:lnTo>
                  <a:pt x="3075188" y="194155"/>
                </a:lnTo>
                <a:lnTo>
                  <a:pt x="3075741" y="171967"/>
                </a:lnTo>
                <a:lnTo>
                  <a:pt x="3076072" y="150333"/>
                </a:lnTo>
                <a:lnTo>
                  <a:pt x="3076110" y="118628"/>
                </a:lnTo>
                <a:lnTo>
                  <a:pt x="3039000" y="118628"/>
                </a:lnTo>
                <a:lnTo>
                  <a:pt x="3039000" y="59314"/>
                </a:lnTo>
                <a:close/>
              </a:path>
              <a:path w="3171190" h="809625">
                <a:moveTo>
                  <a:pt x="3170912" y="402807"/>
                </a:moveTo>
                <a:lnTo>
                  <a:pt x="3054032" y="402807"/>
                </a:lnTo>
                <a:lnTo>
                  <a:pt x="3053058" y="408008"/>
                </a:lnTo>
                <a:lnTo>
                  <a:pt x="3046088" y="440875"/>
                </a:lnTo>
                <a:lnTo>
                  <a:pt x="3170912" y="440875"/>
                </a:lnTo>
                <a:lnTo>
                  <a:pt x="3170912" y="402807"/>
                </a:lnTo>
                <a:close/>
              </a:path>
              <a:path w="3171190" h="809625">
                <a:moveTo>
                  <a:pt x="3003587" y="59314"/>
                </a:moveTo>
                <a:lnTo>
                  <a:pt x="2537926" y="59314"/>
                </a:lnTo>
                <a:lnTo>
                  <a:pt x="2537926" y="118628"/>
                </a:lnTo>
                <a:lnTo>
                  <a:pt x="3003587" y="118628"/>
                </a:lnTo>
                <a:lnTo>
                  <a:pt x="3003587" y="59314"/>
                </a:lnTo>
                <a:close/>
              </a:path>
              <a:path w="3171190" h="809625">
                <a:moveTo>
                  <a:pt x="3076182" y="59314"/>
                </a:moveTo>
                <a:lnTo>
                  <a:pt x="3039000" y="59314"/>
                </a:lnTo>
                <a:lnTo>
                  <a:pt x="3039000" y="118628"/>
                </a:lnTo>
                <a:lnTo>
                  <a:pt x="3076110" y="118628"/>
                </a:lnTo>
                <a:lnTo>
                  <a:pt x="3076182" y="59314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610" y="3255433"/>
            <a:ext cx="5500916" cy="69329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2578" y="3255433"/>
            <a:ext cx="5500937" cy="69329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8587" y="3266132"/>
            <a:ext cx="5500916" cy="69222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8255" y="4900175"/>
            <a:ext cx="3167578" cy="235867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08871" y="4900175"/>
            <a:ext cx="2454836" cy="2358671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332000" y="1487451"/>
            <a:ext cx="4813300" cy="801370"/>
          </a:xfrm>
          <a:custGeom>
            <a:avLst/>
            <a:gdLst/>
            <a:ahLst/>
            <a:cxnLst/>
            <a:rect l="l" t="t" r="r" b="b"/>
            <a:pathLst>
              <a:path w="4813300" h="801369">
                <a:moveTo>
                  <a:pt x="725940" y="636525"/>
                </a:moveTo>
                <a:lnTo>
                  <a:pt x="0" y="636525"/>
                </a:lnTo>
                <a:lnTo>
                  <a:pt x="0" y="698496"/>
                </a:lnTo>
                <a:lnTo>
                  <a:pt x="725940" y="698496"/>
                </a:lnTo>
                <a:lnTo>
                  <a:pt x="725940" y="636525"/>
                </a:lnTo>
                <a:close/>
              </a:path>
              <a:path w="4813300" h="801369">
                <a:moveTo>
                  <a:pt x="187682" y="417858"/>
                </a:moveTo>
                <a:lnTo>
                  <a:pt x="65512" y="417858"/>
                </a:lnTo>
                <a:lnTo>
                  <a:pt x="65512" y="478058"/>
                </a:lnTo>
                <a:lnTo>
                  <a:pt x="656002" y="478058"/>
                </a:lnTo>
                <a:lnTo>
                  <a:pt x="656002" y="424940"/>
                </a:lnTo>
                <a:lnTo>
                  <a:pt x="187682" y="424940"/>
                </a:lnTo>
                <a:lnTo>
                  <a:pt x="187682" y="417858"/>
                </a:lnTo>
                <a:close/>
              </a:path>
              <a:path w="4813300" h="801369">
                <a:moveTo>
                  <a:pt x="261161" y="135450"/>
                </a:moveTo>
                <a:lnTo>
                  <a:pt x="187682" y="135450"/>
                </a:lnTo>
                <a:lnTo>
                  <a:pt x="187682" y="424940"/>
                </a:lnTo>
                <a:lnTo>
                  <a:pt x="261161" y="424940"/>
                </a:lnTo>
                <a:lnTo>
                  <a:pt x="261161" y="135450"/>
                </a:lnTo>
                <a:close/>
              </a:path>
              <a:path w="4813300" h="801369">
                <a:moveTo>
                  <a:pt x="460352" y="417858"/>
                </a:moveTo>
                <a:lnTo>
                  <a:pt x="261161" y="417858"/>
                </a:lnTo>
                <a:lnTo>
                  <a:pt x="261161" y="424940"/>
                </a:lnTo>
                <a:lnTo>
                  <a:pt x="460352" y="424940"/>
                </a:lnTo>
                <a:lnTo>
                  <a:pt x="460352" y="417858"/>
                </a:lnTo>
                <a:close/>
              </a:path>
              <a:path w="4813300" h="801369">
                <a:moveTo>
                  <a:pt x="532946" y="135450"/>
                </a:moveTo>
                <a:lnTo>
                  <a:pt x="460352" y="135450"/>
                </a:lnTo>
                <a:lnTo>
                  <a:pt x="460352" y="424940"/>
                </a:lnTo>
                <a:lnTo>
                  <a:pt x="532946" y="424940"/>
                </a:lnTo>
                <a:lnTo>
                  <a:pt x="532946" y="135450"/>
                </a:lnTo>
                <a:close/>
              </a:path>
              <a:path w="4813300" h="801369">
                <a:moveTo>
                  <a:pt x="656002" y="417858"/>
                </a:moveTo>
                <a:lnTo>
                  <a:pt x="532946" y="417858"/>
                </a:lnTo>
                <a:lnTo>
                  <a:pt x="532946" y="424940"/>
                </a:lnTo>
                <a:lnTo>
                  <a:pt x="656002" y="424940"/>
                </a:lnTo>
                <a:lnTo>
                  <a:pt x="656002" y="417858"/>
                </a:lnTo>
                <a:close/>
              </a:path>
              <a:path w="4813300" h="801369">
                <a:moveTo>
                  <a:pt x="657772" y="80561"/>
                </a:moveTo>
                <a:lnTo>
                  <a:pt x="63741" y="80561"/>
                </a:lnTo>
                <a:lnTo>
                  <a:pt x="63741" y="140762"/>
                </a:lnTo>
                <a:lnTo>
                  <a:pt x="187682" y="140762"/>
                </a:lnTo>
                <a:lnTo>
                  <a:pt x="187682" y="135450"/>
                </a:lnTo>
                <a:lnTo>
                  <a:pt x="657772" y="135450"/>
                </a:lnTo>
                <a:lnTo>
                  <a:pt x="657772" y="80561"/>
                </a:lnTo>
                <a:close/>
              </a:path>
              <a:path w="4813300" h="801369">
                <a:moveTo>
                  <a:pt x="460352" y="135450"/>
                </a:moveTo>
                <a:lnTo>
                  <a:pt x="261161" y="135450"/>
                </a:lnTo>
                <a:lnTo>
                  <a:pt x="261161" y="140762"/>
                </a:lnTo>
                <a:lnTo>
                  <a:pt x="460352" y="140762"/>
                </a:lnTo>
                <a:lnTo>
                  <a:pt x="460352" y="135450"/>
                </a:lnTo>
                <a:close/>
              </a:path>
              <a:path w="4813300" h="801369">
                <a:moveTo>
                  <a:pt x="657772" y="135450"/>
                </a:moveTo>
                <a:lnTo>
                  <a:pt x="532946" y="135450"/>
                </a:lnTo>
                <a:lnTo>
                  <a:pt x="532946" y="140762"/>
                </a:lnTo>
                <a:lnTo>
                  <a:pt x="657772" y="140762"/>
                </a:lnTo>
                <a:lnTo>
                  <a:pt x="657772" y="135450"/>
                </a:lnTo>
                <a:close/>
              </a:path>
              <a:path w="4813300" h="801369">
                <a:moveTo>
                  <a:pt x="1139301" y="640952"/>
                </a:moveTo>
                <a:lnTo>
                  <a:pt x="814400" y="640952"/>
                </a:lnTo>
                <a:lnTo>
                  <a:pt x="814400" y="702037"/>
                </a:lnTo>
                <a:lnTo>
                  <a:pt x="1540336" y="702037"/>
                </a:lnTo>
                <a:lnTo>
                  <a:pt x="1540336" y="666625"/>
                </a:lnTo>
                <a:lnTo>
                  <a:pt x="1139301" y="666625"/>
                </a:lnTo>
                <a:lnTo>
                  <a:pt x="1139301" y="640952"/>
                </a:lnTo>
                <a:close/>
              </a:path>
              <a:path w="4813300" h="801369">
                <a:moveTo>
                  <a:pt x="1211896" y="470090"/>
                </a:moveTo>
                <a:lnTo>
                  <a:pt x="1139301" y="470090"/>
                </a:lnTo>
                <a:lnTo>
                  <a:pt x="1139301" y="666625"/>
                </a:lnTo>
                <a:lnTo>
                  <a:pt x="1211896" y="666625"/>
                </a:lnTo>
                <a:lnTo>
                  <a:pt x="1211896" y="470090"/>
                </a:lnTo>
                <a:close/>
              </a:path>
              <a:path w="4813300" h="801369">
                <a:moveTo>
                  <a:pt x="1540336" y="640952"/>
                </a:moveTo>
                <a:lnTo>
                  <a:pt x="1211896" y="640952"/>
                </a:lnTo>
                <a:lnTo>
                  <a:pt x="1211896" y="666625"/>
                </a:lnTo>
                <a:lnTo>
                  <a:pt x="1540336" y="666625"/>
                </a:lnTo>
                <a:lnTo>
                  <a:pt x="1540336" y="640952"/>
                </a:lnTo>
                <a:close/>
              </a:path>
              <a:path w="4813300" h="801369">
                <a:moveTo>
                  <a:pt x="1450035" y="59314"/>
                </a:moveTo>
                <a:lnTo>
                  <a:pt x="902929" y="59314"/>
                </a:lnTo>
                <a:lnTo>
                  <a:pt x="902929" y="119514"/>
                </a:lnTo>
                <a:lnTo>
                  <a:pt x="1377440" y="119514"/>
                </a:lnTo>
                <a:lnTo>
                  <a:pt x="1377440" y="243455"/>
                </a:lnTo>
                <a:lnTo>
                  <a:pt x="904700" y="243455"/>
                </a:lnTo>
                <a:lnTo>
                  <a:pt x="904700" y="491337"/>
                </a:lnTo>
                <a:lnTo>
                  <a:pt x="1139301" y="491337"/>
                </a:lnTo>
                <a:lnTo>
                  <a:pt x="1139301" y="470090"/>
                </a:lnTo>
                <a:lnTo>
                  <a:pt x="1468631" y="470090"/>
                </a:lnTo>
                <a:lnTo>
                  <a:pt x="1468631" y="462123"/>
                </a:lnTo>
                <a:lnTo>
                  <a:pt x="977293" y="462123"/>
                </a:lnTo>
                <a:lnTo>
                  <a:pt x="977293" y="301885"/>
                </a:lnTo>
                <a:lnTo>
                  <a:pt x="1450035" y="301885"/>
                </a:lnTo>
                <a:lnTo>
                  <a:pt x="1450035" y="59314"/>
                </a:lnTo>
                <a:close/>
              </a:path>
              <a:path w="4813300" h="801369">
                <a:moveTo>
                  <a:pt x="1468631" y="470090"/>
                </a:moveTo>
                <a:lnTo>
                  <a:pt x="1211896" y="470090"/>
                </a:lnTo>
                <a:lnTo>
                  <a:pt x="1211896" y="491337"/>
                </a:lnTo>
                <a:lnTo>
                  <a:pt x="1468631" y="491337"/>
                </a:lnTo>
                <a:lnTo>
                  <a:pt x="1468631" y="470090"/>
                </a:lnTo>
                <a:close/>
              </a:path>
              <a:path w="4813300" h="801369">
                <a:moveTo>
                  <a:pt x="1468631" y="431137"/>
                </a:moveTo>
                <a:lnTo>
                  <a:pt x="977293" y="431137"/>
                </a:lnTo>
                <a:lnTo>
                  <a:pt x="977293" y="462123"/>
                </a:lnTo>
                <a:lnTo>
                  <a:pt x="1468631" y="462123"/>
                </a:lnTo>
                <a:lnTo>
                  <a:pt x="1468631" y="431137"/>
                </a:lnTo>
                <a:close/>
              </a:path>
              <a:path w="4813300" h="801369">
                <a:moveTo>
                  <a:pt x="2148464" y="17706"/>
                </a:moveTo>
                <a:lnTo>
                  <a:pt x="2078529" y="17706"/>
                </a:lnTo>
                <a:lnTo>
                  <a:pt x="2078529" y="482484"/>
                </a:lnTo>
                <a:lnTo>
                  <a:pt x="2148464" y="482484"/>
                </a:lnTo>
                <a:lnTo>
                  <a:pt x="2148464" y="266473"/>
                </a:lnTo>
                <a:lnTo>
                  <a:pt x="2105083" y="266473"/>
                </a:lnTo>
                <a:lnTo>
                  <a:pt x="2105083" y="206273"/>
                </a:lnTo>
                <a:lnTo>
                  <a:pt x="2148464" y="206273"/>
                </a:lnTo>
                <a:lnTo>
                  <a:pt x="2148464" y="17706"/>
                </a:lnTo>
                <a:close/>
              </a:path>
              <a:path w="4813300" h="801369">
                <a:moveTo>
                  <a:pt x="1807626" y="105349"/>
                </a:moveTo>
                <a:lnTo>
                  <a:pt x="1794349" y="105349"/>
                </a:lnTo>
                <a:lnTo>
                  <a:pt x="1794349" y="170861"/>
                </a:lnTo>
                <a:lnTo>
                  <a:pt x="1793242" y="192606"/>
                </a:lnTo>
                <a:lnTo>
                  <a:pt x="1783394" y="242570"/>
                </a:lnTo>
                <a:lnTo>
                  <a:pt x="1764470" y="289435"/>
                </a:lnTo>
                <a:lnTo>
                  <a:pt x="1737026" y="332372"/>
                </a:lnTo>
                <a:lnTo>
                  <a:pt x="1700841" y="370771"/>
                </a:lnTo>
                <a:lnTo>
                  <a:pt x="1656576" y="401314"/>
                </a:lnTo>
                <a:lnTo>
                  <a:pt x="1631453" y="413431"/>
                </a:lnTo>
                <a:lnTo>
                  <a:pt x="1670405" y="470976"/>
                </a:lnTo>
                <a:lnTo>
                  <a:pt x="1724410" y="439547"/>
                </a:lnTo>
                <a:lnTo>
                  <a:pt x="1769564" y="398381"/>
                </a:lnTo>
                <a:lnTo>
                  <a:pt x="1805860" y="348362"/>
                </a:lnTo>
                <a:lnTo>
                  <a:pt x="1831021" y="293428"/>
                </a:lnTo>
                <a:lnTo>
                  <a:pt x="1827102" y="284178"/>
                </a:lnTo>
                <a:lnTo>
                  <a:pt x="1818581" y="256181"/>
                </a:lnTo>
                <a:lnTo>
                  <a:pt x="1812495" y="227962"/>
                </a:lnTo>
                <a:lnTo>
                  <a:pt x="1808843" y="199522"/>
                </a:lnTo>
                <a:lnTo>
                  <a:pt x="1807626" y="170861"/>
                </a:lnTo>
                <a:lnTo>
                  <a:pt x="1807626" y="105349"/>
                </a:lnTo>
                <a:close/>
              </a:path>
              <a:path w="4813300" h="801369">
                <a:moveTo>
                  <a:pt x="1865174" y="105349"/>
                </a:moveTo>
                <a:lnTo>
                  <a:pt x="1852777" y="105349"/>
                </a:lnTo>
                <a:lnTo>
                  <a:pt x="1852777" y="170861"/>
                </a:lnTo>
                <a:lnTo>
                  <a:pt x="1851542" y="199522"/>
                </a:lnTo>
                <a:lnTo>
                  <a:pt x="1840828" y="262323"/>
                </a:lnTo>
                <a:lnTo>
                  <a:pt x="1831021" y="293428"/>
                </a:lnTo>
                <a:lnTo>
                  <a:pt x="1838448" y="310959"/>
                </a:lnTo>
                <a:lnTo>
                  <a:pt x="1868106" y="360535"/>
                </a:lnTo>
                <a:lnTo>
                  <a:pt x="1907444" y="404191"/>
                </a:lnTo>
                <a:lnTo>
                  <a:pt x="1956137" y="438275"/>
                </a:lnTo>
                <a:lnTo>
                  <a:pt x="1983799" y="451499"/>
                </a:lnTo>
                <a:lnTo>
                  <a:pt x="2021871" y="394840"/>
                </a:lnTo>
                <a:lnTo>
                  <a:pt x="1997966" y="383331"/>
                </a:lnTo>
                <a:lnTo>
                  <a:pt x="1975833" y="370052"/>
                </a:lnTo>
                <a:lnTo>
                  <a:pt x="1936879" y="338182"/>
                </a:lnTo>
                <a:lnTo>
                  <a:pt x="1906338" y="300114"/>
                </a:lnTo>
                <a:lnTo>
                  <a:pt x="1883760" y="258505"/>
                </a:lnTo>
                <a:lnTo>
                  <a:pt x="1869822" y="214462"/>
                </a:lnTo>
                <a:lnTo>
                  <a:pt x="1865174" y="170861"/>
                </a:lnTo>
                <a:lnTo>
                  <a:pt x="1865174" y="105349"/>
                </a:lnTo>
                <a:close/>
              </a:path>
              <a:path w="4813300" h="801369">
                <a:moveTo>
                  <a:pt x="1852777" y="105349"/>
                </a:moveTo>
                <a:lnTo>
                  <a:pt x="1807626" y="105349"/>
                </a:lnTo>
                <a:lnTo>
                  <a:pt x="1807626" y="170861"/>
                </a:lnTo>
                <a:lnTo>
                  <a:pt x="1812495" y="227962"/>
                </a:lnTo>
                <a:lnTo>
                  <a:pt x="1827102" y="284178"/>
                </a:lnTo>
                <a:lnTo>
                  <a:pt x="1831021" y="293428"/>
                </a:lnTo>
                <a:lnTo>
                  <a:pt x="1831531" y="292147"/>
                </a:lnTo>
                <a:lnTo>
                  <a:pt x="1840828" y="262323"/>
                </a:lnTo>
                <a:lnTo>
                  <a:pt x="1847467" y="232168"/>
                </a:lnTo>
                <a:lnTo>
                  <a:pt x="1851449" y="201681"/>
                </a:lnTo>
                <a:lnTo>
                  <a:pt x="1852777" y="170861"/>
                </a:lnTo>
                <a:lnTo>
                  <a:pt x="1852777" y="105349"/>
                </a:lnTo>
                <a:close/>
              </a:path>
              <a:path w="4813300" h="801369">
                <a:moveTo>
                  <a:pt x="2078529" y="206273"/>
                </a:moveTo>
                <a:lnTo>
                  <a:pt x="1959014" y="206273"/>
                </a:lnTo>
                <a:lnTo>
                  <a:pt x="1959014" y="266473"/>
                </a:lnTo>
                <a:lnTo>
                  <a:pt x="2078529" y="266473"/>
                </a:lnTo>
                <a:lnTo>
                  <a:pt x="2078529" y="206273"/>
                </a:lnTo>
                <a:close/>
              </a:path>
              <a:path w="4813300" h="801369">
                <a:moveTo>
                  <a:pt x="2148464" y="206273"/>
                </a:moveTo>
                <a:lnTo>
                  <a:pt x="2105083" y="206273"/>
                </a:lnTo>
                <a:lnTo>
                  <a:pt x="2105083" y="266473"/>
                </a:lnTo>
                <a:lnTo>
                  <a:pt x="2148464" y="266473"/>
                </a:lnTo>
                <a:lnTo>
                  <a:pt x="2148464" y="206273"/>
                </a:lnTo>
                <a:close/>
              </a:path>
              <a:path w="4813300" h="801369">
                <a:moveTo>
                  <a:pt x="2003275" y="65512"/>
                </a:moveTo>
                <a:lnTo>
                  <a:pt x="1647390" y="65512"/>
                </a:lnTo>
                <a:lnTo>
                  <a:pt x="1647390" y="125711"/>
                </a:lnTo>
                <a:lnTo>
                  <a:pt x="1794349" y="125711"/>
                </a:lnTo>
                <a:lnTo>
                  <a:pt x="1794349" y="105349"/>
                </a:lnTo>
                <a:lnTo>
                  <a:pt x="2003275" y="105349"/>
                </a:lnTo>
                <a:lnTo>
                  <a:pt x="2003275" y="65512"/>
                </a:lnTo>
                <a:close/>
              </a:path>
              <a:path w="4813300" h="801369">
                <a:moveTo>
                  <a:pt x="2003275" y="105349"/>
                </a:moveTo>
                <a:lnTo>
                  <a:pt x="1865174" y="105349"/>
                </a:lnTo>
                <a:lnTo>
                  <a:pt x="1865174" y="125711"/>
                </a:lnTo>
                <a:lnTo>
                  <a:pt x="2003275" y="125711"/>
                </a:lnTo>
                <a:lnTo>
                  <a:pt x="2003275" y="105349"/>
                </a:lnTo>
                <a:close/>
              </a:path>
              <a:path w="4813300" h="801369">
                <a:moveTo>
                  <a:pt x="2303391" y="0"/>
                </a:moveTo>
                <a:lnTo>
                  <a:pt x="2233456" y="0"/>
                </a:lnTo>
                <a:lnTo>
                  <a:pt x="2233456" y="489567"/>
                </a:lnTo>
                <a:lnTo>
                  <a:pt x="2303391" y="489567"/>
                </a:lnTo>
                <a:lnTo>
                  <a:pt x="2303391" y="0"/>
                </a:lnTo>
                <a:close/>
              </a:path>
              <a:path w="4813300" h="801369">
                <a:moveTo>
                  <a:pt x="2303391" y="524978"/>
                </a:moveTo>
                <a:lnTo>
                  <a:pt x="1766905" y="524978"/>
                </a:lnTo>
                <a:lnTo>
                  <a:pt x="1766905" y="585178"/>
                </a:lnTo>
                <a:lnTo>
                  <a:pt x="2230796" y="585178"/>
                </a:lnTo>
                <a:lnTo>
                  <a:pt x="2230796" y="801190"/>
                </a:lnTo>
                <a:lnTo>
                  <a:pt x="2303391" y="801190"/>
                </a:lnTo>
                <a:lnTo>
                  <a:pt x="2303391" y="524978"/>
                </a:lnTo>
                <a:close/>
              </a:path>
              <a:path w="4813300" h="801369">
                <a:moveTo>
                  <a:pt x="3077954" y="69053"/>
                </a:moveTo>
                <a:lnTo>
                  <a:pt x="2536159" y="69053"/>
                </a:lnTo>
                <a:lnTo>
                  <a:pt x="2536159" y="491337"/>
                </a:lnTo>
                <a:lnTo>
                  <a:pt x="3085922" y="491337"/>
                </a:lnTo>
                <a:lnTo>
                  <a:pt x="3085922" y="449728"/>
                </a:lnTo>
                <a:lnTo>
                  <a:pt x="2610523" y="449728"/>
                </a:lnTo>
                <a:lnTo>
                  <a:pt x="2610523" y="306311"/>
                </a:lnTo>
                <a:lnTo>
                  <a:pt x="2587498" y="306311"/>
                </a:lnTo>
                <a:lnTo>
                  <a:pt x="2587498" y="246996"/>
                </a:lnTo>
                <a:lnTo>
                  <a:pt x="2610523" y="246996"/>
                </a:lnTo>
                <a:lnTo>
                  <a:pt x="2610523" y="129252"/>
                </a:lnTo>
                <a:lnTo>
                  <a:pt x="3077954" y="129252"/>
                </a:lnTo>
                <a:lnTo>
                  <a:pt x="3077954" y="69053"/>
                </a:lnTo>
                <a:close/>
              </a:path>
              <a:path w="4813300" h="801369">
                <a:moveTo>
                  <a:pt x="3085922" y="432023"/>
                </a:moveTo>
                <a:lnTo>
                  <a:pt x="2610523" y="432023"/>
                </a:lnTo>
                <a:lnTo>
                  <a:pt x="2610523" y="449728"/>
                </a:lnTo>
                <a:lnTo>
                  <a:pt x="3085922" y="449728"/>
                </a:lnTo>
                <a:lnTo>
                  <a:pt x="3085922" y="432023"/>
                </a:lnTo>
                <a:close/>
              </a:path>
              <a:path w="4813300" h="801369">
                <a:moveTo>
                  <a:pt x="2610523" y="246996"/>
                </a:moveTo>
                <a:lnTo>
                  <a:pt x="2587498" y="246996"/>
                </a:lnTo>
                <a:lnTo>
                  <a:pt x="2587498" y="306311"/>
                </a:lnTo>
                <a:lnTo>
                  <a:pt x="2610523" y="306311"/>
                </a:lnTo>
                <a:lnTo>
                  <a:pt x="2610523" y="246996"/>
                </a:lnTo>
                <a:close/>
              </a:path>
              <a:path w="4813300" h="801369">
                <a:moveTo>
                  <a:pt x="3060248" y="246996"/>
                </a:moveTo>
                <a:lnTo>
                  <a:pt x="2610523" y="246996"/>
                </a:lnTo>
                <a:lnTo>
                  <a:pt x="2610523" y="306311"/>
                </a:lnTo>
                <a:lnTo>
                  <a:pt x="3060248" y="306311"/>
                </a:lnTo>
                <a:lnTo>
                  <a:pt x="3060248" y="246996"/>
                </a:lnTo>
                <a:close/>
              </a:path>
              <a:path w="4813300" h="801369">
                <a:moveTo>
                  <a:pt x="3169134" y="636525"/>
                </a:moveTo>
                <a:lnTo>
                  <a:pt x="2443198" y="636525"/>
                </a:lnTo>
                <a:lnTo>
                  <a:pt x="2443198" y="697610"/>
                </a:lnTo>
                <a:lnTo>
                  <a:pt x="3169134" y="697610"/>
                </a:lnTo>
                <a:lnTo>
                  <a:pt x="3169134" y="636525"/>
                </a:lnTo>
                <a:close/>
              </a:path>
              <a:path w="4813300" h="801369">
                <a:moveTo>
                  <a:pt x="3622335" y="39838"/>
                </a:moveTo>
                <a:lnTo>
                  <a:pt x="3589582" y="39838"/>
                </a:lnTo>
                <a:lnTo>
                  <a:pt x="3589582" y="75250"/>
                </a:lnTo>
                <a:lnTo>
                  <a:pt x="3587258" y="109057"/>
                </a:lnTo>
                <a:lnTo>
                  <a:pt x="3568666" y="172355"/>
                </a:lnTo>
                <a:lnTo>
                  <a:pt x="3532094" y="229291"/>
                </a:lnTo>
                <a:lnTo>
                  <a:pt x="3478535" y="278867"/>
                </a:lnTo>
                <a:lnTo>
                  <a:pt x="3445283" y="300999"/>
                </a:lnTo>
                <a:lnTo>
                  <a:pt x="3407825" y="320697"/>
                </a:lnTo>
                <a:lnTo>
                  <a:pt x="3366272" y="338181"/>
                </a:lnTo>
                <a:lnTo>
                  <a:pt x="3320624" y="353453"/>
                </a:lnTo>
                <a:lnTo>
                  <a:pt x="3270880" y="366511"/>
                </a:lnTo>
                <a:lnTo>
                  <a:pt x="3296555" y="426711"/>
                </a:lnTo>
                <a:lnTo>
                  <a:pt x="3352880" y="411439"/>
                </a:lnTo>
                <a:lnTo>
                  <a:pt x="3405000" y="393069"/>
                </a:lnTo>
                <a:lnTo>
                  <a:pt x="3452917" y="371601"/>
                </a:lnTo>
                <a:lnTo>
                  <a:pt x="3496632" y="347034"/>
                </a:lnTo>
                <a:lnTo>
                  <a:pt x="3535804" y="318981"/>
                </a:lnTo>
                <a:lnTo>
                  <a:pt x="3570108" y="287941"/>
                </a:lnTo>
                <a:lnTo>
                  <a:pt x="3599545" y="253913"/>
                </a:lnTo>
                <a:lnTo>
                  <a:pt x="3624115" y="216897"/>
                </a:lnTo>
                <a:lnTo>
                  <a:pt x="3643864" y="176948"/>
                </a:lnTo>
                <a:lnTo>
                  <a:pt x="3644994" y="173517"/>
                </a:lnTo>
                <a:lnTo>
                  <a:pt x="3640042" y="173517"/>
                </a:lnTo>
                <a:lnTo>
                  <a:pt x="3640042" y="115973"/>
                </a:lnTo>
                <a:lnTo>
                  <a:pt x="3661331" y="115973"/>
                </a:lnTo>
                <a:lnTo>
                  <a:pt x="3664282" y="100038"/>
                </a:lnTo>
                <a:lnTo>
                  <a:pt x="3622335" y="100038"/>
                </a:lnTo>
                <a:lnTo>
                  <a:pt x="3622335" y="39838"/>
                </a:lnTo>
                <a:close/>
              </a:path>
              <a:path w="4813300" h="801369">
                <a:moveTo>
                  <a:pt x="3916253" y="0"/>
                </a:moveTo>
                <a:lnTo>
                  <a:pt x="3842779" y="0"/>
                </a:lnTo>
                <a:lnTo>
                  <a:pt x="3842779" y="409005"/>
                </a:lnTo>
                <a:lnTo>
                  <a:pt x="3916253" y="409005"/>
                </a:lnTo>
                <a:lnTo>
                  <a:pt x="3916253" y="326672"/>
                </a:lnTo>
                <a:lnTo>
                  <a:pt x="3849857" y="326672"/>
                </a:lnTo>
                <a:lnTo>
                  <a:pt x="3849857" y="269128"/>
                </a:lnTo>
                <a:lnTo>
                  <a:pt x="3916253" y="269128"/>
                </a:lnTo>
                <a:lnTo>
                  <a:pt x="3916253" y="173517"/>
                </a:lnTo>
                <a:lnTo>
                  <a:pt x="3854286" y="173517"/>
                </a:lnTo>
                <a:lnTo>
                  <a:pt x="3854286" y="115973"/>
                </a:lnTo>
                <a:lnTo>
                  <a:pt x="3916253" y="115973"/>
                </a:lnTo>
                <a:lnTo>
                  <a:pt x="3916253" y="0"/>
                </a:lnTo>
                <a:close/>
              </a:path>
              <a:path w="4813300" h="801369">
                <a:moveTo>
                  <a:pt x="3842779" y="269128"/>
                </a:moveTo>
                <a:lnTo>
                  <a:pt x="3632963" y="269128"/>
                </a:lnTo>
                <a:lnTo>
                  <a:pt x="3632963" y="326672"/>
                </a:lnTo>
                <a:lnTo>
                  <a:pt x="3842779" y="326672"/>
                </a:lnTo>
                <a:lnTo>
                  <a:pt x="3842779" y="269128"/>
                </a:lnTo>
                <a:close/>
              </a:path>
              <a:path w="4813300" h="801369">
                <a:moveTo>
                  <a:pt x="3916253" y="269128"/>
                </a:moveTo>
                <a:lnTo>
                  <a:pt x="3849857" y="269128"/>
                </a:lnTo>
                <a:lnTo>
                  <a:pt x="3849857" y="326672"/>
                </a:lnTo>
                <a:lnTo>
                  <a:pt x="3916253" y="326672"/>
                </a:lnTo>
                <a:lnTo>
                  <a:pt x="3916253" y="269128"/>
                </a:lnTo>
                <a:close/>
              </a:path>
              <a:path w="4813300" h="801369">
                <a:moveTo>
                  <a:pt x="3661331" y="115973"/>
                </a:moveTo>
                <a:lnTo>
                  <a:pt x="3640042" y="115973"/>
                </a:lnTo>
                <a:lnTo>
                  <a:pt x="3640042" y="173517"/>
                </a:lnTo>
                <a:lnTo>
                  <a:pt x="3644994" y="173517"/>
                </a:lnTo>
                <a:lnTo>
                  <a:pt x="3657970" y="134122"/>
                </a:lnTo>
                <a:lnTo>
                  <a:pt x="3661331" y="115973"/>
                </a:lnTo>
                <a:close/>
              </a:path>
              <a:path w="4813300" h="801369">
                <a:moveTo>
                  <a:pt x="3842779" y="115973"/>
                </a:moveTo>
                <a:lnTo>
                  <a:pt x="3661331" y="115973"/>
                </a:lnTo>
                <a:lnTo>
                  <a:pt x="3657970" y="134122"/>
                </a:lnTo>
                <a:lnTo>
                  <a:pt x="3644994" y="173517"/>
                </a:lnTo>
                <a:lnTo>
                  <a:pt x="3842779" y="173517"/>
                </a:lnTo>
                <a:lnTo>
                  <a:pt x="3842779" y="115973"/>
                </a:lnTo>
                <a:close/>
              </a:path>
              <a:path w="4813300" h="801369">
                <a:moveTo>
                  <a:pt x="3916253" y="115973"/>
                </a:moveTo>
                <a:lnTo>
                  <a:pt x="3854286" y="115973"/>
                </a:lnTo>
                <a:lnTo>
                  <a:pt x="3854286" y="173517"/>
                </a:lnTo>
                <a:lnTo>
                  <a:pt x="3916253" y="173517"/>
                </a:lnTo>
                <a:lnTo>
                  <a:pt x="3916253" y="115973"/>
                </a:lnTo>
                <a:close/>
              </a:path>
              <a:path w="4813300" h="801369">
                <a:moveTo>
                  <a:pt x="3589582" y="39838"/>
                </a:moveTo>
                <a:lnTo>
                  <a:pt x="3311601" y="39838"/>
                </a:lnTo>
                <a:lnTo>
                  <a:pt x="3311601" y="100038"/>
                </a:lnTo>
                <a:lnTo>
                  <a:pt x="3587878" y="100038"/>
                </a:lnTo>
                <a:lnTo>
                  <a:pt x="3589582" y="75250"/>
                </a:lnTo>
                <a:lnTo>
                  <a:pt x="3589582" y="39838"/>
                </a:lnTo>
                <a:close/>
              </a:path>
              <a:path w="4813300" h="801369">
                <a:moveTo>
                  <a:pt x="3669255" y="39838"/>
                </a:moveTo>
                <a:lnTo>
                  <a:pt x="3622335" y="39838"/>
                </a:lnTo>
                <a:lnTo>
                  <a:pt x="3622335" y="100038"/>
                </a:lnTo>
                <a:lnTo>
                  <a:pt x="3664282" y="100038"/>
                </a:lnTo>
                <a:lnTo>
                  <a:pt x="3666434" y="88419"/>
                </a:lnTo>
                <a:lnTo>
                  <a:pt x="3669255" y="39838"/>
                </a:lnTo>
                <a:close/>
              </a:path>
              <a:path w="4813300" h="801369">
                <a:moveTo>
                  <a:pt x="3916253" y="445302"/>
                </a:moveTo>
                <a:lnTo>
                  <a:pt x="3401012" y="445302"/>
                </a:lnTo>
                <a:lnTo>
                  <a:pt x="3401012" y="504617"/>
                </a:lnTo>
                <a:lnTo>
                  <a:pt x="3842779" y="504617"/>
                </a:lnTo>
                <a:lnTo>
                  <a:pt x="3842779" y="586063"/>
                </a:lnTo>
                <a:lnTo>
                  <a:pt x="3402782" y="586063"/>
                </a:lnTo>
                <a:lnTo>
                  <a:pt x="3402782" y="793221"/>
                </a:lnTo>
                <a:lnTo>
                  <a:pt x="3942818" y="793221"/>
                </a:lnTo>
                <a:lnTo>
                  <a:pt x="3942818" y="769319"/>
                </a:lnTo>
                <a:lnTo>
                  <a:pt x="3475376" y="769319"/>
                </a:lnTo>
                <a:lnTo>
                  <a:pt x="3475376" y="641837"/>
                </a:lnTo>
                <a:lnTo>
                  <a:pt x="3916253" y="641837"/>
                </a:lnTo>
                <a:lnTo>
                  <a:pt x="3916253" y="445302"/>
                </a:lnTo>
                <a:close/>
              </a:path>
              <a:path w="4813300" h="801369">
                <a:moveTo>
                  <a:pt x="3942818" y="733907"/>
                </a:moveTo>
                <a:lnTo>
                  <a:pt x="3475376" y="733907"/>
                </a:lnTo>
                <a:lnTo>
                  <a:pt x="3475376" y="769319"/>
                </a:lnTo>
                <a:lnTo>
                  <a:pt x="3942818" y="769319"/>
                </a:lnTo>
                <a:lnTo>
                  <a:pt x="3942818" y="733907"/>
                </a:lnTo>
                <a:close/>
              </a:path>
              <a:path w="4813300" h="801369">
                <a:moveTo>
                  <a:pt x="4233123" y="562727"/>
                </a:moveTo>
                <a:lnTo>
                  <a:pt x="4220725" y="563046"/>
                </a:lnTo>
                <a:lnTo>
                  <a:pt x="4064029" y="564817"/>
                </a:lnTo>
                <a:lnTo>
                  <a:pt x="4072630" y="624131"/>
                </a:lnTo>
                <a:lnTo>
                  <a:pt x="4072743" y="624906"/>
                </a:lnTo>
                <a:lnTo>
                  <a:pt x="4072823" y="625459"/>
                </a:lnTo>
                <a:lnTo>
                  <a:pt x="4072887" y="625902"/>
                </a:lnTo>
                <a:lnTo>
                  <a:pt x="4096494" y="625902"/>
                </a:lnTo>
                <a:lnTo>
                  <a:pt x="4226924" y="624131"/>
                </a:lnTo>
                <a:lnTo>
                  <a:pt x="4268754" y="622582"/>
                </a:lnTo>
                <a:lnTo>
                  <a:pt x="4353743" y="618155"/>
                </a:lnTo>
                <a:lnTo>
                  <a:pt x="4396898" y="615278"/>
                </a:lnTo>
                <a:lnTo>
                  <a:pt x="4440444" y="611737"/>
                </a:lnTo>
                <a:lnTo>
                  <a:pt x="4483437" y="607310"/>
                </a:lnTo>
                <a:lnTo>
                  <a:pt x="4525877" y="601999"/>
                </a:lnTo>
                <a:lnTo>
                  <a:pt x="4567762" y="595802"/>
                </a:lnTo>
                <a:lnTo>
                  <a:pt x="4567119" y="587834"/>
                </a:lnTo>
                <a:lnTo>
                  <a:pt x="4233123" y="587834"/>
                </a:lnTo>
                <a:lnTo>
                  <a:pt x="4233123" y="562727"/>
                </a:lnTo>
                <a:close/>
              </a:path>
              <a:path w="4813300" h="801369">
                <a:moveTo>
                  <a:pt x="4305718" y="560438"/>
                </a:moveTo>
                <a:lnTo>
                  <a:pt x="4263775" y="561939"/>
                </a:lnTo>
                <a:lnTo>
                  <a:pt x="4233123" y="562727"/>
                </a:lnTo>
                <a:lnTo>
                  <a:pt x="4233123" y="587834"/>
                </a:lnTo>
                <a:lnTo>
                  <a:pt x="4305718" y="587834"/>
                </a:lnTo>
                <a:lnTo>
                  <a:pt x="4305718" y="560438"/>
                </a:lnTo>
                <a:close/>
              </a:path>
              <a:path w="4813300" h="801369">
                <a:moveTo>
                  <a:pt x="4563333" y="540914"/>
                </a:moveTo>
                <a:lnTo>
                  <a:pt x="4522555" y="545506"/>
                </a:lnTo>
                <a:lnTo>
                  <a:pt x="4480782" y="549545"/>
                </a:lnTo>
                <a:lnTo>
                  <a:pt x="4438013" y="553031"/>
                </a:lnTo>
                <a:lnTo>
                  <a:pt x="4394249" y="555964"/>
                </a:lnTo>
                <a:lnTo>
                  <a:pt x="4306007" y="560438"/>
                </a:lnTo>
                <a:lnTo>
                  <a:pt x="4305718" y="560438"/>
                </a:lnTo>
                <a:lnTo>
                  <a:pt x="4305718" y="587834"/>
                </a:lnTo>
                <a:lnTo>
                  <a:pt x="4567119" y="587834"/>
                </a:lnTo>
                <a:lnTo>
                  <a:pt x="4563333" y="540914"/>
                </a:lnTo>
                <a:close/>
              </a:path>
              <a:path w="4813300" h="801369">
                <a:moveTo>
                  <a:pt x="4305718" y="316934"/>
                </a:moveTo>
                <a:lnTo>
                  <a:pt x="4233123" y="316934"/>
                </a:lnTo>
                <a:lnTo>
                  <a:pt x="4233123" y="562727"/>
                </a:lnTo>
                <a:lnTo>
                  <a:pt x="4263775" y="561939"/>
                </a:lnTo>
                <a:lnTo>
                  <a:pt x="4305718" y="560438"/>
                </a:lnTo>
                <a:lnTo>
                  <a:pt x="4305718" y="316934"/>
                </a:lnTo>
                <a:close/>
              </a:path>
              <a:path w="4813300" h="801369">
                <a:moveTo>
                  <a:pt x="4469493" y="87644"/>
                </a:moveTo>
                <a:lnTo>
                  <a:pt x="4439399" y="87644"/>
                </a:lnTo>
                <a:lnTo>
                  <a:pt x="4439292" y="147843"/>
                </a:lnTo>
                <a:lnTo>
                  <a:pt x="4439231" y="157250"/>
                </a:lnTo>
                <a:lnTo>
                  <a:pt x="4437902" y="219995"/>
                </a:lnTo>
                <a:lnTo>
                  <a:pt x="4434472" y="297237"/>
                </a:lnTo>
                <a:lnTo>
                  <a:pt x="4430322" y="341723"/>
                </a:lnTo>
                <a:lnTo>
                  <a:pt x="4424290" y="390192"/>
                </a:lnTo>
                <a:lnTo>
                  <a:pt x="4416374" y="442646"/>
                </a:lnTo>
                <a:lnTo>
                  <a:pt x="4488969" y="448843"/>
                </a:lnTo>
                <a:lnTo>
                  <a:pt x="4496494" y="395117"/>
                </a:lnTo>
                <a:lnTo>
                  <a:pt x="4502248" y="345485"/>
                </a:lnTo>
                <a:lnTo>
                  <a:pt x="4506232" y="299948"/>
                </a:lnTo>
                <a:lnTo>
                  <a:pt x="4508444" y="258505"/>
                </a:lnTo>
                <a:lnTo>
                  <a:pt x="4511107" y="187239"/>
                </a:lnTo>
                <a:lnTo>
                  <a:pt x="4511852" y="147843"/>
                </a:lnTo>
                <a:lnTo>
                  <a:pt x="4469493" y="147843"/>
                </a:lnTo>
                <a:lnTo>
                  <a:pt x="4469493" y="87644"/>
                </a:lnTo>
                <a:close/>
              </a:path>
              <a:path w="4813300" h="801369">
                <a:moveTo>
                  <a:pt x="4439399" y="87644"/>
                </a:moveTo>
                <a:lnTo>
                  <a:pt x="4108300" y="87644"/>
                </a:lnTo>
                <a:lnTo>
                  <a:pt x="4108300" y="147843"/>
                </a:lnTo>
                <a:lnTo>
                  <a:pt x="4439292" y="147843"/>
                </a:lnTo>
                <a:lnTo>
                  <a:pt x="4439399" y="87644"/>
                </a:lnTo>
                <a:close/>
              </a:path>
              <a:path w="4813300" h="801369">
                <a:moveTo>
                  <a:pt x="4511994" y="87644"/>
                </a:moveTo>
                <a:lnTo>
                  <a:pt x="4469493" y="87644"/>
                </a:lnTo>
                <a:lnTo>
                  <a:pt x="4469493" y="147843"/>
                </a:lnTo>
                <a:lnTo>
                  <a:pt x="4511852" y="147843"/>
                </a:lnTo>
                <a:lnTo>
                  <a:pt x="4511994" y="131023"/>
                </a:lnTo>
                <a:lnTo>
                  <a:pt x="4511994" y="87644"/>
                </a:lnTo>
                <a:close/>
              </a:path>
              <a:path w="4813300" h="801369">
                <a:moveTo>
                  <a:pt x="4685507" y="0"/>
                </a:moveTo>
                <a:lnTo>
                  <a:pt x="4612022" y="0"/>
                </a:lnTo>
                <a:lnTo>
                  <a:pt x="4612022" y="801190"/>
                </a:lnTo>
                <a:lnTo>
                  <a:pt x="4685507" y="801190"/>
                </a:lnTo>
                <a:lnTo>
                  <a:pt x="4685507" y="397496"/>
                </a:lnTo>
                <a:lnTo>
                  <a:pt x="4665141" y="397496"/>
                </a:lnTo>
                <a:lnTo>
                  <a:pt x="4665141" y="334641"/>
                </a:lnTo>
                <a:lnTo>
                  <a:pt x="4685507" y="334641"/>
                </a:lnTo>
                <a:lnTo>
                  <a:pt x="4685507" y="0"/>
                </a:lnTo>
                <a:close/>
              </a:path>
              <a:path w="4813300" h="801369">
                <a:moveTo>
                  <a:pt x="4685507" y="334641"/>
                </a:moveTo>
                <a:lnTo>
                  <a:pt x="4665141" y="334641"/>
                </a:lnTo>
                <a:lnTo>
                  <a:pt x="4665141" y="397496"/>
                </a:lnTo>
                <a:lnTo>
                  <a:pt x="4685507" y="397496"/>
                </a:lnTo>
                <a:lnTo>
                  <a:pt x="4685507" y="334641"/>
                </a:lnTo>
                <a:close/>
              </a:path>
              <a:path w="4813300" h="801369">
                <a:moveTo>
                  <a:pt x="4812990" y="334641"/>
                </a:moveTo>
                <a:lnTo>
                  <a:pt x="4685507" y="334641"/>
                </a:lnTo>
                <a:lnTo>
                  <a:pt x="4685507" y="397496"/>
                </a:lnTo>
                <a:lnTo>
                  <a:pt x="4812990" y="397496"/>
                </a:lnTo>
                <a:lnTo>
                  <a:pt x="4812990" y="334641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699801" y="8459315"/>
            <a:ext cx="706120" cy="240029"/>
          </a:xfrm>
          <a:custGeom>
            <a:avLst/>
            <a:gdLst/>
            <a:ahLst/>
            <a:cxnLst/>
            <a:rect l="l" t="t" r="r" b="b"/>
            <a:pathLst>
              <a:path w="706120" h="240029">
                <a:moveTo>
                  <a:pt x="197537" y="0"/>
                </a:moveTo>
                <a:lnTo>
                  <a:pt x="175529" y="0"/>
                </a:lnTo>
                <a:lnTo>
                  <a:pt x="175529" y="141855"/>
                </a:lnTo>
                <a:lnTo>
                  <a:pt x="197537" y="141855"/>
                </a:lnTo>
                <a:lnTo>
                  <a:pt x="197537" y="68939"/>
                </a:lnTo>
                <a:lnTo>
                  <a:pt x="180037" y="68939"/>
                </a:lnTo>
                <a:lnTo>
                  <a:pt x="180037" y="50643"/>
                </a:lnTo>
                <a:lnTo>
                  <a:pt x="197537" y="50643"/>
                </a:lnTo>
                <a:lnTo>
                  <a:pt x="197537" y="0"/>
                </a:lnTo>
                <a:close/>
              </a:path>
              <a:path w="706120" h="240029">
                <a:moveTo>
                  <a:pt x="64696" y="13522"/>
                </a:moveTo>
                <a:lnTo>
                  <a:pt x="60719" y="13522"/>
                </a:lnTo>
                <a:lnTo>
                  <a:pt x="60719" y="38181"/>
                </a:lnTo>
                <a:lnTo>
                  <a:pt x="60316" y="45754"/>
                </a:lnTo>
                <a:lnTo>
                  <a:pt x="44081" y="88096"/>
                </a:lnTo>
                <a:lnTo>
                  <a:pt x="8965" y="116450"/>
                </a:lnTo>
                <a:lnTo>
                  <a:pt x="0" y="120112"/>
                </a:lnTo>
                <a:lnTo>
                  <a:pt x="11666" y="137878"/>
                </a:lnTo>
                <a:lnTo>
                  <a:pt x="47196" y="115605"/>
                </a:lnTo>
                <a:lnTo>
                  <a:pt x="70530" y="81135"/>
                </a:lnTo>
                <a:lnTo>
                  <a:pt x="72229" y="76539"/>
                </a:lnTo>
                <a:lnTo>
                  <a:pt x="69171" y="68209"/>
                </a:lnTo>
                <a:lnTo>
                  <a:pt x="66685" y="58333"/>
                </a:lnTo>
                <a:lnTo>
                  <a:pt x="65193" y="48058"/>
                </a:lnTo>
                <a:lnTo>
                  <a:pt x="64733" y="38181"/>
                </a:lnTo>
                <a:lnTo>
                  <a:pt x="64696" y="13522"/>
                </a:lnTo>
                <a:close/>
              </a:path>
              <a:path w="706120" h="240029">
                <a:moveTo>
                  <a:pt x="82461" y="13522"/>
                </a:moveTo>
                <a:lnTo>
                  <a:pt x="79014" y="13522"/>
                </a:lnTo>
                <a:lnTo>
                  <a:pt x="79014" y="38181"/>
                </a:lnTo>
                <a:lnTo>
                  <a:pt x="78663" y="45754"/>
                </a:lnTo>
                <a:lnTo>
                  <a:pt x="72229" y="76539"/>
                </a:lnTo>
                <a:lnTo>
                  <a:pt x="72651" y="77688"/>
                </a:lnTo>
                <a:lnTo>
                  <a:pt x="95188" y="109771"/>
                </a:lnTo>
                <a:lnTo>
                  <a:pt x="129128" y="130718"/>
                </a:lnTo>
                <a:lnTo>
                  <a:pt x="141060" y="113484"/>
                </a:lnTo>
                <a:lnTo>
                  <a:pt x="132575" y="110219"/>
                </a:lnTo>
                <a:lnTo>
                  <a:pt x="124620" y="106258"/>
                </a:lnTo>
                <a:lnTo>
                  <a:pt x="93946" y="76810"/>
                </a:lnTo>
                <a:lnTo>
                  <a:pt x="82505" y="38181"/>
                </a:lnTo>
                <a:lnTo>
                  <a:pt x="82461" y="13522"/>
                </a:lnTo>
                <a:close/>
              </a:path>
              <a:path w="706120" h="240029">
                <a:moveTo>
                  <a:pt x="79014" y="13522"/>
                </a:moveTo>
                <a:lnTo>
                  <a:pt x="64696" y="13522"/>
                </a:lnTo>
                <a:lnTo>
                  <a:pt x="64733" y="38181"/>
                </a:lnTo>
                <a:lnTo>
                  <a:pt x="72229" y="76539"/>
                </a:lnTo>
                <a:lnTo>
                  <a:pt x="74242" y="71092"/>
                </a:lnTo>
                <a:lnTo>
                  <a:pt x="76893" y="60586"/>
                </a:lnTo>
                <a:lnTo>
                  <a:pt x="78484" y="49615"/>
                </a:lnTo>
                <a:lnTo>
                  <a:pt x="79014" y="38181"/>
                </a:lnTo>
                <a:lnTo>
                  <a:pt x="79014" y="13522"/>
                </a:lnTo>
                <a:close/>
              </a:path>
              <a:path w="706120" h="240029">
                <a:moveTo>
                  <a:pt x="175529" y="50643"/>
                </a:moveTo>
                <a:lnTo>
                  <a:pt x="123295" y="50643"/>
                </a:lnTo>
                <a:lnTo>
                  <a:pt x="123295" y="68939"/>
                </a:lnTo>
                <a:lnTo>
                  <a:pt x="175529" y="68939"/>
                </a:lnTo>
                <a:lnTo>
                  <a:pt x="175529" y="50643"/>
                </a:lnTo>
                <a:close/>
              </a:path>
              <a:path w="706120" h="240029">
                <a:moveTo>
                  <a:pt x="197537" y="50643"/>
                </a:moveTo>
                <a:lnTo>
                  <a:pt x="180037" y="50643"/>
                </a:lnTo>
                <a:lnTo>
                  <a:pt x="180037" y="68939"/>
                </a:lnTo>
                <a:lnTo>
                  <a:pt x="197537" y="68939"/>
                </a:lnTo>
                <a:lnTo>
                  <a:pt x="197537" y="50643"/>
                </a:lnTo>
                <a:close/>
              </a:path>
              <a:path w="706120" h="240029">
                <a:moveTo>
                  <a:pt x="118521" y="149014"/>
                </a:moveTo>
                <a:lnTo>
                  <a:pt x="71640" y="155725"/>
                </a:lnTo>
                <a:lnTo>
                  <a:pt x="40037" y="184213"/>
                </a:lnTo>
                <a:lnTo>
                  <a:pt x="38712" y="194355"/>
                </a:lnTo>
                <a:lnTo>
                  <a:pt x="40037" y="204381"/>
                </a:lnTo>
                <a:lnTo>
                  <a:pt x="71640" y="232719"/>
                </a:lnTo>
                <a:lnTo>
                  <a:pt x="118521" y="239430"/>
                </a:lnTo>
                <a:lnTo>
                  <a:pt x="136088" y="238684"/>
                </a:lnTo>
                <a:lnTo>
                  <a:pt x="151666" y="236447"/>
                </a:lnTo>
                <a:lnTo>
                  <a:pt x="165255" y="232719"/>
                </a:lnTo>
                <a:lnTo>
                  <a:pt x="176855" y="227498"/>
                </a:lnTo>
                <a:lnTo>
                  <a:pt x="184848" y="221930"/>
                </a:lnTo>
                <a:lnTo>
                  <a:pt x="118521" y="221930"/>
                </a:lnTo>
                <a:lnTo>
                  <a:pt x="109822" y="221731"/>
                </a:lnTo>
                <a:lnTo>
                  <a:pt x="72121" y="213269"/>
                </a:lnTo>
                <a:lnTo>
                  <a:pt x="60454" y="200011"/>
                </a:lnTo>
                <a:lnTo>
                  <a:pt x="60454" y="188521"/>
                </a:lnTo>
                <a:lnTo>
                  <a:pt x="94310" y="168453"/>
                </a:lnTo>
                <a:lnTo>
                  <a:pt x="118521" y="166514"/>
                </a:lnTo>
                <a:lnTo>
                  <a:pt x="184828" y="166514"/>
                </a:lnTo>
                <a:lnTo>
                  <a:pt x="176855" y="160946"/>
                </a:lnTo>
                <a:lnTo>
                  <a:pt x="165255" y="155725"/>
                </a:lnTo>
                <a:lnTo>
                  <a:pt x="151666" y="151997"/>
                </a:lnTo>
                <a:lnTo>
                  <a:pt x="136088" y="149760"/>
                </a:lnTo>
                <a:lnTo>
                  <a:pt x="118521" y="149014"/>
                </a:lnTo>
                <a:close/>
              </a:path>
              <a:path w="706120" h="240029">
                <a:moveTo>
                  <a:pt x="184828" y="166514"/>
                </a:moveTo>
                <a:lnTo>
                  <a:pt x="118521" y="166514"/>
                </a:lnTo>
                <a:lnTo>
                  <a:pt x="127322" y="166729"/>
                </a:lnTo>
                <a:lnTo>
                  <a:pt x="135425" y="167376"/>
                </a:lnTo>
                <a:lnTo>
                  <a:pt x="169431" y="179506"/>
                </a:lnTo>
                <a:lnTo>
                  <a:pt x="174204" y="183572"/>
                </a:lnTo>
                <a:lnTo>
                  <a:pt x="176590" y="188521"/>
                </a:lnTo>
                <a:lnTo>
                  <a:pt x="176590" y="200011"/>
                </a:lnTo>
                <a:lnTo>
                  <a:pt x="142833" y="220140"/>
                </a:lnTo>
                <a:lnTo>
                  <a:pt x="118521" y="221930"/>
                </a:lnTo>
                <a:lnTo>
                  <a:pt x="184848" y="221930"/>
                </a:lnTo>
                <a:lnTo>
                  <a:pt x="186251" y="220953"/>
                </a:lnTo>
                <a:lnTo>
                  <a:pt x="192944" y="213269"/>
                </a:lnTo>
                <a:lnTo>
                  <a:pt x="196990" y="204381"/>
                </a:lnTo>
                <a:lnTo>
                  <a:pt x="198333" y="194355"/>
                </a:lnTo>
                <a:lnTo>
                  <a:pt x="196990" y="184213"/>
                </a:lnTo>
                <a:lnTo>
                  <a:pt x="192963" y="175264"/>
                </a:lnTo>
                <a:lnTo>
                  <a:pt x="186251" y="167508"/>
                </a:lnTo>
                <a:lnTo>
                  <a:pt x="184828" y="166514"/>
                </a:lnTo>
                <a:close/>
              </a:path>
              <a:path w="706120" h="240029">
                <a:moveTo>
                  <a:pt x="316304" y="41892"/>
                </a:moveTo>
                <a:lnTo>
                  <a:pt x="312326" y="41892"/>
                </a:lnTo>
                <a:lnTo>
                  <a:pt x="312296" y="53924"/>
                </a:lnTo>
                <a:lnTo>
                  <a:pt x="310059" y="61381"/>
                </a:lnTo>
                <a:lnTo>
                  <a:pt x="278254" y="92305"/>
                </a:lnTo>
                <a:lnTo>
                  <a:pt x="254788" y="100756"/>
                </a:lnTo>
                <a:lnTo>
                  <a:pt x="264069" y="117991"/>
                </a:lnTo>
                <a:lnTo>
                  <a:pt x="299069" y="102612"/>
                </a:lnTo>
                <a:lnTo>
                  <a:pt x="323605" y="74589"/>
                </a:lnTo>
                <a:lnTo>
                  <a:pt x="323685" y="74421"/>
                </a:lnTo>
                <a:lnTo>
                  <a:pt x="316304" y="45339"/>
                </a:lnTo>
                <a:lnTo>
                  <a:pt x="316304" y="41892"/>
                </a:lnTo>
                <a:close/>
              </a:path>
              <a:path w="706120" h="240029">
                <a:moveTo>
                  <a:pt x="334334" y="41892"/>
                </a:moveTo>
                <a:lnTo>
                  <a:pt x="330357" y="41892"/>
                </a:lnTo>
                <a:lnTo>
                  <a:pt x="330357" y="45339"/>
                </a:lnTo>
                <a:lnTo>
                  <a:pt x="329881" y="53294"/>
                </a:lnTo>
                <a:lnTo>
                  <a:pt x="329843" y="53924"/>
                </a:lnTo>
                <a:lnTo>
                  <a:pt x="328558" y="60807"/>
                </a:lnTo>
                <a:lnTo>
                  <a:pt x="328450" y="61381"/>
                </a:lnTo>
                <a:lnTo>
                  <a:pt x="328376" y="61779"/>
                </a:lnTo>
                <a:lnTo>
                  <a:pt x="328302" y="62177"/>
                </a:lnTo>
                <a:lnTo>
                  <a:pt x="325733" y="70098"/>
                </a:lnTo>
                <a:lnTo>
                  <a:pt x="323685" y="74421"/>
                </a:lnTo>
                <a:lnTo>
                  <a:pt x="324524" y="76098"/>
                </a:lnTo>
                <a:lnTo>
                  <a:pt x="355331" y="104568"/>
                </a:lnTo>
                <a:lnTo>
                  <a:pt x="382326" y="114809"/>
                </a:lnTo>
                <a:lnTo>
                  <a:pt x="391341" y="97575"/>
                </a:lnTo>
                <a:lnTo>
                  <a:pt x="383105" y="95354"/>
                </a:lnTo>
                <a:lnTo>
                  <a:pt x="375366" y="92669"/>
                </a:lnTo>
                <a:lnTo>
                  <a:pt x="341493" y="67878"/>
                </a:lnTo>
                <a:lnTo>
                  <a:pt x="334534" y="53924"/>
                </a:lnTo>
                <a:lnTo>
                  <a:pt x="334407" y="53526"/>
                </a:lnTo>
                <a:lnTo>
                  <a:pt x="334334" y="41892"/>
                </a:lnTo>
                <a:close/>
              </a:path>
              <a:path w="706120" h="240029">
                <a:moveTo>
                  <a:pt x="330357" y="41892"/>
                </a:moveTo>
                <a:lnTo>
                  <a:pt x="316304" y="41892"/>
                </a:lnTo>
                <a:lnTo>
                  <a:pt x="316304" y="45339"/>
                </a:lnTo>
                <a:lnTo>
                  <a:pt x="316803" y="53294"/>
                </a:lnTo>
                <a:lnTo>
                  <a:pt x="316896" y="53924"/>
                </a:lnTo>
                <a:lnTo>
                  <a:pt x="318246" y="60807"/>
                </a:lnTo>
                <a:lnTo>
                  <a:pt x="318359" y="61381"/>
                </a:lnTo>
                <a:lnTo>
                  <a:pt x="320927" y="68905"/>
                </a:lnTo>
                <a:lnTo>
                  <a:pt x="323685" y="74421"/>
                </a:lnTo>
                <a:lnTo>
                  <a:pt x="325733" y="70098"/>
                </a:lnTo>
                <a:lnTo>
                  <a:pt x="328302" y="62177"/>
                </a:lnTo>
                <a:lnTo>
                  <a:pt x="329843" y="53924"/>
                </a:lnTo>
                <a:lnTo>
                  <a:pt x="330357" y="45339"/>
                </a:lnTo>
                <a:lnTo>
                  <a:pt x="330357" y="41892"/>
                </a:lnTo>
                <a:close/>
              </a:path>
              <a:path w="706120" h="240029">
                <a:moveTo>
                  <a:pt x="312326" y="27310"/>
                </a:moveTo>
                <a:lnTo>
                  <a:pt x="259826" y="27310"/>
                </a:lnTo>
                <a:lnTo>
                  <a:pt x="259826" y="44545"/>
                </a:lnTo>
                <a:lnTo>
                  <a:pt x="312326" y="44545"/>
                </a:lnTo>
                <a:lnTo>
                  <a:pt x="312326" y="41892"/>
                </a:lnTo>
                <a:lnTo>
                  <a:pt x="386834" y="41892"/>
                </a:lnTo>
                <a:lnTo>
                  <a:pt x="386834" y="38976"/>
                </a:lnTo>
                <a:lnTo>
                  <a:pt x="312326" y="38976"/>
                </a:lnTo>
                <a:lnTo>
                  <a:pt x="312326" y="27310"/>
                </a:lnTo>
                <a:close/>
              </a:path>
              <a:path w="706120" h="240029">
                <a:moveTo>
                  <a:pt x="386834" y="41892"/>
                </a:moveTo>
                <a:lnTo>
                  <a:pt x="334334" y="41892"/>
                </a:lnTo>
                <a:lnTo>
                  <a:pt x="334334" y="44545"/>
                </a:lnTo>
                <a:lnTo>
                  <a:pt x="386834" y="44545"/>
                </a:lnTo>
                <a:lnTo>
                  <a:pt x="386834" y="41892"/>
                </a:lnTo>
                <a:close/>
              </a:path>
              <a:path w="706120" h="240029">
                <a:moveTo>
                  <a:pt x="334334" y="529"/>
                </a:moveTo>
                <a:lnTo>
                  <a:pt x="312326" y="529"/>
                </a:lnTo>
                <a:lnTo>
                  <a:pt x="312326" y="38976"/>
                </a:lnTo>
                <a:lnTo>
                  <a:pt x="334334" y="38976"/>
                </a:lnTo>
                <a:lnTo>
                  <a:pt x="334334" y="529"/>
                </a:lnTo>
                <a:close/>
              </a:path>
              <a:path w="706120" h="240029">
                <a:moveTo>
                  <a:pt x="386834" y="27310"/>
                </a:moveTo>
                <a:lnTo>
                  <a:pt x="334334" y="27310"/>
                </a:lnTo>
                <a:lnTo>
                  <a:pt x="334334" y="38976"/>
                </a:lnTo>
                <a:lnTo>
                  <a:pt x="386834" y="38976"/>
                </a:lnTo>
                <a:lnTo>
                  <a:pt x="386834" y="27310"/>
                </a:lnTo>
                <a:close/>
              </a:path>
              <a:path w="706120" h="240029">
                <a:moveTo>
                  <a:pt x="334865" y="151041"/>
                </a:moveTo>
                <a:lnTo>
                  <a:pt x="321407" y="151798"/>
                </a:lnTo>
                <a:lnTo>
                  <a:pt x="312857" y="152158"/>
                </a:lnTo>
                <a:lnTo>
                  <a:pt x="312857" y="232801"/>
                </a:lnTo>
                <a:lnTo>
                  <a:pt x="334865" y="232801"/>
                </a:lnTo>
                <a:lnTo>
                  <a:pt x="334865" y="151041"/>
                </a:lnTo>
                <a:close/>
              </a:path>
              <a:path w="706120" h="240029">
                <a:moveTo>
                  <a:pt x="401682" y="127271"/>
                </a:moveTo>
                <a:lnTo>
                  <a:pt x="361661" y="131398"/>
                </a:lnTo>
                <a:lnTo>
                  <a:pt x="320281" y="133635"/>
                </a:lnTo>
                <a:lnTo>
                  <a:pt x="282467" y="134696"/>
                </a:lnTo>
                <a:lnTo>
                  <a:pt x="243653" y="134696"/>
                </a:lnTo>
                <a:lnTo>
                  <a:pt x="246221" y="151041"/>
                </a:lnTo>
                <a:lnTo>
                  <a:pt x="246340" y="151798"/>
                </a:lnTo>
                <a:lnTo>
                  <a:pt x="246396" y="152158"/>
                </a:lnTo>
                <a:lnTo>
                  <a:pt x="246486" y="152726"/>
                </a:lnTo>
                <a:lnTo>
                  <a:pt x="246569" y="153256"/>
                </a:lnTo>
                <a:lnTo>
                  <a:pt x="259933" y="153256"/>
                </a:lnTo>
                <a:lnTo>
                  <a:pt x="294826" y="152726"/>
                </a:lnTo>
                <a:lnTo>
                  <a:pt x="308034" y="152361"/>
                </a:lnTo>
                <a:lnTo>
                  <a:pt x="312857" y="152158"/>
                </a:lnTo>
                <a:lnTo>
                  <a:pt x="312857" y="137347"/>
                </a:lnTo>
                <a:lnTo>
                  <a:pt x="402673" y="137347"/>
                </a:lnTo>
                <a:lnTo>
                  <a:pt x="401682" y="127271"/>
                </a:lnTo>
                <a:close/>
              </a:path>
              <a:path w="706120" h="240029">
                <a:moveTo>
                  <a:pt x="334865" y="137347"/>
                </a:moveTo>
                <a:lnTo>
                  <a:pt x="312857" y="137347"/>
                </a:lnTo>
                <a:lnTo>
                  <a:pt x="312857" y="152158"/>
                </a:lnTo>
                <a:lnTo>
                  <a:pt x="321407" y="151798"/>
                </a:lnTo>
                <a:lnTo>
                  <a:pt x="334844" y="151041"/>
                </a:lnTo>
                <a:lnTo>
                  <a:pt x="334865" y="137347"/>
                </a:lnTo>
                <a:close/>
              </a:path>
              <a:path w="706120" h="240029">
                <a:moveTo>
                  <a:pt x="402673" y="137347"/>
                </a:moveTo>
                <a:lnTo>
                  <a:pt x="334865" y="137347"/>
                </a:lnTo>
                <a:lnTo>
                  <a:pt x="334865" y="151041"/>
                </a:lnTo>
                <a:lnTo>
                  <a:pt x="376228" y="147357"/>
                </a:lnTo>
                <a:lnTo>
                  <a:pt x="403273" y="143446"/>
                </a:lnTo>
                <a:lnTo>
                  <a:pt x="402673" y="137347"/>
                </a:lnTo>
                <a:close/>
              </a:path>
              <a:path w="706120" h="240029">
                <a:moveTo>
                  <a:pt x="440659" y="264"/>
                </a:moveTo>
                <a:lnTo>
                  <a:pt x="418918" y="264"/>
                </a:lnTo>
                <a:lnTo>
                  <a:pt x="418918" y="239961"/>
                </a:lnTo>
                <a:lnTo>
                  <a:pt x="440659" y="239961"/>
                </a:lnTo>
                <a:lnTo>
                  <a:pt x="440659" y="264"/>
                </a:lnTo>
                <a:close/>
              </a:path>
              <a:path w="706120" h="240029">
                <a:moveTo>
                  <a:pt x="585411" y="191438"/>
                </a:moveTo>
                <a:lnTo>
                  <a:pt x="488101" y="191438"/>
                </a:lnTo>
                <a:lnTo>
                  <a:pt x="488101" y="209733"/>
                </a:lnTo>
                <a:lnTo>
                  <a:pt x="705525" y="209733"/>
                </a:lnTo>
                <a:lnTo>
                  <a:pt x="705525" y="198597"/>
                </a:lnTo>
                <a:lnTo>
                  <a:pt x="585411" y="198597"/>
                </a:lnTo>
                <a:lnTo>
                  <a:pt x="585411" y="191438"/>
                </a:lnTo>
                <a:close/>
              </a:path>
              <a:path w="706120" h="240029">
                <a:moveTo>
                  <a:pt x="607154" y="119847"/>
                </a:moveTo>
                <a:lnTo>
                  <a:pt x="585411" y="119847"/>
                </a:lnTo>
                <a:lnTo>
                  <a:pt x="585411" y="198597"/>
                </a:lnTo>
                <a:lnTo>
                  <a:pt x="607154" y="198597"/>
                </a:lnTo>
                <a:lnTo>
                  <a:pt x="607154" y="119847"/>
                </a:lnTo>
                <a:close/>
              </a:path>
              <a:path w="706120" h="240029">
                <a:moveTo>
                  <a:pt x="705525" y="191438"/>
                </a:moveTo>
                <a:lnTo>
                  <a:pt x="607154" y="191438"/>
                </a:lnTo>
                <a:lnTo>
                  <a:pt x="607154" y="198597"/>
                </a:lnTo>
                <a:lnTo>
                  <a:pt x="705525" y="198597"/>
                </a:lnTo>
                <a:lnTo>
                  <a:pt x="705525" y="191438"/>
                </a:lnTo>
                <a:close/>
              </a:path>
              <a:path w="706120" h="240029">
                <a:moveTo>
                  <a:pt x="677948" y="19090"/>
                </a:moveTo>
                <a:lnTo>
                  <a:pt x="515676" y="19090"/>
                </a:lnTo>
                <a:lnTo>
                  <a:pt x="515676" y="129923"/>
                </a:lnTo>
                <a:lnTo>
                  <a:pt x="585411" y="129923"/>
                </a:lnTo>
                <a:lnTo>
                  <a:pt x="585411" y="120112"/>
                </a:lnTo>
                <a:lnTo>
                  <a:pt x="537684" y="120112"/>
                </a:lnTo>
                <a:lnTo>
                  <a:pt x="537684" y="37386"/>
                </a:lnTo>
                <a:lnTo>
                  <a:pt x="677948" y="37386"/>
                </a:lnTo>
                <a:lnTo>
                  <a:pt x="677948" y="19090"/>
                </a:lnTo>
                <a:close/>
              </a:path>
              <a:path w="706120" h="240029">
                <a:moveTo>
                  <a:pt x="680335" y="119847"/>
                </a:moveTo>
                <a:lnTo>
                  <a:pt x="607154" y="119847"/>
                </a:lnTo>
                <a:lnTo>
                  <a:pt x="607154" y="129923"/>
                </a:lnTo>
                <a:lnTo>
                  <a:pt x="680335" y="129923"/>
                </a:lnTo>
                <a:lnTo>
                  <a:pt x="680335" y="119847"/>
                </a:lnTo>
                <a:close/>
              </a:path>
              <a:path w="706120" h="240029">
                <a:moveTo>
                  <a:pt x="680335" y="112158"/>
                </a:moveTo>
                <a:lnTo>
                  <a:pt x="537684" y="112158"/>
                </a:lnTo>
                <a:lnTo>
                  <a:pt x="537684" y="120112"/>
                </a:lnTo>
                <a:lnTo>
                  <a:pt x="585411" y="120112"/>
                </a:lnTo>
                <a:lnTo>
                  <a:pt x="585411" y="119847"/>
                </a:lnTo>
                <a:lnTo>
                  <a:pt x="680335" y="119847"/>
                </a:lnTo>
                <a:lnTo>
                  <a:pt x="680335" y="112158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830342" y="8984313"/>
            <a:ext cx="635" cy="567690"/>
          </a:xfrm>
          <a:custGeom>
            <a:avLst/>
            <a:gdLst/>
            <a:ahLst/>
            <a:cxnLst/>
            <a:rect l="l" t="t" r="r" b="b"/>
            <a:pathLst>
              <a:path w="635" h="567690">
                <a:moveTo>
                  <a:pt x="0" y="567507"/>
                </a:moveTo>
                <a:lnTo>
                  <a:pt x="397" y="567507"/>
                </a:lnTo>
                <a:lnTo>
                  <a:pt x="397" y="0"/>
                </a:lnTo>
                <a:lnTo>
                  <a:pt x="0" y="0"/>
                </a:lnTo>
                <a:lnTo>
                  <a:pt x="0" y="56750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483906" y="8984313"/>
            <a:ext cx="853440" cy="567690"/>
          </a:xfrm>
          <a:custGeom>
            <a:avLst/>
            <a:gdLst/>
            <a:ahLst/>
            <a:cxnLst/>
            <a:rect l="l" t="t" r="r" b="b"/>
            <a:pathLst>
              <a:path w="853439" h="567690">
                <a:moveTo>
                  <a:pt x="0" y="567507"/>
                </a:moveTo>
                <a:lnTo>
                  <a:pt x="853241" y="567507"/>
                </a:lnTo>
                <a:lnTo>
                  <a:pt x="853241" y="0"/>
                </a:lnTo>
                <a:lnTo>
                  <a:pt x="0" y="0"/>
                </a:lnTo>
                <a:lnTo>
                  <a:pt x="0" y="56750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809367" y="8963331"/>
            <a:ext cx="4549140" cy="609600"/>
            <a:chOff x="1809367" y="8963331"/>
            <a:chExt cx="4549140" cy="609600"/>
          </a:xfrm>
        </p:grpSpPr>
        <p:sp>
          <p:nvSpPr>
            <p:cNvPr id="12" name="object 12" descr=""/>
            <p:cNvSpPr/>
            <p:nvPr/>
          </p:nvSpPr>
          <p:spPr>
            <a:xfrm>
              <a:off x="1809356" y="8963335"/>
              <a:ext cx="4549140" cy="609600"/>
            </a:xfrm>
            <a:custGeom>
              <a:avLst/>
              <a:gdLst/>
              <a:ahLst/>
              <a:cxnLst/>
              <a:rect l="l" t="t" r="r" b="b"/>
              <a:pathLst>
                <a:path w="4549140" h="609600">
                  <a:moveTo>
                    <a:pt x="4548759" y="0"/>
                  </a:moveTo>
                  <a:lnTo>
                    <a:pt x="4527778" y="0"/>
                  </a:lnTo>
                  <a:lnTo>
                    <a:pt x="4527778" y="622"/>
                  </a:lnTo>
                  <a:lnTo>
                    <a:pt x="4506811" y="622"/>
                  </a:lnTo>
                  <a:lnTo>
                    <a:pt x="4506811" y="20942"/>
                  </a:lnTo>
                  <a:lnTo>
                    <a:pt x="3674541" y="20980"/>
                  </a:lnTo>
                  <a:lnTo>
                    <a:pt x="3674541" y="41948"/>
                  </a:lnTo>
                  <a:lnTo>
                    <a:pt x="4506811" y="41948"/>
                  </a:lnTo>
                  <a:lnTo>
                    <a:pt x="4506811" y="42532"/>
                  </a:lnTo>
                  <a:lnTo>
                    <a:pt x="4506811" y="567042"/>
                  </a:lnTo>
                  <a:lnTo>
                    <a:pt x="4506811" y="567512"/>
                  </a:lnTo>
                  <a:lnTo>
                    <a:pt x="3674541" y="567512"/>
                  </a:lnTo>
                  <a:lnTo>
                    <a:pt x="3674541" y="588479"/>
                  </a:lnTo>
                  <a:lnTo>
                    <a:pt x="4506811" y="588479"/>
                  </a:lnTo>
                  <a:lnTo>
                    <a:pt x="4506811" y="588632"/>
                  </a:lnTo>
                  <a:lnTo>
                    <a:pt x="21374" y="588632"/>
                  </a:lnTo>
                  <a:lnTo>
                    <a:pt x="21374" y="567042"/>
                  </a:lnTo>
                  <a:lnTo>
                    <a:pt x="21374" y="42532"/>
                  </a:lnTo>
                  <a:lnTo>
                    <a:pt x="21374" y="20942"/>
                  </a:lnTo>
                  <a:lnTo>
                    <a:pt x="4506811" y="20942"/>
                  </a:lnTo>
                  <a:lnTo>
                    <a:pt x="4506811" y="622"/>
                  </a:lnTo>
                  <a:lnTo>
                    <a:pt x="20980" y="622"/>
                  </a:lnTo>
                  <a:lnTo>
                    <a:pt x="0" y="622"/>
                  </a:lnTo>
                  <a:lnTo>
                    <a:pt x="0" y="42532"/>
                  </a:lnTo>
                  <a:lnTo>
                    <a:pt x="0" y="567042"/>
                  </a:lnTo>
                  <a:lnTo>
                    <a:pt x="0" y="608952"/>
                  </a:lnTo>
                  <a:lnTo>
                    <a:pt x="20980" y="608952"/>
                  </a:lnTo>
                  <a:lnTo>
                    <a:pt x="4527778" y="608952"/>
                  </a:lnTo>
                  <a:lnTo>
                    <a:pt x="4527778" y="609460"/>
                  </a:lnTo>
                  <a:lnTo>
                    <a:pt x="4548759" y="609460"/>
                  </a:lnTo>
                  <a:lnTo>
                    <a:pt x="4548759" y="567512"/>
                  </a:lnTo>
                  <a:lnTo>
                    <a:pt x="4527778" y="567512"/>
                  </a:lnTo>
                  <a:lnTo>
                    <a:pt x="4527778" y="567042"/>
                  </a:lnTo>
                  <a:lnTo>
                    <a:pt x="4548759" y="567042"/>
                  </a:lnTo>
                  <a:lnTo>
                    <a:pt x="4548759" y="42532"/>
                  </a:lnTo>
                  <a:lnTo>
                    <a:pt x="4527778" y="42532"/>
                  </a:lnTo>
                  <a:lnTo>
                    <a:pt x="4527778" y="41948"/>
                  </a:lnTo>
                  <a:lnTo>
                    <a:pt x="4548759" y="41948"/>
                  </a:lnTo>
                  <a:lnTo>
                    <a:pt x="45487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830740" y="8984313"/>
              <a:ext cx="3653790" cy="567690"/>
            </a:xfrm>
            <a:custGeom>
              <a:avLst/>
              <a:gdLst/>
              <a:ahLst/>
              <a:cxnLst/>
              <a:rect l="l" t="t" r="r" b="b"/>
              <a:pathLst>
                <a:path w="3653790" h="567690">
                  <a:moveTo>
                    <a:pt x="3653166" y="567507"/>
                  </a:moveTo>
                  <a:lnTo>
                    <a:pt x="0" y="567507"/>
                  </a:lnTo>
                  <a:lnTo>
                    <a:pt x="0" y="0"/>
                  </a:lnTo>
                  <a:lnTo>
                    <a:pt x="3653166" y="0"/>
                  </a:lnTo>
                  <a:lnTo>
                    <a:pt x="3653166" y="567507"/>
                  </a:lnTo>
                  <a:close/>
                </a:path>
              </a:pathLst>
            </a:custGeom>
            <a:solidFill>
              <a:srgbClr val="D8E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09762" y="8963335"/>
              <a:ext cx="3695700" cy="609600"/>
            </a:xfrm>
            <a:custGeom>
              <a:avLst/>
              <a:gdLst/>
              <a:ahLst/>
              <a:cxnLst/>
              <a:rect l="l" t="t" r="r" b="b"/>
              <a:pathLst>
                <a:path w="3695700" h="609600">
                  <a:moveTo>
                    <a:pt x="3695115" y="0"/>
                  </a:moveTo>
                  <a:lnTo>
                    <a:pt x="3674135" y="0"/>
                  </a:lnTo>
                  <a:lnTo>
                    <a:pt x="3674135" y="622"/>
                  </a:lnTo>
                  <a:lnTo>
                    <a:pt x="3653167" y="622"/>
                  </a:lnTo>
                  <a:lnTo>
                    <a:pt x="3653167" y="588632"/>
                  </a:lnTo>
                  <a:lnTo>
                    <a:pt x="41948" y="588632"/>
                  </a:lnTo>
                  <a:lnTo>
                    <a:pt x="41948" y="588479"/>
                  </a:lnTo>
                  <a:lnTo>
                    <a:pt x="3653167" y="588479"/>
                  </a:lnTo>
                  <a:lnTo>
                    <a:pt x="3653167" y="567512"/>
                  </a:lnTo>
                  <a:lnTo>
                    <a:pt x="41948" y="567512"/>
                  </a:lnTo>
                  <a:lnTo>
                    <a:pt x="41948" y="567042"/>
                  </a:lnTo>
                  <a:lnTo>
                    <a:pt x="41948" y="42532"/>
                  </a:lnTo>
                  <a:lnTo>
                    <a:pt x="41948" y="41948"/>
                  </a:lnTo>
                  <a:lnTo>
                    <a:pt x="3653167" y="41948"/>
                  </a:lnTo>
                  <a:lnTo>
                    <a:pt x="3653167" y="20980"/>
                  </a:lnTo>
                  <a:lnTo>
                    <a:pt x="41948" y="20980"/>
                  </a:lnTo>
                  <a:lnTo>
                    <a:pt x="3653167" y="20942"/>
                  </a:lnTo>
                  <a:lnTo>
                    <a:pt x="3653167" y="622"/>
                  </a:lnTo>
                  <a:lnTo>
                    <a:pt x="20967" y="622"/>
                  </a:lnTo>
                  <a:lnTo>
                    <a:pt x="0" y="622"/>
                  </a:lnTo>
                  <a:lnTo>
                    <a:pt x="0" y="42532"/>
                  </a:lnTo>
                  <a:lnTo>
                    <a:pt x="0" y="567042"/>
                  </a:lnTo>
                  <a:lnTo>
                    <a:pt x="0" y="608952"/>
                  </a:lnTo>
                  <a:lnTo>
                    <a:pt x="20967" y="608952"/>
                  </a:lnTo>
                  <a:lnTo>
                    <a:pt x="3674135" y="608952"/>
                  </a:lnTo>
                  <a:lnTo>
                    <a:pt x="3674135" y="609460"/>
                  </a:lnTo>
                  <a:lnTo>
                    <a:pt x="3695115" y="609460"/>
                  </a:lnTo>
                  <a:lnTo>
                    <a:pt x="3695115" y="567512"/>
                  </a:lnTo>
                  <a:lnTo>
                    <a:pt x="3674135" y="567512"/>
                  </a:lnTo>
                  <a:lnTo>
                    <a:pt x="3674135" y="567042"/>
                  </a:lnTo>
                  <a:lnTo>
                    <a:pt x="3695115" y="567042"/>
                  </a:lnTo>
                  <a:lnTo>
                    <a:pt x="3695115" y="42532"/>
                  </a:lnTo>
                  <a:lnTo>
                    <a:pt x="3674135" y="42532"/>
                  </a:lnTo>
                  <a:lnTo>
                    <a:pt x="3674135" y="41948"/>
                  </a:lnTo>
                  <a:lnTo>
                    <a:pt x="3695115" y="41948"/>
                  </a:lnTo>
                  <a:lnTo>
                    <a:pt x="3695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38729" y="9178053"/>
              <a:ext cx="506730" cy="198120"/>
            </a:xfrm>
            <a:custGeom>
              <a:avLst/>
              <a:gdLst/>
              <a:ahLst/>
              <a:cxnLst/>
              <a:rect l="l" t="t" r="r" b="b"/>
              <a:pathLst>
                <a:path w="506729" h="198120">
                  <a:moveTo>
                    <a:pt x="65543" y="0"/>
                  </a:moveTo>
                  <a:lnTo>
                    <a:pt x="23549" y="14594"/>
                  </a:lnTo>
                  <a:lnTo>
                    <a:pt x="11395" y="30789"/>
                  </a:lnTo>
                  <a:lnTo>
                    <a:pt x="11314" y="30937"/>
                  </a:lnTo>
                  <a:lnTo>
                    <a:pt x="8978" y="37310"/>
                  </a:lnTo>
                  <a:lnTo>
                    <a:pt x="7595" y="44072"/>
                  </a:lnTo>
                  <a:lnTo>
                    <a:pt x="7165" y="51222"/>
                  </a:lnTo>
                  <a:lnTo>
                    <a:pt x="7636" y="58690"/>
                  </a:lnTo>
                  <a:lnTo>
                    <a:pt x="30728" y="91845"/>
                  </a:lnTo>
                  <a:lnTo>
                    <a:pt x="37296" y="94158"/>
                  </a:lnTo>
                  <a:lnTo>
                    <a:pt x="37296" y="95288"/>
                  </a:lnTo>
                  <a:lnTo>
                    <a:pt x="4811" y="121653"/>
                  </a:lnTo>
                  <a:lnTo>
                    <a:pt x="1547" y="128558"/>
                  </a:lnTo>
                  <a:lnTo>
                    <a:pt x="0" y="135839"/>
                  </a:lnTo>
                  <a:lnTo>
                    <a:pt x="9" y="144251"/>
                  </a:lnTo>
                  <a:lnTo>
                    <a:pt x="371" y="150026"/>
                  </a:lnTo>
                  <a:lnTo>
                    <a:pt x="486" y="151854"/>
                  </a:lnTo>
                  <a:lnTo>
                    <a:pt x="24284" y="187428"/>
                  </a:lnTo>
                  <a:lnTo>
                    <a:pt x="65543" y="198109"/>
                  </a:lnTo>
                  <a:lnTo>
                    <a:pt x="74906" y="197680"/>
                  </a:lnTo>
                  <a:lnTo>
                    <a:pt x="112693" y="182973"/>
                  </a:lnTo>
                  <a:lnTo>
                    <a:pt x="118432" y="177394"/>
                  </a:lnTo>
                  <a:lnTo>
                    <a:pt x="56755" y="177394"/>
                  </a:lnTo>
                  <a:lnTo>
                    <a:pt x="49160" y="175982"/>
                  </a:lnTo>
                  <a:lnTo>
                    <a:pt x="22921" y="150026"/>
                  </a:lnTo>
                  <a:lnTo>
                    <a:pt x="22921" y="135839"/>
                  </a:lnTo>
                  <a:lnTo>
                    <a:pt x="49976" y="107435"/>
                  </a:lnTo>
                  <a:lnTo>
                    <a:pt x="57320" y="105834"/>
                  </a:lnTo>
                  <a:lnTo>
                    <a:pt x="114548" y="105834"/>
                  </a:lnTo>
                  <a:lnTo>
                    <a:pt x="107036" y="99525"/>
                  </a:lnTo>
                  <a:lnTo>
                    <a:pt x="100759" y="96544"/>
                  </a:lnTo>
                  <a:lnTo>
                    <a:pt x="93791" y="95288"/>
                  </a:lnTo>
                  <a:lnTo>
                    <a:pt x="93791" y="94158"/>
                  </a:lnTo>
                  <a:lnTo>
                    <a:pt x="100235" y="91845"/>
                  </a:lnTo>
                  <a:lnTo>
                    <a:pt x="106008" y="88485"/>
                  </a:lnTo>
                  <a:lnTo>
                    <a:pt x="109032" y="85872"/>
                  </a:lnTo>
                  <a:lnTo>
                    <a:pt x="58513" y="85872"/>
                  </a:lnTo>
                  <a:lnTo>
                    <a:pt x="52298" y="84491"/>
                  </a:lnTo>
                  <a:lnTo>
                    <a:pt x="29700" y="59382"/>
                  </a:lnTo>
                  <a:lnTo>
                    <a:pt x="29700" y="46200"/>
                  </a:lnTo>
                  <a:lnTo>
                    <a:pt x="31144" y="40519"/>
                  </a:lnTo>
                  <a:lnTo>
                    <a:pt x="34094" y="35686"/>
                  </a:lnTo>
                  <a:lnTo>
                    <a:pt x="36956" y="30937"/>
                  </a:lnTo>
                  <a:lnTo>
                    <a:pt x="37045" y="30789"/>
                  </a:lnTo>
                  <a:lnTo>
                    <a:pt x="41219" y="27023"/>
                  </a:lnTo>
                  <a:lnTo>
                    <a:pt x="46617" y="24386"/>
                  </a:lnTo>
                  <a:lnTo>
                    <a:pt x="52016" y="21688"/>
                  </a:lnTo>
                  <a:lnTo>
                    <a:pt x="58324" y="20338"/>
                  </a:lnTo>
                  <a:lnTo>
                    <a:pt x="112736" y="20338"/>
                  </a:lnTo>
                  <a:lnTo>
                    <a:pt x="112081" y="19467"/>
                  </a:lnTo>
                  <a:lnTo>
                    <a:pt x="73700" y="417"/>
                  </a:lnTo>
                  <a:lnTo>
                    <a:pt x="65543" y="0"/>
                  </a:lnTo>
                  <a:close/>
                </a:path>
                <a:path w="506729" h="198120">
                  <a:moveTo>
                    <a:pt x="114548" y="105834"/>
                  </a:moveTo>
                  <a:lnTo>
                    <a:pt x="73704" y="105834"/>
                  </a:lnTo>
                  <a:lnTo>
                    <a:pt x="80954" y="107435"/>
                  </a:lnTo>
                  <a:lnTo>
                    <a:pt x="93697" y="113837"/>
                  </a:lnTo>
                  <a:lnTo>
                    <a:pt x="98750" y="118231"/>
                  </a:lnTo>
                  <a:lnTo>
                    <a:pt x="106158" y="129405"/>
                  </a:lnTo>
                  <a:lnTo>
                    <a:pt x="108040" y="135839"/>
                  </a:lnTo>
                  <a:lnTo>
                    <a:pt x="108040" y="150026"/>
                  </a:lnTo>
                  <a:lnTo>
                    <a:pt x="74269" y="177394"/>
                  </a:lnTo>
                  <a:lnTo>
                    <a:pt x="118432" y="177394"/>
                  </a:lnTo>
                  <a:lnTo>
                    <a:pt x="131078" y="144251"/>
                  </a:lnTo>
                  <a:lnTo>
                    <a:pt x="130959" y="135839"/>
                  </a:lnTo>
                  <a:lnTo>
                    <a:pt x="129320" y="128558"/>
                  </a:lnTo>
                  <a:lnTo>
                    <a:pt x="125994" y="121653"/>
                  </a:lnTo>
                  <a:lnTo>
                    <a:pt x="122666" y="114685"/>
                  </a:lnTo>
                  <a:lnTo>
                    <a:pt x="118210" y="108878"/>
                  </a:lnTo>
                  <a:lnTo>
                    <a:pt x="114548" y="105834"/>
                  </a:lnTo>
                  <a:close/>
                </a:path>
                <a:path w="506729" h="198120">
                  <a:moveTo>
                    <a:pt x="112736" y="20338"/>
                  </a:moveTo>
                  <a:lnTo>
                    <a:pt x="72637" y="20338"/>
                  </a:lnTo>
                  <a:lnTo>
                    <a:pt x="78851" y="21688"/>
                  </a:lnTo>
                  <a:lnTo>
                    <a:pt x="84187" y="24386"/>
                  </a:lnTo>
                  <a:lnTo>
                    <a:pt x="89522" y="27023"/>
                  </a:lnTo>
                  <a:lnTo>
                    <a:pt x="93697" y="30789"/>
                  </a:lnTo>
                  <a:lnTo>
                    <a:pt x="96710" y="35686"/>
                  </a:lnTo>
                  <a:lnTo>
                    <a:pt x="99723" y="40519"/>
                  </a:lnTo>
                  <a:lnTo>
                    <a:pt x="101261" y="46200"/>
                  </a:lnTo>
                  <a:lnTo>
                    <a:pt x="101261" y="59382"/>
                  </a:lnTo>
                  <a:lnTo>
                    <a:pt x="72448" y="85872"/>
                  </a:lnTo>
                  <a:lnTo>
                    <a:pt x="109032" y="85872"/>
                  </a:lnTo>
                  <a:lnTo>
                    <a:pt x="123921" y="51222"/>
                  </a:lnTo>
                  <a:lnTo>
                    <a:pt x="123404" y="44072"/>
                  </a:lnTo>
                  <a:lnTo>
                    <a:pt x="121944" y="37310"/>
                  </a:lnTo>
                  <a:lnTo>
                    <a:pt x="119543" y="30937"/>
                  </a:lnTo>
                  <a:lnTo>
                    <a:pt x="116200" y="24952"/>
                  </a:lnTo>
                  <a:lnTo>
                    <a:pt x="112736" y="20338"/>
                  </a:lnTo>
                  <a:close/>
                </a:path>
                <a:path w="506729" h="198120">
                  <a:moveTo>
                    <a:pt x="230062" y="0"/>
                  </a:moveTo>
                  <a:lnTo>
                    <a:pt x="186855" y="18266"/>
                  </a:lnTo>
                  <a:lnTo>
                    <a:pt x="167470" y="57301"/>
                  </a:lnTo>
                  <a:lnTo>
                    <a:pt x="163021" y="99054"/>
                  </a:lnTo>
                  <a:lnTo>
                    <a:pt x="163414" y="111107"/>
                  </a:lnTo>
                  <a:lnTo>
                    <a:pt x="163515" y="114202"/>
                  </a:lnTo>
                  <a:lnTo>
                    <a:pt x="170930" y="152725"/>
                  </a:lnTo>
                  <a:lnTo>
                    <a:pt x="193811" y="186528"/>
                  </a:lnTo>
                  <a:lnTo>
                    <a:pt x="230062" y="198109"/>
                  </a:lnTo>
                  <a:lnTo>
                    <a:pt x="240307" y="197386"/>
                  </a:lnTo>
                  <a:lnTo>
                    <a:pt x="275445" y="177394"/>
                  </a:lnTo>
                  <a:lnTo>
                    <a:pt x="230062" y="177394"/>
                  </a:lnTo>
                  <a:lnTo>
                    <a:pt x="223300" y="176824"/>
                  </a:lnTo>
                  <a:lnTo>
                    <a:pt x="193817" y="149847"/>
                  </a:lnTo>
                  <a:lnTo>
                    <a:pt x="185949" y="111107"/>
                  </a:lnTo>
                  <a:lnTo>
                    <a:pt x="185619" y="99054"/>
                  </a:lnTo>
                  <a:lnTo>
                    <a:pt x="186120" y="86996"/>
                  </a:lnTo>
                  <a:lnTo>
                    <a:pt x="186244" y="83995"/>
                  </a:lnTo>
                  <a:lnTo>
                    <a:pt x="186355" y="81335"/>
                  </a:lnTo>
                  <a:lnTo>
                    <a:pt x="197389" y="40959"/>
                  </a:lnTo>
                  <a:lnTo>
                    <a:pt x="230062" y="20338"/>
                  </a:lnTo>
                  <a:lnTo>
                    <a:pt x="274851" y="20338"/>
                  </a:lnTo>
                  <a:lnTo>
                    <a:pt x="273210" y="18266"/>
                  </a:lnTo>
                  <a:lnTo>
                    <a:pt x="266124" y="11770"/>
                  </a:lnTo>
                  <a:lnTo>
                    <a:pt x="258256" y="6620"/>
                  </a:lnTo>
                  <a:lnTo>
                    <a:pt x="249623" y="2942"/>
                  </a:lnTo>
                  <a:lnTo>
                    <a:pt x="240225" y="735"/>
                  </a:lnTo>
                  <a:lnTo>
                    <a:pt x="230062" y="0"/>
                  </a:lnTo>
                  <a:close/>
                </a:path>
                <a:path w="506729" h="198120">
                  <a:moveTo>
                    <a:pt x="274851" y="20338"/>
                  </a:moveTo>
                  <a:lnTo>
                    <a:pt x="230062" y="20338"/>
                  </a:lnTo>
                  <a:lnTo>
                    <a:pt x="236777" y="20915"/>
                  </a:lnTo>
                  <a:lnTo>
                    <a:pt x="242985" y="22645"/>
                  </a:lnTo>
                  <a:lnTo>
                    <a:pt x="269138" y="56401"/>
                  </a:lnTo>
                  <a:lnTo>
                    <a:pt x="274505" y="99054"/>
                  </a:lnTo>
                  <a:lnTo>
                    <a:pt x="273883" y="114202"/>
                  </a:lnTo>
                  <a:lnTo>
                    <a:pt x="273776" y="116803"/>
                  </a:lnTo>
                  <a:lnTo>
                    <a:pt x="262829" y="157056"/>
                  </a:lnTo>
                  <a:lnTo>
                    <a:pt x="230062" y="177394"/>
                  </a:lnTo>
                  <a:lnTo>
                    <a:pt x="275445" y="177394"/>
                  </a:lnTo>
                  <a:lnTo>
                    <a:pt x="292654" y="141037"/>
                  </a:lnTo>
                  <a:lnTo>
                    <a:pt x="297103" y="99054"/>
                  </a:lnTo>
                  <a:lnTo>
                    <a:pt x="296702" y="86996"/>
                  </a:lnTo>
                  <a:lnTo>
                    <a:pt x="289100" y="45666"/>
                  </a:lnTo>
                  <a:lnTo>
                    <a:pt x="279401" y="26081"/>
                  </a:lnTo>
                  <a:lnTo>
                    <a:pt x="274851" y="20338"/>
                  </a:lnTo>
                  <a:close/>
                </a:path>
                <a:path w="506729" h="198120">
                  <a:moveTo>
                    <a:pt x="477009" y="110354"/>
                  </a:moveTo>
                  <a:lnTo>
                    <a:pt x="460814" y="110354"/>
                  </a:lnTo>
                  <a:lnTo>
                    <a:pt x="453971" y="112142"/>
                  </a:lnTo>
                  <a:lnTo>
                    <a:pt x="431185" y="142116"/>
                  </a:lnTo>
                  <a:lnTo>
                    <a:pt x="431185" y="166346"/>
                  </a:lnTo>
                  <a:lnTo>
                    <a:pt x="460688" y="198109"/>
                  </a:lnTo>
                  <a:lnTo>
                    <a:pt x="476883" y="198109"/>
                  </a:lnTo>
                  <a:lnTo>
                    <a:pt x="483662" y="196352"/>
                  </a:lnTo>
                  <a:lnTo>
                    <a:pt x="494773" y="189258"/>
                  </a:lnTo>
                  <a:lnTo>
                    <a:pt x="498979" y="184551"/>
                  </a:lnTo>
                  <a:lnTo>
                    <a:pt x="500255" y="181914"/>
                  </a:lnTo>
                  <a:lnTo>
                    <a:pt x="462069" y="181914"/>
                  </a:lnTo>
                  <a:lnTo>
                    <a:pt x="457299" y="179623"/>
                  </a:lnTo>
                  <a:lnTo>
                    <a:pt x="454536" y="175040"/>
                  </a:lnTo>
                  <a:lnTo>
                    <a:pt x="451774" y="170395"/>
                  </a:lnTo>
                  <a:lnTo>
                    <a:pt x="450393" y="165154"/>
                  </a:lnTo>
                  <a:lnTo>
                    <a:pt x="450393" y="143309"/>
                  </a:lnTo>
                  <a:lnTo>
                    <a:pt x="451806" y="138099"/>
                  </a:lnTo>
                  <a:lnTo>
                    <a:pt x="457518" y="128871"/>
                  </a:lnTo>
                  <a:lnTo>
                    <a:pt x="462258" y="126549"/>
                  </a:lnTo>
                  <a:lnTo>
                    <a:pt x="500321" y="126549"/>
                  </a:lnTo>
                  <a:lnTo>
                    <a:pt x="499073" y="123944"/>
                  </a:lnTo>
                  <a:lnTo>
                    <a:pt x="494899" y="119236"/>
                  </a:lnTo>
                  <a:lnTo>
                    <a:pt x="489375" y="115721"/>
                  </a:lnTo>
                  <a:lnTo>
                    <a:pt x="483851" y="112142"/>
                  </a:lnTo>
                  <a:lnTo>
                    <a:pt x="477009" y="110354"/>
                  </a:lnTo>
                  <a:close/>
                </a:path>
                <a:path w="506729" h="198120">
                  <a:moveTo>
                    <a:pt x="496343" y="2636"/>
                  </a:moveTo>
                  <a:lnTo>
                    <a:pt x="474874" y="2636"/>
                  </a:lnTo>
                  <a:lnTo>
                    <a:pt x="342299" y="195473"/>
                  </a:lnTo>
                  <a:lnTo>
                    <a:pt x="363768" y="195473"/>
                  </a:lnTo>
                  <a:lnTo>
                    <a:pt x="496343" y="2636"/>
                  </a:lnTo>
                  <a:close/>
                </a:path>
                <a:path w="506729" h="198120">
                  <a:moveTo>
                    <a:pt x="500321" y="126549"/>
                  </a:moveTo>
                  <a:lnTo>
                    <a:pt x="475628" y="126549"/>
                  </a:lnTo>
                  <a:lnTo>
                    <a:pt x="480336" y="128871"/>
                  </a:lnTo>
                  <a:lnTo>
                    <a:pt x="482972" y="133517"/>
                  </a:lnTo>
                  <a:lnTo>
                    <a:pt x="485609" y="138099"/>
                  </a:lnTo>
                  <a:lnTo>
                    <a:pt x="486927" y="143309"/>
                  </a:lnTo>
                  <a:lnTo>
                    <a:pt x="486927" y="165154"/>
                  </a:lnTo>
                  <a:lnTo>
                    <a:pt x="485546" y="170395"/>
                  </a:lnTo>
                  <a:lnTo>
                    <a:pt x="480084" y="179623"/>
                  </a:lnTo>
                  <a:lnTo>
                    <a:pt x="475440" y="181914"/>
                  </a:lnTo>
                  <a:lnTo>
                    <a:pt x="500255" y="181914"/>
                  </a:lnTo>
                  <a:lnTo>
                    <a:pt x="504691" y="172812"/>
                  </a:lnTo>
                  <a:lnTo>
                    <a:pt x="506135" y="166346"/>
                  </a:lnTo>
                  <a:lnTo>
                    <a:pt x="506135" y="142116"/>
                  </a:lnTo>
                  <a:lnTo>
                    <a:pt x="504722" y="135682"/>
                  </a:lnTo>
                  <a:lnTo>
                    <a:pt x="500321" y="126549"/>
                  </a:lnTo>
                  <a:close/>
                </a:path>
                <a:path w="506729" h="198120">
                  <a:moveTo>
                    <a:pt x="380967" y="0"/>
                  </a:moveTo>
                  <a:lnTo>
                    <a:pt x="364772" y="0"/>
                  </a:lnTo>
                  <a:lnTo>
                    <a:pt x="357930" y="1789"/>
                  </a:lnTo>
                  <a:lnTo>
                    <a:pt x="335143" y="31762"/>
                  </a:lnTo>
                  <a:lnTo>
                    <a:pt x="335143" y="55993"/>
                  </a:lnTo>
                  <a:lnTo>
                    <a:pt x="364646" y="87755"/>
                  </a:lnTo>
                  <a:lnTo>
                    <a:pt x="380841" y="87755"/>
                  </a:lnTo>
                  <a:lnTo>
                    <a:pt x="387621" y="85998"/>
                  </a:lnTo>
                  <a:lnTo>
                    <a:pt x="398732" y="78905"/>
                  </a:lnTo>
                  <a:lnTo>
                    <a:pt x="402937" y="74197"/>
                  </a:lnTo>
                  <a:lnTo>
                    <a:pt x="404213" y="71560"/>
                  </a:lnTo>
                  <a:lnTo>
                    <a:pt x="366027" y="71560"/>
                  </a:lnTo>
                  <a:lnTo>
                    <a:pt x="361257" y="69269"/>
                  </a:lnTo>
                  <a:lnTo>
                    <a:pt x="358494" y="64687"/>
                  </a:lnTo>
                  <a:lnTo>
                    <a:pt x="355732" y="60041"/>
                  </a:lnTo>
                  <a:lnTo>
                    <a:pt x="354351" y="54800"/>
                  </a:lnTo>
                  <a:lnTo>
                    <a:pt x="354351" y="32955"/>
                  </a:lnTo>
                  <a:lnTo>
                    <a:pt x="355764" y="27745"/>
                  </a:lnTo>
                  <a:lnTo>
                    <a:pt x="361476" y="18517"/>
                  </a:lnTo>
                  <a:lnTo>
                    <a:pt x="366216" y="16195"/>
                  </a:lnTo>
                  <a:lnTo>
                    <a:pt x="404279" y="16195"/>
                  </a:lnTo>
                  <a:lnTo>
                    <a:pt x="403031" y="13590"/>
                  </a:lnTo>
                  <a:lnTo>
                    <a:pt x="398858" y="8882"/>
                  </a:lnTo>
                  <a:lnTo>
                    <a:pt x="393333" y="5367"/>
                  </a:lnTo>
                  <a:lnTo>
                    <a:pt x="387809" y="1789"/>
                  </a:lnTo>
                  <a:lnTo>
                    <a:pt x="380967" y="0"/>
                  </a:lnTo>
                  <a:close/>
                </a:path>
                <a:path w="506729" h="198120">
                  <a:moveTo>
                    <a:pt x="404279" y="16195"/>
                  </a:moveTo>
                  <a:lnTo>
                    <a:pt x="379586" y="16195"/>
                  </a:lnTo>
                  <a:lnTo>
                    <a:pt x="384294" y="18517"/>
                  </a:lnTo>
                  <a:lnTo>
                    <a:pt x="386930" y="23162"/>
                  </a:lnTo>
                  <a:lnTo>
                    <a:pt x="389567" y="27745"/>
                  </a:lnTo>
                  <a:lnTo>
                    <a:pt x="390885" y="32955"/>
                  </a:lnTo>
                  <a:lnTo>
                    <a:pt x="390885" y="54800"/>
                  </a:lnTo>
                  <a:lnTo>
                    <a:pt x="389504" y="60041"/>
                  </a:lnTo>
                  <a:lnTo>
                    <a:pt x="384042" y="69269"/>
                  </a:lnTo>
                  <a:lnTo>
                    <a:pt x="379397" y="71560"/>
                  </a:lnTo>
                  <a:lnTo>
                    <a:pt x="404213" y="71560"/>
                  </a:lnTo>
                  <a:lnTo>
                    <a:pt x="408650" y="62458"/>
                  </a:lnTo>
                  <a:lnTo>
                    <a:pt x="410094" y="55993"/>
                  </a:lnTo>
                  <a:lnTo>
                    <a:pt x="410094" y="31762"/>
                  </a:lnTo>
                  <a:lnTo>
                    <a:pt x="408681" y="25329"/>
                  </a:lnTo>
                  <a:lnTo>
                    <a:pt x="404279" y="16195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9667703" y="8459703"/>
            <a:ext cx="706120" cy="240029"/>
          </a:xfrm>
          <a:custGeom>
            <a:avLst/>
            <a:gdLst/>
            <a:ahLst/>
            <a:cxnLst/>
            <a:rect l="l" t="t" r="r" b="b"/>
            <a:pathLst>
              <a:path w="706120" h="240029">
                <a:moveTo>
                  <a:pt x="197537" y="0"/>
                </a:moveTo>
                <a:lnTo>
                  <a:pt x="175529" y="0"/>
                </a:lnTo>
                <a:lnTo>
                  <a:pt x="175529" y="141855"/>
                </a:lnTo>
                <a:lnTo>
                  <a:pt x="197537" y="141855"/>
                </a:lnTo>
                <a:lnTo>
                  <a:pt x="197537" y="68939"/>
                </a:lnTo>
                <a:lnTo>
                  <a:pt x="180037" y="68939"/>
                </a:lnTo>
                <a:lnTo>
                  <a:pt x="180037" y="50643"/>
                </a:lnTo>
                <a:lnTo>
                  <a:pt x="197537" y="50643"/>
                </a:lnTo>
                <a:lnTo>
                  <a:pt x="197537" y="0"/>
                </a:lnTo>
                <a:close/>
              </a:path>
              <a:path w="706120" h="240029">
                <a:moveTo>
                  <a:pt x="64696" y="13522"/>
                </a:moveTo>
                <a:lnTo>
                  <a:pt x="60719" y="13522"/>
                </a:lnTo>
                <a:lnTo>
                  <a:pt x="60719" y="38181"/>
                </a:lnTo>
                <a:lnTo>
                  <a:pt x="60316" y="45754"/>
                </a:lnTo>
                <a:lnTo>
                  <a:pt x="44081" y="88096"/>
                </a:lnTo>
                <a:lnTo>
                  <a:pt x="8965" y="116450"/>
                </a:lnTo>
                <a:lnTo>
                  <a:pt x="0" y="120112"/>
                </a:lnTo>
                <a:lnTo>
                  <a:pt x="11666" y="137878"/>
                </a:lnTo>
                <a:lnTo>
                  <a:pt x="47196" y="115605"/>
                </a:lnTo>
                <a:lnTo>
                  <a:pt x="70530" y="81135"/>
                </a:lnTo>
                <a:lnTo>
                  <a:pt x="72229" y="76539"/>
                </a:lnTo>
                <a:lnTo>
                  <a:pt x="69171" y="68209"/>
                </a:lnTo>
                <a:lnTo>
                  <a:pt x="66685" y="58333"/>
                </a:lnTo>
                <a:lnTo>
                  <a:pt x="65193" y="48058"/>
                </a:lnTo>
                <a:lnTo>
                  <a:pt x="64733" y="38181"/>
                </a:lnTo>
                <a:lnTo>
                  <a:pt x="64696" y="13522"/>
                </a:lnTo>
                <a:close/>
              </a:path>
              <a:path w="706120" h="240029">
                <a:moveTo>
                  <a:pt x="82461" y="13522"/>
                </a:moveTo>
                <a:lnTo>
                  <a:pt x="79014" y="13522"/>
                </a:lnTo>
                <a:lnTo>
                  <a:pt x="79014" y="38181"/>
                </a:lnTo>
                <a:lnTo>
                  <a:pt x="78663" y="45754"/>
                </a:lnTo>
                <a:lnTo>
                  <a:pt x="72229" y="76539"/>
                </a:lnTo>
                <a:lnTo>
                  <a:pt x="72651" y="77688"/>
                </a:lnTo>
                <a:lnTo>
                  <a:pt x="95188" y="109771"/>
                </a:lnTo>
                <a:lnTo>
                  <a:pt x="129128" y="130718"/>
                </a:lnTo>
                <a:lnTo>
                  <a:pt x="141060" y="113484"/>
                </a:lnTo>
                <a:lnTo>
                  <a:pt x="132575" y="110219"/>
                </a:lnTo>
                <a:lnTo>
                  <a:pt x="124620" y="106258"/>
                </a:lnTo>
                <a:lnTo>
                  <a:pt x="93946" y="76810"/>
                </a:lnTo>
                <a:lnTo>
                  <a:pt x="82505" y="38181"/>
                </a:lnTo>
                <a:lnTo>
                  <a:pt x="82461" y="13522"/>
                </a:lnTo>
                <a:close/>
              </a:path>
              <a:path w="706120" h="240029">
                <a:moveTo>
                  <a:pt x="79014" y="13522"/>
                </a:moveTo>
                <a:lnTo>
                  <a:pt x="64696" y="13522"/>
                </a:lnTo>
                <a:lnTo>
                  <a:pt x="64733" y="38181"/>
                </a:lnTo>
                <a:lnTo>
                  <a:pt x="72229" y="76539"/>
                </a:lnTo>
                <a:lnTo>
                  <a:pt x="74242" y="71092"/>
                </a:lnTo>
                <a:lnTo>
                  <a:pt x="76893" y="60586"/>
                </a:lnTo>
                <a:lnTo>
                  <a:pt x="78484" y="49615"/>
                </a:lnTo>
                <a:lnTo>
                  <a:pt x="79014" y="38181"/>
                </a:lnTo>
                <a:lnTo>
                  <a:pt x="79014" y="13522"/>
                </a:lnTo>
                <a:close/>
              </a:path>
              <a:path w="706120" h="240029">
                <a:moveTo>
                  <a:pt x="175529" y="50643"/>
                </a:moveTo>
                <a:lnTo>
                  <a:pt x="123295" y="50643"/>
                </a:lnTo>
                <a:lnTo>
                  <a:pt x="123295" y="68939"/>
                </a:lnTo>
                <a:lnTo>
                  <a:pt x="175529" y="68939"/>
                </a:lnTo>
                <a:lnTo>
                  <a:pt x="175529" y="50643"/>
                </a:lnTo>
                <a:close/>
              </a:path>
              <a:path w="706120" h="240029">
                <a:moveTo>
                  <a:pt x="197537" y="50643"/>
                </a:moveTo>
                <a:lnTo>
                  <a:pt x="180037" y="50643"/>
                </a:lnTo>
                <a:lnTo>
                  <a:pt x="180037" y="68939"/>
                </a:lnTo>
                <a:lnTo>
                  <a:pt x="197537" y="68939"/>
                </a:lnTo>
                <a:lnTo>
                  <a:pt x="197537" y="50643"/>
                </a:lnTo>
                <a:close/>
              </a:path>
              <a:path w="706120" h="240029">
                <a:moveTo>
                  <a:pt x="118521" y="149014"/>
                </a:moveTo>
                <a:lnTo>
                  <a:pt x="71640" y="155725"/>
                </a:lnTo>
                <a:lnTo>
                  <a:pt x="40037" y="184213"/>
                </a:lnTo>
                <a:lnTo>
                  <a:pt x="38712" y="194355"/>
                </a:lnTo>
                <a:lnTo>
                  <a:pt x="40037" y="204381"/>
                </a:lnTo>
                <a:lnTo>
                  <a:pt x="71640" y="232719"/>
                </a:lnTo>
                <a:lnTo>
                  <a:pt x="118521" y="239430"/>
                </a:lnTo>
                <a:lnTo>
                  <a:pt x="136088" y="238684"/>
                </a:lnTo>
                <a:lnTo>
                  <a:pt x="151666" y="236447"/>
                </a:lnTo>
                <a:lnTo>
                  <a:pt x="165255" y="232719"/>
                </a:lnTo>
                <a:lnTo>
                  <a:pt x="176855" y="227498"/>
                </a:lnTo>
                <a:lnTo>
                  <a:pt x="184848" y="221930"/>
                </a:lnTo>
                <a:lnTo>
                  <a:pt x="118521" y="221930"/>
                </a:lnTo>
                <a:lnTo>
                  <a:pt x="109822" y="221731"/>
                </a:lnTo>
                <a:lnTo>
                  <a:pt x="72121" y="213269"/>
                </a:lnTo>
                <a:lnTo>
                  <a:pt x="60454" y="200011"/>
                </a:lnTo>
                <a:lnTo>
                  <a:pt x="60454" y="188521"/>
                </a:lnTo>
                <a:lnTo>
                  <a:pt x="94310" y="168453"/>
                </a:lnTo>
                <a:lnTo>
                  <a:pt x="118521" y="166514"/>
                </a:lnTo>
                <a:lnTo>
                  <a:pt x="184828" y="166514"/>
                </a:lnTo>
                <a:lnTo>
                  <a:pt x="176855" y="160946"/>
                </a:lnTo>
                <a:lnTo>
                  <a:pt x="165255" y="155725"/>
                </a:lnTo>
                <a:lnTo>
                  <a:pt x="151666" y="151997"/>
                </a:lnTo>
                <a:lnTo>
                  <a:pt x="136088" y="149760"/>
                </a:lnTo>
                <a:lnTo>
                  <a:pt x="118521" y="149014"/>
                </a:lnTo>
                <a:close/>
              </a:path>
              <a:path w="706120" h="240029">
                <a:moveTo>
                  <a:pt x="184828" y="166514"/>
                </a:moveTo>
                <a:lnTo>
                  <a:pt x="118521" y="166514"/>
                </a:lnTo>
                <a:lnTo>
                  <a:pt x="127322" y="166729"/>
                </a:lnTo>
                <a:lnTo>
                  <a:pt x="135425" y="167376"/>
                </a:lnTo>
                <a:lnTo>
                  <a:pt x="169431" y="179506"/>
                </a:lnTo>
                <a:lnTo>
                  <a:pt x="174204" y="183572"/>
                </a:lnTo>
                <a:lnTo>
                  <a:pt x="176590" y="188521"/>
                </a:lnTo>
                <a:lnTo>
                  <a:pt x="176590" y="200011"/>
                </a:lnTo>
                <a:lnTo>
                  <a:pt x="142833" y="220140"/>
                </a:lnTo>
                <a:lnTo>
                  <a:pt x="118521" y="221930"/>
                </a:lnTo>
                <a:lnTo>
                  <a:pt x="184848" y="221930"/>
                </a:lnTo>
                <a:lnTo>
                  <a:pt x="186251" y="220953"/>
                </a:lnTo>
                <a:lnTo>
                  <a:pt x="192944" y="213269"/>
                </a:lnTo>
                <a:lnTo>
                  <a:pt x="196990" y="204381"/>
                </a:lnTo>
                <a:lnTo>
                  <a:pt x="198333" y="194355"/>
                </a:lnTo>
                <a:lnTo>
                  <a:pt x="196990" y="184213"/>
                </a:lnTo>
                <a:lnTo>
                  <a:pt x="192963" y="175264"/>
                </a:lnTo>
                <a:lnTo>
                  <a:pt x="186251" y="167508"/>
                </a:lnTo>
                <a:lnTo>
                  <a:pt x="184828" y="166514"/>
                </a:lnTo>
                <a:close/>
              </a:path>
              <a:path w="706120" h="240029">
                <a:moveTo>
                  <a:pt x="316304" y="41892"/>
                </a:moveTo>
                <a:lnTo>
                  <a:pt x="312326" y="41892"/>
                </a:lnTo>
                <a:lnTo>
                  <a:pt x="312296" y="53924"/>
                </a:lnTo>
                <a:lnTo>
                  <a:pt x="310059" y="61381"/>
                </a:lnTo>
                <a:lnTo>
                  <a:pt x="278254" y="92305"/>
                </a:lnTo>
                <a:lnTo>
                  <a:pt x="254788" y="100756"/>
                </a:lnTo>
                <a:lnTo>
                  <a:pt x="264069" y="117991"/>
                </a:lnTo>
                <a:lnTo>
                  <a:pt x="299069" y="102612"/>
                </a:lnTo>
                <a:lnTo>
                  <a:pt x="323605" y="74589"/>
                </a:lnTo>
                <a:lnTo>
                  <a:pt x="323685" y="74421"/>
                </a:lnTo>
                <a:lnTo>
                  <a:pt x="316304" y="45339"/>
                </a:lnTo>
                <a:lnTo>
                  <a:pt x="316304" y="41892"/>
                </a:lnTo>
                <a:close/>
              </a:path>
              <a:path w="706120" h="240029">
                <a:moveTo>
                  <a:pt x="334334" y="41892"/>
                </a:moveTo>
                <a:lnTo>
                  <a:pt x="330357" y="41892"/>
                </a:lnTo>
                <a:lnTo>
                  <a:pt x="330357" y="45339"/>
                </a:lnTo>
                <a:lnTo>
                  <a:pt x="329881" y="53294"/>
                </a:lnTo>
                <a:lnTo>
                  <a:pt x="329843" y="53924"/>
                </a:lnTo>
                <a:lnTo>
                  <a:pt x="328558" y="60807"/>
                </a:lnTo>
                <a:lnTo>
                  <a:pt x="328450" y="61381"/>
                </a:lnTo>
                <a:lnTo>
                  <a:pt x="328376" y="61779"/>
                </a:lnTo>
                <a:lnTo>
                  <a:pt x="328302" y="62177"/>
                </a:lnTo>
                <a:lnTo>
                  <a:pt x="325733" y="70098"/>
                </a:lnTo>
                <a:lnTo>
                  <a:pt x="323685" y="74421"/>
                </a:lnTo>
                <a:lnTo>
                  <a:pt x="324524" y="76098"/>
                </a:lnTo>
                <a:lnTo>
                  <a:pt x="355331" y="104568"/>
                </a:lnTo>
                <a:lnTo>
                  <a:pt x="382326" y="114809"/>
                </a:lnTo>
                <a:lnTo>
                  <a:pt x="391341" y="97575"/>
                </a:lnTo>
                <a:lnTo>
                  <a:pt x="383105" y="95354"/>
                </a:lnTo>
                <a:lnTo>
                  <a:pt x="375366" y="92669"/>
                </a:lnTo>
                <a:lnTo>
                  <a:pt x="341493" y="67878"/>
                </a:lnTo>
                <a:lnTo>
                  <a:pt x="334534" y="53924"/>
                </a:lnTo>
                <a:lnTo>
                  <a:pt x="334407" y="53526"/>
                </a:lnTo>
                <a:lnTo>
                  <a:pt x="334334" y="41892"/>
                </a:lnTo>
                <a:close/>
              </a:path>
              <a:path w="706120" h="240029">
                <a:moveTo>
                  <a:pt x="330357" y="41892"/>
                </a:moveTo>
                <a:lnTo>
                  <a:pt x="316304" y="41892"/>
                </a:lnTo>
                <a:lnTo>
                  <a:pt x="316304" y="45339"/>
                </a:lnTo>
                <a:lnTo>
                  <a:pt x="316803" y="53294"/>
                </a:lnTo>
                <a:lnTo>
                  <a:pt x="316896" y="53924"/>
                </a:lnTo>
                <a:lnTo>
                  <a:pt x="318246" y="60807"/>
                </a:lnTo>
                <a:lnTo>
                  <a:pt x="318359" y="61381"/>
                </a:lnTo>
                <a:lnTo>
                  <a:pt x="320927" y="68905"/>
                </a:lnTo>
                <a:lnTo>
                  <a:pt x="323685" y="74421"/>
                </a:lnTo>
                <a:lnTo>
                  <a:pt x="325733" y="70098"/>
                </a:lnTo>
                <a:lnTo>
                  <a:pt x="328302" y="62177"/>
                </a:lnTo>
                <a:lnTo>
                  <a:pt x="329843" y="53924"/>
                </a:lnTo>
                <a:lnTo>
                  <a:pt x="330357" y="45339"/>
                </a:lnTo>
                <a:lnTo>
                  <a:pt x="330357" y="41892"/>
                </a:lnTo>
                <a:close/>
              </a:path>
              <a:path w="706120" h="240029">
                <a:moveTo>
                  <a:pt x="312326" y="27310"/>
                </a:moveTo>
                <a:lnTo>
                  <a:pt x="259826" y="27310"/>
                </a:lnTo>
                <a:lnTo>
                  <a:pt x="259826" y="44545"/>
                </a:lnTo>
                <a:lnTo>
                  <a:pt x="312326" y="44545"/>
                </a:lnTo>
                <a:lnTo>
                  <a:pt x="312326" y="41892"/>
                </a:lnTo>
                <a:lnTo>
                  <a:pt x="386834" y="41892"/>
                </a:lnTo>
                <a:lnTo>
                  <a:pt x="386834" y="38976"/>
                </a:lnTo>
                <a:lnTo>
                  <a:pt x="312326" y="38976"/>
                </a:lnTo>
                <a:lnTo>
                  <a:pt x="312326" y="27310"/>
                </a:lnTo>
                <a:close/>
              </a:path>
              <a:path w="706120" h="240029">
                <a:moveTo>
                  <a:pt x="386834" y="41892"/>
                </a:moveTo>
                <a:lnTo>
                  <a:pt x="334334" y="41892"/>
                </a:lnTo>
                <a:lnTo>
                  <a:pt x="334334" y="44545"/>
                </a:lnTo>
                <a:lnTo>
                  <a:pt x="386834" y="44545"/>
                </a:lnTo>
                <a:lnTo>
                  <a:pt x="386834" y="41892"/>
                </a:lnTo>
                <a:close/>
              </a:path>
              <a:path w="706120" h="240029">
                <a:moveTo>
                  <a:pt x="334334" y="529"/>
                </a:moveTo>
                <a:lnTo>
                  <a:pt x="312326" y="529"/>
                </a:lnTo>
                <a:lnTo>
                  <a:pt x="312326" y="38976"/>
                </a:lnTo>
                <a:lnTo>
                  <a:pt x="334334" y="38976"/>
                </a:lnTo>
                <a:lnTo>
                  <a:pt x="334334" y="529"/>
                </a:lnTo>
                <a:close/>
              </a:path>
              <a:path w="706120" h="240029">
                <a:moveTo>
                  <a:pt x="386834" y="27310"/>
                </a:moveTo>
                <a:lnTo>
                  <a:pt x="334334" y="27310"/>
                </a:lnTo>
                <a:lnTo>
                  <a:pt x="334334" y="38976"/>
                </a:lnTo>
                <a:lnTo>
                  <a:pt x="386834" y="38976"/>
                </a:lnTo>
                <a:lnTo>
                  <a:pt x="386834" y="27310"/>
                </a:lnTo>
                <a:close/>
              </a:path>
              <a:path w="706120" h="240029">
                <a:moveTo>
                  <a:pt x="334865" y="151041"/>
                </a:moveTo>
                <a:lnTo>
                  <a:pt x="321407" y="151798"/>
                </a:lnTo>
                <a:lnTo>
                  <a:pt x="312857" y="152158"/>
                </a:lnTo>
                <a:lnTo>
                  <a:pt x="312857" y="232801"/>
                </a:lnTo>
                <a:lnTo>
                  <a:pt x="334865" y="232801"/>
                </a:lnTo>
                <a:lnTo>
                  <a:pt x="334865" y="151041"/>
                </a:lnTo>
                <a:close/>
              </a:path>
              <a:path w="706120" h="240029">
                <a:moveTo>
                  <a:pt x="401682" y="127271"/>
                </a:moveTo>
                <a:lnTo>
                  <a:pt x="361661" y="131398"/>
                </a:lnTo>
                <a:lnTo>
                  <a:pt x="320281" y="133635"/>
                </a:lnTo>
                <a:lnTo>
                  <a:pt x="282467" y="134696"/>
                </a:lnTo>
                <a:lnTo>
                  <a:pt x="243653" y="134696"/>
                </a:lnTo>
                <a:lnTo>
                  <a:pt x="246221" y="151041"/>
                </a:lnTo>
                <a:lnTo>
                  <a:pt x="246340" y="151798"/>
                </a:lnTo>
                <a:lnTo>
                  <a:pt x="246396" y="152158"/>
                </a:lnTo>
                <a:lnTo>
                  <a:pt x="246486" y="152726"/>
                </a:lnTo>
                <a:lnTo>
                  <a:pt x="246569" y="153256"/>
                </a:lnTo>
                <a:lnTo>
                  <a:pt x="259933" y="153256"/>
                </a:lnTo>
                <a:lnTo>
                  <a:pt x="294826" y="152726"/>
                </a:lnTo>
                <a:lnTo>
                  <a:pt x="308034" y="152361"/>
                </a:lnTo>
                <a:lnTo>
                  <a:pt x="312857" y="152158"/>
                </a:lnTo>
                <a:lnTo>
                  <a:pt x="312857" y="137347"/>
                </a:lnTo>
                <a:lnTo>
                  <a:pt x="402673" y="137347"/>
                </a:lnTo>
                <a:lnTo>
                  <a:pt x="401682" y="127271"/>
                </a:lnTo>
                <a:close/>
              </a:path>
              <a:path w="706120" h="240029">
                <a:moveTo>
                  <a:pt x="334865" y="137347"/>
                </a:moveTo>
                <a:lnTo>
                  <a:pt x="312857" y="137347"/>
                </a:lnTo>
                <a:lnTo>
                  <a:pt x="312857" y="152158"/>
                </a:lnTo>
                <a:lnTo>
                  <a:pt x="321407" y="151798"/>
                </a:lnTo>
                <a:lnTo>
                  <a:pt x="334844" y="151041"/>
                </a:lnTo>
                <a:lnTo>
                  <a:pt x="334865" y="137347"/>
                </a:lnTo>
                <a:close/>
              </a:path>
              <a:path w="706120" h="240029">
                <a:moveTo>
                  <a:pt x="402673" y="137347"/>
                </a:moveTo>
                <a:lnTo>
                  <a:pt x="334865" y="137347"/>
                </a:lnTo>
                <a:lnTo>
                  <a:pt x="334865" y="151041"/>
                </a:lnTo>
                <a:lnTo>
                  <a:pt x="376228" y="147357"/>
                </a:lnTo>
                <a:lnTo>
                  <a:pt x="403273" y="143446"/>
                </a:lnTo>
                <a:lnTo>
                  <a:pt x="402673" y="137347"/>
                </a:lnTo>
                <a:close/>
              </a:path>
              <a:path w="706120" h="240029">
                <a:moveTo>
                  <a:pt x="440659" y="264"/>
                </a:moveTo>
                <a:lnTo>
                  <a:pt x="418918" y="264"/>
                </a:lnTo>
                <a:lnTo>
                  <a:pt x="418918" y="239961"/>
                </a:lnTo>
                <a:lnTo>
                  <a:pt x="440659" y="239961"/>
                </a:lnTo>
                <a:lnTo>
                  <a:pt x="440659" y="264"/>
                </a:lnTo>
                <a:close/>
              </a:path>
              <a:path w="706120" h="240029">
                <a:moveTo>
                  <a:pt x="585411" y="191438"/>
                </a:moveTo>
                <a:lnTo>
                  <a:pt x="488101" y="191438"/>
                </a:lnTo>
                <a:lnTo>
                  <a:pt x="488101" y="209733"/>
                </a:lnTo>
                <a:lnTo>
                  <a:pt x="705525" y="209733"/>
                </a:lnTo>
                <a:lnTo>
                  <a:pt x="705525" y="198597"/>
                </a:lnTo>
                <a:lnTo>
                  <a:pt x="585411" y="198597"/>
                </a:lnTo>
                <a:lnTo>
                  <a:pt x="585411" y="191438"/>
                </a:lnTo>
                <a:close/>
              </a:path>
              <a:path w="706120" h="240029">
                <a:moveTo>
                  <a:pt x="607154" y="119847"/>
                </a:moveTo>
                <a:lnTo>
                  <a:pt x="585411" y="119847"/>
                </a:lnTo>
                <a:lnTo>
                  <a:pt x="585411" y="198597"/>
                </a:lnTo>
                <a:lnTo>
                  <a:pt x="607154" y="198597"/>
                </a:lnTo>
                <a:lnTo>
                  <a:pt x="607154" y="119847"/>
                </a:lnTo>
                <a:close/>
              </a:path>
              <a:path w="706120" h="240029">
                <a:moveTo>
                  <a:pt x="705525" y="191438"/>
                </a:moveTo>
                <a:lnTo>
                  <a:pt x="607154" y="191438"/>
                </a:lnTo>
                <a:lnTo>
                  <a:pt x="607154" y="198597"/>
                </a:lnTo>
                <a:lnTo>
                  <a:pt x="705525" y="198597"/>
                </a:lnTo>
                <a:lnTo>
                  <a:pt x="705525" y="191438"/>
                </a:lnTo>
                <a:close/>
              </a:path>
              <a:path w="706120" h="240029">
                <a:moveTo>
                  <a:pt x="677948" y="19090"/>
                </a:moveTo>
                <a:lnTo>
                  <a:pt x="515676" y="19090"/>
                </a:lnTo>
                <a:lnTo>
                  <a:pt x="515676" y="129923"/>
                </a:lnTo>
                <a:lnTo>
                  <a:pt x="585411" y="129923"/>
                </a:lnTo>
                <a:lnTo>
                  <a:pt x="585411" y="120112"/>
                </a:lnTo>
                <a:lnTo>
                  <a:pt x="537684" y="120112"/>
                </a:lnTo>
                <a:lnTo>
                  <a:pt x="537684" y="37386"/>
                </a:lnTo>
                <a:lnTo>
                  <a:pt x="677948" y="37386"/>
                </a:lnTo>
                <a:lnTo>
                  <a:pt x="677948" y="19090"/>
                </a:lnTo>
                <a:close/>
              </a:path>
              <a:path w="706120" h="240029">
                <a:moveTo>
                  <a:pt x="680335" y="119847"/>
                </a:moveTo>
                <a:lnTo>
                  <a:pt x="607154" y="119847"/>
                </a:lnTo>
                <a:lnTo>
                  <a:pt x="607154" y="129923"/>
                </a:lnTo>
                <a:lnTo>
                  <a:pt x="680335" y="129923"/>
                </a:lnTo>
                <a:lnTo>
                  <a:pt x="680335" y="119847"/>
                </a:lnTo>
                <a:close/>
              </a:path>
              <a:path w="706120" h="240029">
                <a:moveTo>
                  <a:pt x="680335" y="112158"/>
                </a:moveTo>
                <a:lnTo>
                  <a:pt x="537684" y="112158"/>
                </a:lnTo>
                <a:lnTo>
                  <a:pt x="537684" y="120112"/>
                </a:lnTo>
                <a:lnTo>
                  <a:pt x="585411" y="120112"/>
                </a:lnTo>
                <a:lnTo>
                  <a:pt x="585411" y="119847"/>
                </a:lnTo>
                <a:lnTo>
                  <a:pt x="680335" y="119847"/>
                </a:lnTo>
                <a:lnTo>
                  <a:pt x="680335" y="112158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798255" y="8984720"/>
            <a:ext cx="635" cy="567690"/>
          </a:xfrm>
          <a:custGeom>
            <a:avLst/>
            <a:gdLst/>
            <a:ahLst/>
            <a:cxnLst/>
            <a:rect l="l" t="t" r="r" b="b"/>
            <a:pathLst>
              <a:path w="634" h="567690">
                <a:moveTo>
                  <a:pt x="0" y="567494"/>
                </a:moveTo>
                <a:lnTo>
                  <a:pt x="387" y="567494"/>
                </a:lnTo>
                <a:lnTo>
                  <a:pt x="387" y="0"/>
                </a:lnTo>
                <a:lnTo>
                  <a:pt x="0" y="0"/>
                </a:lnTo>
                <a:lnTo>
                  <a:pt x="0" y="567494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2241731" y="8984720"/>
            <a:ext cx="63500" cy="567690"/>
          </a:xfrm>
          <a:custGeom>
            <a:avLst/>
            <a:gdLst/>
            <a:ahLst/>
            <a:cxnLst/>
            <a:rect l="l" t="t" r="r" b="b"/>
            <a:pathLst>
              <a:path w="63500" h="567690">
                <a:moveTo>
                  <a:pt x="0" y="567494"/>
                </a:moveTo>
                <a:lnTo>
                  <a:pt x="63317" y="567494"/>
                </a:lnTo>
                <a:lnTo>
                  <a:pt x="63317" y="0"/>
                </a:lnTo>
                <a:lnTo>
                  <a:pt x="0" y="0"/>
                </a:lnTo>
                <a:lnTo>
                  <a:pt x="0" y="567494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7777280" y="8963739"/>
            <a:ext cx="4549140" cy="609600"/>
            <a:chOff x="7777280" y="8963739"/>
            <a:chExt cx="4549140" cy="609600"/>
          </a:xfrm>
        </p:grpSpPr>
        <p:sp>
          <p:nvSpPr>
            <p:cNvPr id="20" name="object 20" descr=""/>
            <p:cNvSpPr/>
            <p:nvPr/>
          </p:nvSpPr>
          <p:spPr>
            <a:xfrm>
              <a:off x="7777277" y="8963742"/>
              <a:ext cx="4549140" cy="609600"/>
            </a:xfrm>
            <a:custGeom>
              <a:avLst/>
              <a:gdLst/>
              <a:ahLst/>
              <a:cxnLst/>
              <a:rect l="l" t="t" r="r" b="b"/>
              <a:pathLst>
                <a:path w="4549140" h="609600">
                  <a:moveTo>
                    <a:pt x="4548733" y="0"/>
                  </a:moveTo>
                  <a:lnTo>
                    <a:pt x="4527766" y="0"/>
                  </a:lnTo>
                  <a:lnTo>
                    <a:pt x="4527766" y="622"/>
                  </a:lnTo>
                  <a:lnTo>
                    <a:pt x="4506798" y="622"/>
                  </a:lnTo>
                  <a:lnTo>
                    <a:pt x="4506798" y="20942"/>
                  </a:lnTo>
                  <a:lnTo>
                    <a:pt x="4464443" y="20980"/>
                  </a:lnTo>
                  <a:lnTo>
                    <a:pt x="4464443" y="41948"/>
                  </a:lnTo>
                  <a:lnTo>
                    <a:pt x="4506798" y="41948"/>
                  </a:lnTo>
                  <a:lnTo>
                    <a:pt x="4506798" y="42532"/>
                  </a:lnTo>
                  <a:lnTo>
                    <a:pt x="4506798" y="567042"/>
                  </a:lnTo>
                  <a:lnTo>
                    <a:pt x="4506798" y="567499"/>
                  </a:lnTo>
                  <a:lnTo>
                    <a:pt x="4464443" y="567499"/>
                  </a:lnTo>
                  <a:lnTo>
                    <a:pt x="4464443" y="588467"/>
                  </a:lnTo>
                  <a:lnTo>
                    <a:pt x="4506798" y="588467"/>
                  </a:lnTo>
                  <a:lnTo>
                    <a:pt x="4506798" y="588632"/>
                  </a:lnTo>
                  <a:lnTo>
                    <a:pt x="21361" y="588632"/>
                  </a:lnTo>
                  <a:lnTo>
                    <a:pt x="21361" y="567042"/>
                  </a:lnTo>
                  <a:lnTo>
                    <a:pt x="21361" y="42532"/>
                  </a:lnTo>
                  <a:lnTo>
                    <a:pt x="21361" y="20942"/>
                  </a:lnTo>
                  <a:lnTo>
                    <a:pt x="4506798" y="20942"/>
                  </a:lnTo>
                  <a:lnTo>
                    <a:pt x="4506798" y="622"/>
                  </a:lnTo>
                  <a:lnTo>
                    <a:pt x="20967" y="622"/>
                  </a:lnTo>
                  <a:lnTo>
                    <a:pt x="0" y="622"/>
                  </a:lnTo>
                  <a:lnTo>
                    <a:pt x="0" y="42532"/>
                  </a:lnTo>
                  <a:lnTo>
                    <a:pt x="0" y="567042"/>
                  </a:lnTo>
                  <a:lnTo>
                    <a:pt x="0" y="608952"/>
                  </a:lnTo>
                  <a:lnTo>
                    <a:pt x="20967" y="608952"/>
                  </a:lnTo>
                  <a:lnTo>
                    <a:pt x="4527766" y="608952"/>
                  </a:lnTo>
                  <a:lnTo>
                    <a:pt x="4527766" y="609447"/>
                  </a:lnTo>
                  <a:lnTo>
                    <a:pt x="4548733" y="609447"/>
                  </a:lnTo>
                  <a:lnTo>
                    <a:pt x="4548733" y="567499"/>
                  </a:lnTo>
                  <a:lnTo>
                    <a:pt x="4527766" y="567499"/>
                  </a:lnTo>
                  <a:lnTo>
                    <a:pt x="4527766" y="567042"/>
                  </a:lnTo>
                  <a:lnTo>
                    <a:pt x="4548733" y="567042"/>
                  </a:lnTo>
                  <a:lnTo>
                    <a:pt x="4548733" y="42532"/>
                  </a:lnTo>
                  <a:lnTo>
                    <a:pt x="4527766" y="42532"/>
                  </a:lnTo>
                  <a:lnTo>
                    <a:pt x="4527766" y="41948"/>
                  </a:lnTo>
                  <a:lnTo>
                    <a:pt x="4548733" y="41948"/>
                  </a:lnTo>
                  <a:lnTo>
                    <a:pt x="4548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798642" y="8984720"/>
              <a:ext cx="4443095" cy="567690"/>
            </a:xfrm>
            <a:custGeom>
              <a:avLst/>
              <a:gdLst/>
              <a:ahLst/>
              <a:cxnLst/>
              <a:rect l="l" t="t" r="r" b="b"/>
              <a:pathLst>
                <a:path w="4443095" h="567690">
                  <a:moveTo>
                    <a:pt x="4443089" y="567494"/>
                  </a:moveTo>
                  <a:lnTo>
                    <a:pt x="0" y="567494"/>
                  </a:lnTo>
                  <a:lnTo>
                    <a:pt x="0" y="0"/>
                  </a:lnTo>
                  <a:lnTo>
                    <a:pt x="4443089" y="0"/>
                  </a:lnTo>
                  <a:lnTo>
                    <a:pt x="4443089" y="567494"/>
                  </a:lnTo>
                  <a:close/>
                </a:path>
              </a:pathLst>
            </a:custGeom>
            <a:solidFill>
              <a:srgbClr val="D8E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777658" y="8963742"/>
              <a:ext cx="4485640" cy="609600"/>
            </a:xfrm>
            <a:custGeom>
              <a:avLst/>
              <a:gdLst/>
              <a:ahLst/>
              <a:cxnLst/>
              <a:rect l="l" t="t" r="r" b="b"/>
              <a:pathLst>
                <a:path w="4485640" h="609600">
                  <a:moveTo>
                    <a:pt x="4485043" y="0"/>
                  </a:moveTo>
                  <a:lnTo>
                    <a:pt x="4464062" y="0"/>
                  </a:lnTo>
                  <a:lnTo>
                    <a:pt x="4464062" y="622"/>
                  </a:lnTo>
                  <a:lnTo>
                    <a:pt x="4443095" y="622"/>
                  </a:lnTo>
                  <a:lnTo>
                    <a:pt x="4443095" y="588632"/>
                  </a:lnTo>
                  <a:lnTo>
                    <a:pt x="41948" y="588632"/>
                  </a:lnTo>
                  <a:lnTo>
                    <a:pt x="41948" y="588467"/>
                  </a:lnTo>
                  <a:lnTo>
                    <a:pt x="4443095" y="588467"/>
                  </a:lnTo>
                  <a:lnTo>
                    <a:pt x="4443095" y="567499"/>
                  </a:lnTo>
                  <a:lnTo>
                    <a:pt x="41948" y="567499"/>
                  </a:lnTo>
                  <a:lnTo>
                    <a:pt x="41948" y="567042"/>
                  </a:lnTo>
                  <a:lnTo>
                    <a:pt x="41948" y="42532"/>
                  </a:lnTo>
                  <a:lnTo>
                    <a:pt x="41948" y="41948"/>
                  </a:lnTo>
                  <a:lnTo>
                    <a:pt x="4443095" y="41948"/>
                  </a:lnTo>
                  <a:lnTo>
                    <a:pt x="4443095" y="20980"/>
                  </a:lnTo>
                  <a:lnTo>
                    <a:pt x="41948" y="20980"/>
                  </a:lnTo>
                  <a:lnTo>
                    <a:pt x="4443095" y="20942"/>
                  </a:lnTo>
                  <a:lnTo>
                    <a:pt x="4443095" y="622"/>
                  </a:lnTo>
                  <a:lnTo>
                    <a:pt x="20980" y="622"/>
                  </a:lnTo>
                  <a:lnTo>
                    <a:pt x="0" y="622"/>
                  </a:lnTo>
                  <a:lnTo>
                    <a:pt x="0" y="42532"/>
                  </a:lnTo>
                  <a:lnTo>
                    <a:pt x="0" y="567042"/>
                  </a:lnTo>
                  <a:lnTo>
                    <a:pt x="0" y="608952"/>
                  </a:lnTo>
                  <a:lnTo>
                    <a:pt x="20980" y="608952"/>
                  </a:lnTo>
                  <a:lnTo>
                    <a:pt x="4464062" y="608952"/>
                  </a:lnTo>
                  <a:lnTo>
                    <a:pt x="4464062" y="609447"/>
                  </a:lnTo>
                  <a:lnTo>
                    <a:pt x="4485043" y="609447"/>
                  </a:lnTo>
                  <a:lnTo>
                    <a:pt x="4485043" y="567499"/>
                  </a:lnTo>
                  <a:lnTo>
                    <a:pt x="4464062" y="567499"/>
                  </a:lnTo>
                  <a:lnTo>
                    <a:pt x="4464062" y="567042"/>
                  </a:lnTo>
                  <a:lnTo>
                    <a:pt x="4485043" y="567042"/>
                  </a:lnTo>
                  <a:lnTo>
                    <a:pt x="4485043" y="42532"/>
                  </a:lnTo>
                  <a:lnTo>
                    <a:pt x="4464062" y="42532"/>
                  </a:lnTo>
                  <a:lnTo>
                    <a:pt x="4464062" y="41948"/>
                  </a:lnTo>
                  <a:lnTo>
                    <a:pt x="4485043" y="41948"/>
                  </a:lnTo>
                  <a:lnTo>
                    <a:pt x="4485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6221" y="9178911"/>
              <a:ext cx="526555" cy="19804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9339" y="9165499"/>
              <a:ext cx="170992" cy="198109"/>
            </a:xfrm>
            <a:prstGeom prst="rect">
              <a:avLst/>
            </a:prstGeom>
          </p:spPr>
        </p:pic>
      </p:grpSp>
      <p:sp>
        <p:nvSpPr>
          <p:cNvPr id="25" name="object 25" descr=""/>
          <p:cNvSpPr/>
          <p:nvPr/>
        </p:nvSpPr>
        <p:spPr>
          <a:xfrm>
            <a:off x="15552100" y="8460089"/>
            <a:ext cx="706120" cy="240029"/>
          </a:xfrm>
          <a:custGeom>
            <a:avLst/>
            <a:gdLst/>
            <a:ahLst/>
            <a:cxnLst/>
            <a:rect l="l" t="t" r="r" b="b"/>
            <a:pathLst>
              <a:path w="706119" h="240029">
                <a:moveTo>
                  <a:pt x="197537" y="0"/>
                </a:moveTo>
                <a:lnTo>
                  <a:pt x="175529" y="0"/>
                </a:lnTo>
                <a:lnTo>
                  <a:pt x="175529" y="141855"/>
                </a:lnTo>
                <a:lnTo>
                  <a:pt x="197537" y="141855"/>
                </a:lnTo>
                <a:lnTo>
                  <a:pt x="197537" y="68939"/>
                </a:lnTo>
                <a:lnTo>
                  <a:pt x="180037" y="68939"/>
                </a:lnTo>
                <a:lnTo>
                  <a:pt x="180037" y="50643"/>
                </a:lnTo>
                <a:lnTo>
                  <a:pt x="197537" y="50643"/>
                </a:lnTo>
                <a:lnTo>
                  <a:pt x="197537" y="0"/>
                </a:lnTo>
                <a:close/>
              </a:path>
              <a:path w="706119" h="240029">
                <a:moveTo>
                  <a:pt x="64696" y="13522"/>
                </a:moveTo>
                <a:lnTo>
                  <a:pt x="60719" y="13522"/>
                </a:lnTo>
                <a:lnTo>
                  <a:pt x="60719" y="38181"/>
                </a:lnTo>
                <a:lnTo>
                  <a:pt x="60316" y="45754"/>
                </a:lnTo>
                <a:lnTo>
                  <a:pt x="44081" y="88096"/>
                </a:lnTo>
                <a:lnTo>
                  <a:pt x="8965" y="116450"/>
                </a:lnTo>
                <a:lnTo>
                  <a:pt x="0" y="120112"/>
                </a:lnTo>
                <a:lnTo>
                  <a:pt x="11666" y="137878"/>
                </a:lnTo>
                <a:lnTo>
                  <a:pt x="47196" y="115605"/>
                </a:lnTo>
                <a:lnTo>
                  <a:pt x="70530" y="81135"/>
                </a:lnTo>
                <a:lnTo>
                  <a:pt x="72229" y="76539"/>
                </a:lnTo>
                <a:lnTo>
                  <a:pt x="69171" y="68209"/>
                </a:lnTo>
                <a:lnTo>
                  <a:pt x="66685" y="58333"/>
                </a:lnTo>
                <a:lnTo>
                  <a:pt x="65193" y="48058"/>
                </a:lnTo>
                <a:lnTo>
                  <a:pt x="64733" y="38181"/>
                </a:lnTo>
                <a:lnTo>
                  <a:pt x="64696" y="13522"/>
                </a:lnTo>
                <a:close/>
              </a:path>
              <a:path w="706119" h="240029">
                <a:moveTo>
                  <a:pt x="82461" y="13522"/>
                </a:moveTo>
                <a:lnTo>
                  <a:pt x="79014" y="13522"/>
                </a:lnTo>
                <a:lnTo>
                  <a:pt x="79014" y="38181"/>
                </a:lnTo>
                <a:lnTo>
                  <a:pt x="78663" y="45754"/>
                </a:lnTo>
                <a:lnTo>
                  <a:pt x="72229" y="76539"/>
                </a:lnTo>
                <a:lnTo>
                  <a:pt x="72651" y="77688"/>
                </a:lnTo>
                <a:lnTo>
                  <a:pt x="95188" y="109771"/>
                </a:lnTo>
                <a:lnTo>
                  <a:pt x="129128" y="130718"/>
                </a:lnTo>
                <a:lnTo>
                  <a:pt x="141060" y="113484"/>
                </a:lnTo>
                <a:lnTo>
                  <a:pt x="132575" y="110219"/>
                </a:lnTo>
                <a:lnTo>
                  <a:pt x="124620" y="106258"/>
                </a:lnTo>
                <a:lnTo>
                  <a:pt x="93946" y="76810"/>
                </a:lnTo>
                <a:lnTo>
                  <a:pt x="82505" y="38181"/>
                </a:lnTo>
                <a:lnTo>
                  <a:pt x="82461" y="13522"/>
                </a:lnTo>
                <a:close/>
              </a:path>
              <a:path w="706119" h="240029">
                <a:moveTo>
                  <a:pt x="79014" y="13522"/>
                </a:moveTo>
                <a:lnTo>
                  <a:pt x="64696" y="13522"/>
                </a:lnTo>
                <a:lnTo>
                  <a:pt x="64733" y="38181"/>
                </a:lnTo>
                <a:lnTo>
                  <a:pt x="72229" y="76539"/>
                </a:lnTo>
                <a:lnTo>
                  <a:pt x="74242" y="71092"/>
                </a:lnTo>
                <a:lnTo>
                  <a:pt x="76893" y="60586"/>
                </a:lnTo>
                <a:lnTo>
                  <a:pt x="78484" y="49615"/>
                </a:lnTo>
                <a:lnTo>
                  <a:pt x="79014" y="38181"/>
                </a:lnTo>
                <a:lnTo>
                  <a:pt x="79014" y="13522"/>
                </a:lnTo>
                <a:close/>
              </a:path>
              <a:path w="706119" h="240029">
                <a:moveTo>
                  <a:pt x="175529" y="50643"/>
                </a:moveTo>
                <a:lnTo>
                  <a:pt x="123295" y="50643"/>
                </a:lnTo>
                <a:lnTo>
                  <a:pt x="123295" y="68939"/>
                </a:lnTo>
                <a:lnTo>
                  <a:pt x="175529" y="68939"/>
                </a:lnTo>
                <a:lnTo>
                  <a:pt x="175529" y="50643"/>
                </a:lnTo>
                <a:close/>
              </a:path>
              <a:path w="706119" h="240029">
                <a:moveTo>
                  <a:pt x="197537" y="50643"/>
                </a:moveTo>
                <a:lnTo>
                  <a:pt x="180037" y="50643"/>
                </a:lnTo>
                <a:lnTo>
                  <a:pt x="180037" y="68939"/>
                </a:lnTo>
                <a:lnTo>
                  <a:pt x="197537" y="68939"/>
                </a:lnTo>
                <a:lnTo>
                  <a:pt x="197537" y="50643"/>
                </a:lnTo>
                <a:close/>
              </a:path>
              <a:path w="706119" h="240029">
                <a:moveTo>
                  <a:pt x="118521" y="149014"/>
                </a:moveTo>
                <a:lnTo>
                  <a:pt x="71640" y="155725"/>
                </a:lnTo>
                <a:lnTo>
                  <a:pt x="40037" y="184213"/>
                </a:lnTo>
                <a:lnTo>
                  <a:pt x="38712" y="194355"/>
                </a:lnTo>
                <a:lnTo>
                  <a:pt x="40037" y="204381"/>
                </a:lnTo>
                <a:lnTo>
                  <a:pt x="71640" y="232719"/>
                </a:lnTo>
                <a:lnTo>
                  <a:pt x="118521" y="239430"/>
                </a:lnTo>
                <a:lnTo>
                  <a:pt x="136088" y="238684"/>
                </a:lnTo>
                <a:lnTo>
                  <a:pt x="151666" y="236447"/>
                </a:lnTo>
                <a:lnTo>
                  <a:pt x="165255" y="232719"/>
                </a:lnTo>
                <a:lnTo>
                  <a:pt x="176855" y="227498"/>
                </a:lnTo>
                <a:lnTo>
                  <a:pt x="184848" y="221930"/>
                </a:lnTo>
                <a:lnTo>
                  <a:pt x="118521" y="221930"/>
                </a:lnTo>
                <a:lnTo>
                  <a:pt x="109822" y="221731"/>
                </a:lnTo>
                <a:lnTo>
                  <a:pt x="72121" y="213269"/>
                </a:lnTo>
                <a:lnTo>
                  <a:pt x="60454" y="200011"/>
                </a:lnTo>
                <a:lnTo>
                  <a:pt x="60454" y="188521"/>
                </a:lnTo>
                <a:lnTo>
                  <a:pt x="94310" y="168453"/>
                </a:lnTo>
                <a:lnTo>
                  <a:pt x="118521" y="166514"/>
                </a:lnTo>
                <a:lnTo>
                  <a:pt x="184828" y="166514"/>
                </a:lnTo>
                <a:lnTo>
                  <a:pt x="176855" y="160946"/>
                </a:lnTo>
                <a:lnTo>
                  <a:pt x="165255" y="155725"/>
                </a:lnTo>
                <a:lnTo>
                  <a:pt x="151666" y="151997"/>
                </a:lnTo>
                <a:lnTo>
                  <a:pt x="136088" y="149760"/>
                </a:lnTo>
                <a:lnTo>
                  <a:pt x="118521" y="149014"/>
                </a:lnTo>
                <a:close/>
              </a:path>
              <a:path w="706119" h="240029">
                <a:moveTo>
                  <a:pt x="184828" y="166514"/>
                </a:moveTo>
                <a:lnTo>
                  <a:pt x="118521" y="166514"/>
                </a:lnTo>
                <a:lnTo>
                  <a:pt x="127322" y="166729"/>
                </a:lnTo>
                <a:lnTo>
                  <a:pt x="135425" y="167376"/>
                </a:lnTo>
                <a:lnTo>
                  <a:pt x="169431" y="179506"/>
                </a:lnTo>
                <a:lnTo>
                  <a:pt x="174204" y="183572"/>
                </a:lnTo>
                <a:lnTo>
                  <a:pt x="176590" y="188521"/>
                </a:lnTo>
                <a:lnTo>
                  <a:pt x="176590" y="200011"/>
                </a:lnTo>
                <a:lnTo>
                  <a:pt x="142833" y="220140"/>
                </a:lnTo>
                <a:lnTo>
                  <a:pt x="118521" y="221930"/>
                </a:lnTo>
                <a:lnTo>
                  <a:pt x="184848" y="221930"/>
                </a:lnTo>
                <a:lnTo>
                  <a:pt x="186251" y="220953"/>
                </a:lnTo>
                <a:lnTo>
                  <a:pt x="192944" y="213269"/>
                </a:lnTo>
                <a:lnTo>
                  <a:pt x="196990" y="204381"/>
                </a:lnTo>
                <a:lnTo>
                  <a:pt x="198333" y="194355"/>
                </a:lnTo>
                <a:lnTo>
                  <a:pt x="196990" y="184213"/>
                </a:lnTo>
                <a:lnTo>
                  <a:pt x="192963" y="175264"/>
                </a:lnTo>
                <a:lnTo>
                  <a:pt x="186251" y="167508"/>
                </a:lnTo>
                <a:lnTo>
                  <a:pt x="184828" y="166514"/>
                </a:lnTo>
                <a:close/>
              </a:path>
              <a:path w="706119" h="240029">
                <a:moveTo>
                  <a:pt x="316304" y="41892"/>
                </a:moveTo>
                <a:lnTo>
                  <a:pt x="312326" y="41892"/>
                </a:lnTo>
                <a:lnTo>
                  <a:pt x="312296" y="53924"/>
                </a:lnTo>
                <a:lnTo>
                  <a:pt x="310059" y="61381"/>
                </a:lnTo>
                <a:lnTo>
                  <a:pt x="278254" y="92305"/>
                </a:lnTo>
                <a:lnTo>
                  <a:pt x="254788" y="100756"/>
                </a:lnTo>
                <a:lnTo>
                  <a:pt x="264069" y="117991"/>
                </a:lnTo>
                <a:lnTo>
                  <a:pt x="299069" y="102612"/>
                </a:lnTo>
                <a:lnTo>
                  <a:pt x="323605" y="74589"/>
                </a:lnTo>
                <a:lnTo>
                  <a:pt x="323685" y="74421"/>
                </a:lnTo>
                <a:lnTo>
                  <a:pt x="316304" y="45339"/>
                </a:lnTo>
                <a:lnTo>
                  <a:pt x="316304" y="41892"/>
                </a:lnTo>
                <a:close/>
              </a:path>
              <a:path w="706119" h="240029">
                <a:moveTo>
                  <a:pt x="334334" y="41892"/>
                </a:moveTo>
                <a:lnTo>
                  <a:pt x="330357" y="41892"/>
                </a:lnTo>
                <a:lnTo>
                  <a:pt x="330357" y="45339"/>
                </a:lnTo>
                <a:lnTo>
                  <a:pt x="329881" y="53294"/>
                </a:lnTo>
                <a:lnTo>
                  <a:pt x="329843" y="53924"/>
                </a:lnTo>
                <a:lnTo>
                  <a:pt x="328558" y="60807"/>
                </a:lnTo>
                <a:lnTo>
                  <a:pt x="328450" y="61381"/>
                </a:lnTo>
                <a:lnTo>
                  <a:pt x="328376" y="61779"/>
                </a:lnTo>
                <a:lnTo>
                  <a:pt x="328302" y="62177"/>
                </a:lnTo>
                <a:lnTo>
                  <a:pt x="325733" y="70098"/>
                </a:lnTo>
                <a:lnTo>
                  <a:pt x="323685" y="74421"/>
                </a:lnTo>
                <a:lnTo>
                  <a:pt x="324524" y="76098"/>
                </a:lnTo>
                <a:lnTo>
                  <a:pt x="355331" y="104568"/>
                </a:lnTo>
                <a:lnTo>
                  <a:pt x="382326" y="114809"/>
                </a:lnTo>
                <a:lnTo>
                  <a:pt x="391341" y="97575"/>
                </a:lnTo>
                <a:lnTo>
                  <a:pt x="383105" y="95354"/>
                </a:lnTo>
                <a:lnTo>
                  <a:pt x="375366" y="92669"/>
                </a:lnTo>
                <a:lnTo>
                  <a:pt x="341493" y="67878"/>
                </a:lnTo>
                <a:lnTo>
                  <a:pt x="334534" y="53924"/>
                </a:lnTo>
                <a:lnTo>
                  <a:pt x="334407" y="53526"/>
                </a:lnTo>
                <a:lnTo>
                  <a:pt x="334334" y="41892"/>
                </a:lnTo>
                <a:close/>
              </a:path>
              <a:path w="706119" h="240029">
                <a:moveTo>
                  <a:pt x="330357" y="41892"/>
                </a:moveTo>
                <a:lnTo>
                  <a:pt x="316304" y="41892"/>
                </a:lnTo>
                <a:lnTo>
                  <a:pt x="316304" y="45339"/>
                </a:lnTo>
                <a:lnTo>
                  <a:pt x="316803" y="53294"/>
                </a:lnTo>
                <a:lnTo>
                  <a:pt x="316896" y="53924"/>
                </a:lnTo>
                <a:lnTo>
                  <a:pt x="318246" y="60807"/>
                </a:lnTo>
                <a:lnTo>
                  <a:pt x="318359" y="61381"/>
                </a:lnTo>
                <a:lnTo>
                  <a:pt x="320927" y="68905"/>
                </a:lnTo>
                <a:lnTo>
                  <a:pt x="323685" y="74421"/>
                </a:lnTo>
                <a:lnTo>
                  <a:pt x="325733" y="70098"/>
                </a:lnTo>
                <a:lnTo>
                  <a:pt x="328302" y="62177"/>
                </a:lnTo>
                <a:lnTo>
                  <a:pt x="329843" y="53924"/>
                </a:lnTo>
                <a:lnTo>
                  <a:pt x="330357" y="45339"/>
                </a:lnTo>
                <a:lnTo>
                  <a:pt x="330357" y="41892"/>
                </a:lnTo>
                <a:close/>
              </a:path>
              <a:path w="706119" h="240029">
                <a:moveTo>
                  <a:pt x="312326" y="27310"/>
                </a:moveTo>
                <a:lnTo>
                  <a:pt x="259826" y="27310"/>
                </a:lnTo>
                <a:lnTo>
                  <a:pt x="259826" y="44545"/>
                </a:lnTo>
                <a:lnTo>
                  <a:pt x="312326" y="44545"/>
                </a:lnTo>
                <a:lnTo>
                  <a:pt x="312326" y="41892"/>
                </a:lnTo>
                <a:lnTo>
                  <a:pt x="386834" y="41892"/>
                </a:lnTo>
                <a:lnTo>
                  <a:pt x="386834" y="38976"/>
                </a:lnTo>
                <a:lnTo>
                  <a:pt x="312326" y="38976"/>
                </a:lnTo>
                <a:lnTo>
                  <a:pt x="312326" y="27310"/>
                </a:lnTo>
                <a:close/>
              </a:path>
              <a:path w="706119" h="240029">
                <a:moveTo>
                  <a:pt x="386834" y="41892"/>
                </a:moveTo>
                <a:lnTo>
                  <a:pt x="334334" y="41892"/>
                </a:lnTo>
                <a:lnTo>
                  <a:pt x="334334" y="44545"/>
                </a:lnTo>
                <a:lnTo>
                  <a:pt x="386834" y="44545"/>
                </a:lnTo>
                <a:lnTo>
                  <a:pt x="386834" y="41892"/>
                </a:lnTo>
                <a:close/>
              </a:path>
              <a:path w="706119" h="240029">
                <a:moveTo>
                  <a:pt x="334334" y="529"/>
                </a:moveTo>
                <a:lnTo>
                  <a:pt x="312326" y="529"/>
                </a:lnTo>
                <a:lnTo>
                  <a:pt x="312326" y="38976"/>
                </a:lnTo>
                <a:lnTo>
                  <a:pt x="334334" y="38976"/>
                </a:lnTo>
                <a:lnTo>
                  <a:pt x="334334" y="529"/>
                </a:lnTo>
                <a:close/>
              </a:path>
              <a:path w="706119" h="240029">
                <a:moveTo>
                  <a:pt x="386834" y="27310"/>
                </a:moveTo>
                <a:lnTo>
                  <a:pt x="334334" y="27310"/>
                </a:lnTo>
                <a:lnTo>
                  <a:pt x="334334" y="38976"/>
                </a:lnTo>
                <a:lnTo>
                  <a:pt x="386834" y="38976"/>
                </a:lnTo>
                <a:lnTo>
                  <a:pt x="386834" y="27310"/>
                </a:lnTo>
                <a:close/>
              </a:path>
              <a:path w="706119" h="240029">
                <a:moveTo>
                  <a:pt x="334865" y="151041"/>
                </a:moveTo>
                <a:lnTo>
                  <a:pt x="321407" y="151798"/>
                </a:lnTo>
                <a:lnTo>
                  <a:pt x="312857" y="152158"/>
                </a:lnTo>
                <a:lnTo>
                  <a:pt x="312857" y="232801"/>
                </a:lnTo>
                <a:lnTo>
                  <a:pt x="334865" y="232801"/>
                </a:lnTo>
                <a:lnTo>
                  <a:pt x="334865" y="151041"/>
                </a:lnTo>
                <a:close/>
              </a:path>
              <a:path w="706119" h="240029">
                <a:moveTo>
                  <a:pt x="401682" y="127271"/>
                </a:moveTo>
                <a:lnTo>
                  <a:pt x="361661" y="131398"/>
                </a:lnTo>
                <a:lnTo>
                  <a:pt x="320281" y="133635"/>
                </a:lnTo>
                <a:lnTo>
                  <a:pt x="282467" y="134696"/>
                </a:lnTo>
                <a:lnTo>
                  <a:pt x="243653" y="134696"/>
                </a:lnTo>
                <a:lnTo>
                  <a:pt x="246221" y="151041"/>
                </a:lnTo>
                <a:lnTo>
                  <a:pt x="246340" y="151798"/>
                </a:lnTo>
                <a:lnTo>
                  <a:pt x="246396" y="152158"/>
                </a:lnTo>
                <a:lnTo>
                  <a:pt x="246486" y="152726"/>
                </a:lnTo>
                <a:lnTo>
                  <a:pt x="246569" y="153256"/>
                </a:lnTo>
                <a:lnTo>
                  <a:pt x="259933" y="153256"/>
                </a:lnTo>
                <a:lnTo>
                  <a:pt x="294826" y="152726"/>
                </a:lnTo>
                <a:lnTo>
                  <a:pt x="308034" y="152361"/>
                </a:lnTo>
                <a:lnTo>
                  <a:pt x="312857" y="152158"/>
                </a:lnTo>
                <a:lnTo>
                  <a:pt x="312857" y="137347"/>
                </a:lnTo>
                <a:lnTo>
                  <a:pt x="402673" y="137347"/>
                </a:lnTo>
                <a:lnTo>
                  <a:pt x="401682" y="127271"/>
                </a:lnTo>
                <a:close/>
              </a:path>
              <a:path w="706119" h="240029">
                <a:moveTo>
                  <a:pt x="334865" y="137347"/>
                </a:moveTo>
                <a:lnTo>
                  <a:pt x="312857" y="137347"/>
                </a:lnTo>
                <a:lnTo>
                  <a:pt x="312857" y="152158"/>
                </a:lnTo>
                <a:lnTo>
                  <a:pt x="321407" y="151798"/>
                </a:lnTo>
                <a:lnTo>
                  <a:pt x="334844" y="151041"/>
                </a:lnTo>
                <a:lnTo>
                  <a:pt x="334865" y="137347"/>
                </a:lnTo>
                <a:close/>
              </a:path>
              <a:path w="706119" h="240029">
                <a:moveTo>
                  <a:pt x="402673" y="137347"/>
                </a:moveTo>
                <a:lnTo>
                  <a:pt x="334865" y="137347"/>
                </a:lnTo>
                <a:lnTo>
                  <a:pt x="334865" y="151041"/>
                </a:lnTo>
                <a:lnTo>
                  <a:pt x="376228" y="147357"/>
                </a:lnTo>
                <a:lnTo>
                  <a:pt x="403273" y="143446"/>
                </a:lnTo>
                <a:lnTo>
                  <a:pt x="402673" y="137347"/>
                </a:lnTo>
                <a:close/>
              </a:path>
              <a:path w="706119" h="240029">
                <a:moveTo>
                  <a:pt x="440659" y="264"/>
                </a:moveTo>
                <a:lnTo>
                  <a:pt x="418918" y="264"/>
                </a:lnTo>
                <a:lnTo>
                  <a:pt x="418918" y="239961"/>
                </a:lnTo>
                <a:lnTo>
                  <a:pt x="440659" y="239961"/>
                </a:lnTo>
                <a:lnTo>
                  <a:pt x="440659" y="264"/>
                </a:lnTo>
                <a:close/>
              </a:path>
              <a:path w="706119" h="240029">
                <a:moveTo>
                  <a:pt x="585411" y="191438"/>
                </a:moveTo>
                <a:lnTo>
                  <a:pt x="488101" y="191438"/>
                </a:lnTo>
                <a:lnTo>
                  <a:pt x="488101" y="209733"/>
                </a:lnTo>
                <a:lnTo>
                  <a:pt x="705525" y="209733"/>
                </a:lnTo>
                <a:lnTo>
                  <a:pt x="705525" y="198597"/>
                </a:lnTo>
                <a:lnTo>
                  <a:pt x="585411" y="198597"/>
                </a:lnTo>
                <a:lnTo>
                  <a:pt x="585411" y="191438"/>
                </a:lnTo>
                <a:close/>
              </a:path>
              <a:path w="706119" h="240029">
                <a:moveTo>
                  <a:pt x="607154" y="119847"/>
                </a:moveTo>
                <a:lnTo>
                  <a:pt x="585411" y="119847"/>
                </a:lnTo>
                <a:lnTo>
                  <a:pt x="585411" y="198597"/>
                </a:lnTo>
                <a:lnTo>
                  <a:pt x="607154" y="198597"/>
                </a:lnTo>
                <a:lnTo>
                  <a:pt x="607154" y="119847"/>
                </a:lnTo>
                <a:close/>
              </a:path>
              <a:path w="706119" h="240029">
                <a:moveTo>
                  <a:pt x="705525" y="191438"/>
                </a:moveTo>
                <a:lnTo>
                  <a:pt x="607154" y="191438"/>
                </a:lnTo>
                <a:lnTo>
                  <a:pt x="607154" y="198597"/>
                </a:lnTo>
                <a:lnTo>
                  <a:pt x="705525" y="198597"/>
                </a:lnTo>
                <a:lnTo>
                  <a:pt x="705525" y="191438"/>
                </a:lnTo>
                <a:close/>
              </a:path>
              <a:path w="706119" h="240029">
                <a:moveTo>
                  <a:pt x="677948" y="19090"/>
                </a:moveTo>
                <a:lnTo>
                  <a:pt x="515676" y="19090"/>
                </a:lnTo>
                <a:lnTo>
                  <a:pt x="515676" y="129923"/>
                </a:lnTo>
                <a:lnTo>
                  <a:pt x="585411" y="129923"/>
                </a:lnTo>
                <a:lnTo>
                  <a:pt x="585411" y="120112"/>
                </a:lnTo>
                <a:lnTo>
                  <a:pt x="537684" y="120112"/>
                </a:lnTo>
                <a:lnTo>
                  <a:pt x="537684" y="37386"/>
                </a:lnTo>
                <a:lnTo>
                  <a:pt x="677948" y="37386"/>
                </a:lnTo>
                <a:lnTo>
                  <a:pt x="677948" y="19090"/>
                </a:lnTo>
                <a:close/>
              </a:path>
              <a:path w="706119" h="240029">
                <a:moveTo>
                  <a:pt x="680335" y="119847"/>
                </a:moveTo>
                <a:lnTo>
                  <a:pt x="607154" y="119847"/>
                </a:lnTo>
                <a:lnTo>
                  <a:pt x="607154" y="129923"/>
                </a:lnTo>
                <a:lnTo>
                  <a:pt x="680335" y="129923"/>
                </a:lnTo>
                <a:lnTo>
                  <a:pt x="680335" y="119847"/>
                </a:lnTo>
                <a:close/>
              </a:path>
              <a:path w="706119" h="240029">
                <a:moveTo>
                  <a:pt x="680335" y="112158"/>
                </a:moveTo>
                <a:lnTo>
                  <a:pt x="537684" y="112158"/>
                </a:lnTo>
                <a:lnTo>
                  <a:pt x="537684" y="120112"/>
                </a:lnTo>
                <a:lnTo>
                  <a:pt x="585411" y="120112"/>
                </a:lnTo>
                <a:lnTo>
                  <a:pt x="585411" y="119847"/>
                </a:lnTo>
                <a:lnTo>
                  <a:pt x="680335" y="119847"/>
                </a:lnTo>
                <a:lnTo>
                  <a:pt x="680335" y="112158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3682620" y="8985109"/>
            <a:ext cx="635" cy="567690"/>
          </a:xfrm>
          <a:custGeom>
            <a:avLst/>
            <a:gdLst/>
            <a:ahLst/>
            <a:cxnLst/>
            <a:rect l="l" t="t" r="r" b="b"/>
            <a:pathLst>
              <a:path w="634" h="567690">
                <a:moveTo>
                  <a:pt x="0" y="567507"/>
                </a:moveTo>
                <a:lnTo>
                  <a:pt x="418" y="567507"/>
                </a:lnTo>
                <a:lnTo>
                  <a:pt x="418" y="0"/>
                </a:lnTo>
                <a:lnTo>
                  <a:pt x="0" y="0"/>
                </a:lnTo>
                <a:lnTo>
                  <a:pt x="0" y="56750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8126118" y="8985109"/>
            <a:ext cx="63500" cy="567690"/>
          </a:xfrm>
          <a:custGeom>
            <a:avLst/>
            <a:gdLst/>
            <a:ahLst/>
            <a:cxnLst/>
            <a:rect l="l" t="t" r="r" b="b"/>
            <a:pathLst>
              <a:path w="63500" h="567690">
                <a:moveTo>
                  <a:pt x="0" y="567507"/>
                </a:moveTo>
                <a:lnTo>
                  <a:pt x="63306" y="567507"/>
                </a:lnTo>
                <a:lnTo>
                  <a:pt x="63306" y="0"/>
                </a:lnTo>
                <a:lnTo>
                  <a:pt x="0" y="0"/>
                </a:lnTo>
                <a:lnTo>
                  <a:pt x="0" y="56750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13661645" y="8964135"/>
            <a:ext cx="4549140" cy="609600"/>
            <a:chOff x="13661645" y="8964135"/>
            <a:chExt cx="4549140" cy="609600"/>
          </a:xfrm>
        </p:grpSpPr>
        <p:sp>
          <p:nvSpPr>
            <p:cNvPr id="29" name="object 29" descr=""/>
            <p:cNvSpPr/>
            <p:nvPr/>
          </p:nvSpPr>
          <p:spPr>
            <a:xfrm>
              <a:off x="13661644" y="8964135"/>
              <a:ext cx="4549140" cy="609600"/>
            </a:xfrm>
            <a:custGeom>
              <a:avLst/>
              <a:gdLst/>
              <a:ahLst/>
              <a:cxnLst/>
              <a:rect l="l" t="t" r="r" b="b"/>
              <a:pathLst>
                <a:path w="4549140" h="609600">
                  <a:moveTo>
                    <a:pt x="4548746" y="0"/>
                  </a:moveTo>
                  <a:lnTo>
                    <a:pt x="4527778" y="0"/>
                  </a:lnTo>
                  <a:lnTo>
                    <a:pt x="4527778" y="622"/>
                  </a:lnTo>
                  <a:lnTo>
                    <a:pt x="4506798" y="622"/>
                  </a:lnTo>
                  <a:lnTo>
                    <a:pt x="4506798" y="20942"/>
                  </a:lnTo>
                  <a:lnTo>
                    <a:pt x="4464469" y="20980"/>
                  </a:lnTo>
                  <a:lnTo>
                    <a:pt x="4464469" y="41960"/>
                  </a:lnTo>
                  <a:lnTo>
                    <a:pt x="4506798" y="41960"/>
                  </a:lnTo>
                  <a:lnTo>
                    <a:pt x="4506798" y="42532"/>
                  </a:lnTo>
                  <a:lnTo>
                    <a:pt x="4506798" y="567042"/>
                  </a:lnTo>
                  <a:lnTo>
                    <a:pt x="4506798" y="567512"/>
                  </a:lnTo>
                  <a:lnTo>
                    <a:pt x="4464469" y="567512"/>
                  </a:lnTo>
                  <a:lnTo>
                    <a:pt x="4464469" y="588492"/>
                  </a:lnTo>
                  <a:lnTo>
                    <a:pt x="4506798" y="588492"/>
                  </a:lnTo>
                  <a:lnTo>
                    <a:pt x="4506798" y="588632"/>
                  </a:lnTo>
                  <a:lnTo>
                    <a:pt x="21386" y="588632"/>
                  </a:lnTo>
                  <a:lnTo>
                    <a:pt x="21386" y="567042"/>
                  </a:lnTo>
                  <a:lnTo>
                    <a:pt x="21386" y="42532"/>
                  </a:lnTo>
                  <a:lnTo>
                    <a:pt x="21386" y="20942"/>
                  </a:lnTo>
                  <a:lnTo>
                    <a:pt x="4506798" y="20942"/>
                  </a:lnTo>
                  <a:lnTo>
                    <a:pt x="4506798" y="622"/>
                  </a:lnTo>
                  <a:lnTo>
                    <a:pt x="20967" y="622"/>
                  </a:lnTo>
                  <a:lnTo>
                    <a:pt x="0" y="622"/>
                  </a:lnTo>
                  <a:lnTo>
                    <a:pt x="0" y="42532"/>
                  </a:lnTo>
                  <a:lnTo>
                    <a:pt x="0" y="567042"/>
                  </a:lnTo>
                  <a:lnTo>
                    <a:pt x="0" y="608952"/>
                  </a:lnTo>
                  <a:lnTo>
                    <a:pt x="20967" y="608952"/>
                  </a:lnTo>
                  <a:lnTo>
                    <a:pt x="4527778" y="608952"/>
                  </a:lnTo>
                  <a:lnTo>
                    <a:pt x="4527778" y="609460"/>
                  </a:lnTo>
                  <a:lnTo>
                    <a:pt x="4548746" y="609460"/>
                  </a:lnTo>
                  <a:lnTo>
                    <a:pt x="4548746" y="567512"/>
                  </a:lnTo>
                  <a:lnTo>
                    <a:pt x="4527778" y="567512"/>
                  </a:lnTo>
                  <a:lnTo>
                    <a:pt x="4527778" y="567042"/>
                  </a:lnTo>
                  <a:lnTo>
                    <a:pt x="4548746" y="567042"/>
                  </a:lnTo>
                  <a:lnTo>
                    <a:pt x="4548746" y="42532"/>
                  </a:lnTo>
                  <a:lnTo>
                    <a:pt x="4527778" y="42532"/>
                  </a:lnTo>
                  <a:lnTo>
                    <a:pt x="4527778" y="41960"/>
                  </a:lnTo>
                  <a:lnTo>
                    <a:pt x="4548746" y="41960"/>
                  </a:lnTo>
                  <a:lnTo>
                    <a:pt x="4548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683038" y="8985109"/>
              <a:ext cx="4443095" cy="567690"/>
            </a:xfrm>
            <a:custGeom>
              <a:avLst/>
              <a:gdLst/>
              <a:ahLst/>
              <a:cxnLst/>
              <a:rect l="l" t="t" r="r" b="b"/>
              <a:pathLst>
                <a:path w="4443094" h="567690">
                  <a:moveTo>
                    <a:pt x="4443079" y="567507"/>
                  </a:moveTo>
                  <a:lnTo>
                    <a:pt x="0" y="567507"/>
                  </a:lnTo>
                  <a:lnTo>
                    <a:pt x="0" y="0"/>
                  </a:lnTo>
                  <a:lnTo>
                    <a:pt x="4443079" y="0"/>
                  </a:lnTo>
                  <a:lnTo>
                    <a:pt x="4443079" y="567507"/>
                  </a:lnTo>
                  <a:close/>
                </a:path>
              </a:pathLst>
            </a:custGeom>
            <a:solidFill>
              <a:srgbClr val="D8E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662063" y="8964135"/>
              <a:ext cx="4485640" cy="609600"/>
            </a:xfrm>
            <a:custGeom>
              <a:avLst/>
              <a:gdLst/>
              <a:ahLst/>
              <a:cxnLst/>
              <a:rect l="l" t="t" r="r" b="b"/>
              <a:pathLst>
                <a:path w="4485640" h="609600">
                  <a:moveTo>
                    <a:pt x="4485017" y="0"/>
                  </a:moveTo>
                  <a:lnTo>
                    <a:pt x="4464050" y="0"/>
                  </a:lnTo>
                  <a:lnTo>
                    <a:pt x="4464050" y="622"/>
                  </a:lnTo>
                  <a:lnTo>
                    <a:pt x="4443069" y="622"/>
                  </a:lnTo>
                  <a:lnTo>
                    <a:pt x="4443069" y="588632"/>
                  </a:lnTo>
                  <a:lnTo>
                    <a:pt x="41948" y="588632"/>
                  </a:lnTo>
                  <a:lnTo>
                    <a:pt x="41948" y="588492"/>
                  </a:lnTo>
                  <a:lnTo>
                    <a:pt x="4443069" y="588492"/>
                  </a:lnTo>
                  <a:lnTo>
                    <a:pt x="4443069" y="567512"/>
                  </a:lnTo>
                  <a:lnTo>
                    <a:pt x="41948" y="567512"/>
                  </a:lnTo>
                  <a:lnTo>
                    <a:pt x="41948" y="567042"/>
                  </a:lnTo>
                  <a:lnTo>
                    <a:pt x="41948" y="42532"/>
                  </a:lnTo>
                  <a:lnTo>
                    <a:pt x="41948" y="41960"/>
                  </a:lnTo>
                  <a:lnTo>
                    <a:pt x="4443069" y="41960"/>
                  </a:lnTo>
                  <a:lnTo>
                    <a:pt x="4443069" y="20980"/>
                  </a:lnTo>
                  <a:lnTo>
                    <a:pt x="41948" y="20980"/>
                  </a:lnTo>
                  <a:lnTo>
                    <a:pt x="4443069" y="20942"/>
                  </a:lnTo>
                  <a:lnTo>
                    <a:pt x="4443069" y="622"/>
                  </a:lnTo>
                  <a:lnTo>
                    <a:pt x="20967" y="622"/>
                  </a:lnTo>
                  <a:lnTo>
                    <a:pt x="0" y="622"/>
                  </a:lnTo>
                  <a:lnTo>
                    <a:pt x="0" y="42532"/>
                  </a:lnTo>
                  <a:lnTo>
                    <a:pt x="0" y="567042"/>
                  </a:lnTo>
                  <a:lnTo>
                    <a:pt x="0" y="608952"/>
                  </a:lnTo>
                  <a:lnTo>
                    <a:pt x="20967" y="608952"/>
                  </a:lnTo>
                  <a:lnTo>
                    <a:pt x="4464050" y="608952"/>
                  </a:lnTo>
                  <a:lnTo>
                    <a:pt x="4464050" y="609460"/>
                  </a:lnTo>
                  <a:lnTo>
                    <a:pt x="4485017" y="609460"/>
                  </a:lnTo>
                  <a:lnTo>
                    <a:pt x="4485017" y="567512"/>
                  </a:lnTo>
                  <a:lnTo>
                    <a:pt x="4464050" y="567512"/>
                  </a:lnTo>
                  <a:lnTo>
                    <a:pt x="4464050" y="567042"/>
                  </a:lnTo>
                  <a:lnTo>
                    <a:pt x="4485017" y="567042"/>
                  </a:lnTo>
                  <a:lnTo>
                    <a:pt x="4485017" y="42532"/>
                  </a:lnTo>
                  <a:lnTo>
                    <a:pt x="4464050" y="42532"/>
                  </a:lnTo>
                  <a:lnTo>
                    <a:pt x="4464050" y="41960"/>
                  </a:lnTo>
                  <a:lnTo>
                    <a:pt x="4485017" y="41960"/>
                  </a:lnTo>
                  <a:lnTo>
                    <a:pt x="4485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0606" y="9179298"/>
              <a:ext cx="526555" cy="198047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93976" y="9165498"/>
              <a:ext cx="170992" cy="198109"/>
            </a:xfrm>
            <a:prstGeom prst="rect">
              <a:avLst/>
            </a:prstGeom>
          </p:spPr>
        </p:pic>
      </p:grpSp>
      <p:pic>
        <p:nvPicPr>
          <p:cNvPr id="34" name="object 3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6834" y="4950447"/>
            <a:ext cx="4015280" cy="22585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0869295"/>
          </a:xfrm>
          <a:custGeom>
            <a:avLst/>
            <a:gdLst/>
            <a:ahLst/>
            <a:cxnLst/>
            <a:rect l="l" t="t" r="r" b="b"/>
            <a:pathLst>
              <a:path w="20104100" h="10869295">
                <a:moveTo>
                  <a:pt x="20104099" y="10868778"/>
                </a:moveTo>
                <a:lnTo>
                  <a:pt x="0" y="1086877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0868778"/>
                </a:lnTo>
                <a:close/>
              </a:path>
            </a:pathLst>
          </a:custGeom>
          <a:solidFill>
            <a:srgbClr val="E6DE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772" y="3201790"/>
            <a:ext cx="14982877" cy="700398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8837250" y="1487425"/>
            <a:ext cx="2256155" cy="802640"/>
          </a:xfrm>
          <a:custGeom>
            <a:avLst/>
            <a:gdLst/>
            <a:ahLst/>
            <a:cxnLst/>
            <a:rect l="l" t="t" r="r" b="b"/>
            <a:pathLst>
              <a:path w="2256154" h="802639">
                <a:moveTo>
                  <a:pt x="367396" y="80560"/>
                </a:moveTo>
                <a:lnTo>
                  <a:pt x="0" y="80560"/>
                </a:lnTo>
                <a:lnTo>
                  <a:pt x="0" y="597571"/>
                </a:lnTo>
                <a:lnTo>
                  <a:pt x="367396" y="597571"/>
                </a:lnTo>
                <a:lnTo>
                  <a:pt x="367396" y="538256"/>
                </a:lnTo>
                <a:lnTo>
                  <a:pt x="71708" y="538256"/>
                </a:lnTo>
                <a:lnTo>
                  <a:pt x="71708" y="138990"/>
                </a:lnTo>
                <a:lnTo>
                  <a:pt x="367396" y="138990"/>
                </a:lnTo>
                <a:lnTo>
                  <a:pt x="367396" y="80560"/>
                </a:lnTo>
                <a:close/>
              </a:path>
              <a:path w="2256154" h="802639">
                <a:moveTo>
                  <a:pt x="367396" y="138990"/>
                </a:moveTo>
                <a:lnTo>
                  <a:pt x="294802" y="138990"/>
                </a:lnTo>
                <a:lnTo>
                  <a:pt x="294802" y="538256"/>
                </a:lnTo>
                <a:lnTo>
                  <a:pt x="367396" y="538256"/>
                </a:lnTo>
                <a:lnTo>
                  <a:pt x="367396" y="138990"/>
                </a:lnTo>
                <a:close/>
              </a:path>
              <a:path w="2256154" h="802639">
                <a:moveTo>
                  <a:pt x="583408" y="0"/>
                </a:moveTo>
                <a:lnTo>
                  <a:pt x="509928" y="0"/>
                </a:lnTo>
                <a:lnTo>
                  <a:pt x="509928" y="801189"/>
                </a:lnTo>
                <a:lnTo>
                  <a:pt x="583408" y="801189"/>
                </a:lnTo>
                <a:lnTo>
                  <a:pt x="583408" y="381560"/>
                </a:lnTo>
                <a:lnTo>
                  <a:pt x="566587" y="381560"/>
                </a:lnTo>
                <a:lnTo>
                  <a:pt x="566587" y="319590"/>
                </a:lnTo>
                <a:lnTo>
                  <a:pt x="583408" y="319590"/>
                </a:lnTo>
                <a:lnTo>
                  <a:pt x="583408" y="0"/>
                </a:lnTo>
                <a:close/>
              </a:path>
              <a:path w="2256154" h="802639">
                <a:moveTo>
                  <a:pt x="583408" y="319590"/>
                </a:moveTo>
                <a:lnTo>
                  <a:pt x="566587" y="319590"/>
                </a:lnTo>
                <a:lnTo>
                  <a:pt x="566587" y="381560"/>
                </a:lnTo>
                <a:lnTo>
                  <a:pt x="583408" y="381560"/>
                </a:lnTo>
                <a:lnTo>
                  <a:pt x="583408" y="319590"/>
                </a:lnTo>
                <a:close/>
              </a:path>
              <a:path w="2256154" h="802639">
                <a:moveTo>
                  <a:pt x="714431" y="319590"/>
                </a:moveTo>
                <a:lnTo>
                  <a:pt x="583408" y="319590"/>
                </a:lnTo>
                <a:lnTo>
                  <a:pt x="583408" y="381560"/>
                </a:lnTo>
                <a:lnTo>
                  <a:pt x="714431" y="381560"/>
                </a:lnTo>
                <a:lnTo>
                  <a:pt x="714431" y="319590"/>
                </a:lnTo>
                <a:close/>
              </a:path>
              <a:path w="2256154" h="802639">
                <a:moveTo>
                  <a:pt x="1438530" y="0"/>
                </a:moveTo>
                <a:lnTo>
                  <a:pt x="1364166" y="0"/>
                </a:lnTo>
                <a:lnTo>
                  <a:pt x="1364166" y="801189"/>
                </a:lnTo>
                <a:lnTo>
                  <a:pt x="1438530" y="801189"/>
                </a:lnTo>
                <a:lnTo>
                  <a:pt x="1438530" y="0"/>
                </a:lnTo>
                <a:close/>
              </a:path>
              <a:path w="2256154" h="802639">
                <a:moveTo>
                  <a:pt x="1018019" y="190337"/>
                </a:moveTo>
                <a:lnTo>
                  <a:pt x="1004742" y="190337"/>
                </a:lnTo>
                <a:lnTo>
                  <a:pt x="1004742" y="259390"/>
                </a:lnTo>
                <a:lnTo>
                  <a:pt x="1003794" y="284123"/>
                </a:lnTo>
                <a:lnTo>
                  <a:pt x="995775" y="336742"/>
                </a:lnTo>
                <a:lnTo>
                  <a:pt x="980061" y="386927"/>
                </a:lnTo>
                <a:lnTo>
                  <a:pt x="957927" y="434290"/>
                </a:lnTo>
                <a:lnTo>
                  <a:pt x="930151" y="477946"/>
                </a:lnTo>
                <a:lnTo>
                  <a:pt x="897396" y="516899"/>
                </a:lnTo>
                <a:lnTo>
                  <a:pt x="859992" y="551094"/>
                </a:lnTo>
                <a:lnTo>
                  <a:pt x="819268" y="578538"/>
                </a:lnTo>
                <a:lnTo>
                  <a:pt x="797579" y="589604"/>
                </a:lnTo>
                <a:lnTo>
                  <a:pt x="838302" y="646263"/>
                </a:lnTo>
                <a:lnTo>
                  <a:pt x="885001" y="619261"/>
                </a:lnTo>
                <a:lnTo>
                  <a:pt x="927716" y="584292"/>
                </a:lnTo>
                <a:lnTo>
                  <a:pt x="966449" y="542241"/>
                </a:lnTo>
                <a:lnTo>
                  <a:pt x="999423" y="493992"/>
                </a:lnTo>
                <a:lnTo>
                  <a:pt x="1026870" y="440653"/>
                </a:lnTo>
                <a:lnTo>
                  <a:pt x="1041986" y="399788"/>
                </a:lnTo>
                <a:lnTo>
                  <a:pt x="1034836" y="378904"/>
                </a:lnTo>
                <a:lnTo>
                  <a:pt x="1027477" y="349856"/>
                </a:lnTo>
                <a:lnTo>
                  <a:pt x="1022222" y="320254"/>
                </a:lnTo>
                <a:lnTo>
                  <a:pt x="1019168" y="291039"/>
                </a:lnTo>
                <a:lnTo>
                  <a:pt x="1019070" y="290098"/>
                </a:lnTo>
                <a:lnTo>
                  <a:pt x="1018019" y="259390"/>
                </a:lnTo>
                <a:lnTo>
                  <a:pt x="1018019" y="190337"/>
                </a:lnTo>
                <a:close/>
              </a:path>
              <a:path w="2256154" h="802639">
                <a:moveTo>
                  <a:pt x="1077327" y="190337"/>
                </a:moveTo>
                <a:lnTo>
                  <a:pt x="1064050" y="190337"/>
                </a:lnTo>
                <a:lnTo>
                  <a:pt x="1064050" y="259390"/>
                </a:lnTo>
                <a:lnTo>
                  <a:pt x="1063030" y="290098"/>
                </a:lnTo>
                <a:lnTo>
                  <a:pt x="1054592" y="353009"/>
                </a:lnTo>
                <a:lnTo>
                  <a:pt x="1041986" y="399788"/>
                </a:lnTo>
                <a:lnTo>
                  <a:pt x="1044517" y="407179"/>
                </a:lnTo>
                <a:lnTo>
                  <a:pt x="1068862" y="460739"/>
                </a:lnTo>
                <a:lnTo>
                  <a:pt x="1099683" y="509706"/>
                </a:lnTo>
                <a:lnTo>
                  <a:pt x="1135981" y="553085"/>
                </a:lnTo>
                <a:lnTo>
                  <a:pt x="1177367" y="590434"/>
                </a:lnTo>
                <a:lnTo>
                  <a:pt x="1222518" y="620091"/>
                </a:lnTo>
                <a:lnTo>
                  <a:pt x="1246421" y="632098"/>
                </a:lnTo>
                <a:lnTo>
                  <a:pt x="1287142" y="575439"/>
                </a:lnTo>
                <a:lnTo>
                  <a:pt x="1265014" y="564484"/>
                </a:lnTo>
                <a:lnTo>
                  <a:pt x="1243769" y="551979"/>
                </a:lnTo>
                <a:lnTo>
                  <a:pt x="1203930" y="522322"/>
                </a:lnTo>
                <a:lnTo>
                  <a:pt x="1168294" y="487353"/>
                </a:lnTo>
                <a:lnTo>
                  <a:pt x="1137534" y="447957"/>
                </a:lnTo>
                <a:lnTo>
                  <a:pt x="1112301" y="404135"/>
                </a:lnTo>
                <a:lnTo>
                  <a:pt x="1093263" y="357658"/>
                </a:lnTo>
                <a:lnTo>
                  <a:pt x="1081313" y="308745"/>
                </a:lnTo>
                <a:lnTo>
                  <a:pt x="1077327" y="259390"/>
                </a:lnTo>
                <a:lnTo>
                  <a:pt x="1077327" y="190337"/>
                </a:lnTo>
                <a:close/>
              </a:path>
              <a:path w="2256154" h="802639">
                <a:moveTo>
                  <a:pt x="1064050" y="190337"/>
                </a:moveTo>
                <a:lnTo>
                  <a:pt x="1018019" y="190337"/>
                </a:lnTo>
                <a:lnTo>
                  <a:pt x="1018019" y="259390"/>
                </a:lnTo>
                <a:lnTo>
                  <a:pt x="1022222" y="320254"/>
                </a:lnTo>
                <a:lnTo>
                  <a:pt x="1034836" y="378904"/>
                </a:lnTo>
                <a:lnTo>
                  <a:pt x="1041986" y="399788"/>
                </a:lnTo>
                <a:lnTo>
                  <a:pt x="1047233" y="383330"/>
                </a:lnTo>
                <a:lnTo>
                  <a:pt x="1054592" y="353009"/>
                </a:lnTo>
                <a:lnTo>
                  <a:pt x="1059847" y="322245"/>
                </a:lnTo>
                <a:lnTo>
                  <a:pt x="1062999" y="291039"/>
                </a:lnTo>
                <a:lnTo>
                  <a:pt x="1064050" y="259390"/>
                </a:lnTo>
                <a:lnTo>
                  <a:pt x="1064050" y="190337"/>
                </a:lnTo>
                <a:close/>
              </a:path>
              <a:path w="2256154" h="802639">
                <a:moveTo>
                  <a:pt x="1003852" y="138990"/>
                </a:moveTo>
                <a:lnTo>
                  <a:pt x="818826" y="138990"/>
                </a:lnTo>
                <a:lnTo>
                  <a:pt x="818826" y="198304"/>
                </a:lnTo>
                <a:lnTo>
                  <a:pt x="1004742" y="198304"/>
                </a:lnTo>
                <a:lnTo>
                  <a:pt x="1004742" y="190337"/>
                </a:lnTo>
                <a:lnTo>
                  <a:pt x="1259698" y="190337"/>
                </a:lnTo>
                <a:lnTo>
                  <a:pt x="1259698" y="171746"/>
                </a:lnTo>
                <a:lnTo>
                  <a:pt x="1003852" y="171746"/>
                </a:lnTo>
                <a:lnTo>
                  <a:pt x="1003852" y="138990"/>
                </a:lnTo>
                <a:close/>
              </a:path>
              <a:path w="2256154" h="802639">
                <a:moveTo>
                  <a:pt x="1259698" y="190337"/>
                </a:moveTo>
                <a:lnTo>
                  <a:pt x="1077327" y="190337"/>
                </a:lnTo>
                <a:lnTo>
                  <a:pt x="1077327" y="198304"/>
                </a:lnTo>
                <a:lnTo>
                  <a:pt x="1259698" y="198304"/>
                </a:lnTo>
                <a:lnTo>
                  <a:pt x="1259698" y="190337"/>
                </a:lnTo>
                <a:close/>
              </a:path>
              <a:path w="2256154" h="802639">
                <a:moveTo>
                  <a:pt x="1077327" y="15049"/>
                </a:moveTo>
                <a:lnTo>
                  <a:pt x="1003852" y="15049"/>
                </a:lnTo>
                <a:lnTo>
                  <a:pt x="1003852" y="171746"/>
                </a:lnTo>
                <a:lnTo>
                  <a:pt x="1077327" y="171746"/>
                </a:lnTo>
                <a:lnTo>
                  <a:pt x="1077327" y="15049"/>
                </a:lnTo>
                <a:close/>
              </a:path>
              <a:path w="2256154" h="802639">
                <a:moveTo>
                  <a:pt x="1259698" y="138990"/>
                </a:moveTo>
                <a:lnTo>
                  <a:pt x="1077327" y="138990"/>
                </a:lnTo>
                <a:lnTo>
                  <a:pt x="1077327" y="171746"/>
                </a:lnTo>
                <a:lnTo>
                  <a:pt x="1259698" y="171746"/>
                </a:lnTo>
                <a:lnTo>
                  <a:pt x="1259698" y="138990"/>
                </a:lnTo>
                <a:close/>
              </a:path>
              <a:path w="2256154" h="802639">
                <a:moveTo>
                  <a:pt x="2255584" y="0"/>
                </a:moveTo>
                <a:lnTo>
                  <a:pt x="2182989" y="0"/>
                </a:lnTo>
                <a:lnTo>
                  <a:pt x="2182989" y="802074"/>
                </a:lnTo>
                <a:lnTo>
                  <a:pt x="2255584" y="802074"/>
                </a:lnTo>
                <a:lnTo>
                  <a:pt x="2255584" y="472745"/>
                </a:lnTo>
                <a:lnTo>
                  <a:pt x="2211323" y="472745"/>
                </a:lnTo>
                <a:lnTo>
                  <a:pt x="2211323" y="412545"/>
                </a:lnTo>
                <a:lnTo>
                  <a:pt x="2255584" y="412545"/>
                </a:lnTo>
                <a:lnTo>
                  <a:pt x="2255584" y="252307"/>
                </a:lnTo>
                <a:lnTo>
                  <a:pt x="2211323" y="252307"/>
                </a:lnTo>
                <a:lnTo>
                  <a:pt x="2211323" y="192108"/>
                </a:lnTo>
                <a:lnTo>
                  <a:pt x="2255584" y="192108"/>
                </a:lnTo>
                <a:lnTo>
                  <a:pt x="2255584" y="0"/>
                </a:lnTo>
                <a:close/>
              </a:path>
              <a:path w="2256154" h="802639">
                <a:moveTo>
                  <a:pt x="1992650" y="78790"/>
                </a:moveTo>
                <a:lnTo>
                  <a:pt x="1628797" y="78790"/>
                </a:lnTo>
                <a:lnTo>
                  <a:pt x="1628797" y="598457"/>
                </a:lnTo>
                <a:lnTo>
                  <a:pt x="1992650" y="598457"/>
                </a:lnTo>
                <a:lnTo>
                  <a:pt x="1992650" y="540027"/>
                </a:lnTo>
                <a:lnTo>
                  <a:pt x="1701391" y="540027"/>
                </a:lnTo>
                <a:lnTo>
                  <a:pt x="1701391" y="138104"/>
                </a:lnTo>
                <a:lnTo>
                  <a:pt x="1992650" y="138104"/>
                </a:lnTo>
                <a:lnTo>
                  <a:pt x="1992650" y="78790"/>
                </a:lnTo>
                <a:close/>
              </a:path>
              <a:path w="2256154" h="802639">
                <a:moveTo>
                  <a:pt x="1992650" y="138104"/>
                </a:moveTo>
                <a:lnTo>
                  <a:pt x="1920945" y="138104"/>
                </a:lnTo>
                <a:lnTo>
                  <a:pt x="1920945" y="540027"/>
                </a:lnTo>
                <a:lnTo>
                  <a:pt x="1992650" y="540027"/>
                </a:lnTo>
                <a:lnTo>
                  <a:pt x="1992650" y="472745"/>
                </a:lnTo>
                <a:lnTo>
                  <a:pt x="1964326" y="472745"/>
                </a:lnTo>
                <a:lnTo>
                  <a:pt x="1964326" y="412545"/>
                </a:lnTo>
                <a:lnTo>
                  <a:pt x="1992650" y="412545"/>
                </a:lnTo>
                <a:lnTo>
                  <a:pt x="1992650" y="252307"/>
                </a:lnTo>
                <a:lnTo>
                  <a:pt x="1964326" y="252307"/>
                </a:lnTo>
                <a:lnTo>
                  <a:pt x="1964326" y="192108"/>
                </a:lnTo>
                <a:lnTo>
                  <a:pt x="1992650" y="192108"/>
                </a:lnTo>
                <a:lnTo>
                  <a:pt x="1992650" y="138104"/>
                </a:lnTo>
                <a:close/>
              </a:path>
              <a:path w="2256154" h="802639">
                <a:moveTo>
                  <a:pt x="1992650" y="412545"/>
                </a:moveTo>
                <a:lnTo>
                  <a:pt x="1964326" y="412545"/>
                </a:lnTo>
                <a:lnTo>
                  <a:pt x="1964326" y="472745"/>
                </a:lnTo>
                <a:lnTo>
                  <a:pt x="1992650" y="472745"/>
                </a:lnTo>
                <a:lnTo>
                  <a:pt x="1992650" y="412545"/>
                </a:lnTo>
                <a:close/>
              </a:path>
              <a:path w="2256154" h="802639">
                <a:moveTo>
                  <a:pt x="2182989" y="412545"/>
                </a:moveTo>
                <a:lnTo>
                  <a:pt x="1992650" y="412545"/>
                </a:lnTo>
                <a:lnTo>
                  <a:pt x="1992650" y="472745"/>
                </a:lnTo>
                <a:lnTo>
                  <a:pt x="2182989" y="472745"/>
                </a:lnTo>
                <a:lnTo>
                  <a:pt x="2182989" y="412545"/>
                </a:lnTo>
                <a:close/>
              </a:path>
              <a:path w="2256154" h="802639">
                <a:moveTo>
                  <a:pt x="2255584" y="412545"/>
                </a:moveTo>
                <a:lnTo>
                  <a:pt x="2211323" y="412545"/>
                </a:lnTo>
                <a:lnTo>
                  <a:pt x="2211323" y="472745"/>
                </a:lnTo>
                <a:lnTo>
                  <a:pt x="2255584" y="472745"/>
                </a:lnTo>
                <a:lnTo>
                  <a:pt x="2255584" y="412545"/>
                </a:lnTo>
                <a:close/>
              </a:path>
              <a:path w="2256154" h="802639">
                <a:moveTo>
                  <a:pt x="1992650" y="192108"/>
                </a:moveTo>
                <a:lnTo>
                  <a:pt x="1964326" y="192108"/>
                </a:lnTo>
                <a:lnTo>
                  <a:pt x="1964326" y="252307"/>
                </a:lnTo>
                <a:lnTo>
                  <a:pt x="1992650" y="252307"/>
                </a:lnTo>
                <a:lnTo>
                  <a:pt x="1992650" y="192108"/>
                </a:lnTo>
                <a:close/>
              </a:path>
              <a:path w="2256154" h="802639">
                <a:moveTo>
                  <a:pt x="2182989" y="192108"/>
                </a:moveTo>
                <a:lnTo>
                  <a:pt x="1992650" y="192108"/>
                </a:lnTo>
                <a:lnTo>
                  <a:pt x="1992650" y="252307"/>
                </a:lnTo>
                <a:lnTo>
                  <a:pt x="2182989" y="252307"/>
                </a:lnTo>
                <a:lnTo>
                  <a:pt x="2182989" y="192108"/>
                </a:lnTo>
                <a:close/>
              </a:path>
              <a:path w="2256154" h="802639">
                <a:moveTo>
                  <a:pt x="2255584" y="192108"/>
                </a:moveTo>
                <a:lnTo>
                  <a:pt x="2211323" y="192108"/>
                </a:lnTo>
                <a:lnTo>
                  <a:pt x="2211323" y="252307"/>
                </a:lnTo>
                <a:lnTo>
                  <a:pt x="2255584" y="252307"/>
                </a:lnTo>
                <a:lnTo>
                  <a:pt x="2255584" y="192108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21011" y="2429213"/>
            <a:ext cx="1340273" cy="1340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2025-03-14T06:53:21Z</dcterms:created>
  <dcterms:modified xsi:type="dcterms:W3CDTF">2025-03-14T06:53:21Z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2025-03-14T00:00:00Z</vt:filetime>
  </property>
  <property fmtid="{D5CDD505-2E9C-101B-9397-08002B2CF9AE}" pid="3" name="LastSaved">
    <vt:filetime>2025-03-14T00:00:00Z</vt:filetime>
  </property>
  <property fmtid="{D5CDD505-2E9C-101B-9397-08002B2CF9AE}" pid="4" name="Producer">
    <vt:lpwstr>3-Heights(TM) PDF Security Shell 4.8.25.2 (http://www.pdf-tools.com)</vt:lpwstr>
  </property>
</Properties>
</file>