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A8C12A-DC39-4AB1-A028-F8CC0CF2C966}" v="8" dt="2025-04-04T09:24:37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3E301-0D0E-D791-3A36-B5E2A23F1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976BE8-4A98-EAAE-2FE7-509B3EB19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209CF-A2F0-53B9-2C56-3D401ABCE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1B6A-DF61-455A-8F94-28A9809ADEF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D93F7-70BB-E796-B47F-497B83D2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AFFA3-7AED-15B2-F86C-277C2012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C030-8B92-4A52-9C68-D5193E9D9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64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240C0-C51D-1D6B-CCD1-0C7A3706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C78CEB-0AF8-25A8-1EC3-70665E942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94443-21EB-C9B4-9491-536903DC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1B6A-DF61-455A-8F94-28A9809ADEF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16B61B-6275-9792-AC2E-77B8B784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B1FC89-6D9B-C9BF-926D-0371ED46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C030-8B92-4A52-9C68-D5193E9D9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52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5829D1-D7D0-18C1-1FD7-716856600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2F156-9ED0-D44B-97D3-E9C1B310B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51CC4-A8F0-B714-9AF5-EAA347EF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1B6A-DF61-455A-8F94-28A9809ADEF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CE265-9B14-59B2-E75C-157B0EE4D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2044D1-FAEC-2A5F-C3F7-D451B0DC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C030-8B92-4A52-9C68-D5193E9D9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33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F3E2D-6F25-12CC-2427-A6CF6233D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1F59C-2DD8-3435-109C-9B3086384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CD9F1-04BA-3E02-A4FA-9684058D9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1B6A-DF61-455A-8F94-28A9809ADEF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7D8615-F173-64C9-B5FA-666654263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7CED6-068F-2188-A740-FE59BD3B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C030-8B92-4A52-9C68-D5193E9D9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78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13609-D4ED-7570-AE9D-F00F6981C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2F6016-9E30-A41C-99CC-A023EEE79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5D6FD2-5F3F-9A5F-3A06-E7547ED9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1B6A-DF61-455A-8F94-28A9809ADEF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580875-3281-B656-6BCF-75F90F6E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114FC2-DDFB-3FF3-FA68-CD845BE6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C030-8B92-4A52-9C68-D5193E9D9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99EC8-8A47-5F8A-ED28-77F45915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BC02BB-4F0B-6BE2-2A55-AC8036C66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A338E8-3D14-14B1-B264-7EDE38F29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EB32CF-D845-4A34-302D-88FD6A09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1B6A-DF61-455A-8F94-28A9809ADEF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D4429F-6195-E6A9-1C5C-0EBD8832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F19022-8C34-9B68-8A83-4DF5A30C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C030-8B92-4A52-9C68-D5193E9D9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57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D6038-E760-61E8-C325-EF245F68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B19F50-3B44-31C8-A366-119673642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00110A-DCDE-6FCF-63E3-C2CEC995E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090352-FAA4-348A-FCB9-0FB915C15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448D8F-8B39-68D0-217C-CB8EA321A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ACFD76-5F37-03D5-C1DA-C35644539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1B6A-DF61-455A-8F94-28A9809ADEF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43D899-4EE0-9CB6-2EDD-EEC15CB9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380DAB-B2A0-0692-283E-D0C1E971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C030-8B92-4A52-9C68-D5193E9D9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15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F2FDC-838E-70D0-8BB2-FD716E7EB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DF4905-D804-9B9F-B689-44149393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1B6A-DF61-455A-8F94-28A9809ADEF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434C9D-7EFE-BB2D-AF47-F5AAAF16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208FD2-9507-5FAF-AE42-E93E9618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C030-8B92-4A52-9C68-D5193E9D9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49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2FC5A1-6838-F3B4-D070-1A62F934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1B6A-DF61-455A-8F94-28A9809ADEF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E709F0-4401-FE45-8ABF-7A5FD4696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2AFF9F-A3CA-E5E6-6901-1287AB1A1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C030-8B92-4A52-9C68-D5193E9D9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00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73EC1-F70A-D508-AB75-526FD367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20E7BD-3E0D-B473-9630-59B881D42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0D6AFC-6791-D562-5BF1-D2F72D1D4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89187A-F33D-8024-6075-73B8A262A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1B6A-DF61-455A-8F94-28A9809ADEF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C7728-2723-2AAE-414B-16C88FF6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016243-2B14-5940-61DD-321B4ED7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C030-8B92-4A52-9C68-D5193E9D9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58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5D73F-D49C-8E9E-2441-407EFFD2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B0D474-6F77-2FE6-1017-92F496CF1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3175A7-CA6F-76D2-2A21-2C8C861D7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B8D0C-B204-5527-E351-E7C879CE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1B6A-DF61-455A-8F94-28A9809ADEF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21C61A-D9CA-1D11-47E5-D2107003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76BD6F-45AD-EA36-EF89-E76E6D39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C030-8B92-4A52-9C68-D5193E9D9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9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878795-2269-A96B-E9C7-6E16E24A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0C7A7B-B8C4-949D-EB8C-2C3D2BAEE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29448E-BE9A-4096-2FCE-AEA481F81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0B1B6A-DF61-455A-8F94-28A9809ADEF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1AC43C-9659-414E-3DD8-DF0F00008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F07AE-6CE5-8D60-6E99-12A5E3E92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60C030-8B92-4A52-9C68-D5193E9D9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33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CE2E75-D130-CD9F-AD35-A6721CCAB5B3}"/>
              </a:ext>
            </a:extLst>
          </p:cNvPr>
          <p:cNvSpPr/>
          <p:nvPr/>
        </p:nvSpPr>
        <p:spPr>
          <a:xfrm>
            <a:off x="2650836" y="1166091"/>
            <a:ext cx="6890327" cy="4525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 전</a:t>
            </a:r>
            <a:r>
              <a:rPr lang="en-US" altLang="ko-KR" dirty="0"/>
              <a:t>, </a:t>
            </a:r>
            <a:r>
              <a:rPr lang="ko-KR" altLang="en-US" dirty="0"/>
              <a:t>관리자 가입 승인이 반드시 필요합니다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관리자에게 문의하세요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36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649B5-8F4F-667B-1666-B80F4D6F7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4114E2-0D8A-02A9-9E2B-E7E6C52093F0}"/>
              </a:ext>
            </a:extLst>
          </p:cNvPr>
          <p:cNvSpPr txBox="1"/>
          <p:nvPr/>
        </p:nvSpPr>
        <p:spPr>
          <a:xfrm>
            <a:off x="1080659" y="1243521"/>
            <a:ext cx="9208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https://drive.google.com/drive/u/0/folders/1q1ata1-aFk7mRR7Lq73-C57Gn2S-asTL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DF5FD8-BBC2-CDA2-64D7-ADF7AD7C5CB2}"/>
              </a:ext>
            </a:extLst>
          </p:cNvPr>
          <p:cNvSpPr txBox="1"/>
          <p:nvPr/>
        </p:nvSpPr>
        <p:spPr>
          <a:xfrm>
            <a:off x="1080659" y="519699"/>
            <a:ext cx="609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아래 링크로 접속 프로그램을 다운로드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9B9405-3C57-6984-DD1C-91363DE62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9" y="2663648"/>
            <a:ext cx="7379855" cy="22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1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9425A-2CA9-05B3-7C57-B277CE62C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841CE6A-0E80-C762-592F-C8E063F04A39}"/>
              </a:ext>
            </a:extLst>
          </p:cNvPr>
          <p:cNvSpPr txBox="1"/>
          <p:nvPr/>
        </p:nvSpPr>
        <p:spPr>
          <a:xfrm>
            <a:off x="1080659" y="519699"/>
            <a:ext cx="78878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회원 </a:t>
            </a:r>
            <a:r>
              <a:rPr lang="ko-KR" altLang="en-US" dirty="0" err="1"/>
              <a:t>가입때</a:t>
            </a:r>
            <a:r>
              <a:rPr lang="ko-KR" altLang="en-US" dirty="0"/>
              <a:t> 이용했던 이메일 주소로 카카오 로그인을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AE24CA-30EE-130A-FBFD-191E013A8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057" y="1230868"/>
            <a:ext cx="2872783" cy="483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49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245A9-40F0-D54A-F4A2-C596380EA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6A09AA-5606-522C-903A-18B40C811A23}"/>
              </a:ext>
            </a:extLst>
          </p:cNvPr>
          <p:cNvSpPr txBox="1"/>
          <p:nvPr/>
        </p:nvSpPr>
        <p:spPr>
          <a:xfrm>
            <a:off x="1080659" y="519699"/>
            <a:ext cx="78878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다운받은 파일의 압출을 풀고 실행시킨다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6990EF-6070-B41E-5123-96EB23222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409700"/>
            <a:ext cx="5629275" cy="3009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A3CF86-BB7A-45AA-541A-5C02B1C00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025" y="1566862"/>
            <a:ext cx="26670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9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BF786-CCCF-8FA9-A697-5AFB142D1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8AE7939-FE26-96E1-8595-BCC990E342C9}"/>
              </a:ext>
            </a:extLst>
          </p:cNvPr>
          <p:cNvSpPr txBox="1"/>
          <p:nvPr/>
        </p:nvSpPr>
        <p:spPr>
          <a:xfrm>
            <a:off x="1080659" y="519699"/>
            <a:ext cx="78878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프로그램이 정상적으로 켜졌을 경우 아래 링크로 이동 후 로그인 한다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3D2B27-5E4C-D64D-4532-AAD0E7848352}"/>
              </a:ext>
            </a:extLst>
          </p:cNvPr>
          <p:cNvSpPr txBox="1"/>
          <p:nvPr/>
        </p:nvSpPr>
        <p:spPr>
          <a:xfrm>
            <a:off x="1080659" y="1243521"/>
            <a:ext cx="9208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http://121.136.70.238:8080/chat/friends/add/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76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7F493-E384-2192-9B0E-8832609BA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FC6CD6-2A74-E0E9-DB6F-E192D4D8C638}"/>
              </a:ext>
            </a:extLst>
          </p:cNvPr>
          <p:cNvSpPr txBox="1"/>
          <p:nvPr/>
        </p:nvSpPr>
        <p:spPr>
          <a:xfrm>
            <a:off x="1080659" y="519699"/>
            <a:ext cx="78878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카카오톡에 </a:t>
            </a:r>
            <a:r>
              <a:rPr lang="ko-KR" altLang="en-US" dirty="0" err="1"/>
              <a:t>친구추가되어</a:t>
            </a:r>
            <a:r>
              <a:rPr lang="ko-KR" altLang="en-US" dirty="0"/>
              <a:t> 있는 이름과 동일한 이름으로 친구를 등록한다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909C0C-B6BF-BC8E-5CF0-CAB694E89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25" y="1873882"/>
            <a:ext cx="4716767" cy="3566336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23FCA64-0642-47C1-BCA3-49D64F76F3DF}"/>
              </a:ext>
            </a:extLst>
          </p:cNvPr>
          <p:cNvSpPr/>
          <p:nvPr/>
        </p:nvSpPr>
        <p:spPr>
          <a:xfrm>
            <a:off x="5661891" y="3195782"/>
            <a:ext cx="609600" cy="9698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3B1875F-ABEA-20A0-C185-5D90B2C05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489" y="1874982"/>
            <a:ext cx="4756601" cy="356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99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8E125-46DE-0AD3-3BDC-EF2BFC2AF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D1ABAA8-08D1-4BD1-155F-9274154B556B}"/>
              </a:ext>
            </a:extLst>
          </p:cNvPr>
          <p:cNvSpPr txBox="1"/>
          <p:nvPr/>
        </p:nvSpPr>
        <p:spPr>
          <a:xfrm>
            <a:off x="1080659" y="519699"/>
            <a:ext cx="78878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메시지 전송으로 이동한 다음</a:t>
            </a:r>
            <a:r>
              <a:rPr lang="en-US" altLang="ko-KR" dirty="0"/>
              <a:t>, </a:t>
            </a:r>
            <a:r>
              <a:rPr lang="ko-KR" altLang="en-US" dirty="0"/>
              <a:t>메시지 입력 </a:t>
            </a:r>
            <a:r>
              <a:rPr lang="en-US" altLang="ko-KR" dirty="0"/>
              <a:t>+ </a:t>
            </a:r>
            <a:r>
              <a:rPr lang="ko-KR" altLang="en-US" dirty="0"/>
              <a:t>친구목록 선택 후 전송한다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E350DF-D2AF-1CC5-EE3A-61C1236C4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64" y="1809263"/>
            <a:ext cx="5035211" cy="40676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0013F8-934C-5BD8-4E17-A2713EE5F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957" y="1666192"/>
            <a:ext cx="5381043" cy="4353801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0946678-D0A1-B353-6209-FEC682636F73}"/>
              </a:ext>
            </a:extLst>
          </p:cNvPr>
          <p:cNvSpPr/>
          <p:nvPr/>
        </p:nvSpPr>
        <p:spPr>
          <a:xfrm>
            <a:off x="5876927" y="3186257"/>
            <a:ext cx="609600" cy="9698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164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A6F7B2C8A9FAA41B4BD1C18AFDA760C" ma:contentTypeVersion="12" ma:contentTypeDescription="새 문서를 만듭니다." ma:contentTypeScope="" ma:versionID="c718a7d7af114639ba0bba01e12803ea">
  <xsd:schema xmlns:xsd="http://www.w3.org/2001/XMLSchema" xmlns:xs="http://www.w3.org/2001/XMLSchema" xmlns:p="http://schemas.microsoft.com/office/2006/metadata/properties" xmlns:ns3="6038a62e-41ef-46d6-a835-23ee5094405c" targetNamespace="http://schemas.microsoft.com/office/2006/metadata/properties" ma:root="true" ma:fieldsID="805a0503ed6f796cff2de943a5de01e8" ns3:_="">
    <xsd:import namespace="6038a62e-41ef-46d6-a835-23ee5094405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38a62e-41ef-46d6-a835-23ee509440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6791BA-695B-494B-BA67-F14DA29D05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BC5414-F1AB-4A63-96EE-D5EB5EC29E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38a62e-41ef-46d6-a835-23ee509440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6454BC-68DA-436A-8A39-5D606ABE03ED}">
  <ds:schemaRefs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6038a62e-41ef-46d6-a835-23ee5094405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102</Words>
  <Application>Microsoft Office PowerPoint</Application>
  <PresentationFormat>와이드스크린</PresentationFormat>
  <Paragraphs>11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오영록</dc:creator>
  <cp:lastModifiedBy>오영록</cp:lastModifiedBy>
  <cp:revision>6</cp:revision>
  <dcterms:created xsi:type="dcterms:W3CDTF">2025-04-04T09:13:49Z</dcterms:created>
  <dcterms:modified xsi:type="dcterms:W3CDTF">2025-04-04T09:54:17Z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0x010100AA6F7B2C8A9FAA41B4BD1C18AFDA760C</vt:lpwstr>
  </property>
</Properties>
</file>