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8C12A-DC39-4AB1-A028-F8CC0CF2C966}" v="8" dt="2025-04-04T09:24:37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3E301-0D0E-D791-3A36-B5E2A23F1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976BE8-4A98-EAAE-2FE7-509B3EB1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209CF-A2F0-53B9-2C56-3D401ABC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D93F7-70BB-E796-B47F-497B83D2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AFFA3-7AED-15B2-F86C-277C2012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0C0-C51D-1D6B-CCD1-0C7A370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78CEB-0AF8-25A8-1EC3-70665E94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94443-21EB-C9B4-9491-536903DC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6B61B-6275-9792-AC2E-77B8B784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1FC89-6D9B-C9BF-926D-0371ED46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5829D1-D7D0-18C1-1FD7-716856600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2F156-9ED0-D44B-97D3-E9C1B310B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51CC4-A8F0-B714-9AF5-EAA347EF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CE265-9B14-59B2-E75C-157B0EE4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44D1-FAEC-2A5F-C3F7-D451B0DC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3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F3E2D-6F25-12CC-2427-A6CF6233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59C-2DD8-3435-109C-9B308638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CD9F1-04BA-3E02-A4FA-9684058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D8615-F173-64C9-B5FA-66665426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7CED6-068F-2188-A740-FE59BD3B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8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3609-D4ED-7570-AE9D-F00F6981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F6016-9E30-A41C-99CC-A023EEE7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D6FD2-5F3F-9A5F-3A06-E7547ED9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80875-3281-B656-6BCF-75F90F6E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14FC2-DDFB-3FF3-FA68-CD845BE6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99EC8-8A47-5F8A-ED28-77F45915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C02BB-4F0B-6BE2-2A55-AC8036C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338E8-3D14-14B1-B264-7EDE38F2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32CF-D845-4A34-302D-88FD6A09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4429F-6195-E6A9-1C5C-0EBD8832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19022-8C34-9B68-8A83-4DF5A30C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D6038-E760-61E8-C325-EF245F68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19F50-3B44-31C8-A366-11967364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0110A-DCDE-6FCF-63E3-C2CEC995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90352-FAA4-348A-FCB9-0FB915C15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448D8F-8B39-68D0-217C-CB8EA321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ACFD76-5F37-03D5-C1DA-C3564453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3D899-4EE0-9CB6-2EDD-EEC15CB9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380DAB-B2A0-0692-283E-D0C1E971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5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2FDC-838E-70D0-8BB2-FD716E7E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DF4905-D804-9B9F-B689-4414939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434C9D-7EFE-BB2D-AF47-F5AAAF16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208FD2-9507-5FAF-AE42-E93E9618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FC5A1-6838-F3B4-D070-1A62F934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E709F0-4401-FE45-8ABF-7A5FD469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AFF9F-A3CA-E5E6-6901-1287AB1A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0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73EC1-F70A-D508-AB75-526FD367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0E7BD-3E0D-B473-9630-59B881D4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D6AFC-6791-D562-5BF1-D2F72D1D4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9187A-F33D-8024-6075-73B8A262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C7728-2723-2AAE-414B-16C88FF6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16243-2B14-5940-61DD-321B4ED7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8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D73F-D49C-8E9E-2441-407EFFD2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B0D474-6F77-2FE6-1017-92F496CF1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175A7-CA6F-76D2-2A21-2C8C861D7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B8D0C-B204-5527-E351-E7C879CE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1C61A-D9CA-1D11-47E5-D2107003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6BD6F-45AD-EA36-EF89-E76E6D39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9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878795-2269-A96B-E9C7-6E16E24A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C7A7B-B8C4-949D-EB8C-2C3D2BAE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9448E-BE9A-4096-2FCE-AEA481F81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AC43C-9659-414E-3DD8-DF0F00008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F07AE-6CE5-8D60-6E99-12A5E3E92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1F7812-54DE-EB38-C830-31148132AD1F}"/>
              </a:ext>
            </a:extLst>
          </p:cNvPr>
          <p:cNvSpPr txBox="1"/>
          <p:nvPr/>
        </p:nvSpPr>
        <p:spPr>
          <a:xfrm>
            <a:off x="1080659" y="1243521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http://121.136.70.238:8080/admin/login/?next=/admin/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A8B7C-9F23-3DD3-F058-CA5EC285F973}"/>
              </a:ext>
            </a:extLst>
          </p:cNvPr>
          <p:cNvSpPr txBox="1"/>
          <p:nvPr/>
        </p:nvSpPr>
        <p:spPr>
          <a:xfrm>
            <a:off x="1080659" y="519699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아래 링크로 접속 후 로그인을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53CA50-56EB-6D97-DD85-A0D92F99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9" y="2045018"/>
            <a:ext cx="4541405" cy="31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530E5-14FE-4939-7C35-078CAFB7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E01A23-4D8E-7015-435A-4147DCE7F2AA}"/>
              </a:ext>
            </a:extLst>
          </p:cNvPr>
          <p:cNvSpPr txBox="1"/>
          <p:nvPr/>
        </p:nvSpPr>
        <p:spPr>
          <a:xfrm>
            <a:off x="1080659" y="519699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 </a:t>
            </a:r>
            <a:r>
              <a:rPr lang="ko-KR" altLang="en-US" dirty="0"/>
              <a:t>추가 버튼을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BF981D-DE5A-4C03-E329-AD13B6D5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9" y="1445228"/>
            <a:ext cx="6096000" cy="39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5A869-320C-A2D7-5452-E79873B39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59B56D-75B4-7093-43DD-91FA91B89A13}"/>
              </a:ext>
            </a:extLst>
          </p:cNvPr>
          <p:cNvSpPr txBox="1"/>
          <p:nvPr/>
        </p:nvSpPr>
        <p:spPr>
          <a:xfrm>
            <a:off x="1080659" y="519699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고객의 아이디</a:t>
            </a:r>
            <a:r>
              <a:rPr lang="en-US" altLang="ko-KR" dirty="0"/>
              <a:t>, </a:t>
            </a:r>
            <a:r>
              <a:rPr lang="ko-KR" altLang="en-US" dirty="0"/>
              <a:t>비밀번호 후 저장한다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1B3062-D752-8BFB-322A-04F8E8B8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8" y="1609375"/>
            <a:ext cx="6959865" cy="42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EC5AD-8F0A-DF03-7DF4-19C90814F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BE28B5-7399-5B5C-EE8E-6543CAE482BF}"/>
              </a:ext>
            </a:extLst>
          </p:cNvPr>
          <p:cNvSpPr txBox="1"/>
          <p:nvPr/>
        </p:nvSpPr>
        <p:spPr>
          <a:xfrm>
            <a:off x="1080658" y="519699"/>
            <a:ext cx="93749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다시 사용자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 </a:t>
            </a:r>
            <a:r>
              <a:rPr lang="ko-KR" altLang="en-US" dirty="0"/>
              <a:t>버튼을 클릭하면 아래와 같이 생성되어 있는 모습을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새로 추가된 계정을 클릭한다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ECDBF6-FEC5-F4D9-2966-8B6554C1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9" y="1945294"/>
            <a:ext cx="9227127" cy="43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FBE96-967C-1A29-AA03-D653BC049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B1D83D-376D-0626-E45D-70C4DA2A5358}"/>
              </a:ext>
            </a:extLst>
          </p:cNvPr>
          <p:cNvSpPr txBox="1"/>
          <p:nvPr/>
        </p:nvSpPr>
        <p:spPr>
          <a:xfrm>
            <a:off x="1080658" y="519699"/>
            <a:ext cx="9374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이메일 주소를 등록한 후 맨</a:t>
            </a:r>
            <a:r>
              <a:rPr lang="en-US" altLang="ko-KR" dirty="0"/>
              <a:t>~~ </a:t>
            </a:r>
            <a:r>
              <a:rPr lang="ko-KR" altLang="en-US" dirty="0"/>
              <a:t>아래 저장 버튼을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03B4A-36E7-1CCF-9E06-CE6DB0139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5" y="1266780"/>
            <a:ext cx="6057314" cy="3748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F2A226-67F8-A409-36F1-36A2ABE1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224" y="1266780"/>
            <a:ext cx="9304888" cy="37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A49AE-3A9B-CB84-AE57-073C3FCD4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E00A18-8E0E-FB2D-CB28-BB3F100983C1}"/>
              </a:ext>
            </a:extLst>
          </p:cNvPr>
          <p:cNvSpPr txBox="1"/>
          <p:nvPr/>
        </p:nvSpPr>
        <p:spPr>
          <a:xfrm>
            <a:off x="1080658" y="519699"/>
            <a:ext cx="9374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등록이 잘 됐는지 확인한다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486497-F5D0-CF81-21BE-F0EFB256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8" y="1385819"/>
            <a:ext cx="7221538" cy="47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6F7B2C8A9FAA41B4BD1C18AFDA760C" ma:contentTypeVersion="12" ma:contentTypeDescription="새 문서를 만듭니다." ma:contentTypeScope="" ma:versionID="c718a7d7af114639ba0bba01e12803ea">
  <xsd:schema xmlns:xsd="http://www.w3.org/2001/XMLSchema" xmlns:xs="http://www.w3.org/2001/XMLSchema" xmlns:p="http://schemas.microsoft.com/office/2006/metadata/properties" xmlns:ns3="6038a62e-41ef-46d6-a835-23ee5094405c" targetNamespace="http://schemas.microsoft.com/office/2006/metadata/properties" ma:root="true" ma:fieldsID="805a0503ed6f796cff2de943a5de01e8" ns3:_="">
    <xsd:import namespace="6038a62e-41ef-46d6-a835-23ee509440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8a62e-41ef-46d6-a835-23ee50944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6791BA-695B-494B-BA67-F14DA29D05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BC5414-F1AB-4A63-96EE-D5EB5EC29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8a62e-41ef-46d6-a835-23ee50944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6454BC-68DA-436A-8A39-5D606ABE03ED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038a62e-41ef-46d6-a835-23ee509440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오영록</dc:creator>
  <cp:lastModifiedBy>오영록</cp:lastModifiedBy>
  <cp:revision>2</cp:revision>
  <dcterms:created xsi:type="dcterms:W3CDTF">2025-04-04T09:13:49Z</dcterms:created>
  <dcterms:modified xsi:type="dcterms:W3CDTF">2025-04-04T09:25:25Z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0x010100AA6F7B2C8A9FAA41B4BD1C18AFDA760C</vt:lpwstr>
  </property>
</Properties>
</file>