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7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666D7-D33B-4A54-A3AA-E729A6F1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DD1BA4-B351-475A-891B-72C599B8B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3E89-798C-42A3-A71C-1B872C3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E8AFF-2339-43DB-8795-FE31816F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52F6E-D0C4-4624-BFF5-51C8590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6296-BDB2-4FA7-92CC-2D715D9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CDFB3-02DD-4DC9-8042-DDE10640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2D665-4225-44CC-848F-0251ED90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B6551-A3F3-4D46-AFFF-E103B7B1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D7F04-6F62-4EB5-9F8C-D1E9DDA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DA4CA0-E4AB-42FC-AD74-E9A5C6D06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562A85-DA93-4D3F-A339-8C790A62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45092-D8DA-49AE-B50F-2F4E2CF4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056EC-5D8D-49AB-B1B7-A1EC55C4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7FD5-468F-4BED-9987-8ABF99D0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73FDE-DA8B-4043-956E-5582B92A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7BD82-1631-4431-8611-12B671FD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C48D2-C3B9-4CB6-8DD7-C18056A9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C8F5E-DE7F-4935-9CFC-F496ABD1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F167-1DE1-4C69-9F62-E5D4CD3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D7E3-CF7B-4050-868F-003EFE06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E9E75-98C9-4C2C-893D-5165F5F3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CA0A-BE60-4BF1-A5B7-F945C2BA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1EC59-A0D1-4DDB-A486-488466A0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98348-6398-43F8-9085-18F63B18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4E85B-E08A-4FFC-843F-F34C519A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16D4E-F485-42B1-B430-81D4B982C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44CCC-D865-4E74-83D5-B2DCAE62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3CA9F-00B7-46DD-ACAC-32EEA7C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D02DB-0D77-446B-AB7E-C81D2DE6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34A8D-AF27-4847-86F8-86811FD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D08D-FD21-4C74-8002-2E119D0E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8D728-4382-4336-B645-11102D09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40AB4-FAC9-4C66-A0E8-FF29F888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CBB37-96FC-4A50-A1FC-B149F05B8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DD3527-196D-40CC-AE84-3CEFE4997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B5DEC-BC6E-4C05-838C-0779799C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350EA0-BD70-43B3-B8C7-E6592A1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7641E-187E-454F-88A3-2F7F258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4A3D0-F4DE-47FE-BEBE-A34F38CA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8BE5C-7D6C-4A6B-A877-0C4399C8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2646B-ADD5-439F-8F56-668B5D41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EFF512-D103-4342-A1D9-34628A8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4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FDA20-EF23-4968-AD1B-BC16998F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904917-53AE-4066-BBCA-EF35BE26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19C0D-3046-42D7-9E4E-38999D37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CB4BE-AC09-45F4-B93A-03608F42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B03A2-2E09-4A21-8D69-8AB2C7B8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F320C-5D2B-4FF9-ABEE-041C47CE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E14D-0BC6-4A0E-91D8-8FD26C91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7828F-8B98-4FC8-86B5-19AA7FED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82E68-CEBF-4A5D-A41C-1BD2C0FA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50AA9-4403-49D9-8972-D6FA312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FAECF3-8C2D-4FBD-963E-8804F6E1C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709DB-2943-4D84-8544-31B74178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FFF39-8C14-48D0-9E1D-263535AD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EC4A-3035-43E1-959F-8B6C7EAA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5ECF8-4F4A-4AF6-906D-F753DDE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08FDEF-AB34-47EB-AF4D-A86EF86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F9F7E-714E-4B54-82CA-A4AC4AA2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D3CF8-EEE8-48A1-87B5-AF8161D50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D13E-8024-4093-B480-81D8AFAA07D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9F5A0-15F0-4FCC-9A55-5109FC95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9B2BF-892B-4CBB-A223-AA7BACD5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11BC-CD49-4BD8-A235-89D4FD0E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1053-8499-480A-ACB3-943F5CDF1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Geometry Calibration--PET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5E87B-6B7E-40E9-9E63-286AA3CC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Jin, Yifei</a:t>
            </a:r>
          </a:p>
          <a:p>
            <a:r>
              <a:rPr lang="en-US" altLang="zh-CN" dirty="0"/>
              <a:t>04/22/2020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88DF-63F0-4775-A21D-C33E5A7E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guess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0F50BE-6FA0-467A-A307-2D5493A6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39" t="13047" r="21524" b="4906"/>
          <a:stretch/>
        </p:blipFill>
        <p:spPr>
          <a:xfrm>
            <a:off x="2931380" y="1772137"/>
            <a:ext cx="6329240" cy="49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B0C2F-E84A-442C-814B-2B8FA63F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CD692-DFBA-420F-A800-44D733D53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3" t="12772" r="20695" b="5836"/>
          <a:stretch/>
        </p:blipFill>
        <p:spPr>
          <a:xfrm>
            <a:off x="2915478" y="1690688"/>
            <a:ext cx="6361043" cy="4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18B4-A22C-4F00-8F97-7693CEB5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E08727-847D-44E5-A924-4CB79BFA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25" t="11950" r="20650" b="3809"/>
          <a:stretch/>
        </p:blipFill>
        <p:spPr>
          <a:xfrm>
            <a:off x="2957885" y="1749287"/>
            <a:ext cx="6512118" cy="52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1AAB5-1A0C-4279-AEE7-516DE723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2F3E1A-8F39-4883-B0DB-0587B334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74" t="13412" r="20845" b="3261"/>
          <a:stretch/>
        </p:blipFill>
        <p:spPr>
          <a:xfrm>
            <a:off x="2859819" y="1838618"/>
            <a:ext cx="6472361" cy="50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1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E063-1D42-44E4-9A05-0D753EA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39426B-0929-4846-864D-5F94E6B0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77" t="13047" r="20553" b="5455"/>
          <a:stretch/>
        </p:blipFill>
        <p:spPr>
          <a:xfrm>
            <a:off x="2720671" y="1772202"/>
            <a:ext cx="6750658" cy="50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8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832D4-AC6D-4052-BD28-5CC0E1B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7EFDF3-191B-4C1F-B524-DB7253E47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25" t="12316" r="20883" b="2558"/>
          <a:stretch/>
        </p:blipFill>
        <p:spPr>
          <a:xfrm>
            <a:off x="2846453" y="1703364"/>
            <a:ext cx="6233937" cy="51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Geometry Calibration--PET</vt:lpstr>
      <vt:lpstr>Initial guess</vt:lpstr>
      <vt:lpstr>1st iteration</vt:lpstr>
      <vt:lpstr>2nd iteration</vt:lpstr>
      <vt:lpstr>3rd iteration</vt:lpstr>
      <vt:lpstr>4th iteration</vt:lpstr>
      <vt:lpstr>5th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Calibration--PET</dc:title>
  <dc:creator>Yifei Jin</dc:creator>
  <cp:lastModifiedBy>Yifei Jin</cp:lastModifiedBy>
  <cp:revision>4</cp:revision>
  <dcterms:created xsi:type="dcterms:W3CDTF">2020-04-24T05:47:16Z</dcterms:created>
  <dcterms:modified xsi:type="dcterms:W3CDTF">2020-04-24T06:44:13Z</dcterms:modified>
</cp:coreProperties>
</file>