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7473950"/>
  <p:notesSz cx="9144000" cy="747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11" d="100"/>
          <a:sy n="111" d="100"/>
        </p:scale>
        <p:origin x="101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87605"/>
            <a:ext cx="5230368" cy="5698887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197040"/>
            <a:ext cx="7738814" cy="4789723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6516218"/>
            <a:ext cx="6034030" cy="80894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948309"/>
            <a:ext cx="1747292" cy="37975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948309"/>
            <a:ext cx="1747292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10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78605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416730"/>
            <a:ext cx="1771930" cy="61034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6730"/>
            <a:ext cx="5809517" cy="61034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90642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19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7244" y="1784045"/>
            <a:ext cx="3136900" cy="3920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5273" y="1596669"/>
            <a:ext cx="3256915" cy="400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1">
                <a:solidFill>
                  <a:srgbClr val="BE2D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7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59293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110979" cy="747395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1170341"/>
            <a:ext cx="6140303" cy="4429691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623207"/>
            <a:ext cx="5263116" cy="103656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948309"/>
            <a:ext cx="1120460" cy="37975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6" y="6948309"/>
            <a:ext cx="1115675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7" y="0"/>
            <a:ext cx="1234679" cy="747395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110979" cy="747395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275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429894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6" y="415221"/>
            <a:ext cx="7629525" cy="16276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566132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4896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71435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98264"/>
            <a:ext cx="2319086" cy="130415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1003040"/>
            <a:ext cx="4618814" cy="5432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897734"/>
            <a:ext cx="2319086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948309"/>
            <a:ext cx="925016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948309"/>
            <a:ext cx="924342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3613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9" y="2"/>
            <a:ext cx="5516689" cy="747394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98263"/>
            <a:ext cx="2319088" cy="130414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897734"/>
            <a:ext cx="2319088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948309"/>
            <a:ext cx="924342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948309"/>
            <a:ext cx="947460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172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416729"/>
            <a:ext cx="7633742" cy="1626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491319"/>
            <a:ext cx="7633742" cy="391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948309"/>
            <a:ext cx="1747292" cy="379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948309"/>
            <a:ext cx="3086100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948309"/>
            <a:ext cx="2114549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747395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22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png"/><Relationship Id="rId13" Type="http://schemas.openxmlformats.org/officeDocument/2006/relationships/image" Target="../media/image343.png"/><Relationship Id="rId3" Type="http://schemas.openxmlformats.org/officeDocument/2006/relationships/image" Target="../media/image333.png"/><Relationship Id="rId7" Type="http://schemas.openxmlformats.org/officeDocument/2006/relationships/image" Target="../media/image337.png"/><Relationship Id="rId12" Type="http://schemas.openxmlformats.org/officeDocument/2006/relationships/image" Target="../media/image342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6.png"/><Relationship Id="rId11" Type="http://schemas.openxmlformats.org/officeDocument/2006/relationships/image" Target="../media/image341.png"/><Relationship Id="rId5" Type="http://schemas.openxmlformats.org/officeDocument/2006/relationships/image" Target="../media/image335.png"/><Relationship Id="rId15" Type="http://schemas.openxmlformats.org/officeDocument/2006/relationships/image" Target="../media/image345.png"/><Relationship Id="rId10" Type="http://schemas.openxmlformats.org/officeDocument/2006/relationships/image" Target="../media/image340.png"/><Relationship Id="rId4" Type="http://schemas.openxmlformats.org/officeDocument/2006/relationships/image" Target="../media/image334.png"/><Relationship Id="rId9" Type="http://schemas.openxmlformats.org/officeDocument/2006/relationships/image" Target="../media/image339.png"/><Relationship Id="rId14" Type="http://schemas.openxmlformats.org/officeDocument/2006/relationships/image" Target="../media/image3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347.png"/><Relationship Id="rId7" Type="http://schemas.openxmlformats.org/officeDocument/2006/relationships/image" Target="../media/image351.png"/><Relationship Id="rId12" Type="http://schemas.openxmlformats.org/officeDocument/2006/relationships/image" Target="../media/image356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0.png"/><Relationship Id="rId11" Type="http://schemas.openxmlformats.org/officeDocument/2006/relationships/image" Target="../media/image355.png"/><Relationship Id="rId5" Type="http://schemas.openxmlformats.org/officeDocument/2006/relationships/image" Target="../media/image349.png"/><Relationship Id="rId10" Type="http://schemas.openxmlformats.org/officeDocument/2006/relationships/image" Target="../media/image354.png"/><Relationship Id="rId4" Type="http://schemas.openxmlformats.org/officeDocument/2006/relationships/image" Target="../media/image348.png"/><Relationship Id="rId9" Type="http://schemas.openxmlformats.org/officeDocument/2006/relationships/image" Target="../media/image3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3" Type="http://schemas.openxmlformats.org/officeDocument/2006/relationships/image" Target="../media/image358.png"/><Relationship Id="rId7" Type="http://schemas.openxmlformats.org/officeDocument/2006/relationships/image" Target="../media/image362.png"/><Relationship Id="rId2" Type="http://schemas.openxmlformats.org/officeDocument/2006/relationships/image" Target="../media/image35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1.png"/><Relationship Id="rId5" Type="http://schemas.openxmlformats.org/officeDocument/2006/relationships/image" Target="../media/image360.png"/><Relationship Id="rId4" Type="http://schemas.openxmlformats.org/officeDocument/2006/relationships/image" Target="../media/image35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63" Type="http://schemas.openxmlformats.org/officeDocument/2006/relationships/image" Target="../media/image65.png"/><Relationship Id="rId68" Type="http://schemas.openxmlformats.org/officeDocument/2006/relationships/image" Target="../media/image7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66" Type="http://schemas.openxmlformats.org/officeDocument/2006/relationships/image" Target="../media/image68.png"/><Relationship Id="rId74" Type="http://schemas.openxmlformats.org/officeDocument/2006/relationships/image" Target="../media/image76.png"/><Relationship Id="rId5" Type="http://schemas.openxmlformats.org/officeDocument/2006/relationships/image" Target="../media/image7.png"/><Relationship Id="rId61" Type="http://schemas.openxmlformats.org/officeDocument/2006/relationships/image" Target="../media/image63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74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59" Type="http://schemas.openxmlformats.org/officeDocument/2006/relationships/image" Target="../media/image61.png"/><Relationship Id="rId67" Type="http://schemas.openxmlformats.org/officeDocument/2006/relationships/image" Target="../media/image69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62" Type="http://schemas.openxmlformats.org/officeDocument/2006/relationships/image" Target="../media/image64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73" Type="http://schemas.openxmlformats.org/officeDocument/2006/relationships/image" Target="../media/image7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76" Type="http://schemas.openxmlformats.org/officeDocument/2006/relationships/image" Target="../media/image78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3.png"/><Relationship Id="rId21" Type="http://schemas.openxmlformats.org/officeDocument/2006/relationships/image" Target="../media/image98.png"/><Relationship Id="rId42" Type="http://schemas.openxmlformats.org/officeDocument/2006/relationships/image" Target="../media/image119.png"/><Relationship Id="rId47" Type="http://schemas.openxmlformats.org/officeDocument/2006/relationships/image" Target="../media/image124.png"/><Relationship Id="rId63" Type="http://schemas.openxmlformats.org/officeDocument/2006/relationships/image" Target="../media/image140.png"/><Relationship Id="rId68" Type="http://schemas.openxmlformats.org/officeDocument/2006/relationships/image" Target="../media/image145.png"/><Relationship Id="rId84" Type="http://schemas.openxmlformats.org/officeDocument/2006/relationships/image" Target="../media/image161.png"/><Relationship Id="rId89" Type="http://schemas.openxmlformats.org/officeDocument/2006/relationships/image" Target="../media/image166.png"/><Relationship Id="rId16" Type="http://schemas.openxmlformats.org/officeDocument/2006/relationships/image" Target="../media/image93.png"/><Relationship Id="rId11" Type="http://schemas.openxmlformats.org/officeDocument/2006/relationships/image" Target="../media/image88.png"/><Relationship Id="rId32" Type="http://schemas.openxmlformats.org/officeDocument/2006/relationships/image" Target="../media/image109.png"/><Relationship Id="rId37" Type="http://schemas.openxmlformats.org/officeDocument/2006/relationships/image" Target="../media/image114.png"/><Relationship Id="rId53" Type="http://schemas.openxmlformats.org/officeDocument/2006/relationships/image" Target="../media/image130.png"/><Relationship Id="rId58" Type="http://schemas.openxmlformats.org/officeDocument/2006/relationships/image" Target="../media/image135.png"/><Relationship Id="rId74" Type="http://schemas.openxmlformats.org/officeDocument/2006/relationships/image" Target="../media/image151.png"/><Relationship Id="rId79" Type="http://schemas.openxmlformats.org/officeDocument/2006/relationships/image" Target="../media/image156.png"/><Relationship Id="rId5" Type="http://schemas.openxmlformats.org/officeDocument/2006/relationships/image" Target="../media/image82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2.png"/><Relationship Id="rId43" Type="http://schemas.openxmlformats.org/officeDocument/2006/relationships/image" Target="../media/image120.png"/><Relationship Id="rId48" Type="http://schemas.openxmlformats.org/officeDocument/2006/relationships/image" Target="../media/image125.png"/><Relationship Id="rId56" Type="http://schemas.openxmlformats.org/officeDocument/2006/relationships/image" Target="../media/image133.png"/><Relationship Id="rId64" Type="http://schemas.openxmlformats.org/officeDocument/2006/relationships/image" Target="../media/image141.png"/><Relationship Id="rId69" Type="http://schemas.openxmlformats.org/officeDocument/2006/relationships/image" Target="../media/image146.png"/><Relationship Id="rId77" Type="http://schemas.openxmlformats.org/officeDocument/2006/relationships/image" Target="../media/image154.png"/><Relationship Id="rId8" Type="http://schemas.openxmlformats.org/officeDocument/2006/relationships/image" Target="../media/image85.png"/><Relationship Id="rId51" Type="http://schemas.openxmlformats.org/officeDocument/2006/relationships/image" Target="../media/image128.png"/><Relationship Id="rId72" Type="http://schemas.openxmlformats.org/officeDocument/2006/relationships/image" Target="../media/image149.png"/><Relationship Id="rId80" Type="http://schemas.openxmlformats.org/officeDocument/2006/relationships/image" Target="../media/image157.png"/><Relationship Id="rId85" Type="http://schemas.openxmlformats.org/officeDocument/2006/relationships/image" Target="../media/image162.png"/><Relationship Id="rId3" Type="http://schemas.openxmlformats.org/officeDocument/2006/relationships/image" Target="../media/image80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33" Type="http://schemas.openxmlformats.org/officeDocument/2006/relationships/image" Target="../media/image110.png"/><Relationship Id="rId38" Type="http://schemas.openxmlformats.org/officeDocument/2006/relationships/image" Target="../media/image115.png"/><Relationship Id="rId46" Type="http://schemas.openxmlformats.org/officeDocument/2006/relationships/image" Target="../media/image123.png"/><Relationship Id="rId59" Type="http://schemas.openxmlformats.org/officeDocument/2006/relationships/image" Target="../media/image136.png"/><Relationship Id="rId67" Type="http://schemas.openxmlformats.org/officeDocument/2006/relationships/image" Target="../media/image144.png"/><Relationship Id="rId20" Type="http://schemas.openxmlformats.org/officeDocument/2006/relationships/image" Target="../media/image97.png"/><Relationship Id="rId41" Type="http://schemas.openxmlformats.org/officeDocument/2006/relationships/image" Target="../media/image118.png"/><Relationship Id="rId54" Type="http://schemas.openxmlformats.org/officeDocument/2006/relationships/image" Target="../media/image131.png"/><Relationship Id="rId62" Type="http://schemas.openxmlformats.org/officeDocument/2006/relationships/image" Target="../media/image139.png"/><Relationship Id="rId70" Type="http://schemas.openxmlformats.org/officeDocument/2006/relationships/image" Target="../media/image147.png"/><Relationship Id="rId75" Type="http://schemas.openxmlformats.org/officeDocument/2006/relationships/image" Target="../media/image152.png"/><Relationship Id="rId83" Type="http://schemas.openxmlformats.org/officeDocument/2006/relationships/image" Target="../media/image160.png"/><Relationship Id="rId88" Type="http://schemas.openxmlformats.org/officeDocument/2006/relationships/image" Target="../media/image1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36" Type="http://schemas.openxmlformats.org/officeDocument/2006/relationships/image" Target="../media/image113.png"/><Relationship Id="rId49" Type="http://schemas.openxmlformats.org/officeDocument/2006/relationships/image" Target="../media/image126.png"/><Relationship Id="rId57" Type="http://schemas.openxmlformats.org/officeDocument/2006/relationships/image" Target="../media/image134.png"/><Relationship Id="rId10" Type="http://schemas.openxmlformats.org/officeDocument/2006/relationships/image" Target="../media/image87.png"/><Relationship Id="rId31" Type="http://schemas.openxmlformats.org/officeDocument/2006/relationships/image" Target="../media/image108.png"/><Relationship Id="rId44" Type="http://schemas.openxmlformats.org/officeDocument/2006/relationships/image" Target="../media/image121.png"/><Relationship Id="rId52" Type="http://schemas.openxmlformats.org/officeDocument/2006/relationships/image" Target="../media/image129.png"/><Relationship Id="rId60" Type="http://schemas.openxmlformats.org/officeDocument/2006/relationships/image" Target="../media/image137.png"/><Relationship Id="rId65" Type="http://schemas.openxmlformats.org/officeDocument/2006/relationships/image" Target="../media/image142.png"/><Relationship Id="rId73" Type="http://schemas.openxmlformats.org/officeDocument/2006/relationships/image" Target="../media/image150.png"/><Relationship Id="rId78" Type="http://schemas.openxmlformats.org/officeDocument/2006/relationships/image" Target="../media/image155.png"/><Relationship Id="rId81" Type="http://schemas.openxmlformats.org/officeDocument/2006/relationships/image" Target="../media/image158.png"/><Relationship Id="rId86" Type="http://schemas.openxmlformats.org/officeDocument/2006/relationships/image" Target="../media/image163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9" Type="http://schemas.openxmlformats.org/officeDocument/2006/relationships/image" Target="../media/image116.png"/><Relationship Id="rId34" Type="http://schemas.openxmlformats.org/officeDocument/2006/relationships/image" Target="../media/image111.png"/><Relationship Id="rId50" Type="http://schemas.openxmlformats.org/officeDocument/2006/relationships/image" Target="../media/image127.png"/><Relationship Id="rId55" Type="http://schemas.openxmlformats.org/officeDocument/2006/relationships/image" Target="../media/image132.png"/><Relationship Id="rId76" Type="http://schemas.openxmlformats.org/officeDocument/2006/relationships/image" Target="../media/image153.png"/><Relationship Id="rId7" Type="http://schemas.openxmlformats.org/officeDocument/2006/relationships/image" Target="../media/image84.png"/><Relationship Id="rId71" Type="http://schemas.openxmlformats.org/officeDocument/2006/relationships/image" Target="../media/image148.png"/><Relationship Id="rId2" Type="http://schemas.openxmlformats.org/officeDocument/2006/relationships/image" Target="../media/image79.png"/><Relationship Id="rId29" Type="http://schemas.openxmlformats.org/officeDocument/2006/relationships/image" Target="../media/image106.png"/><Relationship Id="rId24" Type="http://schemas.openxmlformats.org/officeDocument/2006/relationships/image" Target="../media/image101.png"/><Relationship Id="rId40" Type="http://schemas.openxmlformats.org/officeDocument/2006/relationships/image" Target="../media/image117.png"/><Relationship Id="rId45" Type="http://schemas.openxmlformats.org/officeDocument/2006/relationships/image" Target="../media/image122.png"/><Relationship Id="rId66" Type="http://schemas.openxmlformats.org/officeDocument/2006/relationships/image" Target="../media/image143.png"/><Relationship Id="rId87" Type="http://schemas.openxmlformats.org/officeDocument/2006/relationships/image" Target="../media/image164.png"/><Relationship Id="rId61" Type="http://schemas.openxmlformats.org/officeDocument/2006/relationships/image" Target="../media/image138.png"/><Relationship Id="rId82" Type="http://schemas.openxmlformats.org/officeDocument/2006/relationships/image" Target="../media/image159.png"/><Relationship Id="rId19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9" Type="http://schemas.openxmlformats.org/officeDocument/2006/relationships/image" Target="../media/image204.png"/><Relationship Id="rId21" Type="http://schemas.openxmlformats.org/officeDocument/2006/relationships/image" Target="../media/image186.png"/><Relationship Id="rId34" Type="http://schemas.openxmlformats.org/officeDocument/2006/relationships/image" Target="../media/image199.png"/><Relationship Id="rId42" Type="http://schemas.openxmlformats.org/officeDocument/2006/relationships/image" Target="../media/image207.png"/><Relationship Id="rId47" Type="http://schemas.openxmlformats.org/officeDocument/2006/relationships/image" Target="../media/image212.png"/><Relationship Id="rId50" Type="http://schemas.openxmlformats.org/officeDocument/2006/relationships/image" Target="../media/image215.png"/><Relationship Id="rId55" Type="http://schemas.openxmlformats.org/officeDocument/2006/relationships/image" Target="../media/image220.png"/><Relationship Id="rId7" Type="http://schemas.openxmlformats.org/officeDocument/2006/relationships/image" Target="../media/image172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29" Type="http://schemas.openxmlformats.org/officeDocument/2006/relationships/image" Target="../media/image194.png"/><Relationship Id="rId11" Type="http://schemas.openxmlformats.org/officeDocument/2006/relationships/image" Target="../media/image176.png"/><Relationship Id="rId24" Type="http://schemas.openxmlformats.org/officeDocument/2006/relationships/image" Target="../media/image189.png"/><Relationship Id="rId32" Type="http://schemas.openxmlformats.org/officeDocument/2006/relationships/image" Target="../media/image197.png"/><Relationship Id="rId37" Type="http://schemas.openxmlformats.org/officeDocument/2006/relationships/image" Target="../media/image202.png"/><Relationship Id="rId40" Type="http://schemas.openxmlformats.org/officeDocument/2006/relationships/image" Target="../media/image205.png"/><Relationship Id="rId45" Type="http://schemas.openxmlformats.org/officeDocument/2006/relationships/image" Target="../media/image210.png"/><Relationship Id="rId53" Type="http://schemas.openxmlformats.org/officeDocument/2006/relationships/image" Target="../media/image218.png"/><Relationship Id="rId58" Type="http://schemas.openxmlformats.org/officeDocument/2006/relationships/image" Target="../media/image223.png"/><Relationship Id="rId5" Type="http://schemas.openxmlformats.org/officeDocument/2006/relationships/image" Target="../media/image170.png"/><Relationship Id="rId19" Type="http://schemas.openxmlformats.org/officeDocument/2006/relationships/image" Target="../media/image184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Relationship Id="rId30" Type="http://schemas.openxmlformats.org/officeDocument/2006/relationships/image" Target="../media/image195.png"/><Relationship Id="rId35" Type="http://schemas.openxmlformats.org/officeDocument/2006/relationships/image" Target="../media/image200.png"/><Relationship Id="rId43" Type="http://schemas.openxmlformats.org/officeDocument/2006/relationships/image" Target="../media/image208.png"/><Relationship Id="rId48" Type="http://schemas.openxmlformats.org/officeDocument/2006/relationships/image" Target="../media/image213.png"/><Relationship Id="rId56" Type="http://schemas.openxmlformats.org/officeDocument/2006/relationships/image" Target="../media/image221.png"/><Relationship Id="rId8" Type="http://schemas.openxmlformats.org/officeDocument/2006/relationships/image" Target="../media/image173.png"/><Relationship Id="rId51" Type="http://schemas.openxmlformats.org/officeDocument/2006/relationships/image" Target="../media/image216.png"/><Relationship Id="rId3" Type="http://schemas.openxmlformats.org/officeDocument/2006/relationships/image" Target="../media/image168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5" Type="http://schemas.openxmlformats.org/officeDocument/2006/relationships/image" Target="../media/image190.png"/><Relationship Id="rId33" Type="http://schemas.openxmlformats.org/officeDocument/2006/relationships/image" Target="../media/image198.png"/><Relationship Id="rId38" Type="http://schemas.openxmlformats.org/officeDocument/2006/relationships/image" Target="../media/image203.png"/><Relationship Id="rId46" Type="http://schemas.openxmlformats.org/officeDocument/2006/relationships/image" Target="../media/image211.png"/><Relationship Id="rId59" Type="http://schemas.openxmlformats.org/officeDocument/2006/relationships/image" Target="../media/image224.png"/><Relationship Id="rId20" Type="http://schemas.openxmlformats.org/officeDocument/2006/relationships/image" Target="../media/image185.png"/><Relationship Id="rId41" Type="http://schemas.openxmlformats.org/officeDocument/2006/relationships/image" Target="../media/image206.png"/><Relationship Id="rId54" Type="http://schemas.openxmlformats.org/officeDocument/2006/relationships/image" Target="../media/image2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1.png"/><Relationship Id="rId15" Type="http://schemas.openxmlformats.org/officeDocument/2006/relationships/image" Target="../media/image180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36" Type="http://schemas.openxmlformats.org/officeDocument/2006/relationships/image" Target="../media/image201.png"/><Relationship Id="rId49" Type="http://schemas.openxmlformats.org/officeDocument/2006/relationships/image" Target="../media/image214.png"/><Relationship Id="rId57" Type="http://schemas.openxmlformats.org/officeDocument/2006/relationships/image" Target="../media/image222.png"/><Relationship Id="rId10" Type="http://schemas.openxmlformats.org/officeDocument/2006/relationships/image" Target="../media/image175.png"/><Relationship Id="rId31" Type="http://schemas.openxmlformats.org/officeDocument/2006/relationships/image" Target="../media/image196.png"/><Relationship Id="rId44" Type="http://schemas.openxmlformats.org/officeDocument/2006/relationships/image" Target="../media/image209.png"/><Relationship Id="rId52" Type="http://schemas.openxmlformats.org/officeDocument/2006/relationships/image" Target="../media/image217.png"/><Relationship Id="rId60" Type="http://schemas.openxmlformats.org/officeDocument/2006/relationships/image" Target="../media/image22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0.png"/><Relationship Id="rId21" Type="http://schemas.openxmlformats.org/officeDocument/2006/relationships/image" Target="../media/image245.png"/><Relationship Id="rId42" Type="http://schemas.openxmlformats.org/officeDocument/2006/relationships/image" Target="../media/image266.png"/><Relationship Id="rId47" Type="http://schemas.openxmlformats.org/officeDocument/2006/relationships/image" Target="../media/image271.png"/><Relationship Id="rId63" Type="http://schemas.openxmlformats.org/officeDocument/2006/relationships/image" Target="../media/image287.png"/><Relationship Id="rId68" Type="http://schemas.openxmlformats.org/officeDocument/2006/relationships/image" Target="../media/image292.png"/><Relationship Id="rId2" Type="http://schemas.openxmlformats.org/officeDocument/2006/relationships/image" Target="../media/image226.png"/><Relationship Id="rId16" Type="http://schemas.openxmlformats.org/officeDocument/2006/relationships/image" Target="../media/image240.png"/><Relationship Id="rId29" Type="http://schemas.openxmlformats.org/officeDocument/2006/relationships/image" Target="../media/image253.png"/><Relationship Id="rId11" Type="http://schemas.openxmlformats.org/officeDocument/2006/relationships/image" Target="../media/image235.png"/><Relationship Id="rId24" Type="http://schemas.openxmlformats.org/officeDocument/2006/relationships/image" Target="../media/image248.png"/><Relationship Id="rId32" Type="http://schemas.openxmlformats.org/officeDocument/2006/relationships/image" Target="../media/image256.png"/><Relationship Id="rId37" Type="http://schemas.openxmlformats.org/officeDocument/2006/relationships/image" Target="../media/image261.png"/><Relationship Id="rId40" Type="http://schemas.openxmlformats.org/officeDocument/2006/relationships/image" Target="../media/image264.png"/><Relationship Id="rId45" Type="http://schemas.openxmlformats.org/officeDocument/2006/relationships/image" Target="../media/image269.png"/><Relationship Id="rId53" Type="http://schemas.openxmlformats.org/officeDocument/2006/relationships/image" Target="../media/image277.png"/><Relationship Id="rId58" Type="http://schemas.openxmlformats.org/officeDocument/2006/relationships/image" Target="../media/image282.png"/><Relationship Id="rId66" Type="http://schemas.openxmlformats.org/officeDocument/2006/relationships/image" Target="../media/image290.png"/><Relationship Id="rId74" Type="http://schemas.openxmlformats.org/officeDocument/2006/relationships/image" Target="../media/image298.png"/><Relationship Id="rId5" Type="http://schemas.openxmlformats.org/officeDocument/2006/relationships/image" Target="../media/image229.png"/><Relationship Id="rId61" Type="http://schemas.openxmlformats.org/officeDocument/2006/relationships/image" Target="../media/image285.png"/><Relationship Id="rId19" Type="http://schemas.openxmlformats.org/officeDocument/2006/relationships/image" Target="../media/image243.png"/><Relationship Id="rId14" Type="http://schemas.openxmlformats.org/officeDocument/2006/relationships/image" Target="../media/image238.png"/><Relationship Id="rId22" Type="http://schemas.openxmlformats.org/officeDocument/2006/relationships/image" Target="../media/image246.png"/><Relationship Id="rId27" Type="http://schemas.openxmlformats.org/officeDocument/2006/relationships/image" Target="../media/image251.png"/><Relationship Id="rId30" Type="http://schemas.openxmlformats.org/officeDocument/2006/relationships/image" Target="../media/image254.png"/><Relationship Id="rId35" Type="http://schemas.openxmlformats.org/officeDocument/2006/relationships/image" Target="../media/image259.png"/><Relationship Id="rId43" Type="http://schemas.openxmlformats.org/officeDocument/2006/relationships/image" Target="../media/image267.png"/><Relationship Id="rId48" Type="http://schemas.openxmlformats.org/officeDocument/2006/relationships/image" Target="../media/image272.png"/><Relationship Id="rId56" Type="http://schemas.openxmlformats.org/officeDocument/2006/relationships/image" Target="../media/image280.png"/><Relationship Id="rId64" Type="http://schemas.openxmlformats.org/officeDocument/2006/relationships/image" Target="../media/image288.png"/><Relationship Id="rId69" Type="http://schemas.openxmlformats.org/officeDocument/2006/relationships/image" Target="../media/image293.png"/><Relationship Id="rId8" Type="http://schemas.openxmlformats.org/officeDocument/2006/relationships/image" Target="../media/image232.png"/><Relationship Id="rId51" Type="http://schemas.openxmlformats.org/officeDocument/2006/relationships/image" Target="../media/image275.png"/><Relationship Id="rId72" Type="http://schemas.openxmlformats.org/officeDocument/2006/relationships/image" Target="../media/image296.png"/><Relationship Id="rId3" Type="http://schemas.openxmlformats.org/officeDocument/2006/relationships/image" Target="../media/image227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5" Type="http://schemas.openxmlformats.org/officeDocument/2006/relationships/image" Target="../media/image249.png"/><Relationship Id="rId33" Type="http://schemas.openxmlformats.org/officeDocument/2006/relationships/image" Target="../media/image257.png"/><Relationship Id="rId38" Type="http://schemas.openxmlformats.org/officeDocument/2006/relationships/image" Target="../media/image262.png"/><Relationship Id="rId46" Type="http://schemas.openxmlformats.org/officeDocument/2006/relationships/image" Target="../media/image270.png"/><Relationship Id="rId59" Type="http://schemas.openxmlformats.org/officeDocument/2006/relationships/image" Target="../media/image283.png"/><Relationship Id="rId67" Type="http://schemas.openxmlformats.org/officeDocument/2006/relationships/image" Target="../media/image291.png"/><Relationship Id="rId20" Type="http://schemas.openxmlformats.org/officeDocument/2006/relationships/image" Target="../media/image244.png"/><Relationship Id="rId41" Type="http://schemas.openxmlformats.org/officeDocument/2006/relationships/image" Target="../media/image265.png"/><Relationship Id="rId54" Type="http://schemas.openxmlformats.org/officeDocument/2006/relationships/image" Target="../media/image278.png"/><Relationship Id="rId62" Type="http://schemas.openxmlformats.org/officeDocument/2006/relationships/image" Target="../media/image286.png"/><Relationship Id="rId70" Type="http://schemas.openxmlformats.org/officeDocument/2006/relationships/image" Target="../media/image294.png"/><Relationship Id="rId75" Type="http://schemas.openxmlformats.org/officeDocument/2006/relationships/image" Target="../media/image29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0.png"/><Relationship Id="rId15" Type="http://schemas.openxmlformats.org/officeDocument/2006/relationships/image" Target="../media/image239.png"/><Relationship Id="rId23" Type="http://schemas.openxmlformats.org/officeDocument/2006/relationships/image" Target="../media/image247.png"/><Relationship Id="rId28" Type="http://schemas.openxmlformats.org/officeDocument/2006/relationships/image" Target="../media/image252.png"/><Relationship Id="rId36" Type="http://schemas.openxmlformats.org/officeDocument/2006/relationships/image" Target="../media/image260.png"/><Relationship Id="rId49" Type="http://schemas.openxmlformats.org/officeDocument/2006/relationships/image" Target="../media/image273.png"/><Relationship Id="rId57" Type="http://schemas.openxmlformats.org/officeDocument/2006/relationships/image" Target="../media/image281.png"/><Relationship Id="rId10" Type="http://schemas.openxmlformats.org/officeDocument/2006/relationships/image" Target="../media/image234.png"/><Relationship Id="rId31" Type="http://schemas.openxmlformats.org/officeDocument/2006/relationships/image" Target="../media/image255.png"/><Relationship Id="rId44" Type="http://schemas.openxmlformats.org/officeDocument/2006/relationships/image" Target="../media/image268.png"/><Relationship Id="rId52" Type="http://schemas.openxmlformats.org/officeDocument/2006/relationships/image" Target="../media/image276.png"/><Relationship Id="rId60" Type="http://schemas.openxmlformats.org/officeDocument/2006/relationships/image" Target="../media/image284.png"/><Relationship Id="rId65" Type="http://schemas.openxmlformats.org/officeDocument/2006/relationships/image" Target="../media/image289.png"/><Relationship Id="rId73" Type="http://schemas.openxmlformats.org/officeDocument/2006/relationships/image" Target="../media/image297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39" Type="http://schemas.openxmlformats.org/officeDocument/2006/relationships/image" Target="../media/image263.png"/><Relationship Id="rId34" Type="http://schemas.openxmlformats.org/officeDocument/2006/relationships/image" Target="../media/image258.png"/><Relationship Id="rId50" Type="http://schemas.openxmlformats.org/officeDocument/2006/relationships/image" Target="../media/image274.png"/><Relationship Id="rId55" Type="http://schemas.openxmlformats.org/officeDocument/2006/relationships/image" Target="../media/image279.png"/><Relationship Id="rId76" Type="http://schemas.openxmlformats.org/officeDocument/2006/relationships/image" Target="../media/image300.png"/><Relationship Id="rId7" Type="http://schemas.openxmlformats.org/officeDocument/2006/relationships/image" Target="../media/image231.png"/><Relationship Id="rId71" Type="http://schemas.openxmlformats.org/officeDocument/2006/relationships/image" Target="../media/image29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png"/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.png"/><Relationship Id="rId11" Type="http://schemas.openxmlformats.org/officeDocument/2006/relationships/image" Target="../media/image310.png"/><Relationship Id="rId5" Type="http://schemas.openxmlformats.org/officeDocument/2006/relationships/image" Target="../media/image304.png"/><Relationship Id="rId10" Type="http://schemas.openxmlformats.org/officeDocument/2006/relationships/image" Target="../media/image309.png"/><Relationship Id="rId4" Type="http://schemas.openxmlformats.org/officeDocument/2006/relationships/image" Target="../media/image303.png"/><Relationship Id="rId9" Type="http://schemas.openxmlformats.org/officeDocument/2006/relationships/image" Target="../media/image30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31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5.png"/><Relationship Id="rId5" Type="http://schemas.openxmlformats.org/officeDocument/2006/relationships/image" Target="../media/image314.png"/><Relationship Id="rId4" Type="http://schemas.openxmlformats.org/officeDocument/2006/relationships/image" Target="../media/image3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3" Type="http://schemas.openxmlformats.org/officeDocument/2006/relationships/image" Target="../media/image318.png"/><Relationship Id="rId7" Type="http://schemas.openxmlformats.org/officeDocument/2006/relationships/image" Target="../media/image322.png"/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1.png"/><Relationship Id="rId5" Type="http://schemas.openxmlformats.org/officeDocument/2006/relationships/image" Target="../media/image320.png"/><Relationship Id="rId4" Type="http://schemas.openxmlformats.org/officeDocument/2006/relationships/image" Target="../media/image319.png"/><Relationship Id="rId9" Type="http://schemas.openxmlformats.org/officeDocument/2006/relationships/image" Target="../media/image3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93444" y="2088007"/>
            <a:ext cx="4615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Depth-First</a:t>
            </a:r>
            <a:r>
              <a:rPr spc="-3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6217920" y="4035552"/>
            <a:ext cx="403860" cy="405765"/>
            <a:chOff x="6217920" y="4035552"/>
            <a:chExt cx="403860" cy="405765"/>
          </a:xfrm>
        </p:grpSpPr>
        <p:sp>
          <p:nvSpPr>
            <p:cNvPr id="33" name="object 33"/>
            <p:cNvSpPr/>
            <p:nvPr/>
          </p:nvSpPr>
          <p:spPr>
            <a:xfrm>
              <a:off x="6236970" y="405460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36970" y="405460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329553" y="4087495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53355" y="4035552"/>
            <a:ext cx="405765" cy="405765"/>
            <a:chOff x="4753355" y="4035552"/>
            <a:chExt cx="405765" cy="405765"/>
          </a:xfrm>
        </p:grpSpPr>
        <p:sp>
          <p:nvSpPr>
            <p:cNvPr id="37" name="object 37"/>
            <p:cNvSpPr/>
            <p:nvPr/>
          </p:nvSpPr>
          <p:spPr>
            <a:xfrm>
              <a:off x="4772405" y="40546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72405" y="40546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876291" y="4087495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84876" y="3304032"/>
            <a:ext cx="405765" cy="405765"/>
            <a:chOff x="5484876" y="3304032"/>
            <a:chExt cx="405765" cy="405765"/>
          </a:xfrm>
        </p:grpSpPr>
        <p:sp>
          <p:nvSpPr>
            <p:cNvPr id="41" name="object 41"/>
            <p:cNvSpPr/>
            <p:nvPr/>
          </p:nvSpPr>
          <p:spPr>
            <a:xfrm>
              <a:off x="5503926" y="33230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3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03926" y="33230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06922" y="3355340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484876" y="4768596"/>
            <a:ext cx="405765" cy="403860"/>
            <a:chOff x="5484876" y="4768596"/>
            <a:chExt cx="405765" cy="403860"/>
          </a:xfrm>
        </p:grpSpPr>
        <p:sp>
          <p:nvSpPr>
            <p:cNvPr id="45" name="object 45"/>
            <p:cNvSpPr/>
            <p:nvPr/>
          </p:nvSpPr>
          <p:spPr>
            <a:xfrm>
              <a:off x="5503926" y="4787646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183641" y="0"/>
                  </a:moveTo>
                  <a:lnTo>
                    <a:pt x="134805" y="6535"/>
                  </a:lnTo>
                  <a:lnTo>
                    <a:pt x="90932" y="24976"/>
                  </a:lnTo>
                  <a:lnTo>
                    <a:pt x="53768" y="53578"/>
                  </a:lnTo>
                  <a:lnTo>
                    <a:pt x="25061" y="90593"/>
                  </a:lnTo>
                  <a:lnTo>
                    <a:pt x="6556" y="134276"/>
                  </a:lnTo>
                  <a:lnTo>
                    <a:pt x="0" y="182879"/>
                  </a:lnTo>
                  <a:lnTo>
                    <a:pt x="6556" y="231483"/>
                  </a:lnTo>
                  <a:lnTo>
                    <a:pt x="25061" y="275166"/>
                  </a:lnTo>
                  <a:lnTo>
                    <a:pt x="53768" y="312181"/>
                  </a:lnTo>
                  <a:lnTo>
                    <a:pt x="90931" y="340783"/>
                  </a:lnTo>
                  <a:lnTo>
                    <a:pt x="134805" y="359224"/>
                  </a:lnTo>
                  <a:lnTo>
                    <a:pt x="183641" y="365759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4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03926" y="4787646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60">
                  <a:moveTo>
                    <a:pt x="0" y="182880"/>
                  </a:moveTo>
                  <a:lnTo>
                    <a:pt x="6556" y="134276"/>
                  </a:lnTo>
                  <a:lnTo>
                    <a:pt x="25061" y="90593"/>
                  </a:lnTo>
                  <a:lnTo>
                    <a:pt x="53768" y="53578"/>
                  </a:lnTo>
                  <a:lnTo>
                    <a:pt x="90932" y="24977"/>
                  </a:lnTo>
                  <a:lnTo>
                    <a:pt x="134805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4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1" y="340783"/>
                  </a:lnTo>
                  <a:lnTo>
                    <a:pt x="232478" y="359225"/>
                  </a:lnTo>
                  <a:lnTo>
                    <a:pt x="183641" y="365760"/>
                  </a:lnTo>
                  <a:lnTo>
                    <a:pt x="134805" y="359225"/>
                  </a:lnTo>
                  <a:lnTo>
                    <a:pt x="90931" y="340783"/>
                  </a:lnTo>
                  <a:lnTo>
                    <a:pt x="53768" y="312182"/>
                  </a:lnTo>
                  <a:lnTo>
                    <a:pt x="25061" y="275167"/>
                  </a:lnTo>
                  <a:lnTo>
                    <a:pt x="6556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606922" y="4819269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071871" y="3641344"/>
            <a:ext cx="2792730" cy="1193165"/>
            <a:chOff x="5071871" y="3641344"/>
            <a:chExt cx="2792730" cy="1193165"/>
          </a:xfrm>
        </p:grpSpPr>
        <p:sp>
          <p:nvSpPr>
            <p:cNvPr id="49" name="object 49"/>
            <p:cNvSpPr/>
            <p:nvPr/>
          </p:nvSpPr>
          <p:spPr>
            <a:xfrm>
              <a:off x="5071872" y="3641343"/>
              <a:ext cx="1217930" cy="1193165"/>
            </a:xfrm>
            <a:custGeom>
              <a:avLst/>
              <a:gdLst/>
              <a:ahLst/>
              <a:cxnLst/>
              <a:rect l="l" t="t" r="r" b="b"/>
              <a:pathLst>
                <a:path w="1217929" h="1193164">
                  <a:moveTo>
                    <a:pt x="484505" y="1178814"/>
                  </a:moveTo>
                  <a:lnTo>
                    <a:pt x="465239" y="1128395"/>
                  </a:lnTo>
                  <a:lnTo>
                    <a:pt x="438912" y="1059434"/>
                  </a:lnTo>
                  <a:lnTo>
                    <a:pt x="413131" y="1087501"/>
                  </a:lnTo>
                  <a:lnTo>
                    <a:pt x="25908" y="731520"/>
                  </a:lnTo>
                  <a:lnTo>
                    <a:pt x="0" y="759460"/>
                  </a:lnTo>
                  <a:lnTo>
                    <a:pt x="387413" y="1115504"/>
                  </a:lnTo>
                  <a:lnTo>
                    <a:pt x="361569" y="1143635"/>
                  </a:lnTo>
                  <a:lnTo>
                    <a:pt x="484505" y="1178814"/>
                  </a:lnTo>
                  <a:close/>
                </a:path>
                <a:path w="1217929" h="1193164">
                  <a:moveTo>
                    <a:pt x="497332" y="27940"/>
                  </a:moveTo>
                  <a:lnTo>
                    <a:pt x="471551" y="0"/>
                  </a:lnTo>
                  <a:lnTo>
                    <a:pt x="84188" y="355981"/>
                  </a:lnTo>
                  <a:lnTo>
                    <a:pt x="58420" y="327914"/>
                  </a:lnTo>
                  <a:lnTo>
                    <a:pt x="12954" y="447294"/>
                  </a:lnTo>
                  <a:lnTo>
                    <a:pt x="135763" y="412115"/>
                  </a:lnTo>
                  <a:lnTo>
                    <a:pt x="121754" y="396875"/>
                  </a:lnTo>
                  <a:lnTo>
                    <a:pt x="109969" y="384048"/>
                  </a:lnTo>
                  <a:lnTo>
                    <a:pt x="497332" y="27940"/>
                  </a:lnTo>
                  <a:close/>
                </a:path>
                <a:path w="1217929" h="1193164">
                  <a:moveTo>
                    <a:pt x="1217422" y="745490"/>
                  </a:moveTo>
                  <a:lnTo>
                    <a:pt x="1094613" y="780796"/>
                  </a:lnTo>
                  <a:lnTo>
                    <a:pt x="1120406" y="808850"/>
                  </a:lnTo>
                  <a:lnTo>
                    <a:pt x="733044" y="1164844"/>
                  </a:lnTo>
                  <a:lnTo>
                    <a:pt x="758825" y="1192911"/>
                  </a:lnTo>
                  <a:lnTo>
                    <a:pt x="1146213" y="836904"/>
                  </a:lnTo>
                  <a:lnTo>
                    <a:pt x="1171956" y="864870"/>
                  </a:lnTo>
                  <a:lnTo>
                    <a:pt x="1198219" y="795909"/>
                  </a:lnTo>
                  <a:lnTo>
                    <a:pt x="1217422" y="74549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29656" y="3655313"/>
              <a:ext cx="673100" cy="1099820"/>
            </a:xfrm>
            <a:custGeom>
              <a:avLst/>
              <a:gdLst/>
              <a:ahLst/>
              <a:cxnLst/>
              <a:rect l="l" t="t" r="r" b="b"/>
              <a:pathLst>
                <a:path w="673100" h="1099820">
                  <a:moveTo>
                    <a:pt x="76200" y="947166"/>
                  </a:moveTo>
                  <a:lnTo>
                    <a:pt x="38100" y="947166"/>
                  </a:lnTo>
                  <a:lnTo>
                    <a:pt x="38100" y="1099566"/>
                  </a:lnTo>
                  <a:lnTo>
                    <a:pt x="76200" y="1099566"/>
                  </a:lnTo>
                  <a:lnTo>
                    <a:pt x="76200" y="947166"/>
                  </a:lnTo>
                  <a:close/>
                </a:path>
                <a:path w="673100" h="1099820">
                  <a:moveTo>
                    <a:pt x="76200" y="680466"/>
                  </a:moveTo>
                  <a:lnTo>
                    <a:pt x="38100" y="680466"/>
                  </a:lnTo>
                  <a:lnTo>
                    <a:pt x="38100" y="832866"/>
                  </a:lnTo>
                  <a:lnTo>
                    <a:pt x="76200" y="832866"/>
                  </a:lnTo>
                  <a:lnTo>
                    <a:pt x="76200" y="680466"/>
                  </a:lnTo>
                  <a:close/>
                </a:path>
                <a:path w="673100" h="1099820">
                  <a:moveTo>
                    <a:pt x="76200" y="413766"/>
                  </a:moveTo>
                  <a:lnTo>
                    <a:pt x="38100" y="413766"/>
                  </a:lnTo>
                  <a:lnTo>
                    <a:pt x="38100" y="566166"/>
                  </a:lnTo>
                  <a:lnTo>
                    <a:pt x="76200" y="566166"/>
                  </a:lnTo>
                  <a:lnTo>
                    <a:pt x="76200" y="413766"/>
                  </a:lnTo>
                  <a:close/>
                </a:path>
                <a:path w="673100" h="1099820">
                  <a:moveTo>
                    <a:pt x="114300" y="166116"/>
                  </a:moveTo>
                  <a:lnTo>
                    <a:pt x="104775" y="147066"/>
                  </a:lnTo>
                  <a:lnTo>
                    <a:pt x="57150" y="51816"/>
                  </a:lnTo>
                  <a:lnTo>
                    <a:pt x="0" y="166116"/>
                  </a:lnTo>
                  <a:lnTo>
                    <a:pt x="38100" y="166116"/>
                  </a:lnTo>
                  <a:lnTo>
                    <a:pt x="38100" y="299466"/>
                  </a:lnTo>
                  <a:lnTo>
                    <a:pt x="76200" y="299466"/>
                  </a:lnTo>
                  <a:lnTo>
                    <a:pt x="76200" y="166116"/>
                  </a:lnTo>
                  <a:lnTo>
                    <a:pt x="114300" y="166116"/>
                  </a:lnTo>
                  <a:close/>
                </a:path>
                <a:path w="673100" h="1099820">
                  <a:moveTo>
                    <a:pt x="383413" y="153543"/>
                  </a:moveTo>
                  <a:lnTo>
                    <a:pt x="285267" y="63296"/>
                  </a:lnTo>
                  <a:lnTo>
                    <a:pt x="297116" y="50419"/>
                  </a:lnTo>
                  <a:lnTo>
                    <a:pt x="311023" y="35306"/>
                  </a:lnTo>
                  <a:lnTo>
                    <a:pt x="188214" y="0"/>
                  </a:lnTo>
                  <a:lnTo>
                    <a:pt x="233680" y="119380"/>
                  </a:lnTo>
                  <a:lnTo>
                    <a:pt x="259461" y="91351"/>
                  </a:lnTo>
                  <a:lnTo>
                    <a:pt x="357632" y="181610"/>
                  </a:lnTo>
                  <a:lnTo>
                    <a:pt x="383413" y="153543"/>
                  </a:lnTo>
                  <a:close/>
                </a:path>
                <a:path w="673100" h="1099820">
                  <a:moveTo>
                    <a:pt x="579755" y="334010"/>
                  </a:moveTo>
                  <a:lnTo>
                    <a:pt x="467614" y="230886"/>
                  </a:lnTo>
                  <a:lnTo>
                    <a:pt x="441833" y="258953"/>
                  </a:lnTo>
                  <a:lnTo>
                    <a:pt x="553974" y="362077"/>
                  </a:lnTo>
                  <a:lnTo>
                    <a:pt x="579755" y="334010"/>
                  </a:lnTo>
                  <a:close/>
                </a:path>
                <a:path w="673100" h="1099820">
                  <a:moveTo>
                    <a:pt x="672592" y="419354"/>
                  </a:moveTo>
                  <a:lnTo>
                    <a:pt x="663956" y="411353"/>
                  </a:lnTo>
                  <a:lnTo>
                    <a:pt x="638175" y="439420"/>
                  </a:lnTo>
                  <a:lnTo>
                    <a:pt x="646811" y="447421"/>
                  </a:lnTo>
                  <a:lnTo>
                    <a:pt x="672592" y="419354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88173" y="405460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88173" y="405460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594472" y="4087495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29379" y="264031"/>
            <a:ext cx="7121525" cy="4723765"/>
            <a:chOff x="429379" y="264031"/>
            <a:chExt cx="7121525" cy="4723765"/>
          </a:xfrm>
        </p:grpSpPr>
        <p:sp>
          <p:nvSpPr>
            <p:cNvPr id="55" name="object 55"/>
            <p:cNvSpPr/>
            <p:nvPr/>
          </p:nvSpPr>
          <p:spPr>
            <a:xfrm>
              <a:off x="5883020" y="4362449"/>
              <a:ext cx="1657985" cy="625475"/>
            </a:xfrm>
            <a:custGeom>
              <a:avLst/>
              <a:gdLst/>
              <a:ahLst/>
              <a:cxnLst/>
              <a:rect l="l" t="t" r="r" b="b"/>
              <a:pathLst>
                <a:path w="1657984" h="625475">
                  <a:moveTo>
                    <a:pt x="1543477" y="35869"/>
                  </a:moveTo>
                  <a:lnTo>
                    <a:pt x="0" y="589407"/>
                  </a:lnTo>
                  <a:lnTo>
                    <a:pt x="12953" y="625348"/>
                  </a:lnTo>
                  <a:lnTo>
                    <a:pt x="1556343" y="71716"/>
                  </a:lnTo>
                  <a:lnTo>
                    <a:pt x="1543477" y="35869"/>
                  </a:lnTo>
                  <a:close/>
                </a:path>
                <a:path w="1657984" h="625475">
                  <a:moveTo>
                    <a:pt x="1643879" y="29463"/>
                  </a:moveTo>
                  <a:lnTo>
                    <a:pt x="1561337" y="29463"/>
                  </a:lnTo>
                  <a:lnTo>
                    <a:pt x="1574292" y="65277"/>
                  </a:lnTo>
                  <a:lnTo>
                    <a:pt x="1556343" y="71716"/>
                  </a:lnTo>
                  <a:lnTo>
                    <a:pt x="1569211" y="107568"/>
                  </a:lnTo>
                  <a:lnTo>
                    <a:pt x="1643879" y="29463"/>
                  </a:lnTo>
                  <a:close/>
                </a:path>
                <a:path w="1657984" h="625475">
                  <a:moveTo>
                    <a:pt x="1561337" y="29463"/>
                  </a:moveTo>
                  <a:lnTo>
                    <a:pt x="1543477" y="35869"/>
                  </a:lnTo>
                  <a:lnTo>
                    <a:pt x="1556343" y="71716"/>
                  </a:lnTo>
                  <a:lnTo>
                    <a:pt x="1574292" y="65277"/>
                  </a:lnTo>
                  <a:lnTo>
                    <a:pt x="1561337" y="29463"/>
                  </a:lnTo>
                  <a:close/>
                </a:path>
                <a:path w="1657984" h="625475">
                  <a:moveTo>
                    <a:pt x="1530603" y="0"/>
                  </a:moveTo>
                  <a:lnTo>
                    <a:pt x="1543477" y="35869"/>
                  </a:lnTo>
                  <a:lnTo>
                    <a:pt x="1561337" y="29463"/>
                  </a:lnTo>
                  <a:lnTo>
                    <a:pt x="1643879" y="29463"/>
                  </a:lnTo>
                  <a:lnTo>
                    <a:pt x="1657477" y="15239"/>
                  </a:lnTo>
                  <a:lnTo>
                    <a:pt x="1530603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89498" y="3505962"/>
              <a:ext cx="1651000" cy="592455"/>
            </a:xfrm>
            <a:custGeom>
              <a:avLst/>
              <a:gdLst/>
              <a:ahLst/>
              <a:cxnLst/>
              <a:rect l="l" t="t" r="r" b="b"/>
              <a:pathLst>
                <a:path w="1651000" h="592454">
                  <a:moveTo>
                    <a:pt x="1651000" y="592074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379" y="264031"/>
              <a:ext cx="572346" cy="34881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464" y="271425"/>
              <a:ext cx="754116" cy="275101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8256269" y="6433210"/>
            <a:ext cx="1231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777" y="137287"/>
            <a:ext cx="3943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00" dirty="0"/>
              <a:t> </a:t>
            </a:r>
            <a:r>
              <a:rPr dirty="0"/>
              <a:t>(cont.)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6</a:t>
            </a:r>
          </a:p>
        </p:txBody>
      </p:sp>
      <p:sp>
        <p:nvSpPr>
          <p:cNvPr id="3" name="object 3"/>
          <p:cNvSpPr/>
          <p:nvPr/>
        </p:nvSpPr>
        <p:spPr>
          <a:xfrm>
            <a:off x="2356866" y="5074158"/>
            <a:ext cx="365760" cy="367665"/>
          </a:xfrm>
          <a:custGeom>
            <a:avLst/>
            <a:gdLst/>
            <a:ahLst/>
            <a:cxnLst/>
            <a:rect l="l" t="t" r="r" b="b"/>
            <a:pathLst>
              <a:path w="365760" h="367664">
                <a:moveTo>
                  <a:pt x="182879" y="0"/>
                </a:moveTo>
                <a:lnTo>
                  <a:pt x="134276" y="6556"/>
                </a:lnTo>
                <a:lnTo>
                  <a:pt x="90593" y="25061"/>
                </a:lnTo>
                <a:lnTo>
                  <a:pt x="53578" y="53768"/>
                </a:lnTo>
                <a:lnTo>
                  <a:pt x="24976" y="90932"/>
                </a:lnTo>
                <a:lnTo>
                  <a:pt x="6535" y="134805"/>
                </a:lnTo>
                <a:lnTo>
                  <a:pt x="0" y="183642"/>
                </a:lnTo>
                <a:lnTo>
                  <a:pt x="6535" y="232478"/>
                </a:lnTo>
                <a:lnTo>
                  <a:pt x="24976" y="276352"/>
                </a:lnTo>
                <a:lnTo>
                  <a:pt x="53578" y="313515"/>
                </a:lnTo>
                <a:lnTo>
                  <a:pt x="90593" y="342222"/>
                </a:lnTo>
                <a:lnTo>
                  <a:pt x="134276" y="360727"/>
                </a:lnTo>
                <a:lnTo>
                  <a:pt x="182879" y="367284"/>
                </a:lnTo>
                <a:lnTo>
                  <a:pt x="231483" y="360727"/>
                </a:lnTo>
                <a:lnTo>
                  <a:pt x="275166" y="342222"/>
                </a:lnTo>
                <a:lnTo>
                  <a:pt x="312181" y="313515"/>
                </a:lnTo>
                <a:lnTo>
                  <a:pt x="340783" y="276352"/>
                </a:lnTo>
                <a:lnTo>
                  <a:pt x="359224" y="232478"/>
                </a:lnTo>
                <a:lnTo>
                  <a:pt x="365759" y="183642"/>
                </a:lnTo>
                <a:lnTo>
                  <a:pt x="359224" y="134805"/>
                </a:lnTo>
                <a:lnTo>
                  <a:pt x="340783" y="90932"/>
                </a:lnTo>
                <a:lnTo>
                  <a:pt x="312181" y="53768"/>
                </a:lnTo>
                <a:lnTo>
                  <a:pt x="275166" y="25061"/>
                </a:lnTo>
                <a:lnTo>
                  <a:pt x="231483" y="6556"/>
                </a:lnTo>
                <a:lnTo>
                  <a:pt x="182879" y="0"/>
                </a:lnTo>
                <a:close/>
              </a:path>
            </a:pathLst>
          </a:custGeom>
          <a:solidFill>
            <a:srgbClr val="CFD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6866" y="5074158"/>
            <a:ext cx="365760" cy="367665"/>
          </a:xfrm>
          <a:custGeom>
            <a:avLst/>
            <a:gdLst/>
            <a:ahLst/>
            <a:cxnLst/>
            <a:rect l="l" t="t" r="r" b="b"/>
            <a:pathLst>
              <a:path w="365760" h="367664">
                <a:moveTo>
                  <a:pt x="0" y="183642"/>
                </a:moveTo>
                <a:lnTo>
                  <a:pt x="6535" y="134805"/>
                </a:lnTo>
                <a:lnTo>
                  <a:pt x="24976" y="90932"/>
                </a:lnTo>
                <a:lnTo>
                  <a:pt x="53578" y="53768"/>
                </a:lnTo>
                <a:lnTo>
                  <a:pt x="90593" y="25061"/>
                </a:lnTo>
                <a:lnTo>
                  <a:pt x="134276" y="6556"/>
                </a:lnTo>
                <a:lnTo>
                  <a:pt x="182879" y="0"/>
                </a:lnTo>
                <a:lnTo>
                  <a:pt x="231483" y="6556"/>
                </a:lnTo>
                <a:lnTo>
                  <a:pt x="275166" y="25061"/>
                </a:lnTo>
                <a:lnTo>
                  <a:pt x="312181" y="53768"/>
                </a:lnTo>
                <a:lnTo>
                  <a:pt x="340783" y="90932"/>
                </a:lnTo>
                <a:lnTo>
                  <a:pt x="359224" y="134805"/>
                </a:lnTo>
                <a:lnTo>
                  <a:pt x="365759" y="183642"/>
                </a:lnTo>
                <a:lnTo>
                  <a:pt x="359224" y="232479"/>
                </a:lnTo>
                <a:lnTo>
                  <a:pt x="340783" y="276352"/>
                </a:lnTo>
                <a:lnTo>
                  <a:pt x="312181" y="313515"/>
                </a:lnTo>
                <a:lnTo>
                  <a:pt x="275166" y="342223"/>
                </a:lnTo>
                <a:lnTo>
                  <a:pt x="231483" y="360727"/>
                </a:lnTo>
                <a:lnTo>
                  <a:pt x="182879" y="367284"/>
                </a:lnTo>
                <a:lnTo>
                  <a:pt x="134276" y="360727"/>
                </a:lnTo>
                <a:lnTo>
                  <a:pt x="90593" y="342223"/>
                </a:lnTo>
                <a:lnTo>
                  <a:pt x="53578" y="313515"/>
                </a:lnTo>
                <a:lnTo>
                  <a:pt x="24976" y="276352"/>
                </a:lnTo>
                <a:lnTo>
                  <a:pt x="6535" y="232479"/>
                </a:lnTo>
                <a:lnTo>
                  <a:pt x="0" y="183642"/>
                </a:lnTo>
                <a:close/>
              </a:path>
            </a:pathLst>
          </a:custGeom>
          <a:ln w="38100">
            <a:solidFill>
              <a:srgbClr val="BE2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9195" y="5106670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3252" y="5055108"/>
            <a:ext cx="405765" cy="405765"/>
            <a:chOff x="873252" y="5055108"/>
            <a:chExt cx="405765" cy="405765"/>
          </a:xfrm>
        </p:grpSpPr>
        <p:sp>
          <p:nvSpPr>
            <p:cNvPr id="7" name="object 7"/>
            <p:cNvSpPr/>
            <p:nvPr/>
          </p:nvSpPr>
          <p:spPr>
            <a:xfrm>
              <a:off x="892302" y="5074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22" y="6556"/>
                  </a:lnTo>
                  <a:lnTo>
                    <a:pt x="90954" y="25061"/>
                  </a:lnTo>
                  <a:lnTo>
                    <a:pt x="53787" y="53768"/>
                  </a:lnTo>
                  <a:lnTo>
                    <a:pt x="25072" y="90932"/>
                  </a:lnTo>
                  <a:lnTo>
                    <a:pt x="6559" y="134805"/>
                  </a:lnTo>
                  <a:lnTo>
                    <a:pt x="0" y="183642"/>
                  </a:lnTo>
                  <a:lnTo>
                    <a:pt x="6559" y="232478"/>
                  </a:lnTo>
                  <a:lnTo>
                    <a:pt x="25072" y="276352"/>
                  </a:lnTo>
                  <a:lnTo>
                    <a:pt x="53787" y="313515"/>
                  </a:lnTo>
                  <a:lnTo>
                    <a:pt x="90954" y="342222"/>
                  </a:lnTo>
                  <a:lnTo>
                    <a:pt x="134822" y="360727"/>
                  </a:lnTo>
                  <a:lnTo>
                    <a:pt x="183641" y="367284"/>
                  </a:lnTo>
                  <a:lnTo>
                    <a:pt x="232461" y="360727"/>
                  </a:lnTo>
                  <a:lnTo>
                    <a:pt x="276329" y="342222"/>
                  </a:lnTo>
                  <a:lnTo>
                    <a:pt x="313496" y="313515"/>
                  </a:lnTo>
                  <a:lnTo>
                    <a:pt x="342211" y="276352"/>
                  </a:lnTo>
                  <a:lnTo>
                    <a:pt x="360724" y="232478"/>
                  </a:lnTo>
                  <a:lnTo>
                    <a:pt x="367284" y="183642"/>
                  </a:lnTo>
                  <a:lnTo>
                    <a:pt x="360724" y="134805"/>
                  </a:lnTo>
                  <a:lnTo>
                    <a:pt x="342211" y="90932"/>
                  </a:lnTo>
                  <a:lnTo>
                    <a:pt x="313496" y="53768"/>
                  </a:lnTo>
                  <a:lnTo>
                    <a:pt x="276329" y="25061"/>
                  </a:lnTo>
                  <a:lnTo>
                    <a:pt x="232461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2302" y="5074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9" y="134805"/>
                  </a:lnTo>
                  <a:lnTo>
                    <a:pt x="25072" y="90932"/>
                  </a:lnTo>
                  <a:lnTo>
                    <a:pt x="53787" y="53768"/>
                  </a:lnTo>
                  <a:lnTo>
                    <a:pt x="90954" y="25061"/>
                  </a:lnTo>
                  <a:lnTo>
                    <a:pt x="134822" y="6556"/>
                  </a:lnTo>
                  <a:lnTo>
                    <a:pt x="183641" y="0"/>
                  </a:lnTo>
                  <a:lnTo>
                    <a:pt x="232461" y="6556"/>
                  </a:lnTo>
                  <a:lnTo>
                    <a:pt x="276329" y="25061"/>
                  </a:lnTo>
                  <a:lnTo>
                    <a:pt x="313496" y="53768"/>
                  </a:lnTo>
                  <a:lnTo>
                    <a:pt x="342211" y="90932"/>
                  </a:lnTo>
                  <a:lnTo>
                    <a:pt x="360724" y="134805"/>
                  </a:lnTo>
                  <a:lnTo>
                    <a:pt x="367284" y="183642"/>
                  </a:lnTo>
                  <a:lnTo>
                    <a:pt x="360724" y="232479"/>
                  </a:lnTo>
                  <a:lnTo>
                    <a:pt x="342211" y="276352"/>
                  </a:lnTo>
                  <a:lnTo>
                    <a:pt x="313496" y="313515"/>
                  </a:lnTo>
                  <a:lnTo>
                    <a:pt x="276329" y="342223"/>
                  </a:lnTo>
                  <a:lnTo>
                    <a:pt x="232461" y="360727"/>
                  </a:lnTo>
                  <a:lnTo>
                    <a:pt x="183641" y="367284"/>
                  </a:lnTo>
                  <a:lnTo>
                    <a:pt x="134822" y="360727"/>
                  </a:lnTo>
                  <a:lnTo>
                    <a:pt x="90954" y="342223"/>
                  </a:lnTo>
                  <a:lnTo>
                    <a:pt x="53787" y="313515"/>
                  </a:lnTo>
                  <a:lnTo>
                    <a:pt x="25072" y="276352"/>
                  </a:lnTo>
                  <a:lnTo>
                    <a:pt x="6559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5883" y="5106670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6296" y="4323588"/>
            <a:ext cx="403860" cy="405765"/>
            <a:chOff x="1606296" y="4323588"/>
            <a:chExt cx="403860" cy="405765"/>
          </a:xfrm>
        </p:grpSpPr>
        <p:sp>
          <p:nvSpPr>
            <p:cNvPr id="11" name="object 11"/>
            <p:cNvSpPr/>
            <p:nvPr/>
          </p:nvSpPr>
          <p:spPr>
            <a:xfrm>
              <a:off x="1625346" y="434263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5346" y="434263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26438" y="4374337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06296" y="5786628"/>
            <a:ext cx="403860" cy="405765"/>
            <a:chOff x="1606296" y="5786628"/>
            <a:chExt cx="403860" cy="405765"/>
          </a:xfrm>
        </p:grpSpPr>
        <p:sp>
          <p:nvSpPr>
            <p:cNvPr id="15" name="object 15"/>
            <p:cNvSpPr/>
            <p:nvPr/>
          </p:nvSpPr>
          <p:spPr>
            <a:xfrm>
              <a:off x="1625346" y="580567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9"/>
                  </a:lnTo>
                  <a:lnTo>
                    <a:pt x="90593" y="25072"/>
                  </a:lnTo>
                  <a:lnTo>
                    <a:pt x="53578" y="53787"/>
                  </a:lnTo>
                  <a:lnTo>
                    <a:pt x="24976" y="90954"/>
                  </a:lnTo>
                  <a:lnTo>
                    <a:pt x="6535" y="134822"/>
                  </a:lnTo>
                  <a:lnTo>
                    <a:pt x="0" y="183642"/>
                  </a:lnTo>
                  <a:lnTo>
                    <a:pt x="6535" y="232461"/>
                  </a:lnTo>
                  <a:lnTo>
                    <a:pt x="24976" y="276329"/>
                  </a:lnTo>
                  <a:lnTo>
                    <a:pt x="53578" y="313496"/>
                  </a:lnTo>
                  <a:lnTo>
                    <a:pt x="90593" y="342211"/>
                  </a:lnTo>
                  <a:lnTo>
                    <a:pt x="134276" y="360724"/>
                  </a:lnTo>
                  <a:lnTo>
                    <a:pt x="182879" y="367284"/>
                  </a:lnTo>
                  <a:lnTo>
                    <a:pt x="231483" y="360724"/>
                  </a:lnTo>
                  <a:lnTo>
                    <a:pt x="275166" y="342211"/>
                  </a:lnTo>
                  <a:lnTo>
                    <a:pt x="312181" y="313496"/>
                  </a:lnTo>
                  <a:lnTo>
                    <a:pt x="340783" y="276329"/>
                  </a:lnTo>
                  <a:lnTo>
                    <a:pt x="359224" y="232461"/>
                  </a:lnTo>
                  <a:lnTo>
                    <a:pt x="365759" y="183642"/>
                  </a:lnTo>
                  <a:lnTo>
                    <a:pt x="359224" y="134822"/>
                  </a:lnTo>
                  <a:lnTo>
                    <a:pt x="340783" y="90954"/>
                  </a:lnTo>
                  <a:lnTo>
                    <a:pt x="312181" y="53787"/>
                  </a:lnTo>
                  <a:lnTo>
                    <a:pt x="275166" y="25072"/>
                  </a:lnTo>
                  <a:lnTo>
                    <a:pt x="231483" y="6559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5346" y="580567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23"/>
                  </a:lnTo>
                  <a:lnTo>
                    <a:pt x="24976" y="90954"/>
                  </a:lnTo>
                  <a:lnTo>
                    <a:pt x="53578" y="53788"/>
                  </a:lnTo>
                  <a:lnTo>
                    <a:pt x="90593" y="25072"/>
                  </a:lnTo>
                  <a:lnTo>
                    <a:pt x="134276" y="6560"/>
                  </a:lnTo>
                  <a:lnTo>
                    <a:pt x="182879" y="0"/>
                  </a:lnTo>
                  <a:lnTo>
                    <a:pt x="231483" y="6560"/>
                  </a:lnTo>
                  <a:lnTo>
                    <a:pt x="275166" y="25072"/>
                  </a:lnTo>
                  <a:lnTo>
                    <a:pt x="312181" y="53788"/>
                  </a:lnTo>
                  <a:lnTo>
                    <a:pt x="340783" y="90954"/>
                  </a:lnTo>
                  <a:lnTo>
                    <a:pt x="359224" y="134823"/>
                  </a:lnTo>
                  <a:lnTo>
                    <a:pt x="365759" y="183642"/>
                  </a:lnTo>
                  <a:lnTo>
                    <a:pt x="359224" y="232461"/>
                  </a:lnTo>
                  <a:lnTo>
                    <a:pt x="340783" y="276329"/>
                  </a:lnTo>
                  <a:lnTo>
                    <a:pt x="312181" y="313496"/>
                  </a:lnTo>
                  <a:lnTo>
                    <a:pt x="275166" y="342211"/>
                  </a:lnTo>
                  <a:lnTo>
                    <a:pt x="231483" y="360724"/>
                  </a:lnTo>
                  <a:lnTo>
                    <a:pt x="182879" y="367284"/>
                  </a:lnTo>
                  <a:lnTo>
                    <a:pt x="134276" y="360724"/>
                  </a:lnTo>
                  <a:lnTo>
                    <a:pt x="90593" y="342211"/>
                  </a:lnTo>
                  <a:lnTo>
                    <a:pt x="53578" y="313496"/>
                  </a:lnTo>
                  <a:lnTo>
                    <a:pt x="24976" y="276329"/>
                  </a:lnTo>
                  <a:lnTo>
                    <a:pt x="6535" y="232461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26438" y="58388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93355" y="4660900"/>
            <a:ext cx="2790825" cy="1193165"/>
            <a:chOff x="1193355" y="4660900"/>
            <a:chExt cx="2790825" cy="1193165"/>
          </a:xfrm>
        </p:grpSpPr>
        <p:sp>
          <p:nvSpPr>
            <p:cNvPr id="19" name="object 19"/>
            <p:cNvSpPr/>
            <p:nvPr/>
          </p:nvSpPr>
          <p:spPr>
            <a:xfrm>
              <a:off x="1193355" y="4660899"/>
              <a:ext cx="1216025" cy="1193165"/>
            </a:xfrm>
            <a:custGeom>
              <a:avLst/>
              <a:gdLst/>
              <a:ahLst/>
              <a:cxnLst/>
              <a:rect l="l" t="t" r="r" b="b"/>
              <a:pathLst>
                <a:path w="1216025" h="1193164">
                  <a:moveTo>
                    <a:pt x="484441" y="1178890"/>
                  </a:moveTo>
                  <a:lnTo>
                    <a:pt x="465188" y="1128458"/>
                  </a:lnTo>
                  <a:lnTo>
                    <a:pt x="438848" y="1059459"/>
                  </a:lnTo>
                  <a:lnTo>
                    <a:pt x="413092" y="1087475"/>
                  </a:lnTo>
                  <a:lnTo>
                    <a:pt x="25781" y="731520"/>
                  </a:lnTo>
                  <a:lnTo>
                    <a:pt x="0" y="759460"/>
                  </a:lnTo>
                  <a:lnTo>
                    <a:pt x="387311" y="1115517"/>
                  </a:lnTo>
                  <a:lnTo>
                    <a:pt x="361505" y="1143609"/>
                  </a:lnTo>
                  <a:lnTo>
                    <a:pt x="484441" y="1178890"/>
                  </a:lnTo>
                  <a:close/>
                </a:path>
                <a:path w="1216025" h="1193164">
                  <a:moveTo>
                    <a:pt x="497268" y="27940"/>
                  </a:moveTo>
                  <a:lnTo>
                    <a:pt x="471487" y="0"/>
                  </a:lnTo>
                  <a:lnTo>
                    <a:pt x="84112" y="355955"/>
                  </a:lnTo>
                  <a:lnTo>
                    <a:pt x="58369" y="327914"/>
                  </a:lnTo>
                  <a:lnTo>
                    <a:pt x="12890" y="447294"/>
                  </a:lnTo>
                  <a:lnTo>
                    <a:pt x="135699" y="412115"/>
                  </a:lnTo>
                  <a:lnTo>
                    <a:pt x="121691" y="396875"/>
                  </a:lnTo>
                  <a:lnTo>
                    <a:pt x="109905" y="384048"/>
                  </a:lnTo>
                  <a:lnTo>
                    <a:pt x="497268" y="27940"/>
                  </a:lnTo>
                  <a:close/>
                </a:path>
                <a:path w="1216025" h="1193164">
                  <a:moveTo>
                    <a:pt x="1215834" y="745490"/>
                  </a:moveTo>
                  <a:lnTo>
                    <a:pt x="1093025" y="780796"/>
                  </a:lnTo>
                  <a:lnTo>
                    <a:pt x="1118819" y="808850"/>
                  </a:lnTo>
                  <a:lnTo>
                    <a:pt x="731456" y="1164869"/>
                  </a:lnTo>
                  <a:lnTo>
                    <a:pt x="757364" y="1192911"/>
                  </a:lnTo>
                  <a:lnTo>
                    <a:pt x="1144625" y="836904"/>
                  </a:lnTo>
                  <a:lnTo>
                    <a:pt x="1170368" y="864870"/>
                  </a:lnTo>
                  <a:lnTo>
                    <a:pt x="1196632" y="795909"/>
                  </a:lnTo>
                  <a:lnTo>
                    <a:pt x="1215834" y="74549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9552" y="4674869"/>
              <a:ext cx="673100" cy="1099820"/>
            </a:xfrm>
            <a:custGeom>
              <a:avLst/>
              <a:gdLst/>
              <a:ahLst/>
              <a:cxnLst/>
              <a:rect l="l" t="t" r="r" b="b"/>
              <a:pathLst>
                <a:path w="673100" h="1099820">
                  <a:moveTo>
                    <a:pt x="76200" y="947178"/>
                  </a:moveTo>
                  <a:lnTo>
                    <a:pt x="38100" y="947178"/>
                  </a:lnTo>
                  <a:lnTo>
                    <a:pt x="38100" y="1099578"/>
                  </a:lnTo>
                  <a:lnTo>
                    <a:pt x="76200" y="1099578"/>
                  </a:lnTo>
                  <a:lnTo>
                    <a:pt x="76200" y="947178"/>
                  </a:lnTo>
                  <a:close/>
                </a:path>
                <a:path w="673100" h="1099820">
                  <a:moveTo>
                    <a:pt x="76200" y="680466"/>
                  </a:moveTo>
                  <a:lnTo>
                    <a:pt x="38100" y="680466"/>
                  </a:lnTo>
                  <a:lnTo>
                    <a:pt x="38100" y="832866"/>
                  </a:lnTo>
                  <a:lnTo>
                    <a:pt x="76200" y="832866"/>
                  </a:lnTo>
                  <a:lnTo>
                    <a:pt x="76200" y="680466"/>
                  </a:lnTo>
                  <a:close/>
                </a:path>
                <a:path w="673100" h="1099820">
                  <a:moveTo>
                    <a:pt x="76200" y="413766"/>
                  </a:moveTo>
                  <a:lnTo>
                    <a:pt x="38100" y="413766"/>
                  </a:lnTo>
                  <a:lnTo>
                    <a:pt x="38100" y="566166"/>
                  </a:lnTo>
                  <a:lnTo>
                    <a:pt x="76200" y="566166"/>
                  </a:lnTo>
                  <a:lnTo>
                    <a:pt x="76200" y="413766"/>
                  </a:lnTo>
                  <a:close/>
                </a:path>
                <a:path w="673100" h="1099820">
                  <a:moveTo>
                    <a:pt x="114300" y="166116"/>
                  </a:moveTo>
                  <a:lnTo>
                    <a:pt x="104775" y="147066"/>
                  </a:lnTo>
                  <a:lnTo>
                    <a:pt x="57150" y="51816"/>
                  </a:lnTo>
                  <a:lnTo>
                    <a:pt x="0" y="166116"/>
                  </a:lnTo>
                  <a:lnTo>
                    <a:pt x="38100" y="166116"/>
                  </a:lnTo>
                  <a:lnTo>
                    <a:pt x="38100" y="299466"/>
                  </a:lnTo>
                  <a:lnTo>
                    <a:pt x="76200" y="299466"/>
                  </a:lnTo>
                  <a:lnTo>
                    <a:pt x="76200" y="166116"/>
                  </a:lnTo>
                  <a:lnTo>
                    <a:pt x="114300" y="166116"/>
                  </a:lnTo>
                  <a:close/>
                </a:path>
                <a:path w="673100" h="1099820">
                  <a:moveTo>
                    <a:pt x="383413" y="153543"/>
                  </a:moveTo>
                  <a:lnTo>
                    <a:pt x="285267" y="63296"/>
                  </a:lnTo>
                  <a:lnTo>
                    <a:pt x="297116" y="50419"/>
                  </a:lnTo>
                  <a:lnTo>
                    <a:pt x="311023" y="35306"/>
                  </a:lnTo>
                  <a:lnTo>
                    <a:pt x="188214" y="0"/>
                  </a:lnTo>
                  <a:lnTo>
                    <a:pt x="233680" y="119380"/>
                  </a:lnTo>
                  <a:lnTo>
                    <a:pt x="259461" y="91351"/>
                  </a:lnTo>
                  <a:lnTo>
                    <a:pt x="357632" y="181610"/>
                  </a:lnTo>
                  <a:lnTo>
                    <a:pt x="383413" y="153543"/>
                  </a:lnTo>
                  <a:close/>
                </a:path>
                <a:path w="673100" h="1099820">
                  <a:moveTo>
                    <a:pt x="579755" y="334010"/>
                  </a:moveTo>
                  <a:lnTo>
                    <a:pt x="467614" y="230886"/>
                  </a:lnTo>
                  <a:lnTo>
                    <a:pt x="441833" y="258953"/>
                  </a:lnTo>
                  <a:lnTo>
                    <a:pt x="553974" y="362077"/>
                  </a:lnTo>
                  <a:lnTo>
                    <a:pt x="579755" y="334010"/>
                  </a:lnTo>
                  <a:close/>
                </a:path>
                <a:path w="673100" h="1099820">
                  <a:moveTo>
                    <a:pt x="672592" y="419354"/>
                  </a:moveTo>
                  <a:lnTo>
                    <a:pt x="663956" y="411353"/>
                  </a:lnTo>
                  <a:lnTo>
                    <a:pt x="638175" y="439420"/>
                  </a:lnTo>
                  <a:lnTo>
                    <a:pt x="646811" y="447421"/>
                  </a:lnTo>
                  <a:lnTo>
                    <a:pt x="672592" y="419354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08069" y="507415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2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2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8069" y="507415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14115" y="51066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09394" y="4525518"/>
            <a:ext cx="1651000" cy="1464310"/>
          </a:xfrm>
          <a:custGeom>
            <a:avLst/>
            <a:gdLst/>
            <a:ahLst/>
            <a:cxnLst/>
            <a:rect l="l" t="t" r="r" b="b"/>
            <a:pathLst>
              <a:path w="1651000" h="1464310">
                <a:moveTo>
                  <a:pt x="0" y="1463865"/>
                </a:moveTo>
                <a:lnTo>
                  <a:pt x="1651000" y="871727"/>
                </a:lnTo>
              </a:path>
              <a:path w="1651000" h="1464310">
                <a:moveTo>
                  <a:pt x="1651000" y="592073"/>
                </a:moveTo>
                <a:lnTo>
                  <a:pt x="0" y="0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0784" y="741384"/>
            <a:ext cx="3110483" cy="278515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086981" y="2440381"/>
            <a:ext cx="180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3720" y="2440381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64351" y="1708785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64351" y="317271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51901" y="2440381"/>
            <a:ext cx="15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75347" y="5055108"/>
            <a:ext cx="403860" cy="405765"/>
            <a:chOff x="6975347" y="5055108"/>
            <a:chExt cx="403860" cy="405765"/>
          </a:xfrm>
        </p:grpSpPr>
        <p:sp>
          <p:nvSpPr>
            <p:cNvPr id="32" name="object 32"/>
            <p:cNvSpPr/>
            <p:nvPr/>
          </p:nvSpPr>
          <p:spPr>
            <a:xfrm>
              <a:off x="6994397" y="507415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2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2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94397" y="5074158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59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086981" y="5106670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10784" y="5055108"/>
            <a:ext cx="405765" cy="405765"/>
            <a:chOff x="5510784" y="5055108"/>
            <a:chExt cx="405765" cy="405765"/>
          </a:xfrm>
        </p:grpSpPr>
        <p:sp>
          <p:nvSpPr>
            <p:cNvPr id="36" name="object 36"/>
            <p:cNvSpPr/>
            <p:nvPr/>
          </p:nvSpPr>
          <p:spPr>
            <a:xfrm>
              <a:off x="5529834" y="5074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29834" y="5074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633720" y="5106670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42303" y="4323588"/>
            <a:ext cx="405765" cy="405765"/>
            <a:chOff x="6242303" y="4323588"/>
            <a:chExt cx="405765" cy="405765"/>
          </a:xfrm>
        </p:grpSpPr>
        <p:sp>
          <p:nvSpPr>
            <p:cNvPr id="40" name="object 40"/>
            <p:cNvSpPr/>
            <p:nvPr/>
          </p:nvSpPr>
          <p:spPr>
            <a:xfrm>
              <a:off x="6261353" y="434263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61353" y="434263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64351" y="4374337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242303" y="5786628"/>
            <a:ext cx="405765" cy="405765"/>
            <a:chOff x="6242303" y="5786628"/>
            <a:chExt cx="405765" cy="405765"/>
          </a:xfrm>
        </p:grpSpPr>
        <p:sp>
          <p:nvSpPr>
            <p:cNvPr id="44" name="object 44"/>
            <p:cNvSpPr/>
            <p:nvPr/>
          </p:nvSpPr>
          <p:spPr>
            <a:xfrm>
              <a:off x="6261353" y="58056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9"/>
                  </a:lnTo>
                  <a:lnTo>
                    <a:pt x="90932" y="25072"/>
                  </a:lnTo>
                  <a:lnTo>
                    <a:pt x="53768" y="53787"/>
                  </a:lnTo>
                  <a:lnTo>
                    <a:pt x="25061" y="90954"/>
                  </a:lnTo>
                  <a:lnTo>
                    <a:pt x="6556" y="134822"/>
                  </a:lnTo>
                  <a:lnTo>
                    <a:pt x="0" y="183642"/>
                  </a:lnTo>
                  <a:lnTo>
                    <a:pt x="6556" y="232461"/>
                  </a:lnTo>
                  <a:lnTo>
                    <a:pt x="25061" y="276329"/>
                  </a:lnTo>
                  <a:lnTo>
                    <a:pt x="53768" y="313496"/>
                  </a:lnTo>
                  <a:lnTo>
                    <a:pt x="90932" y="342211"/>
                  </a:lnTo>
                  <a:lnTo>
                    <a:pt x="134805" y="360724"/>
                  </a:lnTo>
                  <a:lnTo>
                    <a:pt x="183642" y="367284"/>
                  </a:lnTo>
                  <a:lnTo>
                    <a:pt x="232478" y="360724"/>
                  </a:lnTo>
                  <a:lnTo>
                    <a:pt x="276352" y="342211"/>
                  </a:lnTo>
                  <a:lnTo>
                    <a:pt x="313515" y="313496"/>
                  </a:lnTo>
                  <a:lnTo>
                    <a:pt x="342222" y="276329"/>
                  </a:lnTo>
                  <a:lnTo>
                    <a:pt x="360727" y="232461"/>
                  </a:lnTo>
                  <a:lnTo>
                    <a:pt x="367284" y="183642"/>
                  </a:lnTo>
                  <a:lnTo>
                    <a:pt x="360727" y="134822"/>
                  </a:lnTo>
                  <a:lnTo>
                    <a:pt x="342222" y="90954"/>
                  </a:lnTo>
                  <a:lnTo>
                    <a:pt x="313515" y="53787"/>
                  </a:lnTo>
                  <a:lnTo>
                    <a:pt x="276351" y="25072"/>
                  </a:lnTo>
                  <a:lnTo>
                    <a:pt x="232478" y="6559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61353" y="58056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23"/>
                  </a:lnTo>
                  <a:lnTo>
                    <a:pt x="25061" y="90954"/>
                  </a:lnTo>
                  <a:lnTo>
                    <a:pt x="53768" y="53788"/>
                  </a:lnTo>
                  <a:lnTo>
                    <a:pt x="90932" y="25072"/>
                  </a:lnTo>
                  <a:lnTo>
                    <a:pt x="134805" y="6560"/>
                  </a:lnTo>
                  <a:lnTo>
                    <a:pt x="183642" y="0"/>
                  </a:lnTo>
                  <a:lnTo>
                    <a:pt x="232478" y="6560"/>
                  </a:lnTo>
                  <a:lnTo>
                    <a:pt x="276351" y="25072"/>
                  </a:lnTo>
                  <a:lnTo>
                    <a:pt x="313515" y="53788"/>
                  </a:lnTo>
                  <a:lnTo>
                    <a:pt x="342222" y="90954"/>
                  </a:lnTo>
                  <a:lnTo>
                    <a:pt x="360727" y="134823"/>
                  </a:lnTo>
                  <a:lnTo>
                    <a:pt x="367284" y="183642"/>
                  </a:lnTo>
                  <a:lnTo>
                    <a:pt x="360727" y="232461"/>
                  </a:lnTo>
                  <a:lnTo>
                    <a:pt x="342222" y="276329"/>
                  </a:lnTo>
                  <a:lnTo>
                    <a:pt x="313515" y="313496"/>
                  </a:lnTo>
                  <a:lnTo>
                    <a:pt x="276352" y="342211"/>
                  </a:lnTo>
                  <a:lnTo>
                    <a:pt x="232478" y="360724"/>
                  </a:lnTo>
                  <a:lnTo>
                    <a:pt x="183642" y="367284"/>
                  </a:lnTo>
                  <a:lnTo>
                    <a:pt x="134805" y="360724"/>
                  </a:lnTo>
                  <a:lnTo>
                    <a:pt x="90932" y="342211"/>
                  </a:lnTo>
                  <a:lnTo>
                    <a:pt x="53768" y="313496"/>
                  </a:lnTo>
                  <a:lnTo>
                    <a:pt x="25061" y="276329"/>
                  </a:lnTo>
                  <a:lnTo>
                    <a:pt x="6556" y="232461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364351" y="58388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829300" y="4660900"/>
            <a:ext cx="2801620" cy="1193165"/>
            <a:chOff x="5829300" y="4660900"/>
            <a:chExt cx="2801620" cy="1193165"/>
          </a:xfrm>
        </p:grpSpPr>
        <p:sp>
          <p:nvSpPr>
            <p:cNvPr id="48" name="object 48"/>
            <p:cNvSpPr/>
            <p:nvPr/>
          </p:nvSpPr>
          <p:spPr>
            <a:xfrm>
              <a:off x="5829300" y="4660899"/>
              <a:ext cx="1217930" cy="1193165"/>
            </a:xfrm>
            <a:custGeom>
              <a:avLst/>
              <a:gdLst/>
              <a:ahLst/>
              <a:cxnLst/>
              <a:rect l="l" t="t" r="r" b="b"/>
              <a:pathLst>
                <a:path w="1217929" h="1193164">
                  <a:moveTo>
                    <a:pt x="484378" y="1178890"/>
                  </a:moveTo>
                  <a:lnTo>
                    <a:pt x="465175" y="1128458"/>
                  </a:lnTo>
                  <a:lnTo>
                    <a:pt x="438912" y="1059459"/>
                  </a:lnTo>
                  <a:lnTo>
                    <a:pt x="413156" y="1087475"/>
                  </a:lnTo>
                  <a:lnTo>
                    <a:pt x="25908" y="731520"/>
                  </a:lnTo>
                  <a:lnTo>
                    <a:pt x="0" y="759460"/>
                  </a:lnTo>
                  <a:lnTo>
                    <a:pt x="387375" y="1115517"/>
                  </a:lnTo>
                  <a:lnTo>
                    <a:pt x="361569" y="1143609"/>
                  </a:lnTo>
                  <a:lnTo>
                    <a:pt x="484378" y="1178890"/>
                  </a:lnTo>
                  <a:close/>
                </a:path>
                <a:path w="1217929" h="1193164">
                  <a:moveTo>
                    <a:pt x="497332" y="27940"/>
                  </a:moveTo>
                  <a:lnTo>
                    <a:pt x="471551" y="0"/>
                  </a:lnTo>
                  <a:lnTo>
                    <a:pt x="84188" y="355981"/>
                  </a:lnTo>
                  <a:lnTo>
                    <a:pt x="58420" y="327914"/>
                  </a:lnTo>
                  <a:lnTo>
                    <a:pt x="12954" y="447294"/>
                  </a:lnTo>
                  <a:lnTo>
                    <a:pt x="135763" y="412115"/>
                  </a:lnTo>
                  <a:lnTo>
                    <a:pt x="121754" y="396875"/>
                  </a:lnTo>
                  <a:lnTo>
                    <a:pt x="109969" y="384048"/>
                  </a:lnTo>
                  <a:lnTo>
                    <a:pt x="497332" y="27940"/>
                  </a:lnTo>
                  <a:close/>
                </a:path>
                <a:path w="1217929" h="1193164">
                  <a:moveTo>
                    <a:pt x="1217422" y="745490"/>
                  </a:moveTo>
                  <a:lnTo>
                    <a:pt x="1094613" y="780796"/>
                  </a:lnTo>
                  <a:lnTo>
                    <a:pt x="1120406" y="808850"/>
                  </a:lnTo>
                  <a:lnTo>
                    <a:pt x="733044" y="1164869"/>
                  </a:lnTo>
                  <a:lnTo>
                    <a:pt x="758825" y="1192911"/>
                  </a:lnTo>
                  <a:lnTo>
                    <a:pt x="1146213" y="836891"/>
                  </a:lnTo>
                  <a:lnTo>
                    <a:pt x="1171956" y="864870"/>
                  </a:lnTo>
                  <a:lnTo>
                    <a:pt x="1198219" y="795909"/>
                  </a:lnTo>
                  <a:lnTo>
                    <a:pt x="1217422" y="74549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87084" y="4674869"/>
              <a:ext cx="673100" cy="1099820"/>
            </a:xfrm>
            <a:custGeom>
              <a:avLst/>
              <a:gdLst/>
              <a:ahLst/>
              <a:cxnLst/>
              <a:rect l="l" t="t" r="r" b="b"/>
              <a:pathLst>
                <a:path w="673100" h="1099820">
                  <a:moveTo>
                    <a:pt x="76200" y="947178"/>
                  </a:moveTo>
                  <a:lnTo>
                    <a:pt x="38100" y="947178"/>
                  </a:lnTo>
                  <a:lnTo>
                    <a:pt x="38100" y="1099578"/>
                  </a:lnTo>
                  <a:lnTo>
                    <a:pt x="76200" y="1099578"/>
                  </a:lnTo>
                  <a:lnTo>
                    <a:pt x="76200" y="947178"/>
                  </a:lnTo>
                  <a:close/>
                </a:path>
                <a:path w="673100" h="1099820">
                  <a:moveTo>
                    <a:pt x="76200" y="680466"/>
                  </a:moveTo>
                  <a:lnTo>
                    <a:pt x="38100" y="680466"/>
                  </a:lnTo>
                  <a:lnTo>
                    <a:pt x="38100" y="832866"/>
                  </a:lnTo>
                  <a:lnTo>
                    <a:pt x="76200" y="832866"/>
                  </a:lnTo>
                  <a:lnTo>
                    <a:pt x="76200" y="680466"/>
                  </a:lnTo>
                  <a:close/>
                </a:path>
                <a:path w="673100" h="1099820">
                  <a:moveTo>
                    <a:pt x="76200" y="413766"/>
                  </a:moveTo>
                  <a:lnTo>
                    <a:pt x="38100" y="413766"/>
                  </a:lnTo>
                  <a:lnTo>
                    <a:pt x="38100" y="566166"/>
                  </a:lnTo>
                  <a:lnTo>
                    <a:pt x="76200" y="566166"/>
                  </a:lnTo>
                  <a:lnTo>
                    <a:pt x="76200" y="413766"/>
                  </a:lnTo>
                  <a:close/>
                </a:path>
                <a:path w="673100" h="1099820">
                  <a:moveTo>
                    <a:pt x="114300" y="166116"/>
                  </a:moveTo>
                  <a:lnTo>
                    <a:pt x="104775" y="147066"/>
                  </a:lnTo>
                  <a:lnTo>
                    <a:pt x="57150" y="51816"/>
                  </a:lnTo>
                  <a:lnTo>
                    <a:pt x="0" y="166116"/>
                  </a:lnTo>
                  <a:lnTo>
                    <a:pt x="38100" y="166116"/>
                  </a:lnTo>
                  <a:lnTo>
                    <a:pt x="38100" y="299466"/>
                  </a:lnTo>
                  <a:lnTo>
                    <a:pt x="76200" y="299466"/>
                  </a:lnTo>
                  <a:lnTo>
                    <a:pt x="76200" y="166116"/>
                  </a:lnTo>
                  <a:lnTo>
                    <a:pt x="114300" y="166116"/>
                  </a:lnTo>
                  <a:close/>
                </a:path>
                <a:path w="673100" h="1099820">
                  <a:moveTo>
                    <a:pt x="383413" y="153543"/>
                  </a:moveTo>
                  <a:lnTo>
                    <a:pt x="285267" y="63296"/>
                  </a:lnTo>
                  <a:lnTo>
                    <a:pt x="297116" y="50419"/>
                  </a:lnTo>
                  <a:lnTo>
                    <a:pt x="311023" y="35306"/>
                  </a:lnTo>
                  <a:lnTo>
                    <a:pt x="188214" y="0"/>
                  </a:lnTo>
                  <a:lnTo>
                    <a:pt x="233680" y="119380"/>
                  </a:lnTo>
                  <a:lnTo>
                    <a:pt x="259461" y="91351"/>
                  </a:lnTo>
                  <a:lnTo>
                    <a:pt x="357632" y="181610"/>
                  </a:lnTo>
                  <a:lnTo>
                    <a:pt x="383413" y="153543"/>
                  </a:lnTo>
                  <a:close/>
                </a:path>
                <a:path w="673100" h="1099820">
                  <a:moveTo>
                    <a:pt x="579755" y="334010"/>
                  </a:moveTo>
                  <a:lnTo>
                    <a:pt x="467614" y="230886"/>
                  </a:lnTo>
                  <a:lnTo>
                    <a:pt x="441833" y="258953"/>
                  </a:lnTo>
                  <a:lnTo>
                    <a:pt x="553974" y="362077"/>
                  </a:lnTo>
                  <a:lnTo>
                    <a:pt x="579755" y="334010"/>
                  </a:lnTo>
                  <a:close/>
                </a:path>
                <a:path w="673100" h="1099820">
                  <a:moveTo>
                    <a:pt x="672592" y="419354"/>
                  </a:moveTo>
                  <a:lnTo>
                    <a:pt x="663956" y="411353"/>
                  </a:lnTo>
                  <a:lnTo>
                    <a:pt x="638175" y="439420"/>
                  </a:lnTo>
                  <a:lnTo>
                    <a:pt x="646811" y="447421"/>
                  </a:lnTo>
                  <a:lnTo>
                    <a:pt x="672592" y="419354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44077" y="5074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44077" y="50741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351901" y="51066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639052" y="4509642"/>
            <a:ext cx="1663700" cy="1497330"/>
            <a:chOff x="6639052" y="4509642"/>
            <a:chExt cx="1663700" cy="1497330"/>
          </a:xfrm>
        </p:grpSpPr>
        <p:sp>
          <p:nvSpPr>
            <p:cNvPr id="54" name="object 54"/>
            <p:cNvSpPr/>
            <p:nvPr/>
          </p:nvSpPr>
          <p:spPr>
            <a:xfrm>
              <a:off x="6639052" y="5390514"/>
              <a:ext cx="1657350" cy="616585"/>
            </a:xfrm>
            <a:custGeom>
              <a:avLst/>
              <a:gdLst/>
              <a:ahLst/>
              <a:cxnLst/>
              <a:rect l="l" t="t" r="r" b="b"/>
              <a:pathLst>
                <a:path w="1657350" h="616585">
                  <a:moveTo>
                    <a:pt x="1543256" y="35926"/>
                  </a:moveTo>
                  <a:lnTo>
                    <a:pt x="0" y="580517"/>
                  </a:lnTo>
                  <a:lnTo>
                    <a:pt x="12700" y="616445"/>
                  </a:lnTo>
                  <a:lnTo>
                    <a:pt x="1555918" y="71880"/>
                  </a:lnTo>
                  <a:lnTo>
                    <a:pt x="1543256" y="35926"/>
                  </a:lnTo>
                  <a:close/>
                </a:path>
                <a:path w="1657350" h="616585">
                  <a:moveTo>
                    <a:pt x="1644107" y="29591"/>
                  </a:moveTo>
                  <a:lnTo>
                    <a:pt x="1561211" y="29591"/>
                  </a:lnTo>
                  <a:lnTo>
                    <a:pt x="1573911" y="65532"/>
                  </a:lnTo>
                  <a:lnTo>
                    <a:pt x="1555918" y="71880"/>
                  </a:lnTo>
                  <a:lnTo>
                    <a:pt x="1568577" y="107823"/>
                  </a:lnTo>
                  <a:lnTo>
                    <a:pt x="1644107" y="29591"/>
                  </a:lnTo>
                  <a:close/>
                </a:path>
                <a:path w="1657350" h="616585">
                  <a:moveTo>
                    <a:pt x="1561211" y="29591"/>
                  </a:moveTo>
                  <a:lnTo>
                    <a:pt x="1543256" y="35926"/>
                  </a:lnTo>
                  <a:lnTo>
                    <a:pt x="1555918" y="71880"/>
                  </a:lnTo>
                  <a:lnTo>
                    <a:pt x="1573911" y="65532"/>
                  </a:lnTo>
                  <a:lnTo>
                    <a:pt x="1561211" y="29591"/>
                  </a:lnTo>
                  <a:close/>
                </a:path>
                <a:path w="1657350" h="616585">
                  <a:moveTo>
                    <a:pt x="1530603" y="0"/>
                  </a:moveTo>
                  <a:lnTo>
                    <a:pt x="1543256" y="35926"/>
                  </a:lnTo>
                  <a:lnTo>
                    <a:pt x="1561211" y="29591"/>
                  </a:lnTo>
                  <a:lnTo>
                    <a:pt x="1644107" y="29591"/>
                  </a:lnTo>
                  <a:lnTo>
                    <a:pt x="1657350" y="15875"/>
                  </a:lnTo>
                  <a:lnTo>
                    <a:pt x="1530603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45402" y="4509642"/>
              <a:ext cx="1657350" cy="616585"/>
            </a:xfrm>
            <a:custGeom>
              <a:avLst/>
              <a:gdLst/>
              <a:ahLst/>
              <a:cxnLst/>
              <a:rect l="l" t="t" r="r" b="b"/>
              <a:pathLst>
                <a:path w="1657350" h="616585">
                  <a:moveTo>
                    <a:pt x="1513586" y="529843"/>
                  </a:moveTo>
                  <a:lnTo>
                    <a:pt x="1500886" y="565784"/>
                  </a:lnTo>
                  <a:lnTo>
                    <a:pt x="1644650" y="616457"/>
                  </a:lnTo>
                  <a:lnTo>
                    <a:pt x="1657350" y="580516"/>
                  </a:lnTo>
                  <a:lnTo>
                    <a:pt x="1513586" y="529843"/>
                  </a:lnTo>
                  <a:close/>
                </a:path>
                <a:path w="1657350" h="616585">
                  <a:moveTo>
                    <a:pt x="1262126" y="441070"/>
                  </a:moveTo>
                  <a:lnTo>
                    <a:pt x="1249426" y="477011"/>
                  </a:lnTo>
                  <a:lnTo>
                    <a:pt x="1393190" y="527684"/>
                  </a:lnTo>
                  <a:lnTo>
                    <a:pt x="1405890" y="491743"/>
                  </a:lnTo>
                  <a:lnTo>
                    <a:pt x="1262126" y="441070"/>
                  </a:lnTo>
                  <a:close/>
                </a:path>
                <a:path w="1657350" h="616585">
                  <a:moveTo>
                    <a:pt x="1010666" y="352297"/>
                  </a:moveTo>
                  <a:lnTo>
                    <a:pt x="997966" y="388238"/>
                  </a:lnTo>
                  <a:lnTo>
                    <a:pt x="1141602" y="438911"/>
                  </a:lnTo>
                  <a:lnTo>
                    <a:pt x="1154302" y="402970"/>
                  </a:lnTo>
                  <a:lnTo>
                    <a:pt x="1010666" y="352297"/>
                  </a:lnTo>
                  <a:close/>
                </a:path>
                <a:path w="1657350" h="616585">
                  <a:moveTo>
                    <a:pt x="759078" y="263524"/>
                  </a:moveTo>
                  <a:lnTo>
                    <a:pt x="746505" y="299465"/>
                  </a:lnTo>
                  <a:lnTo>
                    <a:pt x="890143" y="350138"/>
                  </a:lnTo>
                  <a:lnTo>
                    <a:pt x="902843" y="314324"/>
                  </a:lnTo>
                  <a:lnTo>
                    <a:pt x="759078" y="263524"/>
                  </a:lnTo>
                  <a:close/>
                </a:path>
                <a:path w="1657350" h="616585">
                  <a:moveTo>
                    <a:pt x="507619" y="174751"/>
                  </a:moveTo>
                  <a:lnTo>
                    <a:pt x="494919" y="210692"/>
                  </a:lnTo>
                  <a:lnTo>
                    <a:pt x="638682" y="261492"/>
                  </a:lnTo>
                  <a:lnTo>
                    <a:pt x="651382" y="225551"/>
                  </a:lnTo>
                  <a:lnTo>
                    <a:pt x="507619" y="174751"/>
                  </a:lnTo>
                  <a:close/>
                </a:path>
                <a:path w="1657350" h="616585">
                  <a:moveTo>
                    <a:pt x="256158" y="86105"/>
                  </a:moveTo>
                  <a:lnTo>
                    <a:pt x="243458" y="121919"/>
                  </a:lnTo>
                  <a:lnTo>
                    <a:pt x="387223" y="172719"/>
                  </a:lnTo>
                  <a:lnTo>
                    <a:pt x="399796" y="136778"/>
                  </a:lnTo>
                  <a:lnTo>
                    <a:pt x="256158" y="86105"/>
                  </a:lnTo>
                  <a:close/>
                </a:path>
                <a:path w="1657350" h="616585">
                  <a:moveTo>
                    <a:pt x="126746" y="0"/>
                  </a:moveTo>
                  <a:lnTo>
                    <a:pt x="0" y="15874"/>
                  </a:lnTo>
                  <a:lnTo>
                    <a:pt x="88773" y="107822"/>
                  </a:lnTo>
                  <a:lnTo>
                    <a:pt x="101431" y="71879"/>
                  </a:lnTo>
                  <a:lnTo>
                    <a:pt x="83439" y="65531"/>
                  </a:lnTo>
                  <a:lnTo>
                    <a:pt x="96139" y="29590"/>
                  </a:lnTo>
                  <a:lnTo>
                    <a:pt x="116324" y="29590"/>
                  </a:lnTo>
                  <a:lnTo>
                    <a:pt x="126746" y="0"/>
                  </a:lnTo>
                  <a:close/>
                </a:path>
                <a:path w="1657350" h="616585">
                  <a:moveTo>
                    <a:pt x="114093" y="35925"/>
                  </a:moveTo>
                  <a:lnTo>
                    <a:pt x="101431" y="71879"/>
                  </a:lnTo>
                  <a:lnTo>
                    <a:pt x="135636" y="83946"/>
                  </a:lnTo>
                  <a:lnTo>
                    <a:pt x="148336" y="48005"/>
                  </a:lnTo>
                  <a:lnTo>
                    <a:pt x="114093" y="35925"/>
                  </a:lnTo>
                  <a:close/>
                </a:path>
                <a:path w="1657350" h="616585">
                  <a:moveTo>
                    <a:pt x="96139" y="29590"/>
                  </a:moveTo>
                  <a:lnTo>
                    <a:pt x="83439" y="65531"/>
                  </a:lnTo>
                  <a:lnTo>
                    <a:pt x="101431" y="71879"/>
                  </a:lnTo>
                  <a:lnTo>
                    <a:pt x="114093" y="35925"/>
                  </a:lnTo>
                  <a:lnTo>
                    <a:pt x="96139" y="29590"/>
                  </a:lnTo>
                  <a:close/>
                </a:path>
                <a:path w="1657350" h="616585">
                  <a:moveTo>
                    <a:pt x="116324" y="29590"/>
                  </a:moveTo>
                  <a:lnTo>
                    <a:pt x="96139" y="29590"/>
                  </a:lnTo>
                  <a:lnTo>
                    <a:pt x="114093" y="35925"/>
                  </a:lnTo>
                  <a:lnTo>
                    <a:pt x="116324" y="2959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345182" y="2398522"/>
            <a:ext cx="386080" cy="387985"/>
            <a:chOff x="2345182" y="2398522"/>
            <a:chExt cx="386080" cy="387985"/>
          </a:xfrm>
        </p:grpSpPr>
        <p:sp>
          <p:nvSpPr>
            <p:cNvPr id="57" name="object 57"/>
            <p:cNvSpPr/>
            <p:nvPr/>
          </p:nvSpPr>
          <p:spPr>
            <a:xfrm>
              <a:off x="2355342" y="240868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80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1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80" y="367283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1"/>
                  </a:lnTo>
                  <a:lnTo>
                    <a:pt x="359224" y="232478"/>
                  </a:lnTo>
                  <a:lnTo>
                    <a:pt x="365759" y="183641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55342" y="2408682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80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80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447670" y="2440381"/>
            <a:ext cx="180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71727" y="2389632"/>
            <a:ext cx="405765" cy="405765"/>
            <a:chOff x="871727" y="2389632"/>
            <a:chExt cx="405765" cy="405765"/>
          </a:xfrm>
        </p:grpSpPr>
        <p:sp>
          <p:nvSpPr>
            <p:cNvPr id="61" name="object 61"/>
            <p:cNvSpPr/>
            <p:nvPr/>
          </p:nvSpPr>
          <p:spPr>
            <a:xfrm>
              <a:off x="890777" y="24086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22" y="6556"/>
                  </a:lnTo>
                  <a:lnTo>
                    <a:pt x="90954" y="25061"/>
                  </a:lnTo>
                  <a:lnTo>
                    <a:pt x="53787" y="53768"/>
                  </a:lnTo>
                  <a:lnTo>
                    <a:pt x="25072" y="90931"/>
                  </a:lnTo>
                  <a:lnTo>
                    <a:pt x="6559" y="134805"/>
                  </a:lnTo>
                  <a:lnTo>
                    <a:pt x="0" y="183641"/>
                  </a:lnTo>
                  <a:lnTo>
                    <a:pt x="6559" y="232478"/>
                  </a:lnTo>
                  <a:lnTo>
                    <a:pt x="25072" y="276351"/>
                  </a:lnTo>
                  <a:lnTo>
                    <a:pt x="53787" y="313515"/>
                  </a:lnTo>
                  <a:lnTo>
                    <a:pt x="90954" y="342222"/>
                  </a:lnTo>
                  <a:lnTo>
                    <a:pt x="134822" y="360727"/>
                  </a:lnTo>
                  <a:lnTo>
                    <a:pt x="183641" y="367283"/>
                  </a:lnTo>
                  <a:lnTo>
                    <a:pt x="232461" y="360727"/>
                  </a:lnTo>
                  <a:lnTo>
                    <a:pt x="276329" y="342222"/>
                  </a:lnTo>
                  <a:lnTo>
                    <a:pt x="313496" y="313515"/>
                  </a:lnTo>
                  <a:lnTo>
                    <a:pt x="342211" y="276351"/>
                  </a:lnTo>
                  <a:lnTo>
                    <a:pt x="360724" y="232478"/>
                  </a:lnTo>
                  <a:lnTo>
                    <a:pt x="367284" y="183641"/>
                  </a:lnTo>
                  <a:lnTo>
                    <a:pt x="360724" y="134805"/>
                  </a:lnTo>
                  <a:lnTo>
                    <a:pt x="342211" y="90932"/>
                  </a:lnTo>
                  <a:lnTo>
                    <a:pt x="313496" y="53768"/>
                  </a:lnTo>
                  <a:lnTo>
                    <a:pt x="276329" y="25061"/>
                  </a:lnTo>
                  <a:lnTo>
                    <a:pt x="232461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0777" y="24086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9" y="134805"/>
                  </a:lnTo>
                  <a:lnTo>
                    <a:pt x="25072" y="90932"/>
                  </a:lnTo>
                  <a:lnTo>
                    <a:pt x="53787" y="53768"/>
                  </a:lnTo>
                  <a:lnTo>
                    <a:pt x="90954" y="25061"/>
                  </a:lnTo>
                  <a:lnTo>
                    <a:pt x="134822" y="6556"/>
                  </a:lnTo>
                  <a:lnTo>
                    <a:pt x="183641" y="0"/>
                  </a:lnTo>
                  <a:lnTo>
                    <a:pt x="232461" y="6556"/>
                  </a:lnTo>
                  <a:lnTo>
                    <a:pt x="276329" y="25061"/>
                  </a:lnTo>
                  <a:lnTo>
                    <a:pt x="313496" y="53768"/>
                  </a:lnTo>
                  <a:lnTo>
                    <a:pt x="342211" y="90932"/>
                  </a:lnTo>
                  <a:lnTo>
                    <a:pt x="360724" y="134805"/>
                  </a:lnTo>
                  <a:lnTo>
                    <a:pt x="367284" y="183642"/>
                  </a:lnTo>
                  <a:lnTo>
                    <a:pt x="360724" y="232479"/>
                  </a:lnTo>
                  <a:lnTo>
                    <a:pt x="342211" y="276352"/>
                  </a:lnTo>
                  <a:lnTo>
                    <a:pt x="313496" y="313515"/>
                  </a:lnTo>
                  <a:lnTo>
                    <a:pt x="276329" y="342223"/>
                  </a:lnTo>
                  <a:lnTo>
                    <a:pt x="232461" y="360727"/>
                  </a:lnTo>
                  <a:lnTo>
                    <a:pt x="183641" y="367284"/>
                  </a:lnTo>
                  <a:lnTo>
                    <a:pt x="134822" y="360727"/>
                  </a:lnTo>
                  <a:lnTo>
                    <a:pt x="90954" y="342223"/>
                  </a:lnTo>
                  <a:lnTo>
                    <a:pt x="53787" y="313515"/>
                  </a:lnTo>
                  <a:lnTo>
                    <a:pt x="25072" y="276352"/>
                  </a:lnTo>
                  <a:lnTo>
                    <a:pt x="6559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94359" y="2440381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604772" y="1658111"/>
            <a:ext cx="403860" cy="405765"/>
            <a:chOff x="1604772" y="1658111"/>
            <a:chExt cx="403860" cy="405765"/>
          </a:xfrm>
        </p:grpSpPr>
        <p:sp>
          <p:nvSpPr>
            <p:cNvPr id="65" name="object 65"/>
            <p:cNvSpPr/>
            <p:nvPr/>
          </p:nvSpPr>
          <p:spPr>
            <a:xfrm>
              <a:off x="1623822" y="167716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1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1"/>
                  </a:lnTo>
                  <a:lnTo>
                    <a:pt x="359224" y="232478"/>
                  </a:lnTo>
                  <a:lnTo>
                    <a:pt x="365759" y="183641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23822" y="167716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724660" y="1708785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604772" y="3121151"/>
            <a:ext cx="403860" cy="405765"/>
            <a:chOff x="1604772" y="3121151"/>
            <a:chExt cx="403860" cy="405765"/>
          </a:xfrm>
        </p:grpSpPr>
        <p:sp>
          <p:nvSpPr>
            <p:cNvPr id="69" name="object 69"/>
            <p:cNvSpPr/>
            <p:nvPr/>
          </p:nvSpPr>
          <p:spPr>
            <a:xfrm>
              <a:off x="1623822" y="314020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2"/>
                  </a:lnTo>
                  <a:lnTo>
                    <a:pt x="6535" y="134805"/>
                  </a:lnTo>
                  <a:lnTo>
                    <a:pt x="0" y="183642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4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2"/>
                  </a:lnTo>
                  <a:lnTo>
                    <a:pt x="359224" y="232478"/>
                  </a:lnTo>
                  <a:lnTo>
                    <a:pt x="365759" y="183642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23822" y="314020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724660" y="317271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191831" y="1995423"/>
            <a:ext cx="2790825" cy="1193165"/>
            <a:chOff x="1191831" y="1995423"/>
            <a:chExt cx="2790825" cy="1193165"/>
          </a:xfrm>
        </p:grpSpPr>
        <p:sp>
          <p:nvSpPr>
            <p:cNvPr id="73" name="object 73"/>
            <p:cNvSpPr/>
            <p:nvPr/>
          </p:nvSpPr>
          <p:spPr>
            <a:xfrm>
              <a:off x="1191831" y="1995423"/>
              <a:ext cx="1216025" cy="1193165"/>
            </a:xfrm>
            <a:custGeom>
              <a:avLst/>
              <a:gdLst/>
              <a:ahLst/>
              <a:cxnLst/>
              <a:rect l="l" t="t" r="r" b="b"/>
              <a:pathLst>
                <a:path w="1216025" h="1193164">
                  <a:moveTo>
                    <a:pt x="484314" y="1178941"/>
                  </a:moveTo>
                  <a:lnTo>
                    <a:pt x="465074" y="1128395"/>
                  </a:lnTo>
                  <a:lnTo>
                    <a:pt x="438848" y="1059434"/>
                  </a:lnTo>
                  <a:lnTo>
                    <a:pt x="413067" y="1087501"/>
                  </a:lnTo>
                  <a:lnTo>
                    <a:pt x="25781" y="731520"/>
                  </a:lnTo>
                  <a:lnTo>
                    <a:pt x="0" y="759460"/>
                  </a:lnTo>
                  <a:lnTo>
                    <a:pt x="387350" y="1115504"/>
                  </a:lnTo>
                  <a:lnTo>
                    <a:pt x="361505" y="1143635"/>
                  </a:lnTo>
                  <a:lnTo>
                    <a:pt x="484314" y="1178941"/>
                  </a:lnTo>
                  <a:close/>
                </a:path>
                <a:path w="1216025" h="1193164">
                  <a:moveTo>
                    <a:pt x="497268" y="27940"/>
                  </a:moveTo>
                  <a:lnTo>
                    <a:pt x="471487" y="0"/>
                  </a:lnTo>
                  <a:lnTo>
                    <a:pt x="84175" y="356019"/>
                  </a:lnTo>
                  <a:lnTo>
                    <a:pt x="58369" y="327914"/>
                  </a:lnTo>
                  <a:lnTo>
                    <a:pt x="12890" y="447294"/>
                  </a:lnTo>
                  <a:lnTo>
                    <a:pt x="135699" y="412115"/>
                  </a:lnTo>
                  <a:lnTo>
                    <a:pt x="121691" y="396875"/>
                  </a:lnTo>
                  <a:lnTo>
                    <a:pt x="109905" y="384048"/>
                  </a:lnTo>
                  <a:lnTo>
                    <a:pt x="497268" y="27940"/>
                  </a:lnTo>
                  <a:close/>
                </a:path>
                <a:path w="1216025" h="1193164">
                  <a:moveTo>
                    <a:pt x="1215834" y="736346"/>
                  </a:moveTo>
                  <a:lnTo>
                    <a:pt x="1093406" y="772922"/>
                  </a:lnTo>
                  <a:lnTo>
                    <a:pt x="1119517" y="800696"/>
                  </a:lnTo>
                  <a:lnTo>
                    <a:pt x="731329" y="1165352"/>
                  </a:lnTo>
                  <a:lnTo>
                    <a:pt x="757491" y="1193165"/>
                  </a:lnTo>
                  <a:lnTo>
                    <a:pt x="1145679" y="828509"/>
                  </a:lnTo>
                  <a:lnTo>
                    <a:pt x="1171765" y="856234"/>
                  </a:lnTo>
                  <a:lnTo>
                    <a:pt x="1196962" y="787654"/>
                  </a:lnTo>
                  <a:lnTo>
                    <a:pt x="1215834" y="736346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36242" y="2009393"/>
              <a:ext cx="471805" cy="443230"/>
            </a:xfrm>
            <a:custGeom>
              <a:avLst/>
              <a:gdLst/>
              <a:ahLst/>
              <a:cxnLst/>
              <a:rect l="l" t="t" r="r" b="b"/>
              <a:pathLst>
                <a:path w="471805" h="443230">
                  <a:moveTo>
                    <a:pt x="0" y="0"/>
                  </a:moveTo>
                  <a:lnTo>
                    <a:pt x="471424" y="442976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48027" y="2061209"/>
              <a:ext cx="114300" cy="1047750"/>
            </a:xfrm>
            <a:custGeom>
              <a:avLst/>
              <a:gdLst/>
              <a:ahLst/>
              <a:cxnLst/>
              <a:rect l="l" t="t" r="r" b="b"/>
              <a:pathLst>
                <a:path w="114300" h="104775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247650"/>
                  </a:lnTo>
                  <a:lnTo>
                    <a:pt x="76200" y="247650"/>
                  </a:lnTo>
                  <a:lnTo>
                    <a:pt x="76200" y="95250"/>
                  </a:lnTo>
                  <a:close/>
                </a:path>
                <a:path w="114300" h="104775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104775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  <a:path w="114300" h="1047750">
                  <a:moveTo>
                    <a:pt x="76200" y="361950"/>
                  </a:moveTo>
                  <a:lnTo>
                    <a:pt x="38100" y="361950"/>
                  </a:lnTo>
                  <a:lnTo>
                    <a:pt x="38100" y="514350"/>
                  </a:lnTo>
                  <a:lnTo>
                    <a:pt x="76200" y="514350"/>
                  </a:lnTo>
                  <a:lnTo>
                    <a:pt x="76200" y="361950"/>
                  </a:lnTo>
                  <a:close/>
                </a:path>
                <a:path w="114300" h="1047750">
                  <a:moveTo>
                    <a:pt x="76200" y="628650"/>
                  </a:moveTo>
                  <a:lnTo>
                    <a:pt x="38100" y="628650"/>
                  </a:lnTo>
                  <a:lnTo>
                    <a:pt x="38100" y="781050"/>
                  </a:lnTo>
                  <a:lnTo>
                    <a:pt x="76200" y="781050"/>
                  </a:lnTo>
                  <a:lnTo>
                    <a:pt x="76200" y="628650"/>
                  </a:lnTo>
                  <a:close/>
                </a:path>
                <a:path w="114300" h="1047750">
                  <a:moveTo>
                    <a:pt x="76200" y="895350"/>
                  </a:moveTo>
                  <a:lnTo>
                    <a:pt x="38100" y="895350"/>
                  </a:lnTo>
                  <a:lnTo>
                    <a:pt x="38100" y="1047750"/>
                  </a:lnTo>
                  <a:lnTo>
                    <a:pt x="76200" y="1047750"/>
                  </a:lnTo>
                  <a:lnTo>
                    <a:pt x="76200" y="89535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06545" y="240868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182879" y="0"/>
                  </a:moveTo>
                  <a:lnTo>
                    <a:pt x="134276" y="6556"/>
                  </a:lnTo>
                  <a:lnTo>
                    <a:pt x="90593" y="25061"/>
                  </a:lnTo>
                  <a:lnTo>
                    <a:pt x="53578" y="53768"/>
                  </a:lnTo>
                  <a:lnTo>
                    <a:pt x="24976" y="90931"/>
                  </a:lnTo>
                  <a:lnTo>
                    <a:pt x="6535" y="134805"/>
                  </a:lnTo>
                  <a:lnTo>
                    <a:pt x="0" y="183641"/>
                  </a:lnTo>
                  <a:lnTo>
                    <a:pt x="6535" y="232478"/>
                  </a:lnTo>
                  <a:lnTo>
                    <a:pt x="24976" y="276351"/>
                  </a:lnTo>
                  <a:lnTo>
                    <a:pt x="53578" y="313515"/>
                  </a:lnTo>
                  <a:lnTo>
                    <a:pt x="90593" y="342222"/>
                  </a:lnTo>
                  <a:lnTo>
                    <a:pt x="134276" y="360727"/>
                  </a:lnTo>
                  <a:lnTo>
                    <a:pt x="182879" y="367283"/>
                  </a:lnTo>
                  <a:lnTo>
                    <a:pt x="231483" y="360727"/>
                  </a:lnTo>
                  <a:lnTo>
                    <a:pt x="275166" y="342222"/>
                  </a:lnTo>
                  <a:lnTo>
                    <a:pt x="312181" y="313515"/>
                  </a:lnTo>
                  <a:lnTo>
                    <a:pt x="340783" y="276351"/>
                  </a:lnTo>
                  <a:lnTo>
                    <a:pt x="359224" y="232478"/>
                  </a:lnTo>
                  <a:lnTo>
                    <a:pt x="365759" y="183641"/>
                  </a:lnTo>
                  <a:lnTo>
                    <a:pt x="359224" y="134805"/>
                  </a:lnTo>
                  <a:lnTo>
                    <a:pt x="340783" y="90932"/>
                  </a:lnTo>
                  <a:lnTo>
                    <a:pt x="312181" y="53768"/>
                  </a:lnTo>
                  <a:lnTo>
                    <a:pt x="275166" y="25061"/>
                  </a:lnTo>
                  <a:lnTo>
                    <a:pt x="231483" y="6556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06545" y="2408681"/>
              <a:ext cx="365760" cy="367665"/>
            </a:xfrm>
            <a:custGeom>
              <a:avLst/>
              <a:gdLst/>
              <a:ahLst/>
              <a:cxnLst/>
              <a:rect l="l" t="t" r="r" b="b"/>
              <a:pathLst>
                <a:path w="365760" h="367664">
                  <a:moveTo>
                    <a:pt x="0" y="183642"/>
                  </a:moveTo>
                  <a:lnTo>
                    <a:pt x="6535" y="134805"/>
                  </a:lnTo>
                  <a:lnTo>
                    <a:pt x="24976" y="90932"/>
                  </a:lnTo>
                  <a:lnTo>
                    <a:pt x="53578" y="53768"/>
                  </a:lnTo>
                  <a:lnTo>
                    <a:pt x="90593" y="25061"/>
                  </a:lnTo>
                  <a:lnTo>
                    <a:pt x="134276" y="6556"/>
                  </a:lnTo>
                  <a:lnTo>
                    <a:pt x="182879" y="0"/>
                  </a:lnTo>
                  <a:lnTo>
                    <a:pt x="231483" y="6556"/>
                  </a:lnTo>
                  <a:lnTo>
                    <a:pt x="275166" y="25061"/>
                  </a:lnTo>
                  <a:lnTo>
                    <a:pt x="312181" y="53768"/>
                  </a:lnTo>
                  <a:lnTo>
                    <a:pt x="340783" y="90932"/>
                  </a:lnTo>
                  <a:lnTo>
                    <a:pt x="359224" y="134805"/>
                  </a:lnTo>
                  <a:lnTo>
                    <a:pt x="365759" y="183642"/>
                  </a:lnTo>
                  <a:lnTo>
                    <a:pt x="359224" y="232479"/>
                  </a:lnTo>
                  <a:lnTo>
                    <a:pt x="340783" y="276352"/>
                  </a:lnTo>
                  <a:lnTo>
                    <a:pt x="312181" y="313515"/>
                  </a:lnTo>
                  <a:lnTo>
                    <a:pt x="275166" y="342223"/>
                  </a:lnTo>
                  <a:lnTo>
                    <a:pt x="231483" y="360727"/>
                  </a:lnTo>
                  <a:lnTo>
                    <a:pt x="182879" y="367284"/>
                  </a:lnTo>
                  <a:lnTo>
                    <a:pt x="134276" y="360727"/>
                  </a:lnTo>
                  <a:lnTo>
                    <a:pt x="90593" y="342223"/>
                  </a:lnTo>
                  <a:lnTo>
                    <a:pt x="53578" y="313515"/>
                  </a:lnTo>
                  <a:lnTo>
                    <a:pt x="24976" y="276352"/>
                  </a:lnTo>
                  <a:lnTo>
                    <a:pt x="6535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712590" y="2440381"/>
            <a:ext cx="15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007870" y="1860042"/>
            <a:ext cx="1651000" cy="1464310"/>
          </a:xfrm>
          <a:custGeom>
            <a:avLst/>
            <a:gdLst/>
            <a:ahLst/>
            <a:cxnLst/>
            <a:rect l="l" t="t" r="r" b="b"/>
            <a:pathLst>
              <a:path w="1651000" h="1464310">
                <a:moveTo>
                  <a:pt x="0" y="1463929"/>
                </a:moveTo>
                <a:lnTo>
                  <a:pt x="1651000" y="871728"/>
                </a:lnTo>
              </a:path>
              <a:path w="1651000" h="1464310">
                <a:moveTo>
                  <a:pt x="1651000" y="592201"/>
                </a:moveTo>
                <a:lnTo>
                  <a:pt x="0" y="0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02957" y="3696461"/>
            <a:ext cx="334010" cy="457200"/>
          </a:xfrm>
          <a:custGeom>
            <a:avLst/>
            <a:gdLst/>
            <a:ahLst/>
            <a:cxnLst/>
            <a:rect l="l" t="t" r="r" b="b"/>
            <a:pathLst>
              <a:path w="334009" h="457200">
                <a:moveTo>
                  <a:pt x="250317" y="0"/>
                </a:moveTo>
                <a:lnTo>
                  <a:pt x="250317" y="342773"/>
                </a:lnTo>
                <a:lnTo>
                  <a:pt x="333756" y="342773"/>
                </a:lnTo>
                <a:lnTo>
                  <a:pt x="166877" y="457200"/>
                </a:lnTo>
                <a:lnTo>
                  <a:pt x="0" y="342773"/>
                </a:lnTo>
                <a:lnTo>
                  <a:pt x="83439" y="342773"/>
                </a:lnTo>
                <a:lnTo>
                  <a:pt x="83439" y="0"/>
                </a:lnTo>
                <a:lnTo>
                  <a:pt x="250317" y="0"/>
                </a:lnTo>
                <a:close/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90314" y="3461003"/>
            <a:ext cx="937894" cy="937894"/>
          </a:xfrm>
          <a:custGeom>
            <a:avLst/>
            <a:gdLst/>
            <a:ahLst/>
            <a:cxnLst/>
            <a:rect l="l" t="t" r="r" b="b"/>
            <a:pathLst>
              <a:path w="937895" h="937895">
                <a:moveTo>
                  <a:pt x="0" y="820039"/>
                </a:moveTo>
                <a:lnTo>
                  <a:pt x="659130" y="160782"/>
                </a:lnTo>
                <a:lnTo>
                  <a:pt x="600201" y="101854"/>
                </a:lnTo>
                <a:lnTo>
                  <a:pt x="937895" y="0"/>
                </a:lnTo>
                <a:lnTo>
                  <a:pt x="836040" y="337566"/>
                </a:lnTo>
                <a:lnTo>
                  <a:pt x="777113" y="278638"/>
                </a:lnTo>
                <a:lnTo>
                  <a:pt x="117856" y="937895"/>
                </a:lnTo>
                <a:lnTo>
                  <a:pt x="0" y="820039"/>
                </a:lnTo>
                <a:close/>
              </a:path>
            </a:pathLst>
          </a:custGeom>
          <a:ln w="19050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65426" y="3696461"/>
            <a:ext cx="334010" cy="457200"/>
          </a:xfrm>
          <a:custGeom>
            <a:avLst/>
            <a:gdLst/>
            <a:ahLst/>
            <a:cxnLst/>
            <a:rect l="l" t="t" r="r" b="b"/>
            <a:pathLst>
              <a:path w="334010" h="457200">
                <a:moveTo>
                  <a:pt x="250317" y="0"/>
                </a:moveTo>
                <a:lnTo>
                  <a:pt x="250317" y="342773"/>
                </a:lnTo>
                <a:lnTo>
                  <a:pt x="333756" y="342773"/>
                </a:lnTo>
                <a:lnTo>
                  <a:pt x="166878" y="457200"/>
                </a:lnTo>
                <a:lnTo>
                  <a:pt x="0" y="342773"/>
                </a:lnTo>
                <a:lnTo>
                  <a:pt x="83438" y="342773"/>
                </a:lnTo>
                <a:lnTo>
                  <a:pt x="83438" y="0"/>
                </a:lnTo>
                <a:lnTo>
                  <a:pt x="250317" y="0"/>
                </a:lnTo>
                <a:close/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97" y="146915"/>
            <a:ext cx="4316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Properties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5" dirty="0"/>
              <a:t>DFS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6527"/>
            <a:ext cx="3342004" cy="18700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800" spc="-10" dirty="0">
                <a:solidFill>
                  <a:srgbClr val="BE2D00"/>
                </a:solidFill>
                <a:latin typeface="Tahoma"/>
                <a:cs typeface="Tahoma"/>
              </a:rPr>
              <a:t>Property </a:t>
            </a:r>
            <a:r>
              <a:rPr sz="2800" spc="-5" dirty="0">
                <a:solidFill>
                  <a:srgbClr val="BE2D00"/>
                </a:solidFill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  <a:p>
            <a:pPr marL="354965" marR="5080">
              <a:lnSpc>
                <a:spcPct val="90000"/>
              </a:lnSpc>
              <a:spcBef>
                <a:spcPts val="525"/>
              </a:spcBef>
            </a:pP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DFS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G,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visits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all the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edges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 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the connected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component</a:t>
            </a:r>
            <a:r>
              <a:rPr sz="24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558272"/>
            <a:ext cx="3541395" cy="22072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-10" dirty="0">
                <a:solidFill>
                  <a:srgbClr val="BE2D00"/>
                </a:solidFill>
                <a:latin typeface="Tahoma"/>
                <a:cs typeface="Tahoma"/>
              </a:rPr>
              <a:t>Property</a:t>
            </a:r>
            <a:r>
              <a:rPr sz="2800" spc="-1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BE2D00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  <a:p>
            <a:pPr marL="354965" marR="5080">
              <a:lnSpc>
                <a:spcPct val="89500"/>
              </a:lnSpc>
              <a:spcBef>
                <a:spcPts val="595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discovery edges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labeled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by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DFS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G,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 </a:t>
            </a:r>
            <a:r>
              <a:rPr sz="2400" spc="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form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spanning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tree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the connected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component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69202" y="3704082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5" h="481964">
                <a:moveTo>
                  <a:pt x="240792" y="0"/>
                </a:moveTo>
                <a:lnTo>
                  <a:pt x="192268" y="4892"/>
                </a:lnTo>
                <a:lnTo>
                  <a:pt x="147071" y="18924"/>
                </a:lnTo>
                <a:lnTo>
                  <a:pt x="106170" y="41127"/>
                </a:lnTo>
                <a:lnTo>
                  <a:pt x="70532" y="70532"/>
                </a:lnTo>
                <a:lnTo>
                  <a:pt x="41127" y="106170"/>
                </a:lnTo>
                <a:lnTo>
                  <a:pt x="18924" y="147071"/>
                </a:lnTo>
                <a:lnTo>
                  <a:pt x="4892" y="192268"/>
                </a:lnTo>
                <a:lnTo>
                  <a:pt x="0" y="240792"/>
                </a:lnTo>
                <a:lnTo>
                  <a:pt x="4892" y="289315"/>
                </a:lnTo>
                <a:lnTo>
                  <a:pt x="18924" y="334512"/>
                </a:lnTo>
                <a:lnTo>
                  <a:pt x="41127" y="375413"/>
                </a:lnTo>
                <a:lnTo>
                  <a:pt x="70532" y="411051"/>
                </a:lnTo>
                <a:lnTo>
                  <a:pt x="106170" y="440456"/>
                </a:lnTo>
                <a:lnTo>
                  <a:pt x="147071" y="462659"/>
                </a:lnTo>
                <a:lnTo>
                  <a:pt x="192268" y="476691"/>
                </a:lnTo>
                <a:lnTo>
                  <a:pt x="240792" y="481584"/>
                </a:lnTo>
                <a:lnTo>
                  <a:pt x="289315" y="476691"/>
                </a:lnTo>
                <a:lnTo>
                  <a:pt x="334512" y="462659"/>
                </a:lnTo>
                <a:lnTo>
                  <a:pt x="375413" y="440456"/>
                </a:lnTo>
                <a:lnTo>
                  <a:pt x="411051" y="411051"/>
                </a:lnTo>
                <a:lnTo>
                  <a:pt x="440456" y="375413"/>
                </a:lnTo>
                <a:lnTo>
                  <a:pt x="462659" y="334512"/>
                </a:lnTo>
                <a:lnTo>
                  <a:pt x="476691" y="289315"/>
                </a:lnTo>
                <a:lnTo>
                  <a:pt x="481583" y="240792"/>
                </a:lnTo>
                <a:lnTo>
                  <a:pt x="476691" y="192268"/>
                </a:lnTo>
                <a:lnTo>
                  <a:pt x="462659" y="147071"/>
                </a:lnTo>
                <a:lnTo>
                  <a:pt x="440456" y="106170"/>
                </a:lnTo>
                <a:lnTo>
                  <a:pt x="411051" y="70532"/>
                </a:lnTo>
                <a:lnTo>
                  <a:pt x="375413" y="41127"/>
                </a:lnTo>
                <a:lnTo>
                  <a:pt x="334512" y="18924"/>
                </a:lnTo>
                <a:lnTo>
                  <a:pt x="289315" y="4892"/>
                </a:lnTo>
                <a:lnTo>
                  <a:pt x="240792" y="0"/>
                </a:lnTo>
                <a:close/>
              </a:path>
            </a:pathLst>
          </a:custGeom>
          <a:solidFill>
            <a:srgbClr val="CFD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9202" y="3704082"/>
            <a:ext cx="481965" cy="481965"/>
          </a:xfrm>
          <a:custGeom>
            <a:avLst/>
            <a:gdLst/>
            <a:ahLst/>
            <a:cxnLst/>
            <a:rect l="l" t="t" r="r" b="b"/>
            <a:pathLst>
              <a:path w="481965" h="481964">
                <a:moveTo>
                  <a:pt x="0" y="240792"/>
                </a:moveTo>
                <a:lnTo>
                  <a:pt x="4892" y="192269"/>
                </a:lnTo>
                <a:lnTo>
                  <a:pt x="18924" y="147072"/>
                </a:lnTo>
                <a:lnTo>
                  <a:pt x="41127" y="106170"/>
                </a:lnTo>
                <a:lnTo>
                  <a:pt x="70532" y="70532"/>
                </a:lnTo>
                <a:lnTo>
                  <a:pt x="106170" y="41128"/>
                </a:lnTo>
                <a:lnTo>
                  <a:pt x="147071" y="18925"/>
                </a:lnTo>
                <a:lnTo>
                  <a:pt x="192268" y="4893"/>
                </a:lnTo>
                <a:lnTo>
                  <a:pt x="240792" y="0"/>
                </a:lnTo>
                <a:lnTo>
                  <a:pt x="289315" y="4893"/>
                </a:lnTo>
                <a:lnTo>
                  <a:pt x="334512" y="18925"/>
                </a:lnTo>
                <a:lnTo>
                  <a:pt x="375413" y="41128"/>
                </a:lnTo>
                <a:lnTo>
                  <a:pt x="411051" y="70532"/>
                </a:lnTo>
                <a:lnTo>
                  <a:pt x="440456" y="106170"/>
                </a:lnTo>
                <a:lnTo>
                  <a:pt x="462659" y="147072"/>
                </a:lnTo>
                <a:lnTo>
                  <a:pt x="476691" y="192269"/>
                </a:lnTo>
                <a:lnTo>
                  <a:pt x="481583" y="240792"/>
                </a:lnTo>
                <a:lnTo>
                  <a:pt x="476691" y="289315"/>
                </a:lnTo>
                <a:lnTo>
                  <a:pt x="462659" y="334512"/>
                </a:lnTo>
                <a:lnTo>
                  <a:pt x="440456" y="375414"/>
                </a:lnTo>
                <a:lnTo>
                  <a:pt x="411051" y="411051"/>
                </a:lnTo>
                <a:lnTo>
                  <a:pt x="375413" y="440456"/>
                </a:lnTo>
                <a:lnTo>
                  <a:pt x="334512" y="462659"/>
                </a:lnTo>
                <a:lnTo>
                  <a:pt x="289315" y="476691"/>
                </a:lnTo>
                <a:lnTo>
                  <a:pt x="240792" y="481584"/>
                </a:lnTo>
                <a:lnTo>
                  <a:pt x="192268" y="476691"/>
                </a:lnTo>
                <a:lnTo>
                  <a:pt x="147071" y="462659"/>
                </a:lnTo>
                <a:lnTo>
                  <a:pt x="106170" y="440456"/>
                </a:lnTo>
                <a:lnTo>
                  <a:pt x="70532" y="411051"/>
                </a:lnTo>
                <a:lnTo>
                  <a:pt x="41127" y="375414"/>
                </a:lnTo>
                <a:lnTo>
                  <a:pt x="18924" y="334512"/>
                </a:lnTo>
                <a:lnTo>
                  <a:pt x="4892" y="289315"/>
                </a:lnTo>
                <a:lnTo>
                  <a:pt x="0" y="240792"/>
                </a:lnTo>
                <a:close/>
              </a:path>
            </a:pathLst>
          </a:custGeom>
          <a:ln w="38100">
            <a:solidFill>
              <a:srgbClr val="BE2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1822" y="3778377"/>
            <a:ext cx="19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29911" y="3685032"/>
            <a:ext cx="520065" cy="520065"/>
            <a:chOff x="4629911" y="3685032"/>
            <a:chExt cx="520065" cy="520065"/>
          </a:xfrm>
        </p:grpSpPr>
        <p:sp>
          <p:nvSpPr>
            <p:cNvPr id="9" name="object 9"/>
            <p:cNvSpPr/>
            <p:nvPr/>
          </p:nvSpPr>
          <p:spPr>
            <a:xfrm>
              <a:off x="4648961" y="3704082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240791" y="0"/>
                  </a:moveTo>
                  <a:lnTo>
                    <a:pt x="192268" y="4892"/>
                  </a:lnTo>
                  <a:lnTo>
                    <a:pt x="147071" y="18924"/>
                  </a:lnTo>
                  <a:lnTo>
                    <a:pt x="106170" y="41127"/>
                  </a:lnTo>
                  <a:lnTo>
                    <a:pt x="70532" y="70532"/>
                  </a:lnTo>
                  <a:lnTo>
                    <a:pt x="41127" y="106170"/>
                  </a:lnTo>
                  <a:lnTo>
                    <a:pt x="18924" y="147071"/>
                  </a:lnTo>
                  <a:lnTo>
                    <a:pt x="4892" y="192268"/>
                  </a:lnTo>
                  <a:lnTo>
                    <a:pt x="0" y="240792"/>
                  </a:lnTo>
                  <a:lnTo>
                    <a:pt x="4892" y="289315"/>
                  </a:lnTo>
                  <a:lnTo>
                    <a:pt x="18924" y="334512"/>
                  </a:lnTo>
                  <a:lnTo>
                    <a:pt x="41127" y="375413"/>
                  </a:lnTo>
                  <a:lnTo>
                    <a:pt x="70532" y="411051"/>
                  </a:lnTo>
                  <a:lnTo>
                    <a:pt x="106170" y="440456"/>
                  </a:lnTo>
                  <a:lnTo>
                    <a:pt x="147071" y="462659"/>
                  </a:lnTo>
                  <a:lnTo>
                    <a:pt x="192268" y="476691"/>
                  </a:lnTo>
                  <a:lnTo>
                    <a:pt x="240791" y="481584"/>
                  </a:lnTo>
                  <a:lnTo>
                    <a:pt x="289315" y="476691"/>
                  </a:lnTo>
                  <a:lnTo>
                    <a:pt x="334512" y="462659"/>
                  </a:lnTo>
                  <a:lnTo>
                    <a:pt x="375413" y="440456"/>
                  </a:lnTo>
                  <a:lnTo>
                    <a:pt x="411051" y="411051"/>
                  </a:lnTo>
                  <a:lnTo>
                    <a:pt x="440456" y="375413"/>
                  </a:lnTo>
                  <a:lnTo>
                    <a:pt x="462659" y="334512"/>
                  </a:lnTo>
                  <a:lnTo>
                    <a:pt x="476691" y="289315"/>
                  </a:lnTo>
                  <a:lnTo>
                    <a:pt x="481584" y="240792"/>
                  </a:lnTo>
                  <a:lnTo>
                    <a:pt x="476691" y="192268"/>
                  </a:lnTo>
                  <a:lnTo>
                    <a:pt x="462659" y="147071"/>
                  </a:lnTo>
                  <a:lnTo>
                    <a:pt x="440456" y="106170"/>
                  </a:lnTo>
                  <a:lnTo>
                    <a:pt x="411051" y="70532"/>
                  </a:lnTo>
                  <a:lnTo>
                    <a:pt x="375413" y="41127"/>
                  </a:lnTo>
                  <a:lnTo>
                    <a:pt x="334512" y="18924"/>
                  </a:lnTo>
                  <a:lnTo>
                    <a:pt x="289315" y="4892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961" y="3704082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792"/>
                  </a:moveTo>
                  <a:lnTo>
                    <a:pt x="4892" y="192269"/>
                  </a:lnTo>
                  <a:lnTo>
                    <a:pt x="18924" y="147072"/>
                  </a:lnTo>
                  <a:lnTo>
                    <a:pt x="41127" y="106170"/>
                  </a:lnTo>
                  <a:lnTo>
                    <a:pt x="70532" y="70532"/>
                  </a:lnTo>
                  <a:lnTo>
                    <a:pt x="106170" y="41128"/>
                  </a:lnTo>
                  <a:lnTo>
                    <a:pt x="147071" y="18925"/>
                  </a:lnTo>
                  <a:lnTo>
                    <a:pt x="192268" y="4893"/>
                  </a:lnTo>
                  <a:lnTo>
                    <a:pt x="240791" y="0"/>
                  </a:lnTo>
                  <a:lnTo>
                    <a:pt x="289315" y="4893"/>
                  </a:lnTo>
                  <a:lnTo>
                    <a:pt x="334512" y="18925"/>
                  </a:lnTo>
                  <a:lnTo>
                    <a:pt x="375413" y="41128"/>
                  </a:lnTo>
                  <a:lnTo>
                    <a:pt x="411051" y="70532"/>
                  </a:lnTo>
                  <a:lnTo>
                    <a:pt x="440456" y="106170"/>
                  </a:lnTo>
                  <a:lnTo>
                    <a:pt x="462659" y="147072"/>
                  </a:lnTo>
                  <a:lnTo>
                    <a:pt x="476691" y="192269"/>
                  </a:lnTo>
                  <a:lnTo>
                    <a:pt x="481584" y="240792"/>
                  </a:lnTo>
                  <a:lnTo>
                    <a:pt x="476691" y="289315"/>
                  </a:lnTo>
                  <a:lnTo>
                    <a:pt x="462659" y="334512"/>
                  </a:lnTo>
                  <a:lnTo>
                    <a:pt x="440456" y="375414"/>
                  </a:lnTo>
                  <a:lnTo>
                    <a:pt x="411051" y="411051"/>
                  </a:lnTo>
                  <a:lnTo>
                    <a:pt x="375413" y="440456"/>
                  </a:lnTo>
                  <a:lnTo>
                    <a:pt x="334512" y="462659"/>
                  </a:lnTo>
                  <a:lnTo>
                    <a:pt x="289315" y="476691"/>
                  </a:lnTo>
                  <a:lnTo>
                    <a:pt x="240791" y="481584"/>
                  </a:lnTo>
                  <a:lnTo>
                    <a:pt x="192268" y="476691"/>
                  </a:lnTo>
                  <a:lnTo>
                    <a:pt x="147071" y="462659"/>
                  </a:lnTo>
                  <a:lnTo>
                    <a:pt x="106170" y="440456"/>
                  </a:lnTo>
                  <a:lnTo>
                    <a:pt x="70532" y="411051"/>
                  </a:lnTo>
                  <a:lnTo>
                    <a:pt x="41127" y="375414"/>
                  </a:lnTo>
                  <a:lnTo>
                    <a:pt x="18924" y="334512"/>
                  </a:lnTo>
                  <a:lnTo>
                    <a:pt x="4892" y="289315"/>
                  </a:lnTo>
                  <a:lnTo>
                    <a:pt x="0" y="24079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01361" y="3778377"/>
            <a:ext cx="175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90032" y="2724911"/>
            <a:ext cx="520065" cy="520065"/>
            <a:chOff x="5590032" y="2724911"/>
            <a:chExt cx="520065" cy="520065"/>
          </a:xfrm>
        </p:grpSpPr>
        <p:sp>
          <p:nvSpPr>
            <p:cNvPr id="13" name="object 13"/>
            <p:cNvSpPr/>
            <p:nvPr/>
          </p:nvSpPr>
          <p:spPr>
            <a:xfrm>
              <a:off x="5609082" y="274396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240791" y="0"/>
                  </a:moveTo>
                  <a:lnTo>
                    <a:pt x="192268" y="4892"/>
                  </a:lnTo>
                  <a:lnTo>
                    <a:pt x="147071" y="18924"/>
                  </a:lnTo>
                  <a:lnTo>
                    <a:pt x="106170" y="41127"/>
                  </a:lnTo>
                  <a:lnTo>
                    <a:pt x="70532" y="70532"/>
                  </a:lnTo>
                  <a:lnTo>
                    <a:pt x="41127" y="106170"/>
                  </a:lnTo>
                  <a:lnTo>
                    <a:pt x="18924" y="147071"/>
                  </a:lnTo>
                  <a:lnTo>
                    <a:pt x="4892" y="192268"/>
                  </a:lnTo>
                  <a:lnTo>
                    <a:pt x="0" y="240791"/>
                  </a:lnTo>
                  <a:lnTo>
                    <a:pt x="4892" y="289315"/>
                  </a:lnTo>
                  <a:lnTo>
                    <a:pt x="18924" y="334512"/>
                  </a:lnTo>
                  <a:lnTo>
                    <a:pt x="41127" y="375413"/>
                  </a:lnTo>
                  <a:lnTo>
                    <a:pt x="70532" y="411051"/>
                  </a:lnTo>
                  <a:lnTo>
                    <a:pt x="106170" y="440456"/>
                  </a:lnTo>
                  <a:lnTo>
                    <a:pt x="147071" y="462659"/>
                  </a:lnTo>
                  <a:lnTo>
                    <a:pt x="192268" y="476691"/>
                  </a:lnTo>
                  <a:lnTo>
                    <a:pt x="240791" y="481584"/>
                  </a:lnTo>
                  <a:lnTo>
                    <a:pt x="289315" y="476691"/>
                  </a:lnTo>
                  <a:lnTo>
                    <a:pt x="334512" y="462659"/>
                  </a:lnTo>
                  <a:lnTo>
                    <a:pt x="375413" y="440456"/>
                  </a:lnTo>
                  <a:lnTo>
                    <a:pt x="411051" y="411051"/>
                  </a:lnTo>
                  <a:lnTo>
                    <a:pt x="440456" y="375413"/>
                  </a:lnTo>
                  <a:lnTo>
                    <a:pt x="462659" y="334512"/>
                  </a:lnTo>
                  <a:lnTo>
                    <a:pt x="476691" y="289315"/>
                  </a:lnTo>
                  <a:lnTo>
                    <a:pt x="481583" y="240791"/>
                  </a:lnTo>
                  <a:lnTo>
                    <a:pt x="476691" y="192268"/>
                  </a:lnTo>
                  <a:lnTo>
                    <a:pt x="462659" y="147071"/>
                  </a:lnTo>
                  <a:lnTo>
                    <a:pt x="440456" y="106170"/>
                  </a:lnTo>
                  <a:lnTo>
                    <a:pt x="411051" y="70532"/>
                  </a:lnTo>
                  <a:lnTo>
                    <a:pt x="375413" y="41127"/>
                  </a:lnTo>
                  <a:lnTo>
                    <a:pt x="334512" y="18924"/>
                  </a:lnTo>
                  <a:lnTo>
                    <a:pt x="289315" y="4892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09082" y="274396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792"/>
                  </a:moveTo>
                  <a:lnTo>
                    <a:pt x="4892" y="192269"/>
                  </a:lnTo>
                  <a:lnTo>
                    <a:pt x="18924" y="147072"/>
                  </a:lnTo>
                  <a:lnTo>
                    <a:pt x="41127" y="106170"/>
                  </a:lnTo>
                  <a:lnTo>
                    <a:pt x="70532" y="70532"/>
                  </a:lnTo>
                  <a:lnTo>
                    <a:pt x="106170" y="41128"/>
                  </a:lnTo>
                  <a:lnTo>
                    <a:pt x="147071" y="18925"/>
                  </a:lnTo>
                  <a:lnTo>
                    <a:pt x="192268" y="4893"/>
                  </a:lnTo>
                  <a:lnTo>
                    <a:pt x="240791" y="0"/>
                  </a:lnTo>
                  <a:lnTo>
                    <a:pt x="289315" y="4893"/>
                  </a:lnTo>
                  <a:lnTo>
                    <a:pt x="334512" y="18925"/>
                  </a:lnTo>
                  <a:lnTo>
                    <a:pt x="375413" y="41128"/>
                  </a:lnTo>
                  <a:lnTo>
                    <a:pt x="411051" y="70532"/>
                  </a:lnTo>
                  <a:lnTo>
                    <a:pt x="440456" y="106170"/>
                  </a:lnTo>
                  <a:lnTo>
                    <a:pt x="462659" y="147072"/>
                  </a:lnTo>
                  <a:lnTo>
                    <a:pt x="476691" y="192269"/>
                  </a:lnTo>
                  <a:lnTo>
                    <a:pt x="481583" y="240792"/>
                  </a:lnTo>
                  <a:lnTo>
                    <a:pt x="476691" y="289315"/>
                  </a:lnTo>
                  <a:lnTo>
                    <a:pt x="462659" y="334512"/>
                  </a:lnTo>
                  <a:lnTo>
                    <a:pt x="440456" y="375414"/>
                  </a:lnTo>
                  <a:lnTo>
                    <a:pt x="411051" y="411051"/>
                  </a:lnTo>
                  <a:lnTo>
                    <a:pt x="375413" y="440456"/>
                  </a:lnTo>
                  <a:lnTo>
                    <a:pt x="334512" y="462659"/>
                  </a:lnTo>
                  <a:lnTo>
                    <a:pt x="289315" y="476691"/>
                  </a:lnTo>
                  <a:lnTo>
                    <a:pt x="240791" y="481584"/>
                  </a:lnTo>
                  <a:lnTo>
                    <a:pt x="192268" y="476691"/>
                  </a:lnTo>
                  <a:lnTo>
                    <a:pt x="147071" y="462659"/>
                  </a:lnTo>
                  <a:lnTo>
                    <a:pt x="106170" y="440456"/>
                  </a:lnTo>
                  <a:lnTo>
                    <a:pt x="70532" y="411051"/>
                  </a:lnTo>
                  <a:lnTo>
                    <a:pt x="41127" y="375414"/>
                  </a:lnTo>
                  <a:lnTo>
                    <a:pt x="18924" y="334512"/>
                  </a:lnTo>
                  <a:lnTo>
                    <a:pt x="4892" y="289315"/>
                  </a:lnTo>
                  <a:lnTo>
                    <a:pt x="0" y="24079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60211" y="2817317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90032" y="4645152"/>
            <a:ext cx="520065" cy="520065"/>
            <a:chOff x="5590032" y="4645152"/>
            <a:chExt cx="520065" cy="520065"/>
          </a:xfrm>
        </p:grpSpPr>
        <p:sp>
          <p:nvSpPr>
            <p:cNvPr id="17" name="object 17"/>
            <p:cNvSpPr/>
            <p:nvPr/>
          </p:nvSpPr>
          <p:spPr>
            <a:xfrm>
              <a:off x="5609082" y="4664202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240791" y="0"/>
                  </a:moveTo>
                  <a:lnTo>
                    <a:pt x="192268" y="4892"/>
                  </a:lnTo>
                  <a:lnTo>
                    <a:pt x="147071" y="18924"/>
                  </a:lnTo>
                  <a:lnTo>
                    <a:pt x="106170" y="41127"/>
                  </a:lnTo>
                  <a:lnTo>
                    <a:pt x="70532" y="70532"/>
                  </a:lnTo>
                  <a:lnTo>
                    <a:pt x="41127" y="106170"/>
                  </a:lnTo>
                  <a:lnTo>
                    <a:pt x="18924" y="147071"/>
                  </a:lnTo>
                  <a:lnTo>
                    <a:pt x="4892" y="192268"/>
                  </a:lnTo>
                  <a:lnTo>
                    <a:pt x="0" y="240792"/>
                  </a:lnTo>
                  <a:lnTo>
                    <a:pt x="4892" y="289315"/>
                  </a:lnTo>
                  <a:lnTo>
                    <a:pt x="18924" y="334512"/>
                  </a:lnTo>
                  <a:lnTo>
                    <a:pt x="41127" y="375413"/>
                  </a:lnTo>
                  <a:lnTo>
                    <a:pt x="70532" y="411051"/>
                  </a:lnTo>
                  <a:lnTo>
                    <a:pt x="106170" y="440456"/>
                  </a:lnTo>
                  <a:lnTo>
                    <a:pt x="147071" y="462659"/>
                  </a:lnTo>
                  <a:lnTo>
                    <a:pt x="192268" y="476691"/>
                  </a:lnTo>
                  <a:lnTo>
                    <a:pt x="240791" y="481584"/>
                  </a:lnTo>
                  <a:lnTo>
                    <a:pt x="289315" y="476691"/>
                  </a:lnTo>
                  <a:lnTo>
                    <a:pt x="334512" y="462659"/>
                  </a:lnTo>
                  <a:lnTo>
                    <a:pt x="375413" y="440456"/>
                  </a:lnTo>
                  <a:lnTo>
                    <a:pt x="411051" y="411051"/>
                  </a:lnTo>
                  <a:lnTo>
                    <a:pt x="440456" y="375413"/>
                  </a:lnTo>
                  <a:lnTo>
                    <a:pt x="462659" y="334512"/>
                  </a:lnTo>
                  <a:lnTo>
                    <a:pt x="476691" y="289315"/>
                  </a:lnTo>
                  <a:lnTo>
                    <a:pt x="481583" y="240792"/>
                  </a:lnTo>
                  <a:lnTo>
                    <a:pt x="476691" y="192268"/>
                  </a:lnTo>
                  <a:lnTo>
                    <a:pt x="462659" y="147071"/>
                  </a:lnTo>
                  <a:lnTo>
                    <a:pt x="440456" y="106170"/>
                  </a:lnTo>
                  <a:lnTo>
                    <a:pt x="411051" y="70532"/>
                  </a:lnTo>
                  <a:lnTo>
                    <a:pt x="375413" y="41127"/>
                  </a:lnTo>
                  <a:lnTo>
                    <a:pt x="334512" y="18924"/>
                  </a:lnTo>
                  <a:lnTo>
                    <a:pt x="289315" y="4892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9082" y="4664202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4" h="481964">
                  <a:moveTo>
                    <a:pt x="0" y="240792"/>
                  </a:moveTo>
                  <a:lnTo>
                    <a:pt x="4892" y="192269"/>
                  </a:lnTo>
                  <a:lnTo>
                    <a:pt x="18924" y="147072"/>
                  </a:lnTo>
                  <a:lnTo>
                    <a:pt x="41127" y="106170"/>
                  </a:lnTo>
                  <a:lnTo>
                    <a:pt x="70532" y="70532"/>
                  </a:lnTo>
                  <a:lnTo>
                    <a:pt x="106170" y="41128"/>
                  </a:lnTo>
                  <a:lnTo>
                    <a:pt x="147071" y="18925"/>
                  </a:lnTo>
                  <a:lnTo>
                    <a:pt x="192268" y="4893"/>
                  </a:lnTo>
                  <a:lnTo>
                    <a:pt x="240791" y="0"/>
                  </a:lnTo>
                  <a:lnTo>
                    <a:pt x="289315" y="4893"/>
                  </a:lnTo>
                  <a:lnTo>
                    <a:pt x="334512" y="18925"/>
                  </a:lnTo>
                  <a:lnTo>
                    <a:pt x="375413" y="41128"/>
                  </a:lnTo>
                  <a:lnTo>
                    <a:pt x="411051" y="70532"/>
                  </a:lnTo>
                  <a:lnTo>
                    <a:pt x="440456" y="106170"/>
                  </a:lnTo>
                  <a:lnTo>
                    <a:pt x="462659" y="147072"/>
                  </a:lnTo>
                  <a:lnTo>
                    <a:pt x="476691" y="192269"/>
                  </a:lnTo>
                  <a:lnTo>
                    <a:pt x="481583" y="240792"/>
                  </a:lnTo>
                  <a:lnTo>
                    <a:pt x="476691" y="289315"/>
                  </a:lnTo>
                  <a:lnTo>
                    <a:pt x="462659" y="334512"/>
                  </a:lnTo>
                  <a:lnTo>
                    <a:pt x="440456" y="375414"/>
                  </a:lnTo>
                  <a:lnTo>
                    <a:pt x="411051" y="411051"/>
                  </a:lnTo>
                  <a:lnTo>
                    <a:pt x="375413" y="440456"/>
                  </a:lnTo>
                  <a:lnTo>
                    <a:pt x="334512" y="462659"/>
                  </a:lnTo>
                  <a:lnTo>
                    <a:pt x="289315" y="476691"/>
                  </a:lnTo>
                  <a:lnTo>
                    <a:pt x="240791" y="481584"/>
                  </a:lnTo>
                  <a:lnTo>
                    <a:pt x="192268" y="476691"/>
                  </a:lnTo>
                  <a:lnTo>
                    <a:pt x="147071" y="462659"/>
                  </a:lnTo>
                  <a:lnTo>
                    <a:pt x="106170" y="440456"/>
                  </a:lnTo>
                  <a:lnTo>
                    <a:pt x="70532" y="411051"/>
                  </a:lnTo>
                  <a:lnTo>
                    <a:pt x="41127" y="375414"/>
                  </a:lnTo>
                  <a:lnTo>
                    <a:pt x="18924" y="334512"/>
                  </a:lnTo>
                  <a:lnTo>
                    <a:pt x="4892" y="289315"/>
                  </a:lnTo>
                  <a:lnTo>
                    <a:pt x="0" y="24079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60211" y="4738878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45964" y="3165855"/>
            <a:ext cx="3665220" cy="1557020"/>
            <a:chOff x="5045964" y="3165855"/>
            <a:chExt cx="3665220" cy="1557020"/>
          </a:xfrm>
        </p:grpSpPr>
        <p:sp>
          <p:nvSpPr>
            <p:cNvPr id="21" name="object 21"/>
            <p:cNvSpPr/>
            <p:nvPr/>
          </p:nvSpPr>
          <p:spPr>
            <a:xfrm>
              <a:off x="5045964" y="3165855"/>
              <a:ext cx="1591945" cy="1557020"/>
            </a:xfrm>
            <a:custGeom>
              <a:avLst/>
              <a:gdLst/>
              <a:ahLst/>
              <a:cxnLst/>
              <a:rect l="l" t="t" r="r" b="b"/>
              <a:pathLst>
                <a:path w="1591945" h="1557020">
                  <a:moveTo>
                    <a:pt x="631698" y="1542796"/>
                  </a:moveTo>
                  <a:lnTo>
                    <a:pt x="612495" y="1492377"/>
                  </a:lnTo>
                  <a:lnTo>
                    <a:pt x="586232" y="1423416"/>
                  </a:lnTo>
                  <a:lnTo>
                    <a:pt x="560412" y="1451444"/>
                  </a:lnTo>
                  <a:lnTo>
                    <a:pt x="25908" y="960120"/>
                  </a:lnTo>
                  <a:lnTo>
                    <a:pt x="0" y="988060"/>
                  </a:lnTo>
                  <a:lnTo>
                    <a:pt x="534581" y="1479473"/>
                  </a:lnTo>
                  <a:lnTo>
                    <a:pt x="508762" y="1507490"/>
                  </a:lnTo>
                  <a:lnTo>
                    <a:pt x="631698" y="1542796"/>
                  </a:lnTo>
                  <a:close/>
                </a:path>
                <a:path w="1591945" h="1557020">
                  <a:moveTo>
                    <a:pt x="644525" y="27940"/>
                  </a:moveTo>
                  <a:lnTo>
                    <a:pt x="618744" y="0"/>
                  </a:lnTo>
                  <a:lnTo>
                    <a:pt x="84213" y="491337"/>
                  </a:lnTo>
                  <a:lnTo>
                    <a:pt x="58420" y="463296"/>
                  </a:lnTo>
                  <a:lnTo>
                    <a:pt x="12954" y="582676"/>
                  </a:lnTo>
                  <a:lnTo>
                    <a:pt x="135763" y="547370"/>
                  </a:lnTo>
                  <a:lnTo>
                    <a:pt x="121856" y="532257"/>
                  </a:lnTo>
                  <a:lnTo>
                    <a:pt x="110007" y="519391"/>
                  </a:lnTo>
                  <a:lnTo>
                    <a:pt x="644525" y="27940"/>
                  </a:lnTo>
                  <a:close/>
                </a:path>
                <a:path w="1591945" h="1557020">
                  <a:moveTo>
                    <a:pt x="1591805" y="974090"/>
                  </a:moveTo>
                  <a:lnTo>
                    <a:pt x="1468882" y="1009396"/>
                  </a:lnTo>
                  <a:lnTo>
                    <a:pt x="1494675" y="1037450"/>
                  </a:lnTo>
                  <a:lnTo>
                    <a:pt x="960120" y="1528826"/>
                  </a:lnTo>
                  <a:lnTo>
                    <a:pt x="985901" y="1556766"/>
                  </a:lnTo>
                  <a:lnTo>
                    <a:pt x="1520482" y="1065491"/>
                  </a:lnTo>
                  <a:lnTo>
                    <a:pt x="1546225" y="1093470"/>
                  </a:lnTo>
                  <a:lnTo>
                    <a:pt x="1572552" y="1024509"/>
                  </a:lnTo>
                  <a:lnTo>
                    <a:pt x="1591805" y="97409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91200" y="3179825"/>
              <a:ext cx="815975" cy="1383030"/>
            </a:xfrm>
            <a:custGeom>
              <a:avLst/>
              <a:gdLst/>
              <a:ahLst/>
              <a:cxnLst/>
              <a:rect l="l" t="t" r="r" b="b"/>
              <a:pathLst>
                <a:path w="815975" h="1383029">
                  <a:moveTo>
                    <a:pt x="76200" y="1230630"/>
                  </a:moveTo>
                  <a:lnTo>
                    <a:pt x="38100" y="1230630"/>
                  </a:lnTo>
                  <a:lnTo>
                    <a:pt x="38100" y="1383030"/>
                  </a:lnTo>
                  <a:lnTo>
                    <a:pt x="76200" y="1383030"/>
                  </a:lnTo>
                  <a:lnTo>
                    <a:pt x="76200" y="1230630"/>
                  </a:lnTo>
                  <a:close/>
                </a:path>
                <a:path w="815975" h="1383029">
                  <a:moveTo>
                    <a:pt x="76200" y="963930"/>
                  </a:moveTo>
                  <a:lnTo>
                    <a:pt x="38100" y="963930"/>
                  </a:lnTo>
                  <a:lnTo>
                    <a:pt x="38100" y="1116330"/>
                  </a:lnTo>
                  <a:lnTo>
                    <a:pt x="76200" y="1116330"/>
                  </a:lnTo>
                  <a:lnTo>
                    <a:pt x="76200" y="963930"/>
                  </a:lnTo>
                  <a:close/>
                </a:path>
                <a:path w="815975" h="1383029">
                  <a:moveTo>
                    <a:pt x="76200" y="697230"/>
                  </a:moveTo>
                  <a:lnTo>
                    <a:pt x="38100" y="697230"/>
                  </a:lnTo>
                  <a:lnTo>
                    <a:pt x="38100" y="849630"/>
                  </a:lnTo>
                  <a:lnTo>
                    <a:pt x="76200" y="849630"/>
                  </a:lnTo>
                  <a:lnTo>
                    <a:pt x="76200" y="697230"/>
                  </a:lnTo>
                  <a:close/>
                </a:path>
                <a:path w="815975" h="1383029">
                  <a:moveTo>
                    <a:pt x="76200" y="430530"/>
                  </a:moveTo>
                  <a:lnTo>
                    <a:pt x="38100" y="430530"/>
                  </a:lnTo>
                  <a:lnTo>
                    <a:pt x="38100" y="582930"/>
                  </a:lnTo>
                  <a:lnTo>
                    <a:pt x="76200" y="582930"/>
                  </a:lnTo>
                  <a:lnTo>
                    <a:pt x="76200" y="430530"/>
                  </a:lnTo>
                  <a:close/>
                </a:path>
                <a:path w="815975" h="1383029">
                  <a:moveTo>
                    <a:pt x="114300" y="182880"/>
                  </a:moveTo>
                  <a:lnTo>
                    <a:pt x="104775" y="163830"/>
                  </a:lnTo>
                  <a:lnTo>
                    <a:pt x="57150" y="68580"/>
                  </a:lnTo>
                  <a:lnTo>
                    <a:pt x="0" y="182880"/>
                  </a:lnTo>
                  <a:lnTo>
                    <a:pt x="38100" y="182880"/>
                  </a:lnTo>
                  <a:lnTo>
                    <a:pt x="38100" y="316230"/>
                  </a:lnTo>
                  <a:lnTo>
                    <a:pt x="76200" y="316230"/>
                  </a:lnTo>
                  <a:lnTo>
                    <a:pt x="76200" y="182880"/>
                  </a:lnTo>
                  <a:lnTo>
                    <a:pt x="114300" y="182880"/>
                  </a:lnTo>
                  <a:close/>
                </a:path>
                <a:path w="815975" h="1383029">
                  <a:moveTo>
                    <a:pt x="423037" y="153543"/>
                  </a:moveTo>
                  <a:lnTo>
                    <a:pt x="324891" y="63296"/>
                  </a:lnTo>
                  <a:lnTo>
                    <a:pt x="336740" y="50419"/>
                  </a:lnTo>
                  <a:lnTo>
                    <a:pt x="350647" y="35306"/>
                  </a:lnTo>
                  <a:lnTo>
                    <a:pt x="227838" y="0"/>
                  </a:lnTo>
                  <a:lnTo>
                    <a:pt x="273304" y="119380"/>
                  </a:lnTo>
                  <a:lnTo>
                    <a:pt x="299085" y="91351"/>
                  </a:lnTo>
                  <a:lnTo>
                    <a:pt x="397256" y="181610"/>
                  </a:lnTo>
                  <a:lnTo>
                    <a:pt x="423037" y="153543"/>
                  </a:lnTo>
                  <a:close/>
                </a:path>
                <a:path w="815975" h="1383029">
                  <a:moveTo>
                    <a:pt x="619379" y="334010"/>
                  </a:moveTo>
                  <a:lnTo>
                    <a:pt x="507238" y="230886"/>
                  </a:lnTo>
                  <a:lnTo>
                    <a:pt x="481457" y="258953"/>
                  </a:lnTo>
                  <a:lnTo>
                    <a:pt x="593598" y="362077"/>
                  </a:lnTo>
                  <a:lnTo>
                    <a:pt x="619379" y="334010"/>
                  </a:lnTo>
                  <a:close/>
                </a:path>
                <a:path w="815975" h="1383029">
                  <a:moveTo>
                    <a:pt x="815721" y="514604"/>
                  </a:moveTo>
                  <a:lnTo>
                    <a:pt x="703580" y="411353"/>
                  </a:lnTo>
                  <a:lnTo>
                    <a:pt x="677799" y="439420"/>
                  </a:lnTo>
                  <a:lnTo>
                    <a:pt x="789940" y="542544"/>
                  </a:lnTo>
                  <a:lnTo>
                    <a:pt x="815721" y="514604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10550" y="370408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240792" y="0"/>
                  </a:moveTo>
                  <a:lnTo>
                    <a:pt x="192268" y="4892"/>
                  </a:lnTo>
                  <a:lnTo>
                    <a:pt x="147071" y="18924"/>
                  </a:lnTo>
                  <a:lnTo>
                    <a:pt x="106170" y="41127"/>
                  </a:lnTo>
                  <a:lnTo>
                    <a:pt x="70532" y="70532"/>
                  </a:lnTo>
                  <a:lnTo>
                    <a:pt x="41127" y="106170"/>
                  </a:lnTo>
                  <a:lnTo>
                    <a:pt x="18924" y="147071"/>
                  </a:lnTo>
                  <a:lnTo>
                    <a:pt x="4892" y="192268"/>
                  </a:lnTo>
                  <a:lnTo>
                    <a:pt x="0" y="240792"/>
                  </a:lnTo>
                  <a:lnTo>
                    <a:pt x="4892" y="289315"/>
                  </a:lnTo>
                  <a:lnTo>
                    <a:pt x="18924" y="334512"/>
                  </a:lnTo>
                  <a:lnTo>
                    <a:pt x="41127" y="375413"/>
                  </a:lnTo>
                  <a:lnTo>
                    <a:pt x="70532" y="411051"/>
                  </a:lnTo>
                  <a:lnTo>
                    <a:pt x="106170" y="440456"/>
                  </a:lnTo>
                  <a:lnTo>
                    <a:pt x="147071" y="462659"/>
                  </a:lnTo>
                  <a:lnTo>
                    <a:pt x="192268" y="476691"/>
                  </a:lnTo>
                  <a:lnTo>
                    <a:pt x="240792" y="481584"/>
                  </a:lnTo>
                  <a:lnTo>
                    <a:pt x="289315" y="476691"/>
                  </a:lnTo>
                  <a:lnTo>
                    <a:pt x="334512" y="462659"/>
                  </a:lnTo>
                  <a:lnTo>
                    <a:pt x="375413" y="440456"/>
                  </a:lnTo>
                  <a:lnTo>
                    <a:pt x="411051" y="411051"/>
                  </a:lnTo>
                  <a:lnTo>
                    <a:pt x="440456" y="375413"/>
                  </a:lnTo>
                  <a:lnTo>
                    <a:pt x="462659" y="334512"/>
                  </a:lnTo>
                  <a:lnTo>
                    <a:pt x="476691" y="289315"/>
                  </a:lnTo>
                  <a:lnTo>
                    <a:pt x="481583" y="240792"/>
                  </a:lnTo>
                  <a:lnTo>
                    <a:pt x="476691" y="192268"/>
                  </a:lnTo>
                  <a:lnTo>
                    <a:pt x="462659" y="147071"/>
                  </a:lnTo>
                  <a:lnTo>
                    <a:pt x="440456" y="106170"/>
                  </a:lnTo>
                  <a:lnTo>
                    <a:pt x="411051" y="70532"/>
                  </a:lnTo>
                  <a:lnTo>
                    <a:pt x="375413" y="41127"/>
                  </a:lnTo>
                  <a:lnTo>
                    <a:pt x="334512" y="18924"/>
                  </a:lnTo>
                  <a:lnTo>
                    <a:pt x="289315" y="4892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10550" y="3704081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4">
                  <a:moveTo>
                    <a:pt x="0" y="240792"/>
                  </a:moveTo>
                  <a:lnTo>
                    <a:pt x="4892" y="192269"/>
                  </a:lnTo>
                  <a:lnTo>
                    <a:pt x="18924" y="147072"/>
                  </a:lnTo>
                  <a:lnTo>
                    <a:pt x="41127" y="106170"/>
                  </a:lnTo>
                  <a:lnTo>
                    <a:pt x="70532" y="70532"/>
                  </a:lnTo>
                  <a:lnTo>
                    <a:pt x="106170" y="41128"/>
                  </a:lnTo>
                  <a:lnTo>
                    <a:pt x="147071" y="18925"/>
                  </a:lnTo>
                  <a:lnTo>
                    <a:pt x="192268" y="4893"/>
                  </a:lnTo>
                  <a:lnTo>
                    <a:pt x="240792" y="0"/>
                  </a:lnTo>
                  <a:lnTo>
                    <a:pt x="289315" y="4893"/>
                  </a:lnTo>
                  <a:lnTo>
                    <a:pt x="334512" y="18925"/>
                  </a:lnTo>
                  <a:lnTo>
                    <a:pt x="375413" y="41128"/>
                  </a:lnTo>
                  <a:lnTo>
                    <a:pt x="411051" y="70532"/>
                  </a:lnTo>
                  <a:lnTo>
                    <a:pt x="440456" y="106170"/>
                  </a:lnTo>
                  <a:lnTo>
                    <a:pt x="462659" y="147072"/>
                  </a:lnTo>
                  <a:lnTo>
                    <a:pt x="476691" y="192269"/>
                  </a:lnTo>
                  <a:lnTo>
                    <a:pt x="481583" y="240792"/>
                  </a:lnTo>
                  <a:lnTo>
                    <a:pt x="476691" y="289315"/>
                  </a:lnTo>
                  <a:lnTo>
                    <a:pt x="462659" y="334512"/>
                  </a:lnTo>
                  <a:lnTo>
                    <a:pt x="440456" y="375414"/>
                  </a:lnTo>
                  <a:lnTo>
                    <a:pt x="411051" y="411051"/>
                  </a:lnTo>
                  <a:lnTo>
                    <a:pt x="375413" y="440456"/>
                  </a:lnTo>
                  <a:lnTo>
                    <a:pt x="334512" y="462659"/>
                  </a:lnTo>
                  <a:lnTo>
                    <a:pt x="289315" y="476691"/>
                  </a:lnTo>
                  <a:lnTo>
                    <a:pt x="240792" y="481584"/>
                  </a:lnTo>
                  <a:lnTo>
                    <a:pt x="192268" y="476691"/>
                  </a:lnTo>
                  <a:lnTo>
                    <a:pt x="147071" y="462659"/>
                  </a:lnTo>
                  <a:lnTo>
                    <a:pt x="106170" y="440456"/>
                  </a:lnTo>
                  <a:lnTo>
                    <a:pt x="70532" y="411051"/>
                  </a:lnTo>
                  <a:lnTo>
                    <a:pt x="41127" y="375414"/>
                  </a:lnTo>
                  <a:lnTo>
                    <a:pt x="18924" y="334512"/>
                  </a:lnTo>
                  <a:lnTo>
                    <a:pt x="4892" y="289315"/>
                  </a:lnTo>
                  <a:lnTo>
                    <a:pt x="0" y="24079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67141" y="3778377"/>
            <a:ext cx="168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885" y="3208572"/>
            <a:ext cx="2865645" cy="1231047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035947" y="2967354"/>
            <a:ext cx="4250690" cy="3824604"/>
            <a:chOff x="4035947" y="2967354"/>
            <a:chExt cx="4250690" cy="3824604"/>
          </a:xfrm>
        </p:grpSpPr>
        <p:sp>
          <p:nvSpPr>
            <p:cNvPr id="28" name="object 28"/>
            <p:cNvSpPr/>
            <p:nvPr/>
          </p:nvSpPr>
          <p:spPr>
            <a:xfrm>
              <a:off x="6107175" y="4124070"/>
              <a:ext cx="2172970" cy="798830"/>
            </a:xfrm>
            <a:custGeom>
              <a:avLst/>
              <a:gdLst/>
              <a:ahLst/>
              <a:cxnLst/>
              <a:rect l="l" t="t" r="r" b="b"/>
              <a:pathLst>
                <a:path w="2172970" h="798829">
                  <a:moveTo>
                    <a:pt x="2058674" y="35953"/>
                  </a:moveTo>
                  <a:lnTo>
                    <a:pt x="0" y="762380"/>
                  </a:lnTo>
                  <a:lnTo>
                    <a:pt x="12700" y="798321"/>
                  </a:lnTo>
                  <a:lnTo>
                    <a:pt x="2071360" y="71854"/>
                  </a:lnTo>
                  <a:lnTo>
                    <a:pt x="2058674" y="35953"/>
                  </a:lnTo>
                  <a:close/>
                </a:path>
                <a:path w="2172970" h="798829">
                  <a:moveTo>
                    <a:pt x="2159600" y="29590"/>
                  </a:moveTo>
                  <a:lnTo>
                    <a:pt x="2076703" y="29590"/>
                  </a:lnTo>
                  <a:lnTo>
                    <a:pt x="2089277" y="65531"/>
                  </a:lnTo>
                  <a:lnTo>
                    <a:pt x="2071360" y="71854"/>
                  </a:lnTo>
                  <a:lnTo>
                    <a:pt x="2084070" y="107822"/>
                  </a:lnTo>
                  <a:lnTo>
                    <a:pt x="2159600" y="29590"/>
                  </a:lnTo>
                  <a:close/>
                </a:path>
                <a:path w="2172970" h="798829">
                  <a:moveTo>
                    <a:pt x="2076703" y="29590"/>
                  </a:moveTo>
                  <a:lnTo>
                    <a:pt x="2058674" y="35953"/>
                  </a:lnTo>
                  <a:lnTo>
                    <a:pt x="2071360" y="71854"/>
                  </a:lnTo>
                  <a:lnTo>
                    <a:pt x="2089277" y="65531"/>
                  </a:lnTo>
                  <a:lnTo>
                    <a:pt x="2076703" y="29590"/>
                  </a:lnTo>
                  <a:close/>
                </a:path>
                <a:path w="2172970" h="798829">
                  <a:moveTo>
                    <a:pt x="2045970" y="0"/>
                  </a:moveTo>
                  <a:lnTo>
                    <a:pt x="2058674" y="35953"/>
                  </a:lnTo>
                  <a:lnTo>
                    <a:pt x="2076703" y="29590"/>
                  </a:lnTo>
                  <a:lnTo>
                    <a:pt x="2159600" y="29590"/>
                  </a:lnTo>
                  <a:lnTo>
                    <a:pt x="2172843" y="15874"/>
                  </a:lnTo>
                  <a:lnTo>
                    <a:pt x="2045970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13525" y="2967354"/>
              <a:ext cx="2172970" cy="798830"/>
            </a:xfrm>
            <a:custGeom>
              <a:avLst/>
              <a:gdLst/>
              <a:ahLst/>
              <a:cxnLst/>
              <a:rect l="l" t="t" r="r" b="b"/>
              <a:pathLst>
                <a:path w="2172970" h="798829">
                  <a:moveTo>
                    <a:pt x="2029078" y="711708"/>
                  </a:moveTo>
                  <a:lnTo>
                    <a:pt x="2016378" y="747649"/>
                  </a:lnTo>
                  <a:lnTo>
                    <a:pt x="2160143" y="798322"/>
                  </a:lnTo>
                  <a:lnTo>
                    <a:pt x="2172843" y="762381"/>
                  </a:lnTo>
                  <a:lnTo>
                    <a:pt x="2029078" y="711708"/>
                  </a:lnTo>
                  <a:close/>
                </a:path>
                <a:path w="2172970" h="798829">
                  <a:moveTo>
                    <a:pt x="1777619" y="622935"/>
                  </a:moveTo>
                  <a:lnTo>
                    <a:pt x="1764919" y="658876"/>
                  </a:lnTo>
                  <a:lnTo>
                    <a:pt x="1908555" y="709549"/>
                  </a:lnTo>
                  <a:lnTo>
                    <a:pt x="1921255" y="673735"/>
                  </a:lnTo>
                  <a:lnTo>
                    <a:pt x="1777619" y="622935"/>
                  </a:lnTo>
                  <a:close/>
                </a:path>
                <a:path w="2172970" h="798829">
                  <a:moveTo>
                    <a:pt x="1526031" y="534162"/>
                  </a:moveTo>
                  <a:lnTo>
                    <a:pt x="1513458" y="570103"/>
                  </a:lnTo>
                  <a:lnTo>
                    <a:pt x="1657096" y="620903"/>
                  </a:lnTo>
                  <a:lnTo>
                    <a:pt x="1669796" y="584962"/>
                  </a:lnTo>
                  <a:lnTo>
                    <a:pt x="1526031" y="534162"/>
                  </a:lnTo>
                  <a:close/>
                </a:path>
                <a:path w="2172970" h="798829">
                  <a:moveTo>
                    <a:pt x="1274572" y="445516"/>
                  </a:moveTo>
                  <a:lnTo>
                    <a:pt x="1261872" y="481330"/>
                  </a:lnTo>
                  <a:lnTo>
                    <a:pt x="1405635" y="532130"/>
                  </a:lnTo>
                  <a:lnTo>
                    <a:pt x="1418335" y="496189"/>
                  </a:lnTo>
                  <a:lnTo>
                    <a:pt x="1274572" y="445516"/>
                  </a:lnTo>
                  <a:close/>
                </a:path>
                <a:path w="2172970" h="798829">
                  <a:moveTo>
                    <a:pt x="1023112" y="356743"/>
                  </a:moveTo>
                  <a:lnTo>
                    <a:pt x="1010412" y="392684"/>
                  </a:lnTo>
                  <a:lnTo>
                    <a:pt x="1154176" y="443357"/>
                  </a:lnTo>
                  <a:lnTo>
                    <a:pt x="1166749" y="407416"/>
                  </a:lnTo>
                  <a:lnTo>
                    <a:pt x="1023112" y="356743"/>
                  </a:lnTo>
                  <a:close/>
                </a:path>
                <a:path w="2172970" h="798829">
                  <a:moveTo>
                    <a:pt x="771525" y="267970"/>
                  </a:moveTo>
                  <a:lnTo>
                    <a:pt x="758951" y="303911"/>
                  </a:lnTo>
                  <a:lnTo>
                    <a:pt x="902589" y="354584"/>
                  </a:lnTo>
                  <a:lnTo>
                    <a:pt x="915289" y="318643"/>
                  </a:lnTo>
                  <a:lnTo>
                    <a:pt x="771525" y="267970"/>
                  </a:lnTo>
                  <a:close/>
                </a:path>
                <a:path w="2172970" h="798829">
                  <a:moveTo>
                    <a:pt x="520065" y="179197"/>
                  </a:moveTo>
                  <a:lnTo>
                    <a:pt x="507365" y="215137"/>
                  </a:lnTo>
                  <a:lnTo>
                    <a:pt x="651128" y="265811"/>
                  </a:lnTo>
                  <a:lnTo>
                    <a:pt x="663828" y="229870"/>
                  </a:lnTo>
                  <a:lnTo>
                    <a:pt x="520065" y="179197"/>
                  </a:lnTo>
                  <a:close/>
                </a:path>
                <a:path w="2172970" h="798829">
                  <a:moveTo>
                    <a:pt x="268604" y="90424"/>
                  </a:moveTo>
                  <a:lnTo>
                    <a:pt x="255904" y="126365"/>
                  </a:lnTo>
                  <a:lnTo>
                    <a:pt x="399669" y="177037"/>
                  </a:lnTo>
                  <a:lnTo>
                    <a:pt x="412242" y="141224"/>
                  </a:lnTo>
                  <a:lnTo>
                    <a:pt x="268604" y="90424"/>
                  </a:lnTo>
                  <a:close/>
                </a:path>
                <a:path w="2172970" h="798829">
                  <a:moveTo>
                    <a:pt x="126746" y="0"/>
                  </a:moveTo>
                  <a:lnTo>
                    <a:pt x="0" y="15875"/>
                  </a:lnTo>
                  <a:lnTo>
                    <a:pt x="88773" y="107823"/>
                  </a:lnTo>
                  <a:lnTo>
                    <a:pt x="101426" y="71893"/>
                  </a:lnTo>
                  <a:lnTo>
                    <a:pt x="83438" y="65532"/>
                  </a:lnTo>
                  <a:lnTo>
                    <a:pt x="96138" y="29591"/>
                  </a:lnTo>
                  <a:lnTo>
                    <a:pt x="116324" y="29591"/>
                  </a:lnTo>
                  <a:lnTo>
                    <a:pt x="126746" y="0"/>
                  </a:lnTo>
                  <a:close/>
                </a:path>
                <a:path w="2172970" h="798829">
                  <a:moveTo>
                    <a:pt x="114089" y="35938"/>
                  </a:moveTo>
                  <a:lnTo>
                    <a:pt x="101426" y="71893"/>
                  </a:lnTo>
                  <a:lnTo>
                    <a:pt x="148082" y="88392"/>
                  </a:lnTo>
                  <a:lnTo>
                    <a:pt x="160782" y="52450"/>
                  </a:lnTo>
                  <a:lnTo>
                    <a:pt x="114089" y="35938"/>
                  </a:lnTo>
                  <a:close/>
                </a:path>
                <a:path w="2172970" h="798829">
                  <a:moveTo>
                    <a:pt x="96138" y="29591"/>
                  </a:moveTo>
                  <a:lnTo>
                    <a:pt x="83438" y="65532"/>
                  </a:lnTo>
                  <a:lnTo>
                    <a:pt x="101426" y="71893"/>
                  </a:lnTo>
                  <a:lnTo>
                    <a:pt x="114089" y="35938"/>
                  </a:lnTo>
                  <a:lnTo>
                    <a:pt x="96138" y="29591"/>
                  </a:lnTo>
                  <a:close/>
                </a:path>
                <a:path w="2172970" h="798829">
                  <a:moveTo>
                    <a:pt x="116324" y="29591"/>
                  </a:moveTo>
                  <a:lnTo>
                    <a:pt x="96138" y="29591"/>
                  </a:lnTo>
                  <a:lnTo>
                    <a:pt x="114089" y="35938"/>
                  </a:lnTo>
                  <a:lnTo>
                    <a:pt x="116324" y="29591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5947" y="4785638"/>
              <a:ext cx="1142153" cy="2006110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5035" y="4335960"/>
            <a:ext cx="457089" cy="56925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3181" y="5003083"/>
            <a:ext cx="1876833" cy="2083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039" y="363139"/>
            <a:ext cx="5358678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Analysis</a:t>
            </a:r>
            <a:r>
              <a:rPr spc="-9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DFS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619088"/>
            <a:ext cx="7366634" cy="41903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450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Setting/getting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vertex/edge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label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takes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(1)</a:t>
            </a:r>
            <a:r>
              <a:rPr sz="2400" spc="15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355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labeled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twice</a:t>
            </a:r>
            <a:endParaRPr sz="24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once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UNVISITED</a:t>
            </a:r>
            <a:endParaRPr sz="20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once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VISITED</a:t>
            </a:r>
            <a:endParaRPr sz="20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285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edge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labeled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twice</a:t>
            </a:r>
            <a:endParaRPr sz="24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245"/>
              </a:spcBef>
              <a:buSzPct val="6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once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UNEXPLORED</a:t>
            </a:r>
            <a:endParaRPr sz="20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240"/>
              </a:spcBef>
              <a:buSzPct val="6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once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BE2D00"/>
                </a:solidFill>
                <a:latin typeface="Tahoma"/>
                <a:cs typeface="Tahoma"/>
              </a:rPr>
              <a:t>DISCOVERY</a:t>
            </a:r>
            <a:r>
              <a:rPr sz="2000" spc="-3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or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77052"/>
                </a:solidFill>
                <a:latin typeface="Tahoma"/>
                <a:cs typeface="Tahoma"/>
              </a:rPr>
              <a:t>BACK</a:t>
            </a:r>
            <a:endParaRPr sz="20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285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Method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incidentEdges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called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once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each vertex</a:t>
            </a:r>
            <a:endParaRPr sz="2400">
              <a:latin typeface="Tahoma"/>
              <a:cs typeface="Tahoma"/>
            </a:endParaRPr>
          </a:p>
          <a:p>
            <a:pPr marL="368300" indent="-343535">
              <a:lnSpc>
                <a:spcPts val="2765"/>
              </a:lnSpc>
              <a:spcBef>
                <a:spcPts val="229"/>
              </a:spcBef>
              <a:buSzPct val="60416"/>
              <a:buFont typeface="Wingdings"/>
              <a:buChar char=""/>
              <a:tabLst>
                <a:tab pos="368300" algn="l"/>
                <a:tab pos="368935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DFS runs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b="1" i="1" spc="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Symbol"/>
                <a:cs typeface="Symbol"/>
              </a:rPr>
              <a:t>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400" spc="13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provided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endParaRPr sz="2400">
              <a:latin typeface="Tahoma"/>
              <a:cs typeface="Tahoma"/>
            </a:endParaRPr>
          </a:p>
          <a:p>
            <a:pPr marL="368300">
              <a:lnSpc>
                <a:spcPts val="2765"/>
              </a:lnSpc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represented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by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adjacency list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structure</a:t>
            </a:r>
            <a:endParaRPr sz="24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305"/>
              </a:spcBef>
              <a:buSzPct val="60000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Rec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ll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tha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40458C"/>
                </a:solidFill>
                <a:latin typeface="Symbol"/>
                <a:cs typeface="Symbol"/>
              </a:rPr>
              <a:t></a:t>
            </a:r>
            <a:r>
              <a:rPr sz="1950" b="1" i="1" spc="15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1950" b="1" i="1" spc="7" baseline="-21367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de</a:t>
            </a:r>
            <a:r>
              <a:rPr sz="2000" spc="5" dirty="0">
                <a:solidFill>
                  <a:srgbClr val="40458C"/>
                </a:solidFill>
                <a:latin typeface="Times New Roman"/>
                <a:cs typeface="Times New Roman"/>
              </a:rPr>
              <a:t>g(</a:t>
            </a:r>
            <a:r>
              <a:rPr sz="20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spc="-4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Symbol"/>
                <a:cs typeface="Symbol"/>
              </a:rPr>
              <a:t></a:t>
            </a:r>
            <a:r>
              <a:rPr sz="2000" spc="5" dirty="0">
                <a:solidFill>
                  <a:srgbClr val="40458C"/>
                </a:solidFill>
                <a:latin typeface="Times New Roman"/>
                <a:cs typeface="Times New Roman"/>
              </a:rPr>
              <a:t> 2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1999" y="5383510"/>
            <a:ext cx="1645920" cy="481965"/>
          </a:xfrm>
          <a:custGeom>
            <a:avLst/>
            <a:gdLst/>
            <a:ahLst/>
            <a:cxnLst/>
            <a:rect l="l" t="t" r="r" b="b"/>
            <a:pathLst>
              <a:path w="1645920" h="481964">
                <a:moveTo>
                  <a:pt x="0" y="51256"/>
                </a:moveTo>
                <a:lnTo>
                  <a:pt x="4161" y="42142"/>
                </a:lnTo>
                <a:lnTo>
                  <a:pt x="6445" y="37139"/>
                </a:lnTo>
                <a:lnTo>
                  <a:pt x="6853" y="36248"/>
                </a:lnTo>
                <a:lnTo>
                  <a:pt x="7139" y="35621"/>
                </a:lnTo>
                <a:lnTo>
                  <a:pt x="7202" y="36458"/>
                </a:lnTo>
                <a:lnTo>
                  <a:pt x="7042" y="38761"/>
                </a:lnTo>
                <a:lnTo>
                  <a:pt x="6826" y="41886"/>
                </a:lnTo>
                <a:lnTo>
                  <a:pt x="6416" y="47810"/>
                </a:lnTo>
                <a:lnTo>
                  <a:pt x="5813" y="56532"/>
                </a:lnTo>
                <a:lnTo>
                  <a:pt x="5015" y="68052"/>
                </a:lnTo>
                <a:lnTo>
                  <a:pt x="4223" y="86354"/>
                </a:lnTo>
                <a:lnTo>
                  <a:pt x="3635" y="115421"/>
                </a:lnTo>
                <a:lnTo>
                  <a:pt x="3252" y="155252"/>
                </a:lnTo>
                <a:lnTo>
                  <a:pt x="3074" y="205848"/>
                </a:lnTo>
                <a:lnTo>
                  <a:pt x="2924" y="256283"/>
                </a:lnTo>
                <a:lnTo>
                  <a:pt x="2630" y="295631"/>
                </a:lnTo>
                <a:lnTo>
                  <a:pt x="2191" y="323893"/>
                </a:lnTo>
                <a:lnTo>
                  <a:pt x="1606" y="341067"/>
                </a:lnTo>
                <a:lnTo>
                  <a:pt x="1063" y="352392"/>
                </a:lnTo>
                <a:lnTo>
                  <a:pt x="749" y="363104"/>
                </a:lnTo>
                <a:lnTo>
                  <a:pt x="25005" y="406455"/>
                </a:lnTo>
                <a:lnTo>
                  <a:pt x="63469" y="418249"/>
                </a:lnTo>
                <a:lnTo>
                  <a:pt x="81246" y="423276"/>
                </a:lnTo>
                <a:lnTo>
                  <a:pt x="96818" y="427776"/>
                </a:lnTo>
                <a:lnTo>
                  <a:pt x="110184" y="431747"/>
                </a:lnTo>
                <a:lnTo>
                  <a:pt x="122988" y="435469"/>
                </a:lnTo>
                <a:lnTo>
                  <a:pt x="167881" y="446804"/>
                </a:lnTo>
                <a:lnTo>
                  <a:pt x="221445" y="455331"/>
                </a:lnTo>
                <a:lnTo>
                  <a:pt x="261071" y="457928"/>
                </a:lnTo>
                <a:lnTo>
                  <a:pt x="301848" y="459110"/>
                </a:lnTo>
                <a:lnTo>
                  <a:pt x="322549" y="459233"/>
                </a:lnTo>
                <a:lnTo>
                  <a:pt x="345640" y="458572"/>
                </a:lnTo>
                <a:lnTo>
                  <a:pt x="373306" y="456655"/>
                </a:lnTo>
                <a:lnTo>
                  <a:pt x="405546" y="453482"/>
                </a:lnTo>
                <a:lnTo>
                  <a:pt x="442361" y="449052"/>
                </a:lnTo>
                <a:lnTo>
                  <a:pt x="479042" y="444491"/>
                </a:lnTo>
                <a:lnTo>
                  <a:pt x="510882" y="440923"/>
                </a:lnTo>
                <a:lnTo>
                  <a:pt x="560039" y="436763"/>
                </a:lnTo>
                <a:lnTo>
                  <a:pt x="599543" y="435077"/>
                </a:lnTo>
                <a:lnTo>
                  <a:pt x="639104" y="434369"/>
                </a:lnTo>
                <a:lnTo>
                  <a:pt x="658859" y="434462"/>
                </a:lnTo>
                <a:lnTo>
                  <a:pt x="698127" y="435851"/>
                </a:lnTo>
                <a:lnTo>
                  <a:pt x="739445" y="439067"/>
                </a:lnTo>
                <a:lnTo>
                  <a:pt x="797052" y="445427"/>
                </a:lnTo>
                <a:lnTo>
                  <a:pt x="832854" y="449868"/>
                </a:lnTo>
                <a:lnTo>
                  <a:pt x="868247" y="454190"/>
                </a:lnTo>
                <a:lnTo>
                  <a:pt x="922586" y="459600"/>
                </a:lnTo>
                <a:lnTo>
                  <a:pt x="973321" y="461291"/>
                </a:lnTo>
                <a:lnTo>
                  <a:pt x="988751" y="461222"/>
                </a:lnTo>
                <a:lnTo>
                  <a:pt x="1033517" y="459659"/>
                </a:lnTo>
                <a:lnTo>
                  <a:pt x="1062585" y="457666"/>
                </a:lnTo>
                <a:lnTo>
                  <a:pt x="1076738" y="456615"/>
                </a:lnTo>
                <a:lnTo>
                  <a:pt x="1090414" y="455831"/>
                </a:lnTo>
                <a:lnTo>
                  <a:pt x="1103614" y="455313"/>
                </a:lnTo>
                <a:lnTo>
                  <a:pt x="1116337" y="455062"/>
                </a:lnTo>
                <a:lnTo>
                  <a:pt x="1128783" y="455142"/>
                </a:lnTo>
                <a:lnTo>
                  <a:pt x="1178966" y="459475"/>
                </a:lnTo>
                <a:lnTo>
                  <a:pt x="1232658" y="467629"/>
                </a:lnTo>
                <a:lnTo>
                  <a:pt x="1252541" y="470851"/>
                </a:lnTo>
                <a:lnTo>
                  <a:pt x="1269525" y="473578"/>
                </a:lnTo>
                <a:lnTo>
                  <a:pt x="1307520" y="478894"/>
                </a:lnTo>
                <a:lnTo>
                  <a:pt x="1350908" y="480720"/>
                </a:lnTo>
                <a:lnTo>
                  <a:pt x="1412021" y="481433"/>
                </a:lnTo>
                <a:lnTo>
                  <a:pt x="1436058" y="481459"/>
                </a:lnTo>
                <a:lnTo>
                  <a:pt x="1453686" y="481277"/>
                </a:lnTo>
                <a:lnTo>
                  <a:pt x="1494438" y="476541"/>
                </a:lnTo>
                <a:lnTo>
                  <a:pt x="1540838" y="461160"/>
                </a:lnTo>
                <a:lnTo>
                  <a:pt x="1577568" y="444467"/>
                </a:lnTo>
                <a:lnTo>
                  <a:pt x="1608224" y="419533"/>
                </a:lnTo>
                <a:lnTo>
                  <a:pt x="1626503" y="383427"/>
                </a:lnTo>
                <a:lnTo>
                  <a:pt x="1637069" y="340403"/>
                </a:lnTo>
                <a:lnTo>
                  <a:pt x="1642319" y="302036"/>
                </a:lnTo>
                <a:lnTo>
                  <a:pt x="1645472" y="252927"/>
                </a:lnTo>
                <a:lnTo>
                  <a:pt x="1645911" y="227019"/>
                </a:lnTo>
                <a:lnTo>
                  <a:pt x="1645796" y="214654"/>
                </a:lnTo>
                <a:lnTo>
                  <a:pt x="1641426" y="169613"/>
                </a:lnTo>
                <a:lnTo>
                  <a:pt x="1629552" y="131824"/>
                </a:lnTo>
                <a:lnTo>
                  <a:pt x="1609601" y="93503"/>
                </a:lnTo>
                <a:lnTo>
                  <a:pt x="1577558" y="64950"/>
                </a:lnTo>
                <a:lnTo>
                  <a:pt x="1536373" y="48579"/>
                </a:lnTo>
                <a:lnTo>
                  <a:pt x="1496758" y="39088"/>
                </a:lnTo>
                <a:lnTo>
                  <a:pt x="1450217" y="31530"/>
                </a:lnTo>
                <a:lnTo>
                  <a:pt x="1397853" y="25783"/>
                </a:lnTo>
                <a:lnTo>
                  <a:pt x="1343569" y="21120"/>
                </a:lnTo>
                <a:lnTo>
                  <a:pt x="1289893" y="18202"/>
                </a:lnTo>
                <a:lnTo>
                  <a:pt x="1235083" y="16747"/>
                </a:lnTo>
                <a:lnTo>
                  <a:pt x="1216020" y="16475"/>
                </a:lnTo>
                <a:lnTo>
                  <a:pt x="1196637" y="16158"/>
                </a:lnTo>
                <a:lnTo>
                  <a:pt x="1157137" y="14933"/>
                </a:lnTo>
                <a:lnTo>
                  <a:pt x="1116761" y="12879"/>
                </a:lnTo>
                <a:lnTo>
                  <a:pt x="1076141" y="9769"/>
                </a:lnTo>
                <a:lnTo>
                  <a:pt x="1055779" y="7804"/>
                </a:lnTo>
                <a:lnTo>
                  <a:pt x="1035198" y="5857"/>
                </a:lnTo>
                <a:lnTo>
                  <a:pt x="992824" y="2898"/>
                </a:lnTo>
                <a:lnTo>
                  <a:pt x="948908" y="1124"/>
                </a:lnTo>
                <a:lnTo>
                  <a:pt x="903894" y="182"/>
                </a:lnTo>
                <a:lnTo>
                  <a:pt x="881004" y="0"/>
                </a:lnTo>
                <a:lnTo>
                  <a:pt x="858163" y="27"/>
                </a:lnTo>
                <a:lnTo>
                  <a:pt x="813543" y="764"/>
                </a:lnTo>
                <a:lnTo>
                  <a:pt x="770298" y="2389"/>
                </a:lnTo>
                <a:lnTo>
                  <a:pt x="728180" y="4772"/>
                </a:lnTo>
                <a:lnTo>
                  <a:pt x="687135" y="7915"/>
                </a:lnTo>
                <a:lnTo>
                  <a:pt x="647075" y="11941"/>
                </a:lnTo>
                <a:lnTo>
                  <a:pt x="607774" y="16856"/>
                </a:lnTo>
                <a:lnTo>
                  <a:pt x="567960" y="22556"/>
                </a:lnTo>
                <a:lnTo>
                  <a:pt x="547782" y="25693"/>
                </a:lnTo>
                <a:lnTo>
                  <a:pt x="527397" y="28791"/>
                </a:lnTo>
                <a:lnTo>
                  <a:pt x="485924" y="34165"/>
                </a:lnTo>
                <a:lnTo>
                  <a:pt x="443812" y="38508"/>
                </a:lnTo>
                <a:lnTo>
                  <a:pt x="402831" y="42186"/>
                </a:lnTo>
                <a:lnTo>
                  <a:pt x="382875" y="43800"/>
                </a:lnTo>
                <a:lnTo>
                  <a:pt x="363465" y="45496"/>
                </a:lnTo>
                <a:lnTo>
                  <a:pt x="309635" y="52482"/>
                </a:lnTo>
                <a:lnTo>
                  <a:pt x="260961" y="62140"/>
                </a:lnTo>
                <a:lnTo>
                  <a:pt x="230670" y="69697"/>
                </a:lnTo>
                <a:lnTo>
                  <a:pt x="216384" y="73214"/>
                </a:lnTo>
                <a:lnTo>
                  <a:pt x="177265" y="82177"/>
                </a:lnTo>
                <a:lnTo>
                  <a:pt x="135890" y="90417"/>
                </a:lnTo>
                <a:lnTo>
                  <a:pt x="101616" y="95162"/>
                </a:lnTo>
                <a:lnTo>
                  <a:pt x="99145" y="99616"/>
                </a:lnTo>
                <a:lnTo>
                  <a:pt x="105782" y="107183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804" y="5504774"/>
            <a:ext cx="647056" cy="3617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9549" y="5523403"/>
            <a:ext cx="462588" cy="205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7631" y="6085764"/>
            <a:ext cx="420862" cy="2960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40702" y="6038549"/>
            <a:ext cx="598967" cy="2675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8841" y="6060373"/>
            <a:ext cx="654900" cy="2167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23574" y="5957025"/>
            <a:ext cx="493994" cy="3587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20778" y="5941774"/>
            <a:ext cx="214116" cy="1624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97558" y="5829062"/>
            <a:ext cx="528944" cy="2349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99379" y="6008838"/>
            <a:ext cx="347639" cy="23506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47888" y="5864574"/>
            <a:ext cx="408836" cy="4667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25373" y="4487994"/>
            <a:ext cx="1889018" cy="66422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123617" y="4074240"/>
            <a:ext cx="1220470" cy="270510"/>
          </a:xfrm>
          <a:custGeom>
            <a:avLst/>
            <a:gdLst/>
            <a:ahLst/>
            <a:cxnLst/>
            <a:rect l="l" t="t" r="r" b="b"/>
            <a:pathLst>
              <a:path w="1220470" h="270510">
                <a:moveTo>
                  <a:pt x="3857" y="266843"/>
                </a:moveTo>
                <a:lnTo>
                  <a:pt x="4338" y="267970"/>
                </a:lnTo>
                <a:lnTo>
                  <a:pt x="10195" y="270510"/>
                </a:lnTo>
                <a:lnTo>
                  <a:pt x="10402" y="270462"/>
                </a:lnTo>
                <a:lnTo>
                  <a:pt x="4657" y="267970"/>
                </a:lnTo>
                <a:lnTo>
                  <a:pt x="3857" y="266843"/>
                </a:lnTo>
                <a:close/>
              </a:path>
              <a:path w="1220470" h="270510">
                <a:moveTo>
                  <a:pt x="20075" y="267887"/>
                </a:moveTo>
                <a:lnTo>
                  <a:pt x="15709" y="269240"/>
                </a:lnTo>
                <a:lnTo>
                  <a:pt x="10402" y="270462"/>
                </a:lnTo>
                <a:lnTo>
                  <a:pt x="13821" y="270510"/>
                </a:lnTo>
                <a:lnTo>
                  <a:pt x="20314" y="269240"/>
                </a:lnTo>
                <a:lnTo>
                  <a:pt x="25817" y="267970"/>
                </a:lnTo>
                <a:lnTo>
                  <a:pt x="20273" y="267970"/>
                </a:lnTo>
                <a:lnTo>
                  <a:pt x="20075" y="267887"/>
                </a:lnTo>
                <a:close/>
              </a:path>
              <a:path w="1220470" h="270510">
                <a:moveTo>
                  <a:pt x="12095" y="247650"/>
                </a:moveTo>
                <a:lnTo>
                  <a:pt x="11163" y="247650"/>
                </a:lnTo>
                <a:lnTo>
                  <a:pt x="5185" y="250190"/>
                </a:lnTo>
                <a:lnTo>
                  <a:pt x="2438" y="252730"/>
                </a:lnTo>
                <a:lnTo>
                  <a:pt x="810" y="259080"/>
                </a:lnTo>
                <a:lnTo>
                  <a:pt x="853" y="259809"/>
                </a:lnTo>
                <a:lnTo>
                  <a:pt x="3857" y="266843"/>
                </a:lnTo>
                <a:lnTo>
                  <a:pt x="4657" y="267970"/>
                </a:lnTo>
                <a:lnTo>
                  <a:pt x="10402" y="270462"/>
                </a:lnTo>
                <a:lnTo>
                  <a:pt x="15709" y="269240"/>
                </a:lnTo>
                <a:lnTo>
                  <a:pt x="20075" y="267887"/>
                </a:lnTo>
                <a:lnTo>
                  <a:pt x="14177" y="265430"/>
                </a:lnTo>
                <a:lnTo>
                  <a:pt x="9664" y="254000"/>
                </a:lnTo>
                <a:lnTo>
                  <a:pt x="12095" y="247650"/>
                </a:lnTo>
                <a:close/>
              </a:path>
              <a:path w="1220470" h="270510">
                <a:moveTo>
                  <a:pt x="34311" y="260114"/>
                </a:moveTo>
                <a:lnTo>
                  <a:pt x="32105" y="264160"/>
                </a:lnTo>
                <a:lnTo>
                  <a:pt x="20075" y="267887"/>
                </a:lnTo>
                <a:lnTo>
                  <a:pt x="20273" y="267970"/>
                </a:lnTo>
                <a:lnTo>
                  <a:pt x="26010" y="266700"/>
                </a:lnTo>
                <a:lnTo>
                  <a:pt x="32716" y="264160"/>
                </a:lnTo>
                <a:lnTo>
                  <a:pt x="33008" y="264105"/>
                </a:lnTo>
                <a:lnTo>
                  <a:pt x="34626" y="261620"/>
                </a:lnTo>
                <a:lnTo>
                  <a:pt x="34311" y="260114"/>
                </a:lnTo>
                <a:close/>
              </a:path>
              <a:path w="1220470" h="270510">
                <a:moveTo>
                  <a:pt x="33008" y="264105"/>
                </a:moveTo>
                <a:lnTo>
                  <a:pt x="32716" y="264160"/>
                </a:lnTo>
                <a:lnTo>
                  <a:pt x="26010" y="266700"/>
                </a:lnTo>
                <a:lnTo>
                  <a:pt x="20273" y="267970"/>
                </a:lnTo>
                <a:lnTo>
                  <a:pt x="25817" y="267970"/>
                </a:lnTo>
                <a:lnTo>
                  <a:pt x="31320" y="266700"/>
                </a:lnTo>
                <a:lnTo>
                  <a:pt x="33008" y="264105"/>
                </a:lnTo>
                <a:close/>
              </a:path>
              <a:path w="1220470" h="270510">
                <a:moveTo>
                  <a:pt x="25505" y="242570"/>
                </a:moveTo>
                <a:lnTo>
                  <a:pt x="18801" y="245110"/>
                </a:lnTo>
                <a:lnTo>
                  <a:pt x="12274" y="247182"/>
                </a:lnTo>
                <a:lnTo>
                  <a:pt x="9664" y="254000"/>
                </a:lnTo>
                <a:lnTo>
                  <a:pt x="14177" y="265430"/>
                </a:lnTo>
                <a:lnTo>
                  <a:pt x="20075" y="267887"/>
                </a:lnTo>
                <a:lnTo>
                  <a:pt x="32105" y="264160"/>
                </a:lnTo>
                <a:lnTo>
                  <a:pt x="34311" y="260114"/>
                </a:lnTo>
                <a:lnTo>
                  <a:pt x="32503" y="251460"/>
                </a:lnTo>
                <a:lnTo>
                  <a:pt x="28407" y="248920"/>
                </a:lnTo>
                <a:lnTo>
                  <a:pt x="16515" y="248920"/>
                </a:lnTo>
                <a:lnTo>
                  <a:pt x="13975" y="247650"/>
                </a:lnTo>
                <a:lnTo>
                  <a:pt x="32328" y="247650"/>
                </a:lnTo>
                <a:lnTo>
                  <a:pt x="31923" y="246380"/>
                </a:lnTo>
                <a:lnTo>
                  <a:pt x="25505" y="242570"/>
                </a:lnTo>
                <a:close/>
              </a:path>
              <a:path w="1220470" h="270510">
                <a:moveTo>
                  <a:pt x="853" y="259809"/>
                </a:moveTo>
                <a:lnTo>
                  <a:pt x="961" y="261620"/>
                </a:lnTo>
                <a:lnTo>
                  <a:pt x="1878" y="262890"/>
                </a:lnTo>
                <a:lnTo>
                  <a:pt x="2853" y="265430"/>
                </a:lnTo>
                <a:lnTo>
                  <a:pt x="3857" y="266843"/>
                </a:lnTo>
                <a:lnTo>
                  <a:pt x="853" y="259809"/>
                </a:lnTo>
                <a:close/>
              </a:path>
              <a:path w="1220470" h="270510">
                <a:moveTo>
                  <a:pt x="77861" y="242570"/>
                </a:moveTo>
                <a:lnTo>
                  <a:pt x="25505" y="242570"/>
                </a:lnTo>
                <a:lnTo>
                  <a:pt x="31923" y="246380"/>
                </a:lnTo>
                <a:lnTo>
                  <a:pt x="35568" y="257810"/>
                </a:lnTo>
                <a:lnTo>
                  <a:pt x="34311" y="260114"/>
                </a:lnTo>
                <a:lnTo>
                  <a:pt x="34626" y="261620"/>
                </a:lnTo>
                <a:lnTo>
                  <a:pt x="33008" y="264105"/>
                </a:lnTo>
                <a:lnTo>
                  <a:pt x="39560" y="262890"/>
                </a:lnTo>
                <a:lnTo>
                  <a:pt x="57818" y="257810"/>
                </a:lnTo>
                <a:lnTo>
                  <a:pt x="80783" y="252730"/>
                </a:lnTo>
                <a:lnTo>
                  <a:pt x="85589" y="251380"/>
                </a:lnTo>
                <a:lnTo>
                  <a:pt x="79107" y="247650"/>
                </a:lnTo>
                <a:lnTo>
                  <a:pt x="77861" y="242570"/>
                </a:lnTo>
                <a:close/>
              </a:path>
              <a:path w="1220470" h="270510">
                <a:moveTo>
                  <a:pt x="32328" y="247650"/>
                </a:moveTo>
                <a:lnTo>
                  <a:pt x="13975" y="247650"/>
                </a:lnTo>
                <a:lnTo>
                  <a:pt x="16515" y="248920"/>
                </a:lnTo>
                <a:lnTo>
                  <a:pt x="28407" y="248920"/>
                </a:lnTo>
                <a:lnTo>
                  <a:pt x="32503" y="251460"/>
                </a:lnTo>
                <a:lnTo>
                  <a:pt x="34311" y="260114"/>
                </a:lnTo>
                <a:lnTo>
                  <a:pt x="35568" y="257810"/>
                </a:lnTo>
                <a:lnTo>
                  <a:pt x="32328" y="247650"/>
                </a:lnTo>
                <a:close/>
              </a:path>
              <a:path w="1220470" h="270510">
                <a:moveTo>
                  <a:pt x="12274" y="247182"/>
                </a:moveTo>
                <a:lnTo>
                  <a:pt x="2801" y="250190"/>
                </a:lnTo>
                <a:lnTo>
                  <a:pt x="0" y="257810"/>
                </a:lnTo>
                <a:lnTo>
                  <a:pt x="853" y="259809"/>
                </a:lnTo>
                <a:lnTo>
                  <a:pt x="810" y="259080"/>
                </a:lnTo>
                <a:lnTo>
                  <a:pt x="2438" y="252730"/>
                </a:lnTo>
                <a:lnTo>
                  <a:pt x="5185" y="250190"/>
                </a:lnTo>
                <a:lnTo>
                  <a:pt x="11163" y="247650"/>
                </a:lnTo>
                <a:lnTo>
                  <a:pt x="12095" y="247650"/>
                </a:lnTo>
                <a:lnTo>
                  <a:pt x="12274" y="247182"/>
                </a:lnTo>
                <a:close/>
              </a:path>
              <a:path w="1220470" h="270510">
                <a:moveTo>
                  <a:pt x="185171" y="201093"/>
                </a:moveTo>
                <a:lnTo>
                  <a:pt x="112673" y="218440"/>
                </a:lnTo>
                <a:lnTo>
                  <a:pt x="93204" y="223676"/>
                </a:lnTo>
                <a:lnTo>
                  <a:pt x="99673" y="228600"/>
                </a:lnTo>
                <a:lnTo>
                  <a:pt x="102922" y="241300"/>
                </a:lnTo>
                <a:lnTo>
                  <a:pt x="98879" y="247650"/>
                </a:lnTo>
                <a:lnTo>
                  <a:pt x="85589" y="251380"/>
                </a:lnTo>
                <a:lnTo>
                  <a:pt x="85727" y="251460"/>
                </a:lnTo>
                <a:lnTo>
                  <a:pt x="92269" y="250190"/>
                </a:lnTo>
                <a:lnTo>
                  <a:pt x="118720" y="243840"/>
                </a:lnTo>
                <a:lnTo>
                  <a:pt x="145186" y="236220"/>
                </a:lnTo>
                <a:lnTo>
                  <a:pt x="171667" y="229870"/>
                </a:lnTo>
                <a:lnTo>
                  <a:pt x="191541" y="226060"/>
                </a:lnTo>
                <a:lnTo>
                  <a:pt x="191289" y="226060"/>
                </a:lnTo>
                <a:lnTo>
                  <a:pt x="184403" y="220980"/>
                </a:lnTo>
                <a:lnTo>
                  <a:pt x="181154" y="208280"/>
                </a:lnTo>
                <a:lnTo>
                  <a:pt x="185171" y="201093"/>
                </a:lnTo>
                <a:close/>
              </a:path>
              <a:path w="1220470" h="270510">
                <a:moveTo>
                  <a:pt x="93204" y="223676"/>
                </a:moveTo>
                <a:lnTo>
                  <a:pt x="90979" y="224275"/>
                </a:lnTo>
                <a:lnTo>
                  <a:pt x="86208" y="226060"/>
                </a:lnTo>
                <a:lnTo>
                  <a:pt x="79490" y="227543"/>
                </a:lnTo>
                <a:lnTo>
                  <a:pt x="75680" y="233680"/>
                </a:lnTo>
                <a:lnTo>
                  <a:pt x="79107" y="247650"/>
                </a:lnTo>
                <a:lnTo>
                  <a:pt x="85589" y="251380"/>
                </a:lnTo>
                <a:lnTo>
                  <a:pt x="98879" y="247650"/>
                </a:lnTo>
                <a:lnTo>
                  <a:pt x="102922" y="241300"/>
                </a:lnTo>
                <a:lnTo>
                  <a:pt x="99673" y="228600"/>
                </a:lnTo>
                <a:lnTo>
                  <a:pt x="93204" y="223676"/>
                </a:lnTo>
                <a:close/>
              </a:path>
              <a:path w="1220470" h="270510">
                <a:moveTo>
                  <a:pt x="79490" y="227543"/>
                </a:moveTo>
                <a:lnTo>
                  <a:pt x="74705" y="228600"/>
                </a:lnTo>
                <a:lnTo>
                  <a:pt x="63208" y="232410"/>
                </a:lnTo>
                <a:lnTo>
                  <a:pt x="40253" y="237490"/>
                </a:lnTo>
                <a:lnTo>
                  <a:pt x="33000" y="240030"/>
                </a:lnTo>
                <a:lnTo>
                  <a:pt x="25523" y="241300"/>
                </a:lnTo>
                <a:lnTo>
                  <a:pt x="12581" y="246380"/>
                </a:lnTo>
                <a:lnTo>
                  <a:pt x="12274" y="247182"/>
                </a:lnTo>
                <a:lnTo>
                  <a:pt x="18801" y="245110"/>
                </a:lnTo>
                <a:lnTo>
                  <a:pt x="25505" y="242570"/>
                </a:lnTo>
                <a:lnTo>
                  <a:pt x="77861" y="242570"/>
                </a:lnTo>
                <a:lnTo>
                  <a:pt x="75680" y="233680"/>
                </a:lnTo>
                <a:lnTo>
                  <a:pt x="79490" y="227543"/>
                </a:lnTo>
                <a:close/>
              </a:path>
              <a:path w="1220470" h="270510">
                <a:moveTo>
                  <a:pt x="90979" y="224275"/>
                </a:moveTo>
                <a:lnTo>
                  <a:pt x="79622" y="227330"/>
                </a:lnTo>
                <a:lnTo>
                  <a:pt x="79490" y="227543"/>
                </a:lnTo>
                <a:lnTo>
                  <a:pt x="86208" y="226060"/>
                </a:lnTo>
                <a:lnTo>
                  <a:pt x="90979" y="224275"/>
                </a:lnTo>
                <a:close/>
              </a:path>
              <a:path w="1220470" h="270510">
                <a:moveTo>
                  <a:pt x="199182" y="198120"/>
                </a:moveTo>
                <a:lnTo>
                  <a:pt x="192291" y="199390"/>
                </a:lnTo>
                <a:lnTo>
                  <a:pt x="185171" y="201093"/>
                </a:lnTo>
                <a:lnTo>
                  <a:pt x="181154" y="208280"/>
                </a:lnTo>
                <a:lnTo>
                  <a:pt x="184403" y="220980"/>
                </a:lnTo>
                <a:lnTo>
                  <a:pt x="191289" y="226060"/>
                </a:lnTo>
                <a:lnTo>
                  <a:pt x="198165" y="224790"/>
                </a:lnTo>
                <a:lnTo>
                  <a:pt x="205045" y="222250"/>
                </a:lnTo>
                <a:lnTo>
                  <a:pt x="209309" y="215900"/>
                </a:lnTo>
                <a:lnTo>
                  <a:pt x="206072" y="201930"/>
                </a:lnTo>
                <a:lnTo>
                  <a:pt x="199182" y="198120"/>
                </a:lnTo>
                <a:close/>
              </a:path>
              <a:path w="1220470" h="270510">
                <a:moveTo>
                  <a:pt x="198165" y="224790"/>
                </a:moveTo>
                <a:lnTo>
                  <a:pt x="191289" y="226060"/>
                </a:lnTo>
                <a:lnTo>
                  <a:pt x="191541" y="226060"/>
                </a:lnTo>
                <a:lnTo>
                  <a:pt x="198165" y="224790"/>
                </a:lnTo>
                <a:close/>
              </a:path>
              <a:path w="1220470" h="270510">
                <a:moveTo>
                  <a:pt x="281376" y="198120"/>
                </a:moveTo>
                <a:lnTo>
                  <a:pt x="199182" y="198120"/>
                </a:lnTo>
                <a:lnTo>
                  <a:pt x="206072" y="201930"/>
                </a:lnTo>
                <a:lnTo>
                  <a:pt x="209309" y="215900"/>
                </a:lnTo>
                <a:lnTo>
                  <a:pt x="205045" y="222250"/>
                </a:lnTo>
                <a:lnTo>
                  <a:pt x="198165" y="224790"/>
                </a:lnTo>
                <a:lnTo>
                  <a:pt x="222412" y="218440"/>
                </a:lnTo>
                <a:lnTo>
                  <a:pt x="289282" y="204470"/>
                </a:lnTo>
                <a:lnTo>
                  <a:pt x="288429" y="204470"/>
                </a:lnTo>
                <a:lnTo>
                  <a:pt x="281639" y="199390"/>
                </a:lnTo>
                <a:lnTo>
                  <a:pt x="281376" y="198120"/>
                </a:lnTo>
                <a:close/>
              </a:path>
              <a:path w="1220470" h="270510">
                <a:moveTo>
                  <a:pt x="92998" y="223520"/>
                </a:moveTo>
                <a:lnTo>
                  <a:pt x="90979" y="224275"/>
                </a:lnTo>
                <a:lnTo>
                  <a:pt x="93204" y="223676"/>
                </a:lnTo>
                <a:lnTo>
                  <a:pt x="92998" y="223520"/>
                </a:lnTo>
                <a:close/>
              </a:path>
              <a:path w="1220470" h="270510">
                <a:moveTo>
                  <a:pt x="297059" y="176530"/>
                </a:moveTo>
                <a:lnTo>
                  <a:pt x="290127" y="177800"/>
                </a:lnTo>
                <a:lnTo>
                  <a:pt x="283054" y="179267"/>
                </a:lnTo>
                <a:lnTo>
                  <a:pt x="278745" y="185420"/>
                </a:lnTo>
                <a:lnTo>
                  <a:pt x="281639" y="199390"/>
                </a:lnTo>
                <a:lnTo>
                  <a:pt x="288429" y="204470"/>
                </a:lnTo>
                <a:lnTo>
                  <a:pt x="295361" y="203200"/>
                </a:lnTo>
                <a:lnTo>
                  <a:pt x="302294" y="200660"/>
                </a:lnTo>
                <a:lnTo>
                  <a:pt x="306741" y="194310"/>
                </a:lnTo>
                <a:lnTo>
                  <a:pt x="303851" y="180340"/>
                </a:lnTo>
                <a:lnTo>
                  <a:pt x="297059" y="176530"/>
                </a:lnTo>
                <a:close/>
              </a:path>
              <a:path w="1220470" h="270510">
                <a:moveTo>
                  <a:pt x="295361" y="203200"/>
                </a:moveTo>
                <a:lnTo>
                  <a:pt x="288429" y="204470"/>
                </a:lnTo>
                <a:lnTo>
                  <a:pt x="289282" y="204470"/>
                </a:lnTo>
                <a:lnTo>
                  <a:pt x="295361" y="203200"/>
                </a:lnTo>
                <a:close/>
              </a:path>
              <a:path w="1220470" h="270510">
                <a:moveTo>
                  <a:pt x="389106" y="176530"/>
                </a:moveTo>
                <a:lnTo>
                  <a:pt x="297059" y="176530"/>
                </a:lnTo>
                <a:lnTo>
                  <a:pt x="303851" y="180340"/>
                </a:lnTo>
                <a:lnTo>
                  <a:pt x="306741" y="194310"/>
                </a:lnTo>
                <a:lnTo>
                  <a:pt x="302294" y="200660"/>
                </a:lnTo>
                <a:lnTo>
                  <a:pt x="295361" y="203200"/>
                </a:lnTo>
                <a:lnTo>
                  <a:pt x="322243" y="196850"/>
                </a:lnTo>
                <a:lnTo>
                  <a:pt x="396420" y="182880"/>
                </a:lnTo>
                <a:lnTo>
                  <a:pt x="396185" y="182880"/>
                </a:lnTo>
                <a:lnTo>
                  <a:pt x="389547" y="179070"/>
                </a:lnTo>
                <a:lnTo>
                  <a:pt x="389106" y="176530"/>
                </a:lnTo>
                <a:close/>
              </a:path>
              <a:path w="1220470" h="270510">
                <a:moveTo>
                  <a:pt x="192291" y="199390"/>
                </a:moveTo>
                <a:lnTo>
                  <a:pt x="185413" y="200660"/>
                </a:lnTo>
                <a:lnTo>
                  <a:pt x="185171" y="201093"/>
                </a:lnTo>
                <a:lnTo>
                  <a:pt x="192291" y="199390"/>
                </a:lnTo>
                <a:close/>
              </a:path>
              <a:path w="1220470" h="270510">
                <a:moveTo>
                  <a:pt x="283054" y="179267"/>
                </a:moveTo>
                <a:lnTo>
                  <a:pt x="216695" y="193040"/>
                </a:lnTo>
                <a:lnTo>
                  <a:pt x="192291" y="199390"/>
                </a:lnTo>
                <a:lnTo>
                  <a:pt x="199182" y="198120"/>
                </a:lnTo>
                <a:lnTo>
                  <a:pt x="281376" y="198120"/>
                </a:lnTo>
                <a:lnTo>
                  <a:pt x="278745" y="185420"/>
                </a:lnTo>
                <a:lnTo>
                  <a:pt x="283054" y="179267"/>
                </a:lnTo>
                <a:close/>
              </a:path>
              <a:path w="1220470" h="270510">
                <a:moveTo>
                  <a:pt x="405761" y="156210"/>
                </a:moveTo>
                <a:lnTo>
                  <a:pt x="391803" y="158750"/>
                </a:lnTo>
                <a:lnTo>
                  <a:pt x="387126" y="165100"/>
                </a:lnTo>
                <a:lnTo>
                  <a:pt x="389547" y="179070"/>
                </a:lnTo>
                <a:lnTo>
                  <a:pt x="396185" y="182880"/>
                </a:lnTo>
                <a:lnTo>
                  <a:pt x="403164" y="181610"/>
                </a:lnTo>
                <a:lnTo>
                  <a:pt x="410940" y="180309"/>
                </a:lnTo>
                <a:lnTo>
                  <a:pt x="414818" y="173990"/>
                </a:lnTo>
                <a:lnTo>
                  <a:pt x="412399" y="160020"/>
                </a:lnTo>
                <a:lnTo>
                  <a:pt x="405761" y="156210"/>
                </a:lnTo>
                <a:close/>
              </a:path>
              <a:path w="1220470" h="270510">
                <a:moveTo>
                  <a:pt x="403164" y="181610"/>
                </a:moveTo>
                <a:lnTo>
                  <a:pt x="396185" y="182880"/>
                </a:lnTo>
                <a:lnTo>
                  <a:pt x="396420" y="182880"/>
                </a:lnTo>
                <a:lnTo>
                  <a:pt x="403164" y="181610"/>
                </a:lnTo>
                <a:close/>
              </a:path>
              <a:path w="1220470" h="270510">
                <a:moveTo>
                  <a:pt x="410940" y="180309"/>
                </a:moveTo>
                <a:lnTo>
                  <a:pt x="403164" y="181610"/>
                </a:lnTo>
                <a:lnTo>
                  <a:pt x="410142" y="181610"/>
                </a:lnTo>
                <a:lnTo>
                  <a:pt x="410940" y="180309"/>
                </a:lnTo>
                <a:close/>
              </a:path>
              <a:path w="1220470" h="270510">
                <a:moveTo>
                  <a:pt x="510813" y="156210"/>
                </a:moveTo>
                <a:lnTo>
                  <a:pt x="405761" y="156210"/>
                </a:lnTo>
                <a:lnTo>
                  <a:pt x="412399" y="160022"/>
                </a:lnTo>
                <a:lnTo>
                  <a:pt x="414818" y="173990"/>
                </a:lnTo>
                <a:lnTo>
                  <a:pt x="410940" y="180309"/>
                </a:lnTo>
                <a:lnTo>
                  <a:pt x="463905" y="171450"/>
                </a:lnTo>
                <a:lnTo>
                  <a:pt x="494224" y="165100"/>
                </a:lnTo>
                <a:lnTo>
                  <a:pt x="517448" y="161204"/>
                </a:lnTo>
                <a:lnTo>
                  <a:pt x="510813" y="156210"/>
                </a:lnTo>
                <a:close/>
              </a:path>
              <a:path w="1220470" h="270510">
                <a:moveTo>
                  <a:pt x="398782" y="157480"/>
                </a:moveTo>
                <a:lnTo>
                  <a:pt x="371556" y="161290"/>
                </a:lnTo>
                <a:lnTo>
                  <a:pt x="317221" y="171450"/>
                </a:lnTo>
                <a:lnTo>
                  <a:pt x="290126" y="177800"/>
                </a:lnTo>
                <a:lnTo>
                  <a:pt x="283193" y="179070"/>
                </a:lnTo>
                <a:lnTo>
                  <a:pt x="283054" y="179267"/>
                </a:lnTo>
                <a:lnTo>
                  <a:pt x="290127" y="177800"/>
                </a:lnTo>
                <a:lnTo>
                  <a:pt x="297059" y="176530"/>
                </a:lnTo>
                <a:lnTo>
                  <a:pt x="389106" y="176530"/>
                </a:lnTo>
                <a:lnTo>
                  <a:pt x="387126" y="165100"/>
                </a:lnTo>
                <a:lnTo>
                  <a:pt x="391803" y="158750"/>
                </a:lnTo>
                <a:lnTo>
                  <a:pt x="398782" y="157480"/>
                </a:lnTo>
                <a:close/>
              </a:path>
              <a:path w="1220470" h="270510">
                <a:moveTo>
                  <a:pt x="524494" y="160022"/>
                </a:moveTo>
                <a:lnTo>
                  <a:pt x="517448" y="161204"/>
                </a:lnTo>
                <a:lnTo>
                  <a:pt x="524494" y="160022"/>
                </a:lnTo>
                <a:close/>
              </a:path>
              <a:path w="1220470" h="270510">
                <a:moveTo>
                  <a:pt x="526465" y="133350"/>
                </a:moveTo>
                <a:lnTo>
                  <a:pt x="512570" y="135890"/>
                </a:lnTo>
                <a:lnTo>
                  <a:pt x="508055" y="142240"/>
                </a:lnTo>
                <a:lnTo>
                  <a:pt x="510813" y="156210"/>
                </a:lnTo>
                <a:lnTo>
                  <a:pt x="517448" y="161204"/>
                </a:lnTo>
                <a:lnTo>
                  <a:pt x="524510" y="160020"/>
                </a:lnTo>
                <a:lnTo>
                  <a:pt x="531532" y="158623"/>
                </a:lnTo>
                <a:lnTo>
                  <a:pt x="535971" y="151130"/>
                </a:lnTo>
                <a:lnTo>
                  <a:pt x="533214" y="137160"/>
                </a:lnTo>
                <a:lnTo>
                  <a:pt x="526465" y="133350"/>
                </a:lnTo>
                <a:close/>
              </a:path>
              <a:path w="1220470" h="270510">
                <a:moveTo>
                  <a:pt x="531532" y="158623"/>
                </a:moveTo>
                <a:lnTo>
                  <a:pt x="524510" y="160020"/>
                </a:lnTo>
                <a:lnTo>
                  <a:pt x="531458" y="158750"/>
                </a:lnTo>
                <a:close/>
              </a:path>
              <a:path w="1220470" h="270510">
                <a:moveTo>
                  <a:pt x="641203" y="133350"/>
                </a:moveTo>
                <a:lnTo>
                  <a:pt x="526465" y="133350"/>
                </a:lnTo>
                <a:lnTo>
                  <a:pt x="533214" y="137160"/>
                </a:lnTo>
                <a:lnTo>
                  <a:pt x="535971" y="151130"/>
                </a:lnTo>
                <a:lnTo>
                  <a:pt x="531532" y="158623"/>
                </a:lnTo>
                <a:lnTo>
                  <a:pt x="556452" y="153670"/>
                </a:lnTo>
                <a:lnTo>
                  <a:pt x="641203" y="133350"/>
                </a:lnTo>
                <a:close/>
              </a:path>
              <a:path w="1220470" h="270510">
                <a:moveTo>
                  <a:pt x="519518" y="134620"/>
                </a:moveTo>
                <a:lnTo>
                  <a:pt x="489384" y="139700"/>
                </a:lnTo>
                <a:lnTo>
                  <a:pt x="459218" y="146050"/>
                </a:lnTo>
                <a:lnTo>
                  <a:pt x="429017" y="151130"/>
                </a:lnTo>
                <a:lnTo>
                  <a:pt x="398782" y="157480"/>
                </a:lnTo>
                <a:lnTo>
                  <a:pt x="405761" y="156210"/>
                </a:lnTo>
                <a:lnTo>
                  <a:pt x="510813" y="156210"/>
                </a:lnTo>
                <a:lnTo>
                  <a:pt x="508055" y="142240"/>
                </a:lnTo>
                <a:lnTo>
                  <a:pt x="512570" y="135890"/>
                </a:lnTo>
                <a:lnTo>
                  <a:pt x="519518" y="134620"/>
                </a:lnTo>
                <a:close/>
              </a:path>
              <a:path w="1220470" h="270510">
                <a:moveTo>
                  <a:pt x="638396" y="108421"/>
                </a:moveTo>
                <a:lnTo>
                  <a:pt x="614183" y="114300"/>
                </a:lnTo>
                <a:lnTo>
                  <a:pt x="582713" y="120650"/>
                </a:lnTo>
                <a:lnTo>
                  <a:pt x="551157" y="128270"/>
                </a:lnTo>
                <a:lnTo>
                  <a:pt x="519518" y="134620"/>
                </a:lnTo>
                <a:lnTo>
                  <a:pt x="526465" y="133350"/>
                </a:lnTo>
                <a:lnTo>
                  <a:pt x="641203" y="133350"/>
                </a:lnTo>
                <a:lnTo>
                  <a:pt x="643980" y="132682"/>
                </a:lnTo>
                <a:lnTo>
                  <a:pt x="637946" y="128270"/>
                </a:lnTo>
                <a:lnTo>
                  <a:pt x="634528" y="114300"/>
                </a:lnTo>
                <a:lnTo>
                  <a:pt x="638396" y="108421"/>
                </a:lnTo>
                <a:close/>
              </a:path>
              <a:path w="1220470" h="270510">
                <a:moveTo>
                  <a:pt x="651756" y="130811"/>
                </a:moveTo>
                <a:lnTo>
                  <a:pt x="643980" y="132682"/>
                </a:lnTo>
                <a:lnTo>
                  <a:pt x="644894" y="133350"/>
                </a:lnTo>
                <a:lnTo>
                  <a:pt x="651756" y="130811"/>
                </a:lnTo>
                <a:close/>
              </a:path>
              <a:path w="1220470" h="270510">
                <a:moveTo>
                  <a:pt x="652712" y="104350"/>
                </a:moveTo>
                <a:lnTo>
                  <a:pt x="649914" y="105069"/>
                </a:lnTo>
                <a:lnTo>
                  <a:pt x="645566" y="106680"/>
                </a:lnTo>
                <a:lnTo>
                  <a:pt x="638396" y="108421"/>
                </a:lnTo>
                <a:lnTo>
                  <a:pt x="634528" y="114300"/>
                </a:lnTo>
                <a:lnTo>
                  <a:pt x="637946" y="128270"/>
                </a:lnTo>
                <a:lnTo>
                  <a:pt x="643980" y="132682"/>
                </a:lnTo>
                <a:lnTo>
                  <a:pt x="651763" y="130810"/>
                </a:lnTo>
                <a:lnTo>
                  <a:pt x="658834" y="129156"/>
                </a:lnTo>
                <a:lnTo>
                  <a:pt x="662796" y="121920"/>
                </a:lnTo>
                <a:lnTo>
                  <a:pt x="659370" y="109220"/>
                </a:lnTo>
                <a:lnTo>
                  <a:pt x="652712" y="104350"/>
                </a:lnTo>
                <a:close/>
              </a:path>
              <a:path w="1220470" h="270510">
                <a:moveTo>
                  <a:pt x="658834" y="129156"/>
                </a:moveTo>
                <a:lnTo>
                  <a:pt x="651763" y="130810"/>
                </a:lnTo>
                <a:lnTo>
                  <a:pt x="658624" y="129540"/>
                </a:lnTo>
                <a:lnTo>
                  <a:pt x="658834" y="129156"/>
                </a:lnTo>
                <a:close/>
              </a:path>
              <a:path w="1220470" h="270510">
                <a:moveTo>
                  <a:pt x="769253" y="76815"/>
                </a:moveTo>
                <a:lnTo>
                  <a:pt x="678241" y="97790"/>
                </a:lnTo>
                <a:lnTo>
                  <a:pt x="652712" y="104350"/>
                </a:lnTo>
                <a:lnTo>
                  <a:pt x="659370" y="109220"/>
                </a:lnTo>
                <a:lnTo>
                  <a:pt x="662796" y="121920"/>
                </a:lnTo>
                <a:lnTo>
                  <a:pt x="658834" y="129156"/>
                </a:lnTo>
                <a:lnTo>
                  <a:pt x="716936" y="115570"/>
                </a:lnTo>
                <a:lnTo>
                  <a:pt x="749571" y="106680"/>
                </a:lnTo>
                <a:lnTo>
                  <a:pt x="774617" y="101046"/>
                </a:lnTo>
                <a:lnTo>
                  <a:pt x="768510" y="96520"/>
                </a:lnTo>
                <a:lnTo>
                  <a:pt x="765326" y="83820"/>
                </a:lnTo>
                <a:lnTo>
                  <a:pt x="769253" y="76815"/>
                </a:lnTo>
                <a:close/>
              </a:path>
              <a:path w="1220470" h="270510">
                <a:moveTo>
                  <a:pt x="649914" y="105069"/>
                </a:moveTo>
                <a:lnTo>
                  <a:pt x="638705" y="107950"/>
                </a:lnTo>
                <a:lnTo>
                  <a:pt x="638396" y="108421"/>
                </a:lnTo>
                <a:lnTo>
                  <a:pt x="645566" y="106680"/>
                </a:lnTo>
                <a:lnTo>
                  <a:pt x="649914" y="105069"/>
                </a:lnTo>
                <a:close/>
              </a:path>
              <a:path w="1220470" h="270510">
                <a:moveTo>
                  <a:pt x="652424" y="104140"/>
                </a:moveTo>
                <a:lnTo>
                  <a:pt x="649914" y="105069"/>
                </a:lnTo>
                <a:lnTo>
                  <a:pt x="652712" y="104350"/>
                </a:lnTo>
                <a:lnTo>
                  <a:pt x="652424" y="104140"/>
                </a:lnTo>
                <a:close/>
              </a:path>
              <a:path w="1220470" h="270510">
                <a:moveTo>
                  <a:pt x="780341" y="99759"/>
                </a:moveTo>
                <a:lnTo>
                  <a:pt x="774617" y="101046"/>
                </a:lnTo>
                <a:lnTo>
                  <a:pt x="775364" y="101600"/>
                </a:lnTo>
                <a:lnTo>
                  <a:pt x="780341" y="99759"/>
                </a:lnTo>
                <a:close/>
              </a:path>
              <a:path w="1220470" h="270510">
                <a:moveTo>
                  <a:pt x="783322" y="73660"/>
                </a:moveTo>
                <a:lnTo>
                  <a:pt x="769253" y="76815"/>
                </a:lnTo>
                <a:lnTo>
                  <a:pt x="765326" y="83820"/>
                </a:lnTo>
                <a:lnTo>
                  <a:pt x="768510" y="96520"/>
                </a:lnTo>
                <a:lnTo>
                  <a:pt x="774617" y="101046"/>
                </a:lnTo>
                <a:lnTo>
                  <a:pt x="780341" y="99759"/>
                </a:lnTo>
                <a:lnTo>
                  <a:pt x="782233" y="99060"/>
                </a:lnTo>
                <a:lnTo>
                  <a:pt x="789176" y="97674"/>
                </a:lnTo>
                <a:lnTo>
                  <a:pt x="793366" y="91440"/>
                </a:lnTo>
                <a:lnTo>
                  <a:pt x="790173" y="77470"/>
                </a:lnTo>
                <a:lnTo>
                  <a:pt x="783322" y="73660"/>
                </a:lnTo>
                <a:close/>
              </a:path>
              <a:path w="1220470" h="270510">
                <a:moveTo>
                  <a:pt x="789176" y="97674"/>
                </a:moveTo>
                <a:lnTo>
                  <a:pt x="782236" y="99060"/>
                </a:lnTo>
                <a:lnTo>
                  <a:pt x="780341" y="99759"/>
                </a:lnTo>
                <a:lnTo>
                  <a:pt x="789099" y="97790"/>
                </a:lnTo>
                <a:close/>
              </a:path>
              <a:path w="1220470" h="270510">
                <a:moveTo>
                  <a:pt x="909943" y="72390"/>
                </a:moveTo>
                <a:lnTo>
                  <a:pt x="903025" y="73660"/>
                </a:lnTo>
                <a:lnTo>
                  <a:pt x="783322" y="73660"/>
                </a:lnTo>
                <a:lnTo>
                  <a:pt x="790173" y="77470"/>
                </a:lnTo>
                <a:lnTo>
                  <a:pt x="793366" y="91440"/>
                </a:lnTo>
                <a:lnTo>
                  <a:pt x="789176" y="97674"/>
                </a:lnTo>
                <a:lnTo>
                  <a:pt x="814044" y="92710"/>
                </a:lnTo>
                <a:lnTo>
                  <a:pt x="845931" y="85090"/>
                </a:lnTo>
                <a:lnTo>
                  <a:pt x="909943" y="72390"/>
                </a:lnTo>
                <a:close/>
              </a:path>
              <a:path w="1220470" h="270510">
                <a:moveTo>
                  <a:pt x="898372" y="49634"/>
                </a:moveTo>
                <a:lnTo>
                  <a:pt x="808569" y="67310"/>
                </a:lnTo>
                <a:lnTo>
                  <a:pt x="776462" y="74930"/>
                </a:lnTo>
                <a:lnTo>
                  <a:pt x="769598" y="76200"/>
                </a:lnTo>
                <a:lnTo>
                  <a:pt x="769253" y="76815"/>
                </a:lnTo>
                <a:lnTo>
                  <a:pt x="783322" y="73660"/>
                </a:lnTo>
                <a:lnTo>
                  <a:pt x="903025" y="73660"/>
                </a:lnTo>
                <a:lnTo>
                  <a:pt x="896395" y="69850"/>
                </a:lnTo>
                <a:lnTo>
                  <a:pt x="893866" y="55880"/>
                </a:lnTo>
                <a:lnTo>
                  <a:pt x="898372" y="49634"/>
                </a:lnTo>
                <a:close/>
              </a:path>
              <a:path w="1220470" h="270510">
                <a:moveTo>
                  <a:pt x="912276" y="46990"/>
                </a:moveTo>
                <a:lnTo>
                  <a:pt x="905362" y="48260"/>
                </a:lnTo>
                <a:lnTo>
                  <a:pt x="898372" y="49634"/>
                </a:lnTo>
                <a:lnTo>
                  <a:pt x="893866" y="55880"/>
                </a:lnTo>
                <a:lnTo>
                  <a:pt x="896395" y="69850"/>
                </a:lnTo>
                <a:lnTo>
                  <a:pt x="903025" y="73660"/>
                </a:lnTo>
                <a:lnTo>
                  <a:pt x="916857" y="71120"/>
                </a:lnTo>
                <a:lnTo>
                  <a:pt x="921437" y="64770"/>
                </a:lnTo>
                <a:lnTo>
                  <a:pt x="918905" y="50800"/>
                </a:lnTo>
                <a:lnTo>
                  <a:pt x="912276" y="46990"/>
                </a:lnTo>
                <a:close/>
              </a:path>
              <a:path w="1220470" h="270510">
                <a:moveTo>
                  <a:pt x="1004904" y="46990"/>
                </a:moveTo>
                <a:lnTo>
                  <a:pt x="912276" y="46990"/>
                </a:lnTo>
                <a:lnTo>
                  <a:pt x="918905" y="50800"/>
                </a:lnTo>
                <a:lnTo>
                  <a:pt x="921437" y="64770"/>
                </a:lnTo>
                <a:lnTo>
                  <a:pt x="916857" y="71120"/>
                </a:lnTo>
                <a:lnTo>
                  <a:pt x="909943" y="72390"/>
                </a:lnTo>
                <a:lnTo>
                  <a:pt x="937100" y="68580"/>
                </a:lnTo>
                <a:lnTo>
                  <a:pt x="964301" y="63500"/>
                </a:lnTo>
                <a:lnTo>
                  <a:pt x="991550" y="59690"/>
                </a:lnTo>
                <a:lnTo>
                  <a:pt x="1012026" y="55880"/>
                </a:lnTo>
                <a:lnTo>
                  <a:pt x="1011876" y="55880"/>
                </a:lnTo>
                <a:lnTo>
                  <a:pt x="1005437" y="50800"/>
                </a:lnTo>
                <a:lnTo>
                  <a:pt x="1004904" y="46990"/>
                </a:lnTo>
                <a:close/>
              </a:path>
              <a:path w="1220470" h="270510">
                <a:moveTo>
                  <a:pt x="1022346" y="29210"/>
                </a:moveTo>
                <a:lnTo>
                  <a:pt x="1015343" y="29210"/>
                </a:lnTo>
                <a:lnTo>
                  <a:pt x="1008335" y="30501"/>
                </a:lnTo>
                <a:lnTo>
                  <a:pt x="1003482" y="36830"/>
                </a:lnTo>
                <a:lnTo>
                  <a:pt x="1005437" y="50800"/>
                </a:lnTo>
                <a:lnTo>
                  <a:pt x="1011876" y="55880"/>
                </a:lnTo>
                <a:lnTo>
                  <a:pt x="1018852" y="54610"/>
                </a:lnTo>
                <a:lnTo>
                  <a:pt x="1026564" y="53665"/>
                </a:lnTo>
                <a:lnTo>
                  <a:pt x="1030720" y="48260"/>
                </a:lnTo>
                <a:lnTo>
                  <a:pt x="1028791" y="34290"/>
                </a:lnTo>
                <a:lnTo>
                  <a:pt x="1022346" y="29210"/>
                </a:lnTo>
                <a:close/>
              </a:path>
              <a:path w="1220470" h="270510">
                <a:moveTo>
                  <a:pt x="1018852" y="54610"/>
                </a:moveTo>
                <a:lnTo>
                  <a:pt x="1011876" y="55880"/>
                </a:lnTo>
                <a:lnTo>
                  <a:pt x="1012026" y="55880"/>
                </a:lnTo>
                <a:lnTo>
                  <a:pt x="1018852" y="54610"/>
                </a:lnTo>
                <a:close/>
              </a:path>
              <a:path w="1220470" h="270510">
                <a:moveTo>
                  <a:pt x="1026564" y="53665"/>
                </a:moveTo>
                <a:lnTo>
                  <a:pt x="1018852" y="54610"/>
                </a:lnTo>
                <a:lnTo>
                  <a:pt x="1025838" y="54610"/>
                </a:lnTo>
                <a:lnTo>
                  <a:pt x="1026564" y="53665"/>
                </a:lnTo>
                <a:close/>
              </a:path>
              <a:path w="1220470" h="270510">
                <a:moveTo>
                  <a:pt x="1086644" y="29210"/>
                </a:moveTo>
                <a:lnTo>
                  <a:pt x="1022346" y="29210"/>
                </a:lnTo>
                <a:lnTo>
                  <a:pt x="1028791" y="34290"/>
                </a:lnTo>
                <a:lnTo>
                  <a:pt x="1030720" y="48260"/>
                </a:lnTo>
                <a:lnTo>
                  <a:pt x="1026564" y="53665"/>
                </a:lnTo>
                <a:lnTo>
                  <a:pt x="1060334" y="49530"/>
                </a:lnTo>
                <a:lnTo>
                  <a:pt x="1081058" y="45720"/>
                </a:lnTo>
                <a:lnTo>
                  <a:pt x="1094311" y="44094"/>
                </a:lnTo>
                <a:lnTo>
                  <a:pt x="1088222" y="39370"/>
                </a:lnTo>
                <a:lnTo>
                  <a:pt x="1086644" y="29210"/>
                </a:lnTo>
                <a:close/>
              </a:path>
              <a:path w="1220470" h="270510">
                <a:moveTo>
                  <a:pt x="1008335" y="30501"/>
                </a:moveTo>
                <a:lnTo>
                  <a:pt x="987769" y="34290"/>
                </a:lnTo>
                <a:lnTo>
                  <a:pt x="960255" y="38100"/>
                </a:lnTo>
                <a:lnTo>
                  <a:pt x="898447" y="49530"/>
                </a:lnTo>
                <a:lnTo>
                  <a:pt x="905362" y="48260"/>
                </a:lnTo>
                <a:lnTo>
                  <a:pt x="912276" y="46990"/>
                </a:lnTo>
                <a:lnTo>
                  <a:pt x="1004904" y="46990"/>
                </a:lnTo>
                <a:lnTo>
                  <a:pt x="1003482" y="36830"/>
                </a:lnTo>
                <a:lnTo>
                  <a:pt x="1008335" y="30501"/>
                </a:lnTo>
                <a:close/>
              </a:path>
              <a:path w="1220470" h="270510">
                <a:moveTo>
                  <a:pt x="1101765" y="43180"/>
                </a:moveTo>
                <a:lnTo>
                  <a:pt x="1094311" y="44094"/>
                </a:lnTo>
                <a:lnTo>
                  <a:pt x="1094770" y="44450"/>
                </a:lnTo>
                <a:lnTo>
                  <a:pt x="1101765" y="43180"/>
                </a:lnTo>
                <a:close/>
              </a:path>
              <a:path w="1220470" h="270510">
                <a:moveTo>
                  <a:pt x="1104842" y="16510"/>
                </a:moveTo>
                <a:lnTo>
                  <a:pt x="1090846" y="19050"/>
                </a:lnTo>
                <a:lnTo>
                  <a:pt x="1086053" y="25400"/>
                </a:lnTo>
                <a:lnTo>
                  <a:pt x="1088222" y="39370"/>
                </a:lnTo>
                <a:lnTo>
                  <a:pt x="1094311" y="44094"/>
                </a:lnTo>
                <a:lnTo>
                  <a:pt x="1101765" y="43180"/>
                </a:lnTo>
                <a:lnTo>
                  <a:pt x="1108762" y="41910"/>
                </a:lnTo>
                <a:lnTo>
                  <a:pt x="1113557" y="35557"/>
                </a:lnTo>
                <a:lnTo>
                  <a:pt x="1111392" y="21590"/>
                </a:lnTo>
                <a:lnTo>
                  <a:pt x="1104842" y="16510"/>
                </a:lnTo>
                <a:close/>
              </a:path>
              <a:path w="1220470" h="270510">
                <a:moveTo>
                  <a:pt x="1141731" y="16510"/>
                </a:moveTo>
                <a:lnTo>
                  <a:pt x="1104842" y="16510"/>
                </a:lnTo>
                <a:lnTo>
                  <a:pt x="1111392" y="21590"/>
                </a:lnTo>
                <a:lnTo>
                  <a:pt x="1113557" y="35560"/>
                </a:lnTo>
                <a:lnTo>
                  <a:pt x="1108762" y="41910"/>
                </a:lnTo>
                <a:lnTo>
                  <a:pt x="1101765" y="43180"/>
                </a:lnTo>
                <a:lnTo>
                  <a:pt x="1129786" y="38100"/>
                </a:lnTo>
                <a:lnTo>
                  <a:pt x="1143783" y="36830"/>
                </a:lnTo>
                <a:lnTo>
                  <a:pt x="1150783" y="35557"/>
                </a:lnTo>
                <a:lnTo>
                  <a:pt x="1144149" y="30480"/>
                </a:lnTo>
                <a:lnTo>
                  <a:pt x="1141731" y="16510"/>
                </a:lnTo>
                <a:close/>
              </a:path>
              <a:path w="1220470" h="270510">
                <a:moveTo>
                  <a:pt x="1213253" y="0"/>
                </a:moveTo>
                <a:lnTo>
                  <a:pt x="1209857" y="0"/>
                </a:lnTo>
                <a:lnTo>
                  <a:pt x="1195692" y="2540"/>
                </a:lnTo>
                <a:lnTo>
                  <a:pt x="1181560" y="3810"/>
                </a:lnTo>
                <a:lnTo>
                  <a:pt x="1160385" y="7635"/>
                </a:lnTo>
                <a:lnTo>
                  <a:pt x="1167004" y="12700"/>
                </a:lnTo>
                <a:lnTo>
                  <a:pt x="1169422" y="26670"/>
                </a:lnTo>
                <a:lnTo>
                  <a:pt x="1164743" y="33020"/>
                </a:lnTo>
                <a:lnTo>
                  <a:pt x="1150783" y="35557"/>
                </a:lnTo>
                <a:lnTo>
                  <a:pt x="1172436" y="31750"/>
                </a:lnTo>
                <a:lnTo>
                  <a:pt x="1214692" y="16510"/>
                </a:lnTo>
                <a:lnTo>
                  <a:pt x="1220302" y="8890"/>
                </a:lnTo>
                <a:lnTo>
                  <a:pt x="1216538" y="1270"/>
                </a:lnTo>
                <a:lnTo>
                  <a:pt x="1213253" y="0"/>
                </a:lnTo>
                <a:close/>
              </a:path>
              <a:path w="1220470" h="270510">
                <a:moveTo>
                  <a:pt x="1160385" y="7635"/>
                </a:moveTo>
                <a:lnTo>
                  <a:pt x="1146398" y="10173"/>
                </a:lnTo>
                <a:lnTo>
                  <a:pt x="1141731" y="16510"/>
                </a:lnTo>
                <a:lnTo>
                  <a:pt x="1144149" y="30480"/>
                </a:lnTo>
                <a:lnTo>
                  <a:pt x="1150783" y="35557"/>
                </a:lnTo>
                <a:lnTo>
                  <a:pt x="1164743" y="33020"/>
                </a:lnTo>
                <a:lnTo>
                  <a:pt x="1169422" y="26670"/>
                </a:lnTo>
                <a:lnTo>
                  <a:pt x="1167004" y="12700"/>
                </a:lnTo>
                <a:lnTo>
                  <a:pt x="1160385" y="7635"/>
                </a:lnTo>
                <a:close/>
              </a:path>
              <a:path w="1220470" h="270510">
                <a:moveTo>
                  <a:pt x="1097740" y="17792"/>
                </a:moveTo>
                <a:lnTo>
                  <a:pt x="1077234" y="20320"/>
                </a:lnTo>
                <a:lnTo>
                  <a:pt x="1056611" y="24130"/>
                </a:lnTo>
                <a:lnTo>
                  <a:pt x="1015335" y="29210"/>
                </a:lnTo>
                <a:lnTo>
                  <a:pt x="1008352" y="30480"/>
                </a:lnTo>
                <a:lnTo>
                  <a:pt x="1015343" y="29210"/>
                </a:lnTo>
                <a:lnTo>
                  <a:pt x="1086644" y="29210"/>
                </a:lnTo>
                <a:lnTo>
                  <a:pt x="1086053" y="25400"/>
                </a:lnTo>
                <a:lnTo>
                  <a:pt x="1090846" y="19050"/>
                </a:lnTo>
                <a:lnTo>
                  <a:pt x="1097740" y="17792"/>
                </a:lnTo>
                <a:close/>
              </a:path>
              <a:path w="1220470" h="270510">
                <a:moveTo>
                  <a:pt x="1146398" y="10173"/>
                </a:moveTo>
                <a:lnTo>
                  <a:pt x="1125634" y="13970"/>
                </a:lnTo>
                <a:lnTo>
                  <a:pt x="1111741" y="15240"/>
                </a:lnTo>
                <a:lnTo>
                  <a:pt x="1097740" y="17792"/>
                </a:lnTo>
                <a:lnTo>
                  <a:pt x="1104842" y="16510"/>
                </a:lnTo>
                <a:lnTo>
                  <a:pt x="1141731" y="16510"/>
                </a:lnTo>
                <a:lnTo>
                  <a:pt x="1146398" y="10173"/>
                </a:lnTo>
                <a:close/>
              </a:path>
              <a:path w="1220470" h="270510">
                <a:moveTo>
                  <a:pt x="1160365" y="7620"/>
                </a:moveTo>
                <a:lnTo>
                  <a:pt x="1151833" y="9180"/>
                </a:lnTo>
                <a:lnTo>
                  <a:pt x="1160385" y="7635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1786" y="3600885"/>
            <a:ext cx="858287" cy="56317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64328" y="3383993"/>
            <a:ext cx="572592" cy="37354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16443" y="2776767"/>
            <a:ext cx="906254" cy="663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075" y="162208"/>
            <a:ext cx="3088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Path</a:t>
            </a:r>
            <a:r>
              <a:rPr spc="-95" dirty="0"/>
              <a:t> </a:t>
            </a:r>
            <a:r>
              <a:rPr spc="-5" dirty="0"/>
              <a:t>Finding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77365"/>
            <a:ext cx="3304540" cy="43554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45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can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specialize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DFS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algorithm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to find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 path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between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two given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u</a:t>
            </a:r>
            <a:r>
              <a:rPr sz="2000" b="1" i="1" spc="10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z</a:t>
            </a:r>
            <a:r>
              <a:rPr sz="2000" b="1" i="1" spc="1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using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template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method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pattern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ts val="2305"/>
              </a:lnSpc>
              <a:spcBef>
                <a:spcPts val="19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call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DFS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G,</a:t>
            </a:r>
            <a:r>
              <a:rPr sz="2000" b="1" i="1" spc="-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305"/>
              </a:lnSpc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start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2000">
              <a:latin typeface="Tahoma"/>
              <a:cs typeface="Tahoma"/>
            </a:endParaRPr>
          </a:p>
          <a:p>
            <a:pPr marL="355600" marR="29845" indent="-343535">
              <a:lnSpc>
                <a:spcPct val="90700"/>
              </a:lnSpc>
              <a:spcBef>
                <a:spcPts val="42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use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stack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S</a:t>
            </a:r>
            <a:r>
              <a:rPr sz="2000" b="1" i="1" spc="10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keep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track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path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between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start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current vertex</a:t>
            </a:r>
            <a:endParaRPr sz="2000">
              <a:latin typeface="Tahoma"/>
              <a:cs typeface="Tahoma"/>
            </a:endParaRPr>
          </a:p>
          <a:p>
            <a:pPr marL="355600" marR="69850" indent="-343535">
              <a:lnSpc>
                <a:spcPct val="90000"/>
              </a:lnSpc>
              <a:spcBef>
                <a:spcPts val="480"/>
              </a:spcBef>
              <a:buSzPct val="6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As soon as destination </a:t>
            </a:r>
            <a:r>
              <a:rPr sz="20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z</a:t>
            </a:r>
            <a:r>
              <a:rPr sz="2000" b="1" i="1" spc="11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encountered,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w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retur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pat</a:t>
            </a:r>
            <a:r>
              <a:rPr sz="2000" spc="-380" dirty="0">
                <a:solidFill>
                  <a:srgbClr val="40458C"/>
                </a:solidFill>
                <a:latin typeface="Tahoma"/>
                <a:cs typeface="Tahoma"/>
              </a:rPr>
              <a:t>h</a:t>
            </a:r>
            <a:r>
              <a:rPr sz="2000" u="sng" dirty="0">
                <a:solidFill>
                  <a:srgbClr val="40458C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40458C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spc="-855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u="sng" dirty="0">
                <a:solidFill>
                  <a:srgbClr val="40458C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55" dirty="0">
                <a:solidFill>
                  <a:srgbClr val="40458C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  contents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the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stack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33900" y="2215895"/>
            <a:ext cx="4038600" cy="3583304"/>
          </a:xfrm>
          <a:custGeom>
            <a:avLst/>
            <a:gdLst/>
            <a:ahLst/>
            <a:cxnLst/>
            <a:rect l="l" t="t" r="r" b="b"/>
            <a:pathLst>
              <a:path w="4038600" h="3583304">
                <a:moveTo>
                  <a:pt x="0" y="3582924"/>
                </a:moveTo>
                <a:lnTo>
                  <a:pt x="4038600" y="3582924"/>
                </a:lnTo>
                <a:lnTo>
                  <a:pt x="4038600" y="0"/>
                </a:lnTo>
                <a:lnTo>
                  <a:pt x="0" y="0"/>
                </a:lnTo>
                <a:lnTo>
                  <a:pt x="0" y="35829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3528" y="2187321"/>
            <a:ext cx="3799204" cy="35375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Times New Roman"/>
                <a:cs typeface="Times New Roman"/>
              </a:rPr>
              <a:t>Algorithm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pathDFS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G, </a:t>
            </a:r>
            <a:r>
              <a:rPr sz="1800" b="1" i="1" spc="-35" dirty="0">
                <a:solidFill>
                  <a:srgbClr val="BE2D00"/>
                </a:solidFill>
                <a:latin typeface="Times New Roman"/>
                <a:cs typeface="Times New Roman"/>
              </a:rPr>
              <a:t>v,</a:t>
            </a:r>
            <a:r>
              <a:rPr sz="1800" b="1" i="1" spc="-1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z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215"/>
              </a:spcBef>
              <a:tabLst>
                <a:tab pos="32131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Inpu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graph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G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=(</a:t>
            </a:r>
            <a:r>
              <a:rPr sz="1800" b="1" i="1" spc="-23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,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E)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577052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577052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rt	vert</a:t>
            </a:r>
            <a:r>
              <a:rPr sz="1800" spc="5" dirty="0">
                <a:solidFill>
                  <a:srgbClr val="577052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spc="-3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S.push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9"/>
              </a:spcBef>
            </a:pP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</a:t>
            </a:r>
            <a:r>
              <a:rPr sz="18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800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VISITED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409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return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S.elements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all</a:t>
            </a:r>
            <a:r>
              <a:rPr sz="1800" b="1" spc="4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{neighbors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of </a:t>
            </a:r>
            <a:r>
              <a:rPr sz="1800" b="1" i="1" spc="5" dirty="0">
                <a:solidFill>
                  <a:srgbClr val="577052"/>
                </a:solidFill>
                <a:latin typeface="Times New Roman"/>
                <a:cs typeface="Times New Roman"/>
              </a:rPr>
              <a:t>v}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4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is</a:t>
            </a:r>
            <a:r>
              <a:rPr sz="18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marked</a:t>
            </a:r>
            <a:r>
              <a:rPr sz="1800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UNVISITED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215"/>
              </a:spcBef>
            </a:pP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pathDFS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G,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40" dirty="0">
                <a:solidFill>
                  <a:srgbClr val="577052"/>
                </a:solidFill>
                <a:latin typeface="Times New Roman"/>
                <a:cs typeface="Times New Roman"/>
              </a:rPr>
              <a:t>w,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z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20"/>
              </a:spcBef>
            </a:pP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S.pop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1000" y="2198227"/>
            <a:ext cx="459492" cy="3860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920" y="3042637"/>
            <a:ext cx="1370279" cy="4584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8263" y="3630119"/>
            <a:ext cx="2446281" cy="6896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6655" y="5370561"/>
            <a:ext cx="2482984" cy="93474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511010" y="1767258"/>
            <a:ext cx="4047490" cy="2410460"/>
            <a:chOff x="4511010" y="1767258"/>
            <a:chExt cx="4047490" cy="241046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6356" y="1862314"/>
              <a:ext cx="1171836" cy="3257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7368" y="3086970"/>
              <a:ext cx="324960" cy="2950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1218" y="3138148"/>
              <a:ext cx="564780" cy="2685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1468" y="3111148"/>
              <a:ext cx="354773" cy="3408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11010" y="1767258"/>
              <a:ext cx="370205" cy="487045"/>
            </a:xfrm>
            <a:custGeom>
              <a:avLst/>
              <a:gdLst/>
              <a:ahLst/>
              <a:cxnLst/>
              <a:rect l="l" t="t" r="r" b="b"/>
              <a:pathLst>
                <a:path w="370204" h="487044">
                  <a:moveTo>
                    <a:pt x="36427" y="481163"/>
                  </a:moveTo>
                  <a:lnTo>
                    <a:pt x="38148" y="483153"/>
                  </a:lnTo>
                  <a:lnTo>
                    <a:pt x="48622" y="486884"/>
                  </a:lnTo>
                  <a:lnTo>
                    <a:pt x="54612" y="485486"/>
                  </a:lnTo>
                  <a:lnTo>
                    <a:pt x="57084" y="483522"/>
                  </a:lnTo>
                  <a:lnTo>
                    <a:pt x="43095" y="483522"/>
                  </a:lnTo>
                  <a:lnTo>
                    <a:pt x="36427" y="481163"/>
                  </a:lnTo>
                  <a:close/>
                </a:path>
                <a:path w="370204" h="487044">
                  <a:moveTo>
                    <a:pt x="39356" y="455052"/>
                  </a:moveTo>
                  <a:lnTo>
                    <a:pt x="32674" y="459634"/>
                  </a:lnTo>
                  <a:lnTo>
                    <a:pt x="31100" y="468086"/>
                  </a:lnTo>
                  <a:lnTo>
                    <a:pt x="31004" y="470165"/>
                  </a:lnTo>
                  <a:lnTo>
                    <a:pt x="31185" y="471546"/>
                  </a:lnTo>
                  <a:lnTo>
                    <a:pt x="32411" y="474441"/>
                  </a:lnTo>
                  <a:lnTo>
                    <a:pt x="34625" y="479078"/>
                  </a:lnTo>
                  <a:lnTo>
                    <a:pt x="36427" y="481163"/>
                  </a:lnTo>
                  <a:lnTo>
                    <a:pt x="43095" y="483522"/>
                  </a:lnTo>
                  <a:lnTo>
                    <a:pt x="55852" y="477432"/>
                  </a:lnTo>
                  <a:lnTo>
                    <a:pt x="58554" y="469793"/>
                  </a:lnTo>
                  <a:lnTo>
                    <a:pt x="57849" y="468316"/>
                  </a:lnTo>
                  <a:lnTo>
                    <a:pt x="49231" y="464751"/>
                  </a:lnTo>
                  <a:lnTo>
                    <a:pt x="46121" y="457252"/>
                  </a:lnTo>
                  <a:lnTo>
                    <a:pt x="46485" y="456371"/>
                  </a:lnTo>
                  <a:lnTo>
                    <a:pt x="46300" y="456371"/>
                  </a:lnTo>
                  <a:lnTo>
                    <a:pt x="39356" y="455052"/>
                  </a:lnTo>
                  <a:close/>
                </a:path>
                <a:path w="370204" h="487044">
                  <a:moveTo>
                    <a:pt x="57849" y="468316"/>
                  </a:moveTo>
                  <a:lnTo>
                    <a:pt x="58554" y="469793"/>
                  </a:lnTo>
                  <a:lnTo>
                    <a:pt x="55852" y="477432"/>
                  </a:lnTo>
                  <a:lnTo>
                    <a:pt x="43095" y="483522"/>
                  </a:lnTo>
                  <a:lnTo>
                    <a:pt x="57084" y="483522"/>
                  </a:lnTo>
                  <a:lnTo>
                    <a:pt x="65712" y="476664"/>
                  </a:lnTo>
                  <a:lnTo>
                    <a:pt x="68499" y="470165"/>
                  </a:lnTo>
                  <a:lnTo>
                    <a:pt x="62317" y="470165"/>
                  </a:lnTo>
                  <a:lnTo>
                    <a:pt x="57849" y="468316"/>
                  </a:lnTo>
                  <a:close/>
                </a:path>
                <a:path w="370204" h="487044">
                  <a:moveTo>
                    <a:pt x="33695" y="477131"/>
                  </a:moveTo>
                  <a:lnTo>
                    <a:pt x="35456" y="480819"/>
                  </a:lnTo>
                  <a:lnTo>
                    <a:pt x="36427" y="481163"/>
                  </a:lnTo>
                  <a:lnTo>
                    <a:pt x="34625" y="479078"/>
                  </a:lnTo>
                  <a:lnTo>
                    <a:pt x="33695" y="477131"/>
                  </a:lnTo>
                  <a:close/>
                </a:path>
                <a:path w="370204" h="487044">
                  <a:moveTo>
                    <a:pt x="31185" y="471546"/>
                  </a:moveTo>
                  <a:lnTo>
                    <a:pt x="31244" y="471996"/>
                  </a:lnTo>
                  <a:lnTo>
                    <a:pt x="33695" y="477131"/>
                  </a:lnTo>
                  <a:lnTo>
                    <a:pt x="32411" y="474440"/>
                  </a:lnTo>
                  <a:lnTo>
                    <a:pt x="31185" y="471546"/>
                  </a:lnTo>
                  <a:close/>
                </a:path>
                <a:path w="370204" h="487044">
                  <a:moveTo>
                    <a:pt x="20738" y="439877"/>
                  </a:moveTo>
                  <a:lnTo>
                    <a:pt x="21845" y="444162"/>
                  </a:lnTo>
                  <a:lnTo>
                    <a:pt x="24678" y="454126"/>
                  </a:lnTo>
                  <a:lnTo>
                    <a:pt x="28179" y="464446"/>
                  </a:lnTo>
                  <a:lnTo>
                    <a:pt x="31185" y="471546"/>
                  </a:lnTo>
                  <a:lnTo>
                    <a:pt x="30884" y="469245"/>
                  </a:lnTo>
                  <a:lnTo>
                    <a:pt x="32674" y="459634"/>
                  </a:lnTo>
                  <a:lnTo>
                    <a:pt x="39356" y="455052"/>
                  </a:lnTo>
                  <a:lnTo>
                    <a:pt x="46929" y="455052"/>
                  </a:lnTo>
                  <a:lnTo>
                    <a:pt x="48037" y="452619"/>
                  </a:lnTo>
                  <a:lnTo>
                    <a:pt x="49676" y="448659"/>
                  </a:lnTo>
                  <a:lnTo>
                    <a:pt x="48556" y="445420"/>
                  </a:lnTo>
                  <a:lnTo>
                    <a:pt x="48122" y="443946"/>
                  </a:lnTo>
                  <a:lnTo>
                    <a:pt x="27490" y="443946"/>
                  </a:lnTo>
                  <a:lnTo>
                    <a:pt x="20738" y="439877"/>
                  </a:lnTo>
                  <a:close/>
                </a:path>
                <a:path w="370204" h="487044">
                  <a:moveTo>
                    <a:pt x="59038" y="441054"/>
                  </a:moveTo>
                  <a:lnTo>
                    <a:pt x="51685" y="444101"/>
                  </a:lnTo>
                  <a:lnTo>
                    <a:pt x="49693" y="448708"/>
                  </a:lnTo>
                  <a:lnTo>
                    <a:pt x="51712" y="454545"/>
                  </a:lnTo>
                  <a:lnTo>
                    <a:pt x="55491" y="463378"/>
                  </a:lnTo>
                  <a:lnTo>
                    <a:pt x="57849" y="468316"/>
                  </a:lnTo>
                  <a:lnTo>
                    <a:pt x="62317" y="470165"/>
                  </a:lnTo>
                  <a:lnTo>
                    <a:pt x="69816" y="467056"/>
                  </a:lnTo>
                  <a:lnTo>
                    <a:pt x="75233" y="453971"/>
                  </a:lnTo>
                  <a:lnTo>
                    <a:pt x="72124" y="446471"/>
                  </a:lnTo>
                  <a:lnTo>
                    <a:pt x="59038" y="441054"/>
                  </a:lnTo>
                  <a:close/>
                </a:path>
                <a:path w="370204" h="487044">
                  <a:moveTo>
                    <a:pt x="69816" y="467056"/>
                  </a:moveTo>
                  <a:lnTo>
                    <a:pt x="62317" y="470165"/>
                  </a:lnTo>
                  <a:lnTo>
                    <a:pt x="68499" y="470165"/>
                  </a:lnTo>
                  <a:lnTo>
                    <a:pt x="69816" y="467056"/>
                  </a:lnTo>
                  <a:close/>
                </a:path>
                <a:path w="370204" h="487044">
                  <a:moveTo>
                    <a:pt x="49693" y="448708"/>
                  </a:moveTo>
                  <a:lnTo>
                    <a:pt x="48829" y="450707"/>
                  </a:lnTo>
                  <a:lnTo>
                    <a:pt x="46121" y="457252"/>
                  </a:lnTo>
                  <a:lnTo>
                    <a:pt x="49231" y="464751"/>
                  </a:lnTo>
                  <a:lnTo>
                    <a:pt x="57849" y="468316"/>
                  </a:lnTo>
                  <a:lnTo>
                    <a:pt x="55491" y="463378"/>
                  </a:lnTo>
                  <a:lnTo>
                    <a:pt x="51697" y="454503"/>
                  </a:lnTo>
                  <a:lnTo>
                    <a:pt x="49693" y="448708"/>
                  </a:lnTo>
                  <a:close/>
                </a:path>
                <a:path w="370204" h="487044">
                  <a:moveTo>
                    <a:pt x="81382" y="441054"/>
                  </a:moveTo>
                  <a:lnTo>
                    <a:pt x="59038" y="441054"/>
                  </a:lnTo>
                  <a:lnTo>
                    <a:pt x="72124" y="446471"/>
                  </a:lnTo>
                  <a:lnTo>
                    <a:pt x="75233" y="453971"/>
                  </a:lnTo>
                  <a:lnTo>
                    <a:pt x="72529" y="460503"/>
                  </a:lnTo>
                  <a:lnTo>
                    <a:pt x="76125" y="452197"/>
                  </a:lnTo>
                  <a:lnTo>
                    <a:pt x="79966" y="443946"/>
                  </a:lnTo>
                  <a:lnTo>
                    <a:pt x="81382" y="441054"/>
                  </a:lnTo>
                  <a:close/>
                </a:path>
                <a:path w="370204" h="487044">
                  <a:moveTo>
                    <a:pt x="46929" y="455052"/>
                  </a:moveTo>
                  <a:lnTo>
                    <a:pt x="39356" y="455052"/>
                  </a:lnTo>
                  <a:lnTo>
                    <a:pt x="46304" y="456346"/>
                  </a:lnTo>
                  <a:lnTo>
                    <a:pt x="46929" y="455052"/>
                  </a:lnTo>
                  <a:close/>
                </a:path>
                <a:path w="370204" h="487044">
                  <a:moveTo>
                    <a:pt x="49676" y="448659"/>
                  </a:moveTo>
                  <a:lnTo>
                    <a:pt x="48037" y="452619"/>
                  </a:lnTo>
                  <a:lnTo>
                    <a:pt x="47170" y="454545"/>
                  </a:lnTo>
                  <a:lnTo>
                    <a:pt x="46300" y="456371"/>
                  </a:lnTo>
                  <a:lnTo>
                    <a:pt x="46485" y="456371"/>
                  </a:lnTo>
                  <a:lnTo>
                    <a:pt x="48829" y="450707"/>
                  </a:lnTo>
                  <a:lnTo>
                    <a:pt x="49693" y="448708"/>
                  </a:lnTo>
                  <a:close/>
                </a:path>
                <a:path w="370204" h="487044">
                  <a:moveTo>
                    <a:pt x="51685" y="444101"/>
                  </a:moveTo>
                  <a:lnTo>
                    <a:pt x="51538" y="444162"/>
                  </a:lnTo>
                  <a:lnTo>
                    <a:pt x="49676" y="448659"/>
                  </a:lnTo>
                  <a:lnTo>
                    <a:pt x="51685" y="444101"/>
                  </a:lnTo>
                  <a:close/>
                </a:path>
                <a:path w="370204" h="487044">
                  <a:moveTo>
                    <a:pt x="88278" y="372638"/>
                  </a:moveTo>
                  <a:lnTo>
                    <a:pt x="65122" y="416185"/>
                  </a:lnTo>
                  <a:lnTo>
                    <a:pt x="51685" y="444101"/>
                  </a:lnTo>
                  <a:lnTo>
                    <a:pt x="59038" y="441054"/>
                  </a:lnTo>
                  <a:lnTo>
                    <a:pt x="81382" y="441054"/>
                  </a:lnTo>
                  <a:lnTo>
                    <a:pt x="100878" y="403162"/>
                  </a:lnTo>
                  <a:lnTo>
                    <a:pt x="109513" y="387253"/>
                  </a:lnTo>
                  <a:lnTo>
                    <a:pt x="102924" y="387253"/>
                  </a:lnTo>
                  <a:lnTo>
                    <a:pt x="90522" y="380408"/>
                  </a:lnTo>
                  <a:lnTo>
                    <a:pt x="88278" y="372638"/>
                  </a:lnTo>
                  <a:close/>
                </a:path>
                <a:path w="370204" h="487044">
                  <a:moveTo>
                    <a:pt x="34673" y="416185"/>
                  </a:moveTo>
                  <a:lnTo>
                    <a:pt x="21354" y="419724"/>
                  </a:lnTo>
                  <a:lnTo>
                    <a:pt x="17450" y="426324"/>
                  </a:lnTo>
                  <a:lnTo>
                    <a:pt x="19049" y="433250"/>
                  </a:lnTo>
                  <a:lnTo>
                    <a:pt x="20738" y="439877"/>
                  </a:lnTo>
                  <a:lnTo>
                    <a:pt x="27490" y="443946"/>
                  </a:lnTo>
                  <a:lnTo>
                    <a:pt x="40946" y="440608"/>
                  </a:lnTo>
                  <a:lnTo>
                    <a:pt x="45047" y="433801"/>
                  </a:lnTo>
                  <a:lnTo>
                    <a:pt x="43180" y="426324"/>
                  </a:lnTo>
                  <a:lnTo>
                    <a:pt x="41547" y="420174"/>
                  </a:lnTo>
                  <a:lnTo>
                    <a:pt x="34673" y="416185"/>
                  </a:lnTo>
                  <a:close/>
                </a:path>
                <a:path w="370204" h="487044">
                  <a:moveTo>
                    <a:pt x="43401" y="427154"/>
                  </a:moveTo>
                  <a:lnTo>
                    <a:pt x="45047" y="433801"/>
                  </a:lnTo>
                  <a:lnTo>
                    <a:pt x="40946" y="440608"/>
                  </a:lnTo>
                  <a:lnTo>
                    <a:pt x="27490" y="443946"/>
                  </a:lnTo>
                  <a:lnTo>
                    <a:pt x="48122" y="443946"/>
                  </a:lnTo>
                  <a:lnTo>
                    <a:pt x="45742" y="435833"/>
                  </a:lnTo>
                  <a:lnTo>
                    <a:pt x="43401" y="427154"/>
                  </a:lnTo>
                  <a:close/>
                </a:path>
                <a:path w="370204" h="487044">
                  <a:moveTo>
                    <a:pt x="17450" y="426324"/>
                  </a:moveTo>
                  <a:lnTo>
                    <a:pt x="17466" y="426873"/>
                  </a:lnTo>
                  <a:lnTo>
                    <a:pt x="20683" y="439844"/>
                  </a:lnTo>
                  <a:lnTo>
                    <a:pt x="19015" y="433116"/>
                  </a:lnTo>
                  <a:lnTo>
                    <a:pt x="17450" y="426324"/>
                  </a:lnTo>
                  <a:close/>
                </a:path>
                <a:path w="370204" h="487044">
                  <a:moveTo>
                    <a:pt x="40687" y="416185"/>
                  </a:moveTo>
                  <a:lnTo>
                    <a:pt x="34673" y="416185"/>
                  </a:lnTo>
                  <a:lnTo>
                    <a:pt x="41547" y="420174"/>
                  </a:lnTo>
                  <a:lnTo>
                    <a:pt x="43401" y="427154"/>
                  </a:lnTo>
                  <a:lnTo>
                    <a:pt x="40687" y="416185"/>
                  </a:lnTo>
                  <a:close/>
                </a:path>
                <a:path w="370204" h="487044">
                  <a:moveTo>
                    <a:pt x="8377" y="377825"/>
                  </a:moveTo>
                  <a:lnTo>
                    <a:pt x="9809" y="387253"/>
                  </a:lnTo>
                  <a:lnTo>
                    <a:pt x="12400" y="402287"/>
                  </a:lnTo>
                  <a:lnTo>
                    <a:pt x="15475" y="417753"/>
                  </a:lnTo>
                  <a:lnTo>
                    <a:pt x="17450" y="426324"/>
                  </a:lnTo>
                  <a:lnTo>
                    <a:pt x="21354" y="419724"/>
                  </a:lnTo>
                  <a:lnTo>
                    <a:pt x="34673" y="416185"/>
                  </a:lnTo>
                  <a:lnTo>
                    <a:pt x="40687" y="416185"/>
                  </a:lnTo>
                  <a:lnTo>
                    <a:pt x="39698" y="412191"/>
                  </a:lnTo>
                  <a:lnTo>
                    <a:pt x="36534" y="397400"/>
                  </a:lnTo>
                  <a:lnTo>
                    <a:pt x="33738" y="382379"/>
                  </a:lnTo>
                  <a:lnTo>
                    <a:pt x="14433" y="382379"/>
                  </a:lnTo>
                  <a:lnTo>
                    <a:pt x="8377" y="377825"/>
                  </a:lnTo>
                  <a:close/>
                </a:path>
                <a:path w="370204" h="487044">
                  <a:moveTo>
                    <a:pt x="102915" y="357952"/>
                  </a:moveTo>
                  <a:lnTo>
                    <a:pt x="95279" y="360157"/>
                  </a:lnTo>
                  <a:lnTo>
                    <a:pt x="92017" y="365837"/>
                  </a:lnTo>
                  <a:lnTo>
                    <a:pt x="88278" y="372638"/>
                  </a:lnTo>
                  <a:lnTo>
                    <a:pt x="90522" y="380408"/>
                  </a:lnTo>
                  <a:lnTo>
                    <a:pt x="102924" y="387253"/>
                  </a:lnTo>
                  <a:lnTo>
                    <a:pt x="110726" y="385001"/>
                  </a:lnTo>
                  <a:lnTo>
                    <a:pt x="117571" y="372598"/>
                  </a:lnTo>
                  <a:lnTo>
                    <a:pt x="115318" y="364797"/>
                  </a:lnTo>
                  <a:lnTo>
                    <a:pt x="102915" y="357952"/>
                  </a:lnTo>
                  <a:close/>
                </a:path>
                <a:path w="370204" h="487044">
                  <a:moveTo>
                    <a:pt x="114471" y="378236"/>
                  </a:moveTo>
                  <a:lnTo>
                    <a:pt x="110726" y="385001"/>
                  </a:lnTo>
                  <a:lnTo>
                    <a:pt x="102924" y="387253"/>
                  </a:lnTo>
                  <a:lnTo>
                    <a:pt x="109513" y="387253"/>
                  </a:lnTo>
                  <a:lnTo>
                    <a:pt x="114471" y="378236"/>
                  </a:lnTo>
                  <a:close/>
                </a:path>
                <a:path w="370204" h="487044">
                  <a:moveTo>
                    <a:pt x="24107" y="356476"/>
                  </a:moveTo>
                  <a:lnTo>
                    <a:pt x="10957" y="358513"/>
                  </a:lnTo>
                  <a:lnTo>
                    <a:pt x="6495" y="364529"/>
                  </a:lnTo>
                  <a:lnTo>
                    <a:pt x="7371" y="371156"/>
                  </a:lnTo>
                  <a:lnTo>
                    <a:pt x="8377" y="377825"/>
                  </a:lnTo>
                  <a:lnTo>
                    <a:pt x="14433" y="382379"/>
                  </a:lnTo>
                  <a:lnTo>
                    <a:pt x="27668" y="380503"/>
                  </a:lnTo>
                  <a:lnTo>
                    <a:pt x="32273" y="374379"/>
                  </a:lnTo>
                  <a:lnTo>
                    <a:pt x="31313" y="367606"/>
                  </a:lnTo>
                  <a:lnTo>
                    <a:pt x="30291" y="361002"/>
                  </a:lnTo>
                  <a:lnTo>
                    <a:pt x="24107" y="356476"/>
                  </a:lnTo>
                  <a:close/>
                </a:path>
                <a:path w="370204" h="487044">
                  <a:moveTo>
                    <a:pt x="31313" y="367606"/>
                  </a:moveTo>
                  <a:lnTo>
                    <a:pt x="32273" y="374379"/>
                  </a:lnTo>
                  <a:lnTo>
                    <a:pt x="27668" y="380503"/>
                  </a:lnTo>
                  <a:lnTo>
                    <a:pt x="14433" y="382379"/>
                  </a:lnTo>
                  <a:lnTo>
                    <a:pt x="33738" y="382379"/>
                  </a:lnTo>
                  <a:lnTo>
                    <a:pt x="31313" y="367606"/>
                  </a:lnTo>
                  <a:close/>
                </a:path>
                <a:path w="370204" h="487044">
                  <a:moveTo>
                    <a:pt x="126310" y="357952"/>
                  </a:moveTo>
                  <a:lnTo>
                    <a:pt x="102915" y="357952"/>
                  </a:lnTo>
                  <a:lnTo>
                    <a:pt x="115318" y="364797"/>
                  </a:lnTo>
                  <a:lnTo>
                    <a:pt x="117571" y="372598"/>
                  </a:lnTo>
                  <a:lnTo>
                    <a:pt x="114471" y="378236"/>
                  </a:lnTo>
                  <a:lnTo>
                    <a:pt x="122318" y="364529"/>
                  </a:lnTo>
                  <a:lnTo>
                    <a:pt x="126310" y="357952"/>
                  </a:lnTo>
                  <a:close/>
                </a:path>
                <a:path w="370204" h="487044">
                  <a:moveTo>
                    <a:pt x="7371" y="371156"/>
                  </a:moveTo>
                  <a:lnTo>
                    <a:pt x="8308" y="377774"/>
                  </a:lnTo>
                  <a:lnTo>
                    <a:pt x="7371" y="371156"/>
                  </a:lnTo>
                  <a:close/>
                </a:path>
                <a:path w="370204" h="487044">
                  <a:moveTo>
                    <a:pt x="92017" y="365837"/>
                  </a:moveTo>
                  <a:lnTo>
                    <a:pt x="88273" y="372598"/>
                  </a:lnTo>
                  <a:lnTo>
                    <a:pt x="92017" y="365837"/>
                  </a:lnTo>
                  <a:close/>
                </a:path>
                <a:path w="370204" h="487044">
                  <a:moveTo>
                    <a:pt x="6495" y="364529"/>
                  </a:moveTo>
                  <a:lnTo>
                    <a:pt x="6470" y="364797"/>
                  </a:lnTo>
                  <a:lnTo>
                    <a:pt x="7371" y="371156"/>
                  </a:lnTo>
                  <a:lnTo>
                    <a:pt x="6495" y="364529"/>
                  </a:lnTo>
                  <a:close/>
                </a:path>
                <a:path w="370204" h="487044">
                  <a:moveTo>
                    <a:pt x="29690" y="356476"/>
                  </a:moveTo>
                  <a:lnTo>
                    <a:pt x="24107" y="356476"/>
                  </a:lnTo>
                  <a:lnTo>
                    <a:pt x="30291" y="361002"/>
                  </a:lnTo>
                  <a:lnTo>
                    <a:pt x="31313" y="367606"/>
                  </a:lnTo>
                  <a:lnTo>
                    <a:pt x="29690" y="356476"/>
                  </a:lnTo>
                  <a:close/>
                </a:path>
                <a:path w="370204" h="487044">
                  <a:moveTo>
                    <a:pt x="95279" y="360157"/>
                  </a:moveTo>
                  <a:lnTo>
                    <a:pt x="95114" y="360205"/>
                  </a:lnTo>
                  <a:lnTo>
                    <a:pt x="92017" y="365837"/>
                  </a:lnTo>
                  <a:lnTo>
                    <a:pt x="95279" y="360157"/>
                  </a:lnTo>
                  <a:close/>
                </a:path>
                <a:path w="370204" h="487044">
                  <a:moveTo>
                    <a:pt x="1386" y="312823"/>
                  </a:moveTo>
                  <a:lnTo>
                    <a:pt x="1992" y="322573"/>
                  </a:lnTo>
                  <a:lnTo>
                    <a:pt x="3426" y="338805"/>
                  </a:lnTo>
                  <a:lnTo>
                    <a:pt x="5235" y="355002"/>
                  </a:lnTo>
                  <a:lnTo>
                    <a:pt x="6495" y="364529"/>
                  </a:lnTo>
                  <a:lnTo>
                    <a:pt x="10957" y="358513"/>
                  </a:lnTo>
                  <a:lnTo>
                    <a:pt x="24107" y="356476"/>
                  </a:lnTo>
                  <a:lnTo>
                    <a:pt x="29690" y="356476"/>
                  </a:lnTo>
                  <a:lnTo>
                    <a:pt x="29040" y="352018"/>
                  </a:lnTo>
                  <a:lnTo>
                    <a:pt x="27075" y="336386"/>
                  </a:lnTo>
                  <a:lnTo>
                    <a:pt x="25463" y="320715"/>
                  </a:lnTo>
                  <a:lnTo>
                    <a:pt x="25230" y="317698"/>
                  </a:lnTo>
                  <a:lnTo>
                    <a:pt x="6754" y="317698"/>
                  </a:lnTo>
                  <a:lnTo>
                    <a:pt x="1386" y="312823"/>
                  </a:lnTo>
                  <a:close/>
                </a:path>
                <a:path w="370204" h="487044">
                  <a:moveTo>
                    <a:pt x="361791" y="0"/>
                  </a:moveTo>
                  <a:lnTo>
                    <a:pt x="295338" y="80235"/>
                  </a:lnTo>
                  <a:lnTo>
                    <a:pt x="266267" y="118378"/>
                  </a:lnTo>
                  <a:lnTo>
                    <a:pt x="237404" y="156678"/>
                  </a:lnTo>
                  <a:lnTo>
                    <a:pt x="208798" y="195167"/>
                  </a:lnTo>
                  <a:lnTo>
                    <a:pt x="180496" y="233879"/>
                  </a:lnTo>
                  <a:lnTo>
                    <a:pt x="151778" y="274043"/>
                  </a:lnTo>
                  <a:lnTo>
                    <a:pt x="123836" y="314751"/>
                  </a:lnTo>
                  <a:lnTo>
                    <a:pt x="99265" y="353215"/>
                  </a:lnTo>
                  <a:lnTo>
                    <a:pt x="95279" y="360157"/>
                  </a:lnTo>
                  <a:lnTo>
                    <a:pt x="102915" y="357952"/>
                  </a:lnTo>
                  <a:lnTo>
                    <a:pt x="126310" y="357952"/>
                  </a:lnTo>
                  <a:lnTo>
                    <a:pt x="148258" y="323295"/>
                  </a:lnTo>
                  <a:lnTo>
                    <a:pt x="173651" y="285172"/>
                  </a:lnTo>
                  <a:lnTo>
                    <a:pt x="199942" y="246910"/>
                  </a:lnTo>
                  <a:lnTo>
                    <a:pt x="227016" y="208208"/>
                  </a:lnTo>
                  <a:lnTo>
                    <a:pt x="254702" y="169180"/>
                  </a:lnTo>
                  <a:lnTo>
                    <a:pt x="282606" y="130305"/>
                  </a:lnTo>
                  <a:lnTo>
                    <a:pt x="310687" y="91557"/>
                  </a:lnTo>
                  <a:lnTo>
                    <a:pt x="369939" y="10623"/>
                  </a:lnTo>
                  <a:lnTo>
                    <a:pt x="369143" y="5405"/>
                  </a:lnTo>
                  <a:lnTo>
                    <a:pt x="361791" y="0"/>
                  </a:lnTo>
                  <a:close/>
                </a:path>
                <a:path w="370204" h="487044">
                  <a:moveTo>
                    <a:pt x="18304" y="293710"/>
                  </a:moveTo>
                  <a:lnTo>
                    <a:pt x="5527" y="294521"/>
                  </a:lnTo>
                  <a:lnTo>
                    <a:pt x="723" y="299896"/>
                  </a:lnTo>
                  <a:lnTo>
                    <a:pt x="980" y="306310"/>
                  </a:lnTo>
                  <a:lnTo>
                    <a:pt x="1386" y="312823"/>
                  </a:lnTo>
                  <a:lnTo>
                    <a:pt x="6754" y="317698"/>
                  </a:lnTo>
                  <a:lnTo>
                    <a:pt x="19610" y="317077"/>
                  </a:lnTo>
                  <a:lnTo>
                    <a:pt x="24569" y="311614"/>
                  </a:lnTo>
                  <a:lnTo>
                    <a:pt x="24196" y="304177"/>
                  </a:lnTo>
                  <a:lnTo>
                    <a:pt x="23841" y="298585"/>
                  </a:lnTo>
                  <a:lnTo>
                    <a:pt x="18304" y="293710"/>
                  </a:lnTo>
                  <a:close/>
                </a:path>
                <a:path w="370204" h="487044">
                  <a:moveTo>
                    <a:pt x="24249" y="305008"/>
                  </a:moveTo>
                  <a:lnTo>
                    <a:pt x="24569" y="311614"/>
                  </a:lnTo>
                  <a:lnTo>
                    <a:pt x="19610" y="317077"/>
                  </a:lnTo>
                  <a:lnTo>
                    <a:pt x="6754" y="317698"/>
                  </a:lnTo>
                  <a:lnTo>
                    <a:pt x="25230" y="317698"/>
                  </a:lnTo>
                  <a:lnTo>
                    <a:pt x="24249" y="305008"/>
                  </a:lnTo>
                  <a:close/>
                </a:path>
                <a:path w="370204" h="487044">
                  <a:moveTo>
                    <a:pt x="980" y="306310"/>
                  </a:moveTo>
                  <a:lnTo>
                    <a:pt x="1291" y="312737"/>
                  </a:lnTo>
                  <a:lnTo>
                    <a:pt x="980" y="306310"/>
                  </a:lnTo>
                  <a:close/>
                </a:path>
                <a:path w="370204" h="487044">
                  <a:moveTo>
                    <a:pt x="723" y="299896"/>
                  </a:moveTo>
                  <a:lnTo>
                    <a:pt x="980" y="306310"/>
                  </a:lnTo>
                  <a:lnTo>
                    <a:pt x="723" y="299896"/>
                  </a:lnTo>
                  <a:close/>
                </a:path>
                <a:path w="370204" h="487044">
                  <a:moveTo>
                    <a:pt x="23601" y="293710"/>
                  </a:moveTo>
                  <a:lnTo>
                    <a:pt x="18304" y="293710"/>
                  </a:lnTo>
                  <a:lnTo>
                    <a:pt x="23841" y="298585"/>
                  </a:lnTo>
                  <a:lnTo>
                    <a:pt x="24249" y="305008"/>
                  </a:lnTo>
                  <a:lnTo>
                    <a:pt x="23601" y="293710"/>
                  </a:lnTo>
                  <a:close/>
                </a:path>
                <a:path w="370204" h="487044">
                  <a:moveTo>
                    <a:pt x="0" y="253024"/>
                  </a:moveTo>
                  <a:lnTo>
                    <a:pt x="31" y="276618"/>
                  </a:lnTo>
                  <a:lnTo>
                    <a:pt x="385" y="291467"/>
                  </a:lnTo>
                  <a:lnTo>
                    <a:pt x="723" y="299896"/>
                  </a:lnTo>
                  <a:lnTo>
                    <a:pt x="5527" y="294521"/>
                  </a:lnTo>
                  <a:lnTo>
                    <a:pt x="18304" y="293710"/>
                  </a:lnTo>
                  <a:lnTo>
                    <a:pt x="23601" y="293710"/>
                  </a:lnTo>
                  <a:lnTo>
                    <a:pt x="23417" y="290505"/>
                  </a:lnTo>
                  <a:lnTo>
                    <a:pt x="22795" y="276618"/>
                  </a:lnTo>
                  <a:lnTo>
                    <a:pt x="22307" y="261764"/>
                  </a:lnTo>
                  <a:lnTo>
                    <a:pt x="22232" y="258182"/>
                  </a:lnTo>
                  <a:lnTo>
                    <a:pt x="16906" y="258182"/>
                  </a:lnTo>
                  <a:lnTo>
                    <a:pt x="4780" y="257972"/>
                  </a:lnTo>
                  <a:lnTo>
                    <a:pt x="0" y="253024"/>
                  </a:lnTo>
                  <a:close/>
                </a:path>
                <a:path w="370204" h="487044">
                  <a:moveTo>
                    <a:pt x="16948" y="236039"/>
                  </a:moveTo>
                  <a:lnTo>
                    <a:pt x="4953" y="236200"/>
                  </a:lnTo>
                  <a:lnTo>
                    <a:pt x="157" y="240978"/>
                  </a:lnTo>
                  <a:lnTo>
                    <a:pt x="70" y="246020"/>
                  </a:lnTo>
                  <a:lnTo>
                    <a:pt x="0" y="253024"/>
                  </a:lnTo>
                  <a:lnTo>
                    <a:pt x="4780" y="257972"/>
                  </a:lnTo>
                  <a:lnTo>
                    <a:pt x="16906" y="258182"/>
                  </a:lnTo>
                  <a:lnTo>
                    <a:pt x="21906" y="253351"/>
                  </a:lnTo>
                  <a:lnTo>
                    <a:pt x="21928" y="240887"/>
                  </a:lnTo>
                  <a:lnTo>
                    <a:pt x="16948" y="236039"/>
                  </a:lnTo>
                  <a:close/>
                </a:path>
                <a:path w="370204" h="487044">
                  <a:moveTo>
                    <a:pt x="22010" y="246951"/>
                  </a:moveTo>
                  <a:lnTo>
                    <a:pt x="21906" y="253351"/>
                  </a:lnTo>
                  <a:lnTo>
                    <a:pt x="16906" y="258182"/>
                  </a:lnTo>
                  <a:lnTo>
                    <a:pt x="22232" y="258182"/>
                  </a:lnTo>
                  <a:lnTo>
                    <a:pt x="22010" y="246951"/>
                  </a:lnTo>
                  <a:close/>
                </a:path>
                <a:path w="370204" h="487044">
                  <a:moveTo>
                    <a:pt x="1536" y="214796"/>
                  </a:moveTo>
                  <a:lnTo>
                    <a:pt x="1365" y="218530"/>
                  </a:lnTo>
                  <a:lnTo>
                    <a:pt x="430" y="230446"/>
                  </a:lnTo>
                  <a:lnTo>
                    <a:pt x="312" y="233879"/>
                  </a:lnTo>
                  <a:lnTo>
                    <a:pt x="190" y="239016"/>
                  </a:lnTo>
                  <a:lnTo>
                    <a:pt x="70" y="246020"/>
                  </a:lnTo>
                  <a:lnTo>
                    <a:pt x="157" y="240978"/>
                  </a:lnTo>
                  <a:lnTo>
                    <a:pt x="4953" y="236200"/>
                  </a:lnTo>
                  <a:lnTo>
                    <a:pt x="16948" y="236039"/>
                  </a:lnTo>
                  <a:lnTo>
                    <a:pt x="21875" y="236039"/>
                  </a:lnTo>
                  <a:lnTo>
                    <a:pt x="21877" y="230446"/>
                  </a:lnTo>
                  <a:lnTo>
                    <a:pt x="11698" y="230446"/>
                  </a:lnTo>
                  <a:lnTo>
                    <a:pt x="7428" y="226728"/>
                  </a:lnTo>
                  <a:lnTo>
                    <a:pt x="7099" y="221972"/>
                  </a:lnTo>
                  <a:lnTo>
                    <a:pt x="3253" y="220027"/>
                  </a:lnTo>
                  <a:lnTo>
                    <a:pt x="1536" y="214796"/>
                  </a:lnTo>
                  <a:close/>
                </a:path>
                <a:path w="370204" h="487044">
                  <a:moveTo>
                    <a:pt x="21875" y="236039"/>
                  </a:moveTo>
                  <a:lnTo>
                    <a:pt x="16948" y="236039"/>
                  </a:lnTo>
                  <a:lnTo>
                    <a:pt x="21928" y="240887"/>
                  </a:lnTo>
                  <a:lnTo>
                    <a:pt x="21875" y="236039"/>
                  </a:lnTo>
                  <a:close/>
                </a:path>
                <a:path w="370204" h="487044">
                  <a:moveTo>
                    <a:pt x="7099" y="221972"/>
                  </a:moveTo>
                  <a:lnTo>
                    <a:pt x="7428" y="226728"/>
                  </a:lnTo>
                  <a:lnTo>
                    <a:pt x="11698" y="230446"/>
                  </a:lnTo>
                  <a:lnTo>
                    <a:pt x="21265" y="229783"/>
                  </a:lnTo>
                  <a:lnTo>
                    <a:pt x="21917" y="229094"/>
                  </a:lnTo>
                  <a:lnTo>
                    <a:pt x="22035" y="225080"/>
                  </a:lnTo>
                  <a:lnTo>
                    <a:pt x="13245" y="225080"/>
                  </a:lnTo>
                  <a:lnTo>
                    <a:pt x="7099" y="221972"/>
                  </a:lnTo>
                  <a:close/>
                </a:path>
                <a:path w="370204" h="487044">
                  <a:moveTo>
                    <a:pt x="21917" y="229094"/>
                  </a:moveTo>
                  <a:lnTo>
                    <a:pt x="21265" y="229783"/>
                  </a:lnTo>
                  <a:lnTo>
                    <a:pt x="11698" y="230446"/>
                  </a:lnTo>
                  <a:lnTo>
                    <a:pt x="21877" y="230446"/>
                  </a:lnTo>
                  <a:lnTo>
                    <a:pt x="21917" y="229094"/>
                  </a:lnTo>
                  <a:close/>
                </a:path>
                <a:path w="370204" h="487044">
                  <a:moveTo>
                    <a:pt x="24916" y="208686"/>
                  </a:moveTo>
                  <a:lnTo>
                    <a:pt x="22716" y="215827"/>
                  </a:lnTo>
                  <a:lnTo>
                    <a:pt x="22418" y="217571"/>
                  </a:lnTo>
                  <a:lnTo>
                    <a:pt x="22187" y="220027"/>
                  </a:lnTo>
                  <a:lnTo>
                    <a:pt x="21917" y="229094"/>
                  </a:lnTo>
                  <a:lnTo>
                    <a:pt x="24884" y="225959"/>
                  </a:lnTo>
                  <a:lnTo>
                    <a:pt x="25008" y="217039"/>
                  </a:lnTo>
                  <a:lnTo>
                    <a:pt x="24916" y="208686"/>
                  </a:lnTo>
                  <a:close/>
                </a:path>
                <a:path w="370204" h="487044">
                  <a:moveTo>
                    <a:pt x="11087" y="202365"/>
                  </a:moveTo>
                  <a:lnTo>
                    <a:pt x="6031" y="204515"/>
                  </a:lnTo>
                  <a:lnTo>
                    <a:pt x="5048" y="206580"/>
                  </a:lnTo>
                  <a:lnTo>
                    <a:pt x="5037" y="209594"/>
                  </a:lnTo>
                  <a:lnTo>
                    <a:pt x="6256" y="212200"/>
                  </a:lnTo>
                  <a:lnTo>
                    <a:pt x="6643" y="215388"/>
                  </a:lnTo>
                  <a:lnTo>
                    <a:pt x="7099" y="221972"/>
                  </a:lnTo>
                  <a:lnTo>
                    <a:pt x="13245" y="225080"/>
                  </a:lnTo>
                  <a:lnTo>
                    <a:pt x="19343" y="223078"/>
                  </a:lnTo>
                  <a:lnTo>
                    <a:pt x="22128" y="217571"/>
                  </a:lnTo>
                  <a:lnTo>
                    <a:pt x="22343" y="217039"/>
                  </a:lnTo>
                  <a:lnTo>
                    <a:pt x="24160" y="211140"/>
                  </a:lnTo>
                  <a:lnTo>
                    <a:pt x="21158" y="205466"/>
                  </a:lnTo>
                  <a:lnTo>
                    <a:pt x="11087" y="202365"/>
                  </a:lnTo>
                  <a:close/>
                </a:path>
                <a:path w="370204" h="487044">
                  <a:moveTo>
                    <a:pt x="22716" y="215828"/>
                  </a:moveTo>
                  <a:lnTo>
                    <a:pt x="22343" y="217039"/>
                  </a:lnTo>
                  <a:lnTo>
                    <a:pt x="22059" y="217708"/>
                  </a:lnTo>
                  <a:lnTo>
                    <a:pt x="19343" y="223078"/>
                  </a:lnTo>
                  <a:lnTo>
                    <a:pt x="13245" y="225080"/>
                  </a:lnTo>
                  <a:lnTo>
                    <a:pt x="22035" y="225080"/>
                  </a:lnTo>
                  <a:lnTo>
                    <a:pt x="22187" y="220027"/>
                  </a:lnTo>
                  <a:lnTo>
                    <a:pt x="22418" y="217571"/>
                  </a:lnTo>
                  <a:lnTo>
                    <a:pt x="22716" y="215828"/>
                  </a:lnTo>
                  <a:close/>
                </a:path>
                <a:path w="370204" h="487044">
                  <a:moveTo>
                    <a:pt x="5039" y="208932"/>
                  </a:moveTo>
                  <a:lnTo>
                    <a:pt x="3778" y="208932"/>
                  </a:lnTo>
                  <a:lnTo>
                    <a:pt x="1608" y="213224"/>
                  </a:lnTo>
                  <a:lnTo>
                    <a:pt x="1536" y="214796"/>
                  </a:lnTo>
                  <a:lnTo>
                    <a:pt x="3253" y="220027"/>
                  </a:lnTo>
                  <a:lnTo>
                    <a:pt x="7099" y="221972"/>
                  </a:lnTo>
                  <a:lnTo>
                    <a:pt x="6643" y="215388"/>
                  </a:lnTo>
                  <a:lnTo>
                    <a:pt x="6256" y="212200"/>
                  </a:lnTo>
                  <a:lnTo>
                    <a:pt x="5037" y="209594"/>
                  </a:lnTo>
                  <a:lnTo>
                    <a:pt x="5039" y="208932"/>
                  </a:lnTo>
                  <a:close/>
                </a:path>
                <a:path w="370204" h="487044">
                  <a:moveTo>
                    <a:pt x="2335" y="211784"/>
                  </a:moveTo>
                  <a:lnTo>
                    <a:pt x="1251" y="213928"/>
                  </a:lnTo>
                  <a:lnTo>
                    <a:pt x="1536" y="214796"/>
                  </a:lnTo>
                  <a:lnTo>
                    <a:pt x="1608" y="213224"/>
                  </a:lnTo>
                  <a:lnTo>
                    <a:pt x="2335" y="211784"/>
                  </a:lnTo>
                  <a:close/>
                </a:path>
                <a:path w="370204" h="487044">
                  <a:moveTo>
                    <a:pt x="6031" y="204515"/>
                  </a:moveTo>
                  <a:lnTo>
                    <a:pt x="2335" y="211784"/>
                  </a:lnTo>
                  <a:lnTo>
                    <a:pt x="3778" y="208932"/>
                  </a:lnTo>
                  <a:lnTo>
                    <a:pt x="5039" y="208932"/>
                  </a:lnTo>
                  <a:lnTo>
                    <a:pt x="5048" y="206580"/>
                  </a:lnTo>
                  <a:lnTo>
                    <a:pt x="6031" y="204515"/>
                  </a:lnTo>
                  <a:close/>
                </a:path>
                <a:path w="370204" h="487044">
                  <a:moveTo>
                    <a:pt x="23542" y="202365"/>
                  </a:moveTo>
                  <a:lnTo>
                    <a:pt x="11087" y="202365"/>
                  </a:lnTo>
                  <a:lnTo>
                    <a:pt x="21158" y="205466"/>
                  </a:lnTo>
                  <a:lnTo>
                    <a:pt x="24160" y="211140"/>
                  </a:lnTo>
                  <a:lnTo>
                    <a:pt x="24804" y="209048"/>
                  </a:lnTo>
                  <a:lnTo>
                    <a:pt x="24697" y="205873"/>
                  </a:lnTo>
                  <a:lnTo>
                    <a:pt x="24573" y="204274"/>
                  </a:lnTo>
                  <a:lnTo>
                    <a:pt x="23542" y="202365"/>
                  </a:lnTo>
                  <a:close/>
                </a:path>
                <a:path w="370204" h="487044">
                  <a:moveTo>
                    <a:pt x="19648" y="199464"/>
                  </a:moveTo>
                  <a:lnTo>
                    <a:pt x="22697" y="200802"/>
                  </a:lnTo>
                  <a:lnTo>
                    <a:pt x="24573" y="204274"/>
                  </a:lnTo>
                  <a:lnTo>
                    <a:pt x="24916" y="208686"/>
                  </a:lnTo>
                  <a:lnTo>
                    <a:pt x="25782" y="205873"/>
                  </a:lnTo>
                  <a:lnTo>
                    <a:pt x="22926" y="200474"/>
                  </a:lnTo>
                  <a:lnTo>
                    <a:pt x="19648" y="199464"/>
                  </a:lnTo>
                  <a:close/>
                </a:path>
                <a:path w="370204" h="487044">
                  <a:moveTo>
                    <a:pt x="6340" y="203865"/>
                  </a:moveTo>
                  <a:lnTo>
                    <a:pt x="6006" y="204525"/>
                  </a:lnTo>
                  <a:lnTo>
                    <a:pt x="6340" y="203865"/>
                  </a:lnTo>
                  <a:close/>
                </a:path>
                <a:path w="370204" h="487044">
                  <a:moveTo>
                    <a:pt x="15505" y="198202"/>
                  </a:moveTo>
                  <a:lnTo>
                    <a:pt x="6031" y="204515"/>
                  </a:lnTo>
                  <a:lnTo>
                    <a:pt x="11087" y="202365"/>
                  </a:lnTo>
                  <a:lnTo>
                    <a:pt x="23542" y="202365"/>
                  </a:lnTo>
                  <a:lnTo>
                    <a:pt x="22697" y="200802"/>
                  </a:lnTo>
                  <a:lnTo>
                    <a:pt x="19648" y="199464"/>
                  </a:lnTo>
                  <a:lnTo>
                    <a:pt x="15505" y="198202"/>
                  </a:lnTo>
                  <a:close/>
                </a:path>
                <a:path w="370204" h="487044">
                  <a:moveTo>
                    <a:pt x="7171" y="202221"/>
                  </a:moveTo>
                  <a:lnTo>
                    <a:pt x="7053" y="202365"/>
                  </a:lnTo>
                  <a:lnTo>
                    <a:pt x="6340" y="203865"/>
                  </a:lnTo>
                  <a:lnTo>
                    <a:pt x="7171" y="202221"/>
                  </a:lnTo>
                  <a:close/>
                </a:path>
                <a:path w="370204" h="487044">
                  <a:moveTo>
                    <a:pt x="13342" y="197523"/>
                  </a:moveTo>
                  <a:lnTo>
                    <a:pt x="8507" y="199579"/>
                  </a:lnTo>
                  <a:lnTo>
                    <a:pt x="7171" y="202221"/>
                  </a:lnTo>
                  <a:lnTo>
                    <a:pt x="8257" y="200964"/>
                  </a:lnTo>
                  <a:lnTo>
                    <a:pt x="10964" y="199172"/>
                  </a:lnTo>
                  <a:lnTo>
                    <a:pt x="12310" y="198659"/>
                  </a:lnTo>
                  <a:lnTo>
                    <a:pt x="15549" y="198202"/>
                  </a:lnTo>
                  <a:lnTo>
                    <a:pt x="13342" y="197523"/>
                  </a:lnTo>
                  <a:close/>
                </a:path>
                <a:path w="370204" h="487044">
                  <a:moveTo>
                    <a:pt x="15582" y="198212"/>
                  </a:moveTo>
                  <a:lnTo>
                    <a:pt x="19648" y="199464"/>
                  </a:lnTo>
                  <a:lnTo>
                    <a:pt x="17328" y="198447"/>
                  </a:lnTo>
                  <a:lnTo>
                    <a:pt x="15582" y="198212"/>
                  </a:lnTo>
                  <a:close/>
                </a:path>
                <a:path w="370204" h="487044">
                  <a:moveTo>
                    <a:pt x="15549" y="198202"/>
                  </a:move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2620" y="2840170"/>
              <a:ext cx="322054" cy="9823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58072" y="4065906"/>
              <a:ext cx="50165" cy="111760"/>
            </a:xfrm>
            <a:custGeom>
              <a:avLst/>
              <a:gdLst/>
              <a:ahLst/>
              <a:cxnLst/>
              <a:rect l="l" t="t" r="r" b="b"/>
              <a:pathLst>
                <a:path w="50165" h="111760">
                  <a:moveTo>
                    <a:pt x="1354" y="76519"/>
                  </a:moveTo>
                  <a:lnTo>
                    <a:pt x="13810" y="111259"/>
                  </a:lnTo>
                  <a:lnTo>
                    <a:pt x="23333" y="108654"/>
                  </a:lnTo>
                  <a:lnTo>
                    <a:pt x="26211" y="104059"/>
                  </a:lnTo>
                  <a:lnTo>
                    <a:pt x="23964" y="91877"/>
                  </a:lnTo>
                  <a:lnTo>
                    <a:pt x="22722" y="84355"/>
                  </a:lnTo>
                  <a:lnTo>
                    <a:pt x="22221" y="80502"/>
                  </a:lnTo>
                  <a:lnTo>
                    <a:pt x="6199" y="80502"/>
                  </a:lnTo>
                  <a:lnTo>
                    <a:pt x="1354" y="76519"/>
                  </a:lnTo>
                  <a:close/>
                </a:path>
                <a:path w="50165" h="111760">
                  <a:moveTo>
                    <a:pt x="3638" y="60835"/>
                  </a:moveTo>
                  <a:lnTo>
                    <a:pt x="307" y="64486"/>
                  </a:lnTo>
                  <a:lnTo>
                    <a:pt x="609" y="70698"/>
                  </a:lnTo>
                  <a:lnTo>
                    <a:pt x="1354" y="76519"/>
                  </a:lnTo>
                  <a:lnTo>
                    <a:pt x="6199" y="80502"/>
                  </a:lnTo>
                  <a:lnTo>
                    <a:pt x="17281" y="79420"/>
                  </a:lnTo>
                  <a:lnTo>
                    <a:pt x="21352" y="74764"/>
                  </a:lnTo>
                  <a:lnTo>
                    <a:pt x="21150" y="69222"/>
                  </a:lnTo>
                  <a:lnTo>
                    <a:pt x="20897" y="63714"/>
                  </a:lnTo>
                  <a:lnTo>
                    <a:pt x="16173" y="63714"/>
                  </a:lnTo>
                  <a:lnTo>
                    <a:pt x="4542" y="62043"/>
                  </a:lnTo>
                  <a:lnTo>
                    <a:pt x="3638" y="60835"/>
                  </a:lnTo>
                  <a:close/>
                </a:path>
                <a:path w="50165" h="111760">
                  <a:moveTo>
                    <a:pt x="21151" y="69233"/>
                  </a:moveTo>
                  <a:lnTo>
                    <a:pt x="21352" y="74764"/>
                  </a:lnTo>
                  <a:lnTo>
                    <a:pt x="17281" y="79420"/>
                  </a:lnTo>
                  <a:lnTo>
                    <a:pt x="6199" y="80502"/>
                  </a:lnTo>
                  <a:lnTo>
                    <a:pt x="22221" y="80502"/>
                  </a:lnTo>
                  <a:lnTo>
                    <a:pt x="21740" y="76799"/>
                  </a:lnTo>
                  <a:lnTo>
                    <a:pt x="21151" y="69233"/>
                  </a:lnTo>
                  <a:close/>
                </a:path>
                <a:path w="50165" h="111760">
                  <a:moveTo>
                    <a:pt x="599" y="70615"/>
                  </a:moveTo>
                  <a:lnTo>
                    <a:pt x="1159" y="76360"/>
                  </a:lnTo>
                  <a:lnTo>
                    <a:pt x="1354" y="76519"/>
                  </a:lnTo>
                  <a:lnTo>
                    <a:pt x="599" y="70615"/>
                  </a:lnTo>
                  <a:close/>
                </a:path>
                <a:path w="50165" h="111760">
                  <a:moveTo>
                    <a:pt x="597" y="70599"/>
                  </a:moveTo>
                  <a:close/>
                </a:path>
                <a:path w="50165" h="111760">
                  <a:moveTo>
                    <a:pt x="496" y="56637"/>
                  </a:moveTo>
                  <a:lnTo>
                    <a:pt x="396" y="57367"/>
                  </a:lnTo>
                  <a:lnTo>
                    <a:pt x="111" y="61732"/>
                  </a:lnTo>
                  <a:lnTo>
                    <a:pt x="0" y="64486"/>
                  </a:lnTo>
                  <a:lnTo>
                    <a:pt x="597" y="70599"/>
                  </a:lnTo>
                  <a:lnTo>
                    <a:pt x="307" y="64486"/>
                  </a:lnTo>
                  <a:lnTo>
                    <a:pt x="3638" y="60835"/>
                  </a:lnTo>
                  <a:lnTo>
                    <a:pt x="496" y="56637"/>
                  </a:lnTo>
                  <a:close/>
                </a:path>
                <a:path w="50165" h="111760">
                  <a:moveTo>
                    <a:pt x="21537" y="59827"/>
                  </a:moveTo>
                  <a:lnTo>
                    <a:pt x="18908" y="61732"/>
                  </a:lnTo>
                  <a:lnTo>
                    <a:pt x="20889" y="63539"/>
                  </a:lnTo>
                  <a:lnTo>
                    <a:pt x="21151" y="69233"/>
                  </a:lnTo>
                  <a:lnTo>
                    <a:pt x="20979" y="64486"/>
                  </a:lnTo>
                  <a:lnTo>
                    <a:pt x="21061" y="63539"/>
                  </a:lnTo>
                  <a:lnTo>
                    <a:pt x="21537" y="59827"/>
                  </a:lnTo>
                  <a:close/>
                </a:path>
                <a:path w="50165" h="111760">
                  <a:moveTo>
                    <a:pt x="16069" y="59143"/>
                  </a:moveTo>
                  <a:lnTo>
                    <a:pt x="4702" y="59668"/>
                  </a:lnTo>
                  <a:lnTo>
                    <a:pt x="3638" y="60835"/>
                  </a:lnTo>
                  <a:lnTo>
                    <a:pt x="4542" y="62043"/>
                  </a:lnTo>
                  <a:lnTo>
                    <a:pt x="16173" y="63714"/>
                  </a:lnTo>
                  <a:lnTo>
                    <a:pt x="18908" y="61732"/>
                  </a:lnTo>
                  <a:lnTo>
                    <a:pt x="16069" y="59143"/>
                  </a:lnTo>
                  <a:close/>
                </a:path>
                <a:path w="50165" h="111760">
                  <a:moveTo>
                    <a:pt x="18908" y="61732"/>
                  </a:moveTo>
                  <a:lnTo>
                    <a:pt x="16173" y="63714"/>
                  </a:lnTo>
                  <a:lnTo>
                    <a:pt x="20897" y="63714"/>
                  </a:lnTo>
                  <a:lnTo>
                    <a:pt x="20889" y="63539"/>
                  </a:lnTo>
                  <a:lnTo>
                    <a:pt x="18908" y="61732"/>
                  </a:lnTo>
                  <a:close/>
                </a:path>
                <a:path w="50165" h="111760">
                  <a:moveTo>
                    <a:pt x="21626" y="59143"/>
                  </a:moveTo>
                  <a:lnTo>
                    <a:pt x="16069" y="59143"/>
                  </a:lnTo>
                  <a:lnTo>
                    <a:pt x="18908" y="61732"/>
                  </a:lnTo>
                  <a:lnTo>
                    <a:pt x="21537" y="59827"/>
                  </a:lnTo>
                  <a:lnTo>
                    <a:pt x="21626" y="59143"/>
                  </a:lnTo>
                  <a:close/>
                </a:path>
                <a:path w="50165" h="111760">
                  <a:moveTo>
                    <a:pt x="8037" y="40598"/>
                  </a:moveTo>
                  <a:lnTo>
                    <a:pt x="2437" y="44470"/>
                  </a:lnTo>
                  <a:lnTo>
                    <a:pt x="1296" y="50787"/>
                  </a:lnTo>
                  <a:lnTo>
                    <a:pt x="496" y="56637"/>
                  </a:lnTo>
                  <a:lnTo>
                    <a:pt x="3638" y="60835"/>
                  </a:lnTo>
                  <a:lnTo>
                    <a:pt x="4702" y="59668"/>
                  </a:lnTo>
                  <a:lnTo>
                    <a:pt x="16069" y="59143"/>
                  </a:lnTo>
                  <a:lnTo>
                    <a:pt x="21626" y="59143"/>
                  </a:lnTo>
                  <a:lnTo>
                    <a:pt x="22545" y="54100"/>
                  </a:lnTo>
                  <a:lnTo>
                    <a:pt x="23479" y="48770"/>
                  </a:lnTo>
                  <a:lnTo>
                    <a:pt x="23598" y="48329"/>
                  </a:lnTo>
                  <a:lnTo>
                    <a:pt x="19724" y="42729"/>
                  </a:lnTo>
                  <a:lnTo>
                    <a:pt x="8037" y="40598"/>
                  </a:lnTo>
                  <a:close/>
                </a:path>
                <a:path w="50165" h="111760">
                  <a:moveTo>
                    <a:pt x="22532" y="54171"/>
                  </a:moveTo>
                  <a:lnTo>
                    <a:pt x="21626" y="59143"/>
                  </a:lnTo>
                  <a:lnTo>
                    <a:pt x="21537" y="59827"/>
                  </a:lnTo>
                  <a:lnTo>
                    <a:pt x="22532" y="54171"/>
                  </a:lnTo>
                  <a:close/>
                </a:path>
                <a:path w="50165" h="111760">
                  <a:moveTo>
                    <a:pt x="43025" y="0"/>
                  </a:moveTo>
                  <a:lnTo>
                    <a:pt x="12474" y="27934"/>
                  </a:lnTo>
                  <a:lnTo>
                    <a:pt x="462" y="56592"/>
                  </a:lnTo>
                  <a:lnTo>
                    <a:pt x="1296" y="50787"/>
                  </a:lnTo>
                  <a:lnTo>
                    <a:pt x="2437" y="44470"/>
                  </a:lnTo>
                  <a:lnTo>
                    <a:pt x="8037" y="40598"/>
                  </a:lnTo>
                  <a:lnTo>
                    <a:pt x="28238" y="40598"/>
                  </a:lnTo>
                  <a:lnTo>
                    <a:pt x="29141" y="39046"/>
                  </a:lnTo>
                  <a:lnTo>
                    <a:pt x="49782" y="9328"/>
                  </a:lnTo>
                  <a:lnTo>
                    <a:pt x="49151" y="4667"/>
                  </a:lnTo>
                  <a:lnTo>
                    <a:pt x="43025" y="0"/>
                  </a:lnTo>
                  <a:close/>
                </a:path>
                <a:path w="50165" h="111760">
                  <a:moveTo>
                    <a:pt x="23534" y="48676"/>
                  </a:moveTo>
                  <a:lnTo>
                    <a:pt x="22532" y="54171"/>
                  </a:lnTo>
                  <a:lnTo>
                    <a:pt x="23534" y="48676"/>
                  </a:lnTo>
                  <a:close/>
                </a:path>
                <a:path w="50165" h="111760">
                  <a:moveTo>
                    <a:pt x="28238" y="40598"/>
                  </a:moveTo>
                  <a:lnTo>
                    <a:pt x="8037" y="40598"/>
                  </a:lnTo>
                  <a:lnTo>
                    <a:pt x="19724" y="42729"/>
                  </a:lnTo>
                  <a:lnTo>
                    <a:pt x="23598" y="48329"/>
                  </a:lnTo>
                  <a:lnTo>
                    <a:pt x="23534" y="48676"/>
                  </a:lnTo>
                  <a:lnTo>
                    <a:pt x="28238" y="40598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15906" y="5881889"/>
            <a:ext cx="907715" cy="2789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52360" y="5877897"/>
            <a:ext cx="443151" cy="2559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32816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Cycle</a:t>
            </a:r>
            <a:r>
              <a:rPr spc="-100" dirty="0"/>
              <a:t> </a:t>
            </a:r>
            <a:r>
              <a:rPr spc="-5" dirty="0"/>
              <a:t>Finding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78413" y="2388675"/>
            <a:ext cx="3136900" cy="3920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171450" indent="-342900">
              <a:lnSpc>
                <a:spcPct val="100000"/>
              </a:lnSpc>
              <a:spcBef>
                <a:spcPts val="105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/>
              <a:t>We can </a:t>
            </a:r>
            <a:r>
              <a:rPr spc="-5" dirty="0"/>
              <a:t>specialize the </a:t>
            </a:r>
            <a:r>
              <a:rPr dirty="0"/>
              <a:t> </a:t>
            </a:r>
            <a:r>
              <a:rPr spc="-5" dirty="0"/>
              <a:t>DFS</a:t>
            </a:r>
            <a:r>
              <a:rPr spc="-20" dirty="0"/>
              <a:t> </a:t>
            </a:r>
            <a:r>
              <a:rPr dirty="0"/>
              <a:t>algorithm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find</a:t>
            </a:r>
            <a:r>
              <a:rPr spc="-20" dirty="0"/>
              <a:t> </a:t>
            </a:r>
            <a:r>
              <a:rPr dirty="0"/>
              <a:t>a </a:t>
            </a:r>
            <a:r>
              <a:rPr spc="-610" dirty="0"/>
              <a:t> </a:t>
            </a:r>
            <a:r>
              <a:rPr spc="-5" dirty="0"/>
              <a:t>simple</a:t>
            </a:r>
            <a:r>
              <a:rPr spc="-20" dirty="0"/>
              <a:t> </a:t>
            </a:r>
            <a:r>
              <a:rPr spc="-5" dirty="0"/>
              <a:t>cycle</a:t>
            </a:r>
          </a:p>
          <a:p>
            <a:pPr marL="354965" marR="12065" indent="-342900">
              <a:lnSpc>
                <a:spcPct val="100699"/>
              </a:lnSpc>
              <a:spcBef>
                <a:spcPts val="420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/>
              <a:t>We</a:t>
            </a:r>
            <a:r>
              <a:rPr spc="20" dirty="0"/>
              <a:t> </a:t>
            </a:r>
            <a:r>
              <a:rPr dirty="0"/>
              <a:t>use</a:t>
            </a:r>
            <a:r>
              <a:rPr spc="1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stack</a:t>
            </a:r>
            <a:r>
              <a:rPr spc="35" dirty="0"/>
              <a:t> </a:t>
            </a:r>
            <a:r>
              <a:rPr b="1" i="1" dirty="0">
                <a:latin typeface="Times New Roman"/>
                <a:cs typeface="Times New Roman"/>
              </a:rPr>
              <a:t>S</a:t>
            </a:r>
            <a:r>
              <a:rPr b="1" i="1" spc="145" dirty="0">
                <a:latin typeface="Times New Roman"/>
                <a:cs typeface="Times New Roman"/>
              </a:rPr>
              <a:t> </a:t>
            </a:r>
            <a:r>
              <a:rPr spc="-5" dirty="0"/>
              <a:t>to </a:t>
            </a:r>
            <a:r>
              <a:rPr dirty="0"/>
              <a:t> </a:t>
            </a:r>
            <a:r>
              <a:rPr spc="-5" dirty="0"/>
              <a:t>keep track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path </a:t>
            </a:r>
            <a:r>
              <a:rPr spc="5" dirty="0"/>
              <a:t> </a:t>
            </a:r>
            <a:r>
              <a:rPr dirty="0"/>
              <a:t>between </a:t>
            </a:r>
            <a:r>
              <a:rPr spc="-5" dirty="0"/>
              <a:t>the start vertex </a:t>
            </a:r>
            <a:r>
              <a:rPr spc="-61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current</a:t>
            </a:r>
            <a:r>
              <a:rPr spc="-10" dirty="0"/>
              <a:t> </a:t>
            </a:r>
            <a:r>
              <a:rPr spc="-5" dirty="0"/>
              <a:t>vertex</a:t>
            </a:r>
          </a:p>
          <a:p>
            <a:pPr marL="354965" marR="5080" indent="-342900">
              <a:lnSpc>
                <a:spcPct val="99400"/>
              </a:lnSpc>
              <a:spcBef>
                <a:spcPts val="490"/>
              </a:spcBef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/>
              <a:t>As soon as a back </a:t>
            </a:r>
            <a:r>
              <a:rPr spc="-5" dirty="0"/>
              <a:t>edge </a:t>
            </a:r>
            <a:r>
              <a:rPr dirty="0"/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v, </a:t>
            </a:r>
            <a:r>
              <a:rPr sz="2400" b="1" i="1" spc="-5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dirty="0"/>
              <a:t>is </a:t>
            </a:r>
            <a:r>
              <a:rPr spc="-5" dirty="0"/>
              <a:t>encountered, </a:t>
            </a:r>
            <a:r>
              <a:rPr dirty="0"/>
              <a:t> we </a:t>
            </a:r>
            <a:r>
              <a:rPr spc="-5" dirty="0"/>
              <a:t>return the cycle </a:t>
            </a:r>
            <a:r>
              <a:rPr dirty="0"/>
              <a:t>as </a:t>
            </a:r>
            <a:r>
              <a:rPr spc="5" dirty="0"/>
              <a:t> </a:t>
            </a:r>
            <a:r>
              <a:rPr spc="-5" dirty="0"/>
              <a:t>the </a:t>
            </a:r>
            <a:r>
              <a:rPr dirty="0"/>
              <a:t>portion of </a:t>
            </a:r>
            <a:r>
              <a:rPr spc="-5" dirty="0"/>
              <a:t>the </a:t>
            </a:r>
            <a:r>
              <a:rPr dirty="0"/>
              <a:t>stack </a:t>
            </a:r>
            <a:r>
              <a:rPr spc="5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dirty="0"/>
              <a:t>top</a:t>
            </a:r>
            <a:r>
              <a:rPr spc="-15" dirty="0"/>
              <a:t> </a:t>
            </a:r>
            <a:r>
              <a:rPr spc="-5" dirty="0"/>
              <a:t>to vertex </a:t>
            </a:r>
            <a:r>
              <a:rPr sz="2400" b="1" i="1" dirty="0">
                <a:latin typeface="Times New Roman"/>
                <a:cs typeface="Times New Roman"/>
              </a:rPr>
              <a:t>w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93140" indent="-229235">
              <a:lnSpc>
                <a:spcPct val="110000"/>
              </a:lnSpc>
              <a:spcBef>
                <a:spcPts val="100"/>
              </a:spcBef>
            </a:pPr>
            <a:r>
              <a:rPr i="0" spc="-5" dirty="0">
                <a:solidFill>
                  <a:srgbClr val="000000"/>
                </a:solidFill>
                <a:latin typeface="Times New Roman"/>
                <a:cs typeface="Times New Roman"/>
              </a:rPr>
              <a:t>Algorithm</a:t>
            </a:r>
            <a:r>
              <a:rPr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cycleDFS</a:t>
            </a:r>
            <a:r>
              <a:rPr b="0" i="0" spc="-5" dirty="0">
                <a:latin typeface="Times New Roman"/>
                <a:cs typeface="Times New Roman"/>
              </a:rPr>
              <a:t>(</a:t>
            </a:r>
            <a:r>
              <a:rPr spc="-5" dirty="0"/>
              <a:t>G,</a:t>
            </a:r>
            <a:r>
              <a:rPr spc="10" dirty="0"/>
              <a:t> </a:t>
            </a:r>
            <a:r>
              <a:rPr spc="-5" dirty="0"/>
              <a:t>v</a:t>
            </a:r>
            <a:r>
              <a:rPr b="0" i="0" spc="-5" dirty="0">
                <a:latin typeface="Times New Roman"/>
                <a:cs typeface="Times New Roman"/>
              </a:rPr>
              <a:t>) </a:t>
            </a:r>
            <a:r>
              <a:rPr b="0" i="0" spc="-385" dirty="0">
                <a:latin typeface="Times New Roman"/>
                <a:cs typeface="Times New Roman"/>
              </a:rPr>
              <a:t> </a:t>
            </a:r>
            <a:r>
              <a:rPr spc="-5" dirty="0"/>
              <a:t>S.push</a:t>
            </a:r>
            <a:r>
              <a:rPr b="0" i="0" spc="-5" dirty="0">
                <a:latin typeface="Times New Roman"/>
                <a:cs typeface="Times New Roman"/>
              </a:rPr>
              <a:t>(</a:t>
            </a:r>
            <a:r>
              <a:rPr spc="-5" dirty="0"/>
              <a:t>v</a:t>
            </a:r>
            <a:r>
              <a:rPr b="0" i="0" spc="-5" dirty="0">
                <a:latin typeface="Times New Roman"/>
                <a:cs typeface="Times New Roman"/>
              </a:rPr>
              <a:t>)</a:t>
            </a:r>
          </a:p>
          <a:p>
            <a:pPr marL="241300">
              <a:lnSpc>
                <a:spcPct val="100000"/>
              </a:lnSpc>
              <a:spcBef>
                <a:spcPts val="190"/>
              </a:spcBef>
            </a:pPr>
            <a:r>
              <a:rPr b="0" spc="-5" dirty="0">
                <a:solidFill>
                  <a:srgbClr val="577052"/>
                </a:solidFill>
                <a:latin typeface="Times New Roman"/>
                <a:cs typeface="Times New Roman"/>
              </a:rPr>
              <a:t>mark</a:t>
            </a:r>
            <a:r>
              <a:rPr b="0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577052"/>
                </a:solidFill>
              </a:rPr>
              <a:t>v</a:t>
            </a:r>
            <a:r>
              <a:rPr spc="-10" dirty="0">
                <a:solidFill>
                  <a:srgbClr val="577052"/>
                </a:solidFill>
              </a:rPr>
              <a:t> </a:t>
            </a:r>
            <a:r>
              <a:rPr b="0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b="0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577052"/>
                </a:solidFill>
              </a:rPr>
              <a:t>VISITED</a:t>
            </a:r>
          </a:p>
          <a:p>
            <a:pPr marL="241300">
              <a:lnSpc>
                <a:spcPct val="100000"/>
              </a:lnSpc>
            </a:pPr>
            <a:r>
              <a:rPr i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i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i="0" spc="-5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i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577052"/>
                </a:solidFill>
              </a:rPr>
              <a:t>w </a:t>
            </a:r>
            <a:r>
              <a:rPr b="0" i="0" spc="-5" dirty="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b="0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577052"/>
                </a:solidFill>
              </a:rPr>
              <a:t>{neighbors</a:t>
            </a:r>
            <a:r>
              <a:rPr spc="10" dirty="0">
                <a:solidFill>
                  <a:srgbClr val="577052"/>
                </a:solidFill>
              </a:rPr>
              <a:t> </a:t>
            </a:r>
            <a:r>
              <a:rPr spc="-5" dirty="0">
                <a:solidFill>
                  <a:srgbClr val="577052"/>
                </a:solidFill>
              </a:rPr>
              <a:t>of v}</a:t>
            </a: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i="0" spc="-5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i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577052"/>
                </a:solidFill>
              </a:rPr>
              <a:t>(w,</a:t>
            </a:r>
            <a:r>
              <a:rPr spc="-5" dirty="0">
                <a:solidFill>
                  <a:srgbClr val="577052"/>
                </a:solidFill>
              </a:rPr>
              <a:t> v)</a:t>
            </a:r>
            <a:r>
              <a:rPr dirty="0">
                <a:solidFill>
                  <a:srgbClr val="577052"/>
                </a:solidFill>
              </a:rPr>
              <a:t> </a:t>
            </a:r>
            <a:r>
              <a:rPr b="0" spc="-5" dirty="0">
                <a:solidFill>
                  <a:srgbClr val="577052"/>
                </a:solidFill>
                <a:latin typeface="Times New Roman"/>
                <a:cs typeface="Times New Roman"/>
              </a:rPr>
              <a:t>is</a:t>
            </a:r>
            <a:r>
              <a:rPr b="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577052"/>
                </a:solidFill>
              </a:rPr>
              <a:t>UNEXPLORED</a:t>
            </a:r>
          </a:p>
          <a:p>
            <a:pPr marL="927100" marR="5080" indent="-228600" algn="just">
              <a:lnSpc>
                <a:spcPct val="100000"/>
              </a:lnSpc>
            </a:pPr>
            <a:r>
              <a:rPr i="0" spc="-5" dirty="0">
                <a:solidFill>
                  <a:srgbClr val="000000"/>
                </a:solidFill>
                <a:latin typeface="Times New Roman"/>
                <a:cs typeface="Times New Roman"/>
              </a:rPr>
              <a:t>if </a:t>
            </a:r>
            <a:r>
              <a:rPr spc="-5" dirty="0">
                <a:solidFill>
                  <a:srgbClr val="577052"/>
                </a:solidFill>
              </a:rPr>
              <a:t>w </a:t>
            </a:r>
            <a:r>
              <a:rPr b="0" spc="-5" dirty="0">
                <a:solidFill>
                  <a:srgbClr val="577052"/>
                </a:solidFill>
                <a:latin typeface="Times New Roman"/>
                <a:cs typeface="Times New Roman"/>
              </a:rPr>
              <a:t>is </a:t>
            </a:r>
            <a:r>
              <a:rPr b="0" spc="-10" dirty="0">
                <a:solidFill>
                  <a:srgbClr val="577052"/>
                </a:solidFill>
                <a:latin typeface="Times New Roman"/>
                <a:cs typeface="Times New Roman"/>
              </a:rPr>
              <a:t>marked </a:t>
            </a:r>
            <a:r>
              <a:rPr b="0" spc="-5" dirty="0">
                <a:solidFill>
                  <a:srgbClr val="577052"/>
                </a:solidFill>
                <a:latin typeface="Times New Roman"/>
                <a:cs typeface="Times New Roman"/>
              </a:rPr>
              <a:t>as </a:t>
            </a:r>
            <a:r>
              <a:rPr spc="-10" dirty="0">
                <a:solidFill>
                  <a:srgbClr val="577052"/>
                </a:solidFill>
              </a:rPr>
              <a:t>UNVISITED </a:t>
            </a:r>
            <a:r>
              <a:rPr spc="-385" dirty="0">
                <a:solidFill>
                  <a:srgbClr val="577052"/>
                </a:solidFill>
              </a:rPr>
              <a:t> </a:t>
            </a:r>
            <a:r>
              <a:rPr b="0" spc="-5" dirty="0">
                <a:solidFill>
                  <a:srgbClr val="577052"/>
                </a:solidFill>
                <a:latin typeface="Times New Roman"/>
                <a:cs typeface="Times New Roman"/>
              </a:rPr>
              <a:t>mark </a:t>
            </a:r>
            <a:r>
              <a:rPr spc="-25" dirty="0">
                <a:solidFill>
                  <a:srgbClr val="577052"/>
                </a:solidFill>
              </a:rPr>
              <a:t>(w, </a:t>
            </a:r>
            <a:r>
              <a:rPr spc="-5" dirty="0">
                <a:solidFill>
                  <a:srgbClr val="577052"/>
                </a:solidFill>
              </a:rPr>
              <a:t>v) </a:t>
            </a:r>
            <a:r>
              <a:rPr b="0" spc="-5" dirty="0">
                <a:solidFill>
                  <a:srgbClr val="577052"/>
                </a:solidFill>
                <a:latin typeface="Times New Roman"/>
                <a:cs typeface="Times New Roman"/>
              </a:rPr>
              <a:t>as </a:t>
            </a:r>
            <a:r>
              <a:rPr spc="-10" dirty="0">
                <a:solidFill>
                  <a:srgbClr val="577052"/>
                </a:solidFill>
              </a:rPr>
              <a:t>EXPLORED </a:t>
            </a:r>
            <a:r>
              <a:rPr spc="-385" dirty="0">
                <a:solidFill>
                  <a:srgbClr val="577052"/>
                </a:solidFill>
              </a:rPr>
              <a:t> </a:t>
            </a:r>
            <a:r>
              <a:rPr spc="-5" dirty="0">
                <a:solidFill>
                  <a:srgbClr val="577052"/>
                </a:solidFill>
              </a:rPr>
              <a:t>cycleDFS</a:t>
            </a:r>
            <a:r>
              <a:rPr b="0" i="0" spc="-5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pc="-5" dirty="0">
                <a:solidFill>
                  <a:srgbClr val="577052"/>
                </a:solidFill>
              </a:rPr>
              <a:t>G,</a:t>
            </a:r>
            <a:r>
              <a:rPr spc="25" dirty="0">
                <a:solidFill>
                  <a:srgbClr val="577052"/>
                </a:solidFill>
              </a:rPr>
              <a:t> </a:t>
            </a:r>
            <a:r>
              <a:rPr spc="-5" dirty="0">
                <a:solidFill>
                  <a:srgbClr val="577052"/>
                </a:solidFill>
              </a:rPr>
              <a:t>w</a:t>
            </a:r>
            <a:r>
              <a:rPr b="0" i="0" spc="-5" dirty="0">
                <a:solidFill>
                  <a:srgbClr val="577052"/>
                </a:solidFill>
                <a:latin typeface="Times New Roman"/>
                <a:cs typeface="Times New Roman"/>
              </a:rPr>
              <a:t>)</a:t>
            </a:r>
          </a:p>
          <a:p>
            <a:pPr marL="698500">
              <a:lnSpc>
                <a:spcPct val="100000"/>
              </a:lnSpc>
            </a:pPr>
            <a:r>
              <a:rPr i="0" spc="-5" dirty="0">
                <a:solidFill>
                  <a:srgbClr val="000000"/>
                </a:solidFill>
                <a:latin typeface="Times New Roman"/>
                <a:cs typeface="Times New Roman"/>
              </a:rPr>
              <a:t>else</a:t>
            </a:r>
          </a:p>
          <a:p>
            <a:pPr marL="927100">
              <a:lnSpc>
                <a:spcPct val="100000"/>
              </a:lnSpc>
            </a:pPr>
            <a:r>
              <a:rPr spc="-5" dirty="0"/>
              <a:t>T</a:t>
            </a:r>
            <a:r>
              <a:rPr spc="-10" dirty="0"/>
              <a:t> </a:t>
            </a:r>
            <a:r>
              <a:rPr b="0" i="0" spc="-5"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b="0"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i="0" spc="-5" dirty="0">
                <a:latin typeface="Times New Roman"/>
                <a:cs typeface="Times New Roman"/>
              </a:rPr>
              <a:t>new</a:t>
            </a:r>
            <a:r>
              <a:rPr b="0" i="0" spc="-20" dirty="0">
                <a:latin typeface="Times New Roman"/>
                <a:cs typeface="Times New Roman"/>
              </a:rPr>
              <a:t> </a:t>
            </a:r>
            <a:r>
              <a:rPr b="0" i="0" spc="-10" dirty="0">
                <a:latin typeface="Times New Roman"/>
                <a:cs typeface="Times New Roman"/>
              </a:rPr>
              <a:t>empty</a:t>
            </a:r>
            <a:r>
              <a:rPr b="0" i="0" spc="35" dirty="0">
                <a:latin typeface="Times New Roman"/>
                <a:cs typeface="Times New Roman"/>
              </a:rPr>
              <a:t> </a:t>
            </a:r>
            <a:r>
              <a:rPr b="0" i="0" spc="-10" dirty="0">
                <a:latin typeface="Times New Roman"/>
                <a:cs typeface="Times New Roman"/>
              </a:rPr>
              <a:t>stack</a:t>
            </a:r>
          </a:p>
          <a:p>
            <a:pPr marL="927100">
              <a:lnSpc>
                <a:spcPct val="100000"/>
              </a:lnSpc>
            </a:pPr>
            <a:r>
              <a:rPr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repeat</a:t>
            </a:r>
          </a:p>
          <a:p>
            <a:pPr marL="1155700">
              <a:lnSpc>
                <a:spcPct val="100000"/>
              </a:lnSpc>
            </a:pPr>
            <a:r>
              <a:rPr spc="-5" dirty="0"/>
              <a:t>o</a:t>
            </a:r>
            <a:r>
              <a:rPr spc="-25" dirty="0"/>
              <a:t> </a:t>
            </a:r>
            <a:r>
              <a:rPr b="0" i="0" spc="-5"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b="0"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S.pop</a:t>
            </a:r>
            <a:r>
              <a:rPr b="0" i="0" spc="-5" dirty="0">
                <a:latin typeface="Times New Roman"/>
                <a:cs typeface="Times New Roman"/>
              </a:rPr>
              <a:t>()</a:t>
            </a:r>
          </a:p>
          <a:p>
            <a:pPr marL="1155700">
              <a:lnSpc>
                <a:spcPct val="100000"/>
              </a:lnSpc>
            </a:pPr>
            <a:r>
              <a:rPr spc="-20" dirty="0"/>
              <a:t>T.push</a:t>
            </a:r>
            <a:r>
              <a:rPr b="0" i="0" spc="-20" dirty="0">
                <a:latin typeface="Times New Roman"/>
                <a:cs typeface="Times New Roman"/>
              </a:rPr>
              <a:t>(</a:t>
            </a:r>
            <a:r>
              <a:rPr spc="-20" dirty="0"/>
              <a:t>o</a:t>
            </a:r>
            <a:r>
              <a:rPr b="0" i="0" spc="-20" dirty="0">
                <a:latin typeface="Times New Roman"/>
                <a:cs typeface="Times New Roman"/>
              </a:rPr>
              <a:t>)</a:t>
            </a:r>
          </a:p>
          <a:p>
            <a:pPr marL="927100">
              <a:lnSpc>
                <a:spcPct val="100000"/>
              </a:lnSpc>
            </a:pPr>
            <a:r>
              <a:rPr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until</a:t>
            </a:r>
            <a:r>
              <a:rPr i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b="0" i="0" spc="-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b="0"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</a:p>
          <a:p>
            <a:pPr marL="927100">
              <a:lnSpc>
                <a:spcPct val="100000"/>
              </a:lnSpc>
            </a:pPr>
            <a:r>
              <a:rPr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return</a:t>
            </a:r>
            <a:r>
              <a:rPr i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" dirty="0"/>
              <a:t>T.elements</a:t>
            </a:r>
            <a:r>
              <a:rPr b="0" i="0" spc="-20" dirty="0">
                <a:latin typeface="Times New Roman"/>
                <a:cs typeface="Times New Roman"/>
              </a:rPr>
              <a:t>()</a:t>
            </a:r>
          </a:p>
          <a:p>
            <a:pPr marL="241300">
              <a:lnSpc>
                <a:spcPct val="100000"/>
              </a:lnSpc>
            </a:pPr>
            <a:r>
              <a:rPr spc="-5" dirty="0"/>
              <a:t>S.pop</a:t>
            </a:r>
            <a:r>
              <a:rPr b="0" i="0" spc="-5" dirty="0">
                <a:latin typeface="Times New Roman"/>
                <a:cs typeface="Times New Roman"/>
              </a:rPr>
              <a:t>(</a:t>
            </a:r>
            <a:r>
              <a:rPr spc="-5" dirty="0"/>
              <a:t>v</a:t>
            </a:r>
            <a:r>
              <a:rPr b="0" i="0" spc="-5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10</a:t>
            </a:r>
          </a:p>
        </p:txBody>
      </p:sp>
      <p:sp>
        <p:nvSpPr>
          <p:cNvPr id="4" name="object 4"/>
          <p:cNvSpPr/>
          <p:nvPr/>
        </p:nvSpPr>
        <p:spPr>
          <a:xfrm>
            <a:off x="4526279" y="1642872"/>
            <a:ext cx="4038600" cy="4032885"/>
          </a:xfrm>
          <a:custGeom>
            <a:avLst/>
            <a:gdLst/>
            <a:ahLst/>
            <a:cxnLst/>
            <a:rect l="l" t="t" r="r" b="b"/>
            <a:pathLst>
              <a:path w="4038600" h="4032885">
                <a:moveTo>
                  <a:pt x="0" y="4032504"/>
                </a:moveTo>
                <a:lnTo>
                  <a:pt x="4038600" y="4032504"/>
                </a:lnTo>
                <a:lnTo>
                  <a:pt x="4038600" y="0"/>
                </a:lnTo>
                <a:lnTo>
                  <a:pt x="0" y="0"/>
                </a:lnTo>
                <a:lnTo>
                  <a:pt x="0" y="4032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184" y="2615924"/>
            <a:ext cx="363969" cy="21988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341" y="3658868"/>
            <a:ext cx="369476" cy="2311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86312" y="3557311"/>
            <a:ext cx="508875" cy="2717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266" y="3435038"/>
            <a:ext cx="4372092" cy="40051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0349" y="3507071"/>
            <a:ext cx="72560" cy="22277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812264" y="3796272"/>
            <a:ext cx="36195" cy="26670"/>
          </a:xfrm>
          <a:custGeom>
            <a:avLst/>
            <a:gdLst/>
            <a:ahLst/>
            <a:cxnLst/>
            <a:rect l="l" t="t" r="r" b="b"/>
            <a:pathLst>
              <a:path w="36195" h="26670">
                <a:moveTo>
                  <a:pt x="10368" y="0"/>
                </a:moveTo>
                <a:lnTo>
                  <a:pt x="4592" y="2053"/>
                </a:lnTo>
                <a:lnTo>
                  <a:pt x="0" y="11713"/>
                </a:lnTo>
                <a:lnTo>
                  <a:pt x="2053" y="17489"/>
                </a:lnTo>
                <a:lnTo>
                  <a:pt x="7355" y="20011"/>
                </a:lnTo>
                <a:lnTo>
                  <a:pt x="7847" y="20196"/>
                </a:lnTo>
                <a:lnTo>
                  <a:pt x="28661" y="26214"/>
                </a:lnTo>
                <a:lnTo>
                  <a:pt x="33284" y="23663"/>
                </a:lnTo>
                <a:lnTo>
                  <a:pt x="35695" y="15318"/>
                </a:lnTo>
                <a:lnTo>
                  <a:pt x="33821" y="11151"/>
                </a:lnTo>
                <a:lnTo>
                  <a:pt x="10368" y="0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324" y="5689909"/>
            <a:ext cx="103899" cy="1233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98678" y="4067341"/>
            <a:ext cx="352216" cy="281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782310" cy="7477125"/>
            <a:chOff x="-3175" y="0"/>
            <a:chExt cx="5782310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753" y="68710"/>
              <a:ext cx="487917" cy="1793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460" y="64358"/>
              <a:ext cx="370393" cy="146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862" y="104807"/>
              <a:ext cx="133258" cy="103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4738" y="40359"/>
              <a:ext cx="472452" cy="1979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2655" y="64729"/>
              <a:ext cx="216067" cy="1103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0392" y="49029"/>
              <a:ext cx="387616" cy="1197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930" y="330424"/>
              <a:ext cx="286747" cy="184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3478" y="378640"/>
              <a:ext cx="363277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00" y="651088"/>
              <a:ext cx="373831" cy="1174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8260" y="833465"/>
              <a:ext cx="367367" cy="3185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8300" y="718423"/>
              <a:ext cx="402966" cy="2671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7637" y="836442"/>
              <a:ext cx="98054" cy="491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03498" y="743074"/>
              <a:ext cx="388519" cy="1895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65388" y="1007036"/>
              <a:ext cx="314511" cy="1608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98173" y="859147"/>
              <a:ext cx="159052" cy="167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85216" y="602953"/>
              <a:ext cx="684692" cy="4955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66623" y="439783"/>
              <a:ext cx="615335" cy="1848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2550" y="521256"/>
              <a:ext cx="476108" cy="7061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20207" y="360400"/>
              <a:ext cx="350550" cy="1435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12103" y="515847"/>
              <a:ext cx="201515" cy="7950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7280" y="1262034"/>
              <a:ext cx="337428" cy="3553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87179" y="1622725"/>
              <a:ext cx="315480" cy="13468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90339" y="1680692"/>
              <a:ext cx="25400" cy="61594"/>
            </a:xfrm>
            <a:custGeom>
              <a:avLst/>
              <a:gdLst/>
              <a:ahLst/>
              <a:cxnLst/>
              <a:rect l="l" t="t" r="r" b="b"/>
              <a:pathLst>
                <a:path w="25400" h="61594">
                  <a:moveTo>
                    <a:pt x="23202" y="6146"/>
                  </a:moveTo>
                  <a:lnTo>
                    <a:pt x="22834" y="3187"/>
                  </a:lnTo>
                  <a:lnTo>
                    <a:pt x="18745" y="0"/>
                  </a:lnTo>
                  <a:lnTo>
                    <a:pt x="15798" y="368"/>
                  </a:lnTo>
                  <a:lnTo>
                    <a:pt x="13817" y="2908"/>
                  </a:lnTo>
                  <a:lnTo>
                    <a:pt x="12280" y="2425"/>
                  </a:lnTo>
                  <a:lnTo>
                    <a:pt x="9766" y="1511"/>
                  </a:lnTo>
                  <a:lnTo>
                    <a:pt x="9296" y="1727"/>
                  </a:lnTo>
                  <a:lnTo>
                    <a:pt x="8039" y="1663"/>
                  </a:lnTo>
                  <a:lnTo>
                    <a:pt x="3848" y="3225"/>
                  </a:lnTo>
                  <a:lnTo>
                    <a:pt x="2171" y="4927"/>
                  </a:lnTo>
                  <a:lnTo>
                    <a:pt x="0" y="10477"/>
                  </a:lnTo>
                  <a:lnTo>
                    <a:pt x="939" y="14312"/>
                  </a:lnTo>
                  <a:lnTo>
                    <a:pt x="2921" y="19710"/>
                  </a:lnTo>
                  <a:lnTo>
                    <a:pt x="5232" y="20777"/>
                  </a:lnTo>
                  <a:lnTo>
                    <a:pt x="8864" y="19443"/>
                  </a:lnTo>
                  <a:lnTo>
                    <a:pt x="9906" y="17983"/>
                  </a:lnTo>
                  <a:lnTo>
                    <a:pt x="10045" y="13944"/>
                  </a:lnTo>
                  <a:lnTo>
                    <a:pt x="10236" y="13169"/>
                  </a:lnTo>
                  <a:lnTo>
                    <a:pt x="10274" y="12801"/>
                  </a:lnTo>
                  <a:lnTo>
                    <a:pt x="14643" y="13169"/>
                  </a:lnTo>
                  <a:lnTo>
                    <a:pt x="15074" y="13017"/>
                  </a:lnTo>
                  <a:lnTo>
                    <a:pt x="18859" y="11709"/>
                  </a:lnTo>
                  <a:lnTo>
                    <a:pt x="23202" y="6146"/>
                  </a:lnTo>
                  <a:close/>
                </a:path>
                <a:path w="25400" h="61594">
                  <a:moveTo>
                    <a:pt x="25196" y="57188"/>
                  </a:moveTo>
                  <a:lnTo>
                    <a:pt x="21869" y="36182"/>
                  </a:lnTo>
                  <a:lnTo>
                    <a:pt x="18681" y="33870"/>
                  </a:lnTo>
                  <a:lnTo>
                    <a:pt x="11899" y="34950"/>
                  </a:lnTo>
                  <a:lnTo>
                    <a:pt x="9588" y="38125"/>
                  </a:lnTo>
                  <a:lnTo>
                    <a:pt x="10198" y="41910"/>
                  </a:lnTo>
                  <a:lnTo>
                    <a:pt x="10439" y="42684"/>
                  </a:lnTo>
                  <a:lnTo>
                    <a:pt x="16700" y="59766"/>
                  </a:lnTo>
                  <a:lnTo>
                    <a:pt x="19392" y="61010"/>
                  </a:lnTo>
                  <a:lnTo>
                    <a:pt x="23939" y="59347"/>
                  </a:lnTo>
                  <a:lnTo>
                    <a:pt x="25196" y="57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09761" y="1652442"/>
              <a:ext cx="1009922" cy="52870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90378" y="2020734"/>
              <a:ext cx="22860" cy="57150"/>
            </a:xfrm>
            <a:custGeom>
              <a:avLst/>
              <a:gdLst/>
              <a:ahLst/>
              <a:cxnLst/>
              <a:rect l="l" t="t" r="r" b="b"/>
              <a:pathLst>
                <a:path w="22860" h="57150">
                  <a:moveTo>
                    <a:pt x="14795" y="13931"/>
                  </a:moveTo>
                  <a:lnTo>
                    <a:pt x="11798" y="7747"/>
                  </a:lnTo>
                  <a:lnTo>
                    <a:pt x="9372" y="3454"/>
                  </a:lnTo>
                  <a:lnTo>
                    <a:pt x="5651" y="1104"/>
                  </a:lnTo>
                  <a:lnTo>
                    <a:pt x="3911" y="0"/>
                  </a:lnTo>
                  <a:lnTo>
                    <a:pt x="1600" y="520"/>
                  </a:lnTo>
                  <a:lnTo>
                    <a:pt x="101" y="2882"/>
                  </a:lnTo>
                  <a:lnTo>
                    <a:pt x="0" y="8737"/>
                  </a:lnTo>
                  <a:lnTo>
                    <a:pt x="2413" y="13042"/>
                  </a:lnTo>
                  <a:lnTo>
                    <a:pt x="6273" y="19011"/>
                  </a:lnTo>
                  <a:lnTo>
                    <a:pt x="9448" y="19685"/>
                  </a:lnTo>
                  <a:lnTo>
                    <a:pt x="14008" y="16738"/>
                  </a:lnTo>
                  <a:lnTo>
                    <a:pt x="14795" y="13931"/>
                  </a:lnTo>
                  <a:close/>
                </a:path>
                <a:path w="22860" h="57150">
                  <a:moveTo>
                    <a:pt x="22847" y="48501"/>
                  </a:moveTo>
                  <a:lnTo>
                    <a:pt x="20993" y="44221"/>
                  </a:lnTo>
                  <a:lnTo>
                    <a:pt x="19011" y="43078"/>
                  </a:lnTo>
                  <a:lnTo>
                    <a:pt x="5054" y="44792"/>
                  </a:lnTo>
                  <a:lnTo>
                    <a:pt x="2730" y="47764"/>
                  </a:lnTo>
                  <a:lnTo>
                    <a:pt x="3530" y="54292"/>
                  </a:lnTo>
                  <a:lnTo>
                    <a:pt x="6502" y="56616"/>
                  </a:lnTo>
                  <a:lnTo>
                    <a:pt x="10337" y="56146"/>
                  </a:lnTo>
                  <a:lnTo>
                    <a:pt x="10896" y="55994"/>
                  </a:lnTo>
                  <a:lnTo>
                    <a:pt x="21767" y="51269"/>
                  </a:lnTo>
                  <a:lnTo>
                    <a:pt x="22847" y="48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55431" y="1828384"/>
              <a:ext cx="170560" cy="2725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01313" y="1804547"/>
              <a:ext cx="492282" cy="6395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62603" y="1491858"/>
              <a:ext cx="166248" cy="10989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94008" y="1651307"/>
              <a:ext cx="702542" cy="18543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20181" y="1914686"/>
              <a:ext cx="298236" cy="12269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38088" y="2107256"/>
              <a:ext cx="417695" cy="1425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46590" y="2057992"/>
              <a:ext cx="817115" cy="2779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985868" y="58560"/>
              <a:ext cx="801871" cy="22400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83849" y="50463"/>
              <a:ext cx="66725" cy="1771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4514" y="2594738"/>
              <a:ext cx="70940" cy="11894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2865" y="2564777"/>
              <a:ext cx="116813" cy="1657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15864" y="2571012"/>
              <a:ext cx="198430" cy="16247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19490" y="2519168"/>
              <a:ext cx="261062" cy="24207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93567" y="2562435"/>
              <a:ext cx="272307" cy="1839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3639" y="2940467"/>
              <a:ext cx="110369" cy="17671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81148" y="2954858"/>
              <a:ext cx="82657" cy="15961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8746" y="2951765"/>
              <a:ext cx="310441" cy="1785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87510" y="2951427"/>
              <a:ext cx="404439" cy="1766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758709" y="2952207"/>
              <a:ext cx="194677" cy="16636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24633" y="2972636"/>
              <a:ext cx="134310" cy="14085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83862" y="2998835"/>
              <a:ext cx="113121" cy="7093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464268" y="2921782"/>
              <a:ext cx="493222" cy="23839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30478" y="3009432"/>
              <a:ext cx="302605" cy="13039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433838" y="3000969"/>
              <a:ext cx="253142" cy="1497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97016" y="3372723"/>
              <a:ext cx="266221" cy="14589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72829" y="3368297"/>
              <a:ext cx="305825" cy="18728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81879" y="3349069"/>
              <a:ext cx="503679" cy="18084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244957" y="3315939"/>
              <a:ext cx="1174339" cy="54813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590131" y="3313325"/>
              <a:ext cx="304171" cy="1923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960590" y="3316559"/>
              <a:ext cx="317315" cy="16253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61727" y="3952349"/>
              <a:ext cx="239045" cy="16474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661210" y="4235386"/>
              <a:ext cx="557634" cy="20384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437722" y="4226775"/>
              <a:ext cx="516586" cy="22949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189122" y="4234789"/>
              <a:ext cx="492569" cy="17332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839109" y="4222782"/>
              <a:ext cx="483952" cy="22146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401072" y="3340153"/>
              <a:ext cx="113243" cy="10221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596099" y="3245941"/>
              <a:ext cx="905809" cy="48296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667140" y="4615620"/>
              <a:ext cx="305965" cy="18459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25572" y="4196380"/>
              <a:ext cx="2229651" cy="125929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022506" y="5382117"/>
              <a:ext cx="1076329" cy="20810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173029" y="5455754"/>
              <a:ext cx="98425" cy="38735"/>
            </a:xfrm>
            <a:custGeom>
              <a:avLst/>
              <a:gdLst/>
              <a:ahLst/>
              <a:cxnLst/>
              <a:rect l="l" t="t" r="r" b="b"/>
              <a:pathLst>
                <a:path w="98425" h="38735">
                  <a:moveTo>
                    <a:pt x="1701" y="6972"/>
                  </a:moveTo>
                  <a:lnTo>
                    <a:pt x="533" y="10007"/>
                  </a:lnTo>
                  <a:lnTo>
                    <a:pt x="584" y="10134"/>
                  </a:lnTo>
                  <a:lnTo>
                    <a:pt x="1701" y="6972"/>
                  </a:lnTo>
                  <a:close/>
                </a:path>
                <a:path w="98425" h="38735">
                  <a:moveTo>
                    <a:pt x="2590" y="4686"/>
                  </a:moveTo>
                  <a:lnTo>
                    <a:pt x="1701" y="6972"/>
                  </a:lnTo>
                  <a:lnTo>
                    <a:pt x="2590" y="4686"/>
                  </a:lnTo>
                  <a:close/>
                </a:path>
                <a:path w="98425" h="38735">
                  <a:moveTo>
                    <a:pt x="25806" y="21513"/>
                  </a:moveTo>
                  <a:lnTo>
                    <a:pt x="25742" y="20955"/>
                  </a:lnTo>
                  <a:lnTo>
                    <a:pt x="25298" y="19265"/>
                  </a:lnTo>
                  <a:lnTo>
                    <a:pt x="23520" y="17932"/>
                  </a:lnTo>
                  <a:lnTo>
                    <a:pt x="20523" y="12141"/>
                  </a:lnTo>
                  <a:lnTo>
                    <a:pt x="19443" y="10185"/>
                  </a:lnTo>
                  <a:lnTo>
                    <a:pt x="16421" y="5816"/>
                  </a:lnTo>
                  <a:lnTo>
                    <a:pt x="14897" y="3911"/>
                  </a:lnTo>
                  <a:lnTo>
                    <a:pt x="14643" y="3771"/>
                  </a:lnTo>
                  <a:lnTo>
                    <a:pt x="14643" y="22517"/>
                  </a:lnTo>
                  <a:lnTo>
                    <a:pt x="12255" y="17932"/>
                  </a:lnTo>
                  <a:lnTo>
                    <a:pt x="12407" y="18199"/>
                  </a:lnTo>
                  <a:lnTo>
                    <a:pt x="14643" y="22517"/>
                  </a:lnTo>
                  <a:lnTo>
                    <a:pt x="14643" y="3771"/>
                  </a:lnTo>
                  <a:lnTo>
                    <a:pt x="13169" y="2908"/>
                  </a:lnTo>
                  <a:lnTo>
                    <a:pt x="13004" y="2819"/>
                  </a:lnTo>
                  <a:lnTo>
                    <a:pt x="10312" y="1219"/>
                  </a:lnTo>
                  <a:lnTo>
                    <a:pt x="12979" y="2794"/>
                  </a:lnTo>
                  <a:lnTo>
                    <a:pt x="10591" y="1219"/>
                  </a:lnTo>
                  <a:lnTo>
                    <a:pt x="8890" y="114"/>
                  </a:lnTo>
                  <a:lnTo>
                    <a:pt x="8890" y="12674"/>
                  </a:lnTo>
                  <a:lnTo>
                    <a:pt x="7734" y="12141"/>
                  </a:lnTo>
                  <a:lnTo>
                    <a:pt x="8890" y="12674"/>
                  </a:lnTo>
                  <a:lnTo>
                    <a:pt x="8890" y="114"/>
                  </a:lnTo>
                  <a:lnTo>
                    <a:pt x="609" y="10185"/>
                  </a:lnTo>
                  <a:lnTo>
                    <a:pt x="2070" y="13487"/>
                  </a:lnTo>
                  <a:lnTo>
                    <a:pt x="584" y="10134"/>
                  </a:lnTo>
                  <a:lnTo>
                    <a:pt x="19443" y="25425"/>
                  </a:lnTo>
                  <a:lnTo>
                    <a:pt x="21615" y="26365"/>
                  </a:lnTo>
                  <a:lnTo>
                    <a:pt x="23990" y="25425"/>
                  </a:lnTo>
                  <a:lnTo>
                    <a:pt x="24142" y="25361"/>
                  </a:lnTo>
                  <a:lnTo>
                    <a:pt x="24955" y="23482"/>
                  </a:lnTo>
                  <a:lnTo>
                    <a:pt x="25806" y="21513"/>
                  </a:lnTo>
                  <a:close/>
                </a:path>
                <a:path w="98425" h="38735">
                  <a:moveTo>
                    <a:pt x="98044" y="23901"/>
                  </a:moveTo>
                  <a:lnTo>
                    <a:pt x="96735" y="21018"/>
                  </a:lnTo>
                  <a:lnTo>
                    <a:pt x="91935" y="19227"/>
                  </a:lnTo>
                  <a:lnTo>
                    <a:pt x="89433" y="20053"/>
                  </a:lnTo>
                  <a:lnTo>
                    <a:pt x="82296" y="31318"/>
                  </a:lnTo>
                  <a:lnTo>
                    <a:pt x="83096" y="34899"/>
                  </a:lnTo>
                  <a:lnTo>
                    <a:pt x="88519" y="38341"/>
                  </a:lnTo>
                  <a:lnTo>
                    <a:pt x="92100" y="37541"/>
                  </a:lnTo>
                  <a:lnTo>
                    <a:pt x="94043" y="34493"/>
                  </a:lnTo>
                  <a:lnTo>
                    <a:pt x="94221" y="34124"/>
                  </a:lnTo>
                  <a:lnTo>
                    <a:pt x="98044" y="23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094471" y="5662028"/>
              <a:ext cx="290926" cy="22183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981981" y="5670105"/>
              <a:ext cx="54610" cy="197485"/>
            </a:xfrm>
            <a:custGeom>
              <a:avLst/>
              <a:gdLst/>
              <a:ahLst/>
              <a:cxnLst/>
              <a:rect l="l" t="t" r="r" b="b"/>
              <a:pathLst>
                <a:path w="54610" h="197485">
                  <a:moveTo>
                    <a:pt x="48933" y="190500"/>
                  </a:moveTo>
                  <a:lnTo>
                    <a:pt x="48348" y="185127"/>
                  </a:lnTo>
                  <a:lnTo>
                    <a:pt x="46075" y="183184"/>
                  </a:lnTo>
                  <a:lnTo>
                    <a:pt x="7023" y="184873"/>
                  </a:lnTo>
                  <a:lnTo>
                    <a:pt x="4419" y="187718"/>
                  </a:lnTo>
                  <a:lnTo>
                    <a:pt x="4711" y="194424"/>
                  </a:lnTo>
                  <a:lnTo>
                    <a:pt x="7556" y="197027"/>
                  </a:lnTo>
                  <a:lnTo>
                    <a:pt x="11315" y="196850"/>
                  </a:lnTo>
                  <a:lnTo>
                    <a:pt x="46951" y="192963"/>
                  </a:lnTo>
                  <a:lnTo>
                    <a:pt x="48933" y="190500"/>
                  </a:lnTo>
                  <a:close/>
                </a:path>
                <a:path w="54610" h="197485">
                  <a:moveTo>
                    <a:pt x="54063" y="6629"/>
                  </a:moveTo>
                  <a:lnTo>
                    <a:pt x="51968" y="1270"/>
                  </a:lnTo>
                  <a:lnTo>
                    <a:pt x="49060" y="0"/>
                  </a:lnTo>
                  <a:lnTo>
                    <a:pt x="43916" y="2006"/>
                  </a:lnTo>
                  <a:lnTo>
                    <a:pt x="42646" y="4914"/>
                  </a:lnTo>
                  <a:lnTo>
                    <a:pt x="43675" y="7518"/>
                  </a:lnTo>
                  <a:lnTo>
                    <a:pt x="43091" y="8191"/>
                  </a:lnTo>
                  <a:lnTo>
                    <a:pt x="41084" y="9144"/>
                  </a:lnTo>
                  <a:lnTo>
                    <a:pt x="38760" y="10185"/>
                  </a:lnTo>
                  <a:lnTo>
                    <a:pt x="36334" y="12166"/>
                  </a:lnTo>
                  <a:lnTo>
                    <a:pt x="30797" y="16992"/>
                  </a:lnTo>
                  <a:lnTo>
                    <a:pt x="27749" y="20116"/>
                  </a:lnTo>
                  <a:lnTo>
                    <a:pt x="26974" y="20955"/>
                  </a:lnTo>
                  <a:lnTo>
                    <a:pt x="24790" y="23291"/>
                  </a:lnTo>
                  <a:lnTo>
                    <a:pt x="22567" y="25666"/>
                  </a:lnTo>
                  <a:lnTo>
                    <a:pt x="22580" y="26111"/>
                  </a:lnTo>
                  <a:lnTo>
                    <a:pt x="18643" y="31153"/>
                  </a:lnTo>
                  <a:lnTo>
                    <a:pt x="13754" y="39890"/>
                  </a:lnTo>
                  <a:lnTo>
                    <a:pt x="9893" y="49174"/>
                  </a:lnTo>
                  <a:lnTo>
                    <a:pt x="7899" y="55321"/>
                  </a:lnTo>
                  <a:lnTo>
                    <a:pt x="7759" y="55410"/>
                  </a:lnTo>
                  <a:lnTo>
                    <a:pt x="6832" y="58635"/>
                  </a:lnTo>
                  <a:lnTo>
                    <a:pt x="5880" y="61937"/>
                  </a:lnTo>
                  <a:lnTo>
                    <a:pt x="6007" y="62166"/>
                  </a:lnTo>
                  <a:lnTo>
                    <a:pt x="2844" y="75692"/>
                  </a:lnTo>
                  <a:lnTo>
                    <a:pt x="571" y="93014"/>
                  </a:lnTo>
                  <a:lnTo>
                    <a:pt x="0" y="110464"/>
                  </a:lnTo>
                  <a:lnTo>
                    <a:pt x="1155" y="127901"/>
                  </a:lnTo>
                  <a:lnTo>
                    <a:pt x="1435" y="130251"/>
                  </a:lnTo>
                  <a:lnTo>
                    <a:pt x="3556" y="131940"/>
                  </a:lnTo>
                  <a:lnTo>
                    <a:pt x="8051" y="131419"/>
                  </a:lnTo>
                  <a:lnTo>
                    <a:pt x="9677" y="129590"/>
                  </a:lnTo>
                  <a:lnTo>
                    <a:pt x="9690" y="127431"/>
                  </a:lnTo>
                  <a:lnTo>
                    <a:pt x="10299" y="110883"/>
                  </a:lnTo>
                  <a:lnTo>
                    <a:pt x="12014" y="94424"/>
                  </a:lnTo>
                  <a:lnTo>
                    <a:pt x="14833" y="78117"/>
                  </a:lnTo>
                  <a:lnTo>
                    <a:pt x="17462" y="67259"/>
                  </a:lnTo>
                  <a:lnTo>
                    <a:pt x="18719" y="62039"/>
                  </a:lnTo>
                  <a:lnTo>
                    <a:pt x="38874" y="25285"/>
                  </a:lnTo>
                  <a:lnTo>
                    <a:pt x="43510" y="20789"/>
                  </a:lnTo>
                  <a:lnTo>
                    <a:pt x="44335" y="19964"/>
                  </a:lnTo>
                  <a:lnTo>
                    <a:pt x="44805" y="19507"/>
                  </a:lnTo>
                  <a:lnTo>
                    <a:pt x="46316" y="18554"/>
                  </a:lnTo>
                  <a:lnTo>
                    <a:pt x="46507" y="18427"/>
                  </a:lnTo>
                  <a:lnTo>
                    <a:pt x="48958" y="16954"/>
                  </a:lnTo>
                  <a:lnTo>
                    <a:pt x="51282" y="15011"/>
                  </a:lnTo>
                  <a:lnTo>
                    <a:pt x="54000" y="9715"/>
                  </a:lnTo>
                  <a:lnTo>
                    <a:pt x="54038" y="7861"/>
                  </a:lnTo>
                  <a:lnTo>
                    <a:pt x="54063" y="66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491339" y="5539109"/>
              <a:ext cx="1039662" cy="47624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737629" y="6412281"/>
              <a:ext cx="127781" cy="9174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054444" y="6786540"/>
              <a:ext cx="289874" cy="1695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859465" y="6032737"/>
              <a:ext cx="1531929" cy="91320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015749" y="4269597"/>
              <a:ext cx="1891284" cy="164088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035022" y="5995036"/>
              <a:ext cx="1928792" cy="143042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410585" y="7290001"/>
              <a:ext cx="161264" cy="13888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645179" y="7314015"/>
              <a:ext cx="280371" cy="12996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038336" y="7281444"/>
              <a:ext cx="394384" cy="13867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030473" y="7224446"/>
              <a:ext cx="77239" cy="16849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46079" y="6261627"/>
              <a:ext cx="1294763" cy="1152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529" y="0"/>
            <a:ext cx="5798820" cy="7477125"/>
            <a:chOff x="-19529" y="0"/>
            <a:chExt cx="5798820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530" y="95488"/>
              <a:ext cx="93663" cy="1060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483" y="87153"/>
              <a:ext cx="374209" cy="235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474" y="58727"/>
              <a:ext cx="577370" cy="1826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1560" y="121461"/>
              <a:ext cx="287521" cy="1458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4525" y="115125"/>
              <a:ext cx="261986" cy="1514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3494" y="73459"/>
              <a:ext cx="310918" cy="1941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6601" y="111310"/>
              <a:ext cx="390716" cy="1570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987" y="444877"/>
              <a:ext cx="189877" cy="1279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967" y="433868"/>
              <a:ext cx="272279" cy="1302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0595" y="511169"/>
              <a:ext cx="115716" cy="672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7923" y="431416"/>
              <a:ext cx="285809" cy="1403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38585" y="425010"/>
              <a:ext cx="271252" cy="1567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56453" y="424659"/>
              <a:ext cx="328200" cy="1414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13398" y="385390"/>
              <a:ext cx="267782" cy="1508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0808" y="348581"/>
              <a:ext cx="1147114" cy="3235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82553" y="767111"/>
              <a:ext cx="387870" cy="1592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51307" y="791644"/>
              <a:ext cx="188733" cy="1195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18391" y="759152"/>
              <a:ext cx="720293" cy="1757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792" y="676696"/>
              <a:ext cx="1472074" cy="16626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31948" y="1979049"/>
              <a:ext cx="216973" cy="17372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21088" y="1912829"/>
              <a:ext cx="476485" cy="1910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23829" y="1044919"/>
              <a:ext cx="2225016" cy="12647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86285" y="2386783"/>
              <a:ext cx="528213" cy="2641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75812" y="2436277"/>
              <a:ext cx="1062656" cy="5430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54360" y="2434833"/>
              <a:ext cx="101519" cy="1135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6240" y="2445616"/>
              <a:ext cx="1039285" cy="68970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03265" y="739122"/>
              <a:ext cx="212863" cy="1453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9227" y="3281225"/>
              <a:ext cx="372162" cy="24883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5367" y="3217519"/>
              <a:ext cx="602887" cy="241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42539" y="3309813"/>
              <a:ext cx="96314" cy="8972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29947" y="3276453"/>
              <a:ext cx="279966" cy="12891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02934" y="3261419"/>
              <a:ext cx="146574" cy="14542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189928" y="3255407"/>
              <a:ext cx="164390" cy="1527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83140" y="3248655"/>
              <a:ext cx="470325" cy="14099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19798" y="3219550"/>
              <a:ext cx="109260" cy="15431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32366" y="3237196"/>
              <a:ext cx="296659" cy="13081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77230" y="3189123"/>
              <a:ext cx="316998" cy="17208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57381" y="3490968"/>
              <a:ext cx="304887" cy="1792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937390" y="3554897"/>
              <a:ext cx="137727" cy="9334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361797" y="3193098"/>
              <a:ext cx="920650" cy="45943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05475" y="3472758"/>
              <a:ext cx="448019" cy="25320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73438" y="3468692"/>
              <a:ext cx="487936" cy="25837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175258" y="3682937"/>
              <a:ext cx="1951355" cy="68580"/>
            </a:xfrm>
            <a:custGeom>
              <a:avLst/>
              <a:gdLst/>
              <a:ahLst/>
              <a:cxnLst/>
              <a:rect l="l" t="t" r="r" b="b"/>
              <a:pathLst>
                <a:path w="1951354" h="68579">
                  <a:moveTo>
                    <a:pt x="45428" y="53404"/>
                  </a:moveTo>
                  <a:lnTo>
                    <a:pt x="5525" y="56134"/>
                  </a:lnTo>
                  <a:lnTo>
                    <a:pt x="0" y="62229"/>
                  </a:lnTo>
                  <a:lnTo>
                    <a:pt x="2793" y="67183"/>
                  </a:lnTo>
                  <a:lnTo>
                    <a:pt x="5420" y="68199"/>
                  </a:lnTo>
                  <a:lnTo>
                    <a:pt x="7915" y="67563"/>
                  </a:lnTo>
                  <a:lnTo>
                    <a:pt x="9084" y="67310"/>
                  </a:lnTo>
                  <a:lnTo>
                    <a:pt x="10400" y="67310"/>
                  </a:lnTo>
                  <a:lnTo>
                    <a:pt x="14304" y="67056"/>
                  </a:lnTo>
                  <a:lnTo>
                    <a:pt x="27115" y="66801"/>
                  </a:lnTo>
                  <a:lnTo>
                    <a:pt x="45437" y="66801"/>
                  </a:lnTo>
                  <a:lnTo>
                    <a:pt x="42571" y="64008"/>
                  </a:lnTo>
                  <a:lnTo>
                    <a:pt x="42584" y="56387"/>
                  </a:lnTo>
                  <a:lnTo>
                    <a:pt x="45428" y="53404"/>
                  </a:lnTo>
                  <a:close/>
                </a:path>
                <a:path w="1951354" h="68579">
                  <a:moveTo>
                    <a:pt x="94916" y="53339"/>
                  </a:moveTo>
                  <a:lnTo>
                    <a:pt x="53257" y="53339"/>
                  </a:lnTo>
                  <a:lnTo>
                    <a:pt x="56162" y="56387"/>
                  </a:lnTo>
                  <a:lnTo>
                    <a:pt x="56177" y="64008"/>
                  </a:lnTo>
                  <a:lnTo>
                    <a:pt x="53064" y="67056"/>
                  </a:lnTo>
                  <a:lnTo>
                    <a:pt x="49278" y="67056"/>
                  </a:lnTo>
                  <a:lnTo>
                    <a:pt x="74807" y="67437"/>
                  </a:lnTo>
                  <a:lnTo>
                    <a:pt x="87574" y="67437"/>
                  </a:lnTo>
                  <a:lnTo>
                    <a:pt x="96153" y="67351"/>
                  </a:lnTo>
                  <a:lnTo>
                    <a:pt x="95849" y="67056"/>
                  </a:lnTo>
                  <a:lnTo>
                    <a:pt x="53064" y="67056"/>
                  </a:lnTo>
                  <a:lnTo>
                    <a:pt x="47395" y="66991"/>
                  </a:lnTo>
                  <a:lnTo>
                    <a:pt x="95782" y="66991"/>
                  </a:lnTo>
                  <a:lnTo>
                    <a:pt x="92838" y="64135"/>
                  </a:lnTo>
                  <a:lnTo>
                    <a:pt x="92518" y="55879"/>
                  </a:lnTo>
                  <a:lnTo>
                    <a:pt x="94916" y="53339"/>
                  </a:lnTo>
                  <a:close/>
                </a:path>
                <a:path w="1951354" h="68579">
                  <a:moveTo>
                    <a:pt x="100337" y="67310"/>
                  </a:moveTo>
                  <a:lnTo>
                    <a:pt x="96153" y="67351"/>
                  </a:lnTo>
                  <a:lnTo>
                    <a:pt x="100337" y="67310"/>
                  </a:lnTo>
                  <a:close/>
                </a:path>
                <a:path w="1951354" h="68579">
                  <a:moveTo>
                    <a:pt x="104227" y="52197"/>
                  </a:moveTo>
                  <a:lnTo>
                    <a:pt x="95755" y="52450"/>
                  </a:lnTo>
                  <a:lnTo>
                    <a:pt x="92518" y="55879"/>
                  </a:lnTo>
                  <a:lnTo>
                    <a:pt x="92838" y="64135"/>
                  </a:lnTo>
                  <a:lnTo>
                    <a:pt x="96153" y="67351"/>
                  </a:lnTo>
                  <a:lnTo>
                    <a:pt x="104573" y="67229"/>
                  </a:lnTo>
                  <a:lnTo>
                    <a:pt x="107685" y="64008"/>
                  </a:lnTo>
                  <a:lnTo>
                    <a:pt x="107659" y="55499"/>
                  </a:lnTo>
                  <a:lnTo>
                    <a:pt x="104227" y="52197"/>
                  </a:lnTo>
                  <a:close/>
                </a:path>
                <a:path w="1951354" h="68579">
                  <a:moveTo>
                    <a:pt x="104573" y="67229"/>
                  </a:moveTo>
                  <a:lnTo>
                    <a:pt x="100337" y="67310"/>
                  </a:lnTo>
                  <a:lnTo>
                    <a:pt x="104495" y="67310"/>
                  </a:lnTo>
                  <a:close/>
                </a:path>
                <a:path w="1951354" h="68579">
                  <a:moveTo>
                    <a:pt x="120279" y="52197"/>
                  </a:moveTo>
                  <a:lnTo>
                    <a:pt x="104227" y="52197"/>
                  </a:lnTo>
                  <a:lnTo>
                    <a:pt x="107659" y="55499"/>
                  </a:lnTo>
                  <a:lnTo>
                    <a:pt x="107685" y="64008"/>
                  </a:lnTo>
                  <a:lnTo>
                    <a:pt x="104573" y="67229"/>
                  </a:lnTo>
                  <a:lnTo>
                    <a:pt x="107006" y="67183"/>
                  </a:lnTo>
                  <a:lnTo>
                    <a:pt x="120326" y="66421"/>
                  </a:lnTo>
                  <a:lnTo>
                    <a:pt x="122985" y="66166"/>
                  </a:lnTo>
                  <a:lnTo>
                    <a:pt x="122758" y="66166"/>
                  </a:lnTo>
                  <a:lnTo>
                    <a:pt x="119019" y="63119"/>
                  </a:lnTo>
                  <a:lnTo>
                    <a:pt x="118215" y="54737"/>
                  </a:lnTo>
                  <a:lnTo>
                    <a:pt x="120279" y="52197"/>
                  </a:lnTo>
                  <a:close/>
                </a:path>
                <a:path w="1951354" h="68579">
                  <a:moveTo>
                    <a:pt x="53257" y="53339"/>
                  </a:moveTo>
                  <a:lnTo>
                    <a:pt x="49275" y="53339"/>
                  </a:lnTo>
                  <a:lnTo>
                    <a:pt x="45428" y="53404"/>
                  </a:lnTo>
                  <a:lnTo>
                    <a:pt x="42584" y="56387"/>
                  </a:lnTo>
                  <a:lnTo>
                    <a:pt x="42571" y="64008"/>
                  </a:lnTo>
                  <a:lnTo>
                    <a:pt x="45567" y="66928"/>
                  </a:lnTo>
                  <a:lnTo>
                    <a:pt x="47395" y="66991"/>
                  </a:lnTo>
                  <a:lnTo>
                    <a:pt x="53064" y="67056"/>
                  </a:lnTo>
                  <a:lnTo>
                    <a:pt x="56177" y="64008"/>
                  </a:lnTo>
                  <a:lnTo>
                    <a:pt x="56162" y="56387"/>
                  </a:lnTo>
                  <a:lnTo>
                    <a:pt x="53257" y="53339"/>
                  </a:lnTo>
                  <a:close/>
                </a:path>
                <a:path w="1951354" h="68579">
                  <a:moveTo>
                    <a:pt x="45437" y="66801"/>
                  </a:moveTo>
                  <a:lnTo>
                    <a:pt x="34503" y="66801"/>
                  </a:lnTo>
                  <a:lnTo>
                    <a:pt x="47395" y="66991"/>
                  </a:lnTo>
                  <a:lnTo>
                    <a:pt x="45567" y="66928"/>
                  </a:lnTo>
                  <a:lnTo>
                    <a:pt x="45437" y="66801"/>
                  </a:lnTo>
                  <a:close/>
                </a:path>
                <a:path w="1951354" h="68579">
                  <a:moveTo>
                    <a:pt x="129771" y="50164"/>
                  </a:moveTo>
                  <a:lnTo>
                    <a:pt x="121311" y="50926"/>
                  </a:lnTo>
                  <a:lnTo>
                    <a:pt x="118424" y="54479"/>
                  </a:lnTo>
                  <a:lnTo>
                    <a:pt x="118325" y="55879"/>
                  </a:lnTo>
                  <a:lnTo>
                    <a:pt x="119019" y="63119"/>
                  </a:lnTo>
                  <a:lnTo>
                    <a:pt x="122758" y="66166"/>
                  </a:lnTo>
                  <a:lnTo>
                    <a:pt x="131197" y="65404"/>
                  </a:lnTo>
                  <a:lnTo>
                    <a:pt x="134301" y="61722"/>
                  </a:lnTo>
                  <a:lnTo>
                    <a:pt x="133512" y="53212"/>
                  </a:lnTo>
                  <a:lnTo>
                    <a:pt x="129771" y="50164"/>
                  </a:lnTo>
                  <a:close/>
                </a:path>
                <a:path w="1951354" h="68579">
                  <a:moveTo>
                    <a:pt x="126974" y="65786"/>
                  </a:moveTo>
                  <a:lnTo>
                    <a:pt x="122758" y="66166"/>
                  </a:lnTo>
                  <a:lnTo>
                    <a:pt x="122985" y="66166"/>
                  </a:lnTo>
                  <a:lnTo>
                    <a:pt x="126974" y="65786"/>
                  </a:lnTo>
                  <a:close/>
                </a:path>
                <a:path w="1951354" h="68579">
                  <a:moveTo>
                    <a:pt x="179069" y="50164"/>
                  </a:moveTo>
                  <a:lnTo>
                    <a:pt x="129771" y="50164"/>
                  </a:lnTo>
                  <a:lnTo>
                    <a:pt x="133512" y="53212"/>
                  </a:lnTo>
                  <a:lnTo>
                    <a:pt x="134301" y="61722"/>
                  </a:lnTo>
                  <a:lnTo>
                    <a:pt x="131197" y="65404"/>
                  </a:lnTo>
                  <a:lnTo>
                    <a:pt x="126974" y="65786"/>
                  </a:lnTo>
                  <a:lnTo>
                    <a:pt x="157274" y="63246"/>
                  </a:lnTo>
                  <a:lnTo>
                    <a:pt x="183345" y="61329"/>
                  </a:lnTo>
                  <a:lnTo>
                    <a:pt x="179666" y="58165"/>
                  </a:lnTo>
                  <a:lnTo>
                    <a:pt x="179069" y="50164"/>
                  </a:lnTo>
                  <a:close/>
                </a:path>
                <a:path w="1951354" h="68579">
                  <a:moveTo>
                    <a:pt x="263351" y="41209"/>
                  </a:moveTo>
                  <a:lnTo>
                    <a:pt x="227027" y="42925"/>
                  </a:lnTo>
                  <a:lnTo>
                    <a:pt x="190707" y="45357"/>
                  </a:lnTo>
                  <a:lnTo>
                    <a:pt x="194377" y="48513"/>
                  </a:lnTo>
                  <a:lnTo>
                    <a:pt x="195011" y="57023"/>
                  </a:lnTo>
                  <a:lnTo>
                    <a:pt x="191833" y="60706"/>
                  </a:lnTo>
                  <a:lnTo>
                    <a:pt x="183345" y="61329"/>
                  </a:lnTo>
                  <a:lnTo>
                    <a:pt x="187595" y="61087"/>
                  </a:lnTo>
                  <a:lnTo>
                    <a:pt x="207715" y="59562"/>
                  </a:lnTo>
                  <a:lnTo>
                    <a:pt x="227848" y="58293"/>
                  </a:lnTo>
                  <a:lnTo>
                    <a:pt x="265269" y="56514"/>
                  </a:lnTo>
                  <a:lnTo>
                    <a:pt x="263900" y="56514"/>
                  </a:lnTo>
                  <a:lnTo>
                    <a:pt x="260347" y="53212"/>
                  </a:lnTo>
                  <a:lnTo>
                    <a:pt x="260100" y="45465"/>
                  </a:lnTo>
                  <a:lnTo>
                    <a:pt x="260121" y="44654"/>
                  </a:lnTo>
                  <a:lnTo>
                    <a:pt x="263351" y="41209"/>
                  </a:lnTo>
                  <a:close/>
                </a:path>
                <a:path w="1951354" h="68579">
                  <a:moveTo>
                    <a:pt x="190707" y="45357"/>
                  </a:moveTo>
                  <a:lnTo>
                    <a:pt x="182194" y="45991"/>
                  </a:lnTo>
                  <a:lnTo>
                    <a:pt x="179031" y="49657"/>
                  </a:lnTo>
                  <a:lnTo>
                    <a:pt x="179666" y="58165"/>
                  </a:lnTo>
                  <a:lnTo>
                    <a:pt x="183345" y="61329"/>
                  </a:lnTo>
                  <a:lnTo>
                    <a:pt x="191833" y="60706"/>
                  </a:lnTo>
                  <a:lnTo>
                    <a:pt x="195011" y="57023"/>
                  </a:lnTo>
                  <a:lnTo>
                    <a:pt x="194377" y="48513"/>
                  </a:lnTo>
                  <a:lnTo>
                    <a:pt x="190707" y="45357"/>
                  </a:lnTo>
                  <a:close/>
                </a:path>
                <a:path w="1951354" h="68579">
                  <a:moveTo>
                    <a:pt x="271904" y="40894"/>
                  </a:moveTo>
                  <a:lnTo>
                    <a:pt x="267656" y="41021"/>
                  </a:lnTo>
                  <a:lnTo>
                    <a:pt x="263351" y="41209"/>
                  </a:lnTo>
                  <a:lnTo>
                    <a:pt x="260121" y="44654"/>
                  </a:lnTo>
                  <a:lnTo>
                    <a:pt x="260100" y="45465"/>
                  </a:lnTo>
                  <a:lnTo>
                    <a:pt x="260347" y="53212"/>
                  </a:lnTo>
                  <a:lnTo>
                    <a:pt x="263900" y="56514"/>
                  </a:lnTo>
                  <a:lnTo>
                    <a:pt x="272395" y="56261"/>
                  </a:lnTo>
                  <a:lnTo>
                    <a:pt x="275729" y="52704"/>
                  </a:lnTo>
                  <a:lnTo>
                    <a:pt x="275457" y="44196"/>
                  </a:lnTo>
                  <a:lnTo>
                    <a:pt x="271904" y="40894"/>
                  </a:lnTo>
                  <a:close/>
                </a:path>
                <a:path w="1951354" h="68579">
                  <a:moveTo>
                    <a:pt x="268149" y="56387"/>
                  </a:moveTo>
                  <a:lnTo>
                    <a:pt x="263900" y="56514"/>
                  </a:lnTo>
                  <a:lnTo>
                    <a:pt x="265269" y="56514"/>
                  </a:lnTo>
                  <a:lnTo>
                    <a:pt x="268149" y="56387"/>
                  </a:lnTo>
                  <a:close/>
                </a:path>
                <a:path w="1951354" h="68579">
                  <a:moveTo>
                    <a:pt x="312775" y="40894"/>
                  </a:moveTo>
                  <a:lnTo>
                    <a:pt x="271904" y="40894"/>
                  </a:lnTo>
                  <a:lnTo>
                    <a:pt x="275457" y="44196"/>
                  </a:lnTo>
                  <a:lnTo>
                    <a:pt x="275729" y="52704"/>
                  </a:lnTo>
                  <a:lnTo>
                    <a:pt x="272395" y="56261"/>
                  </a:lnTo>
                  <a:lnTo>
                    <a:pt x="268149" y="56387"/>
                  </a:lnTo>
                  <a:lnTo>
                    <a:pt x="306687" y="54990"/>
                  </a:lnTo>
                  <a:lnTo>
                    <a:pt x="315277" y="54479"/>
                  </a:lnTo>
                  <a:lnTo>
                    <a:pt x="311630" y="51308"/>
                  </a:lnTo>
                  <a:lnTo>
                    <a:pt x="311106" y="42799"/>
                  </a:lnTo>
                  <a:lnTo>
                    <a:pt x="312775" y="40894"/>
                  </a:lnTo>
                  <a:close/>
                </a:path>
                <a:path w="1951354" h="68579">
                  <a:moveTo>
                    <a:pt x="322852" y="38640"/>
                  </a:moveTo>
                  <a:lnTo>
                    <a:pt x="314334" y="39115"/>
                  </a:lnTo>
                  <a:lnTo>
                    <a:pt x="311106" y="42799"/>
                  </a:lnTo>
                  <a:lnTo>
                    <a:pt x="311630" y="51308"/>
                  </a:lnTo>
                  <a:lnTo>
                    <a:pt x="315277" y="54479"/>
                  </a:lnTo>
                  <a:lnTo>
                    <a:pt x="323792" y="53943"/>
                  </a:lnTo>
                  <a:lnTo>
                    <a:pt x="326990" y="50291"/>
                  </a:lnTo>
                  <a:lnTo>
                    <a:pt x="326467" y="41910"/>
                  </a:lnTo>
                  <a:lnTo>
                    <a:pt x="322852" y="38640"/>
                  </a:lnTo>
                  <a:close/>
                </a:path>
                <a:path w="1951354" h="68579">
                  <a:moveTo>
                    <a:pt x="323792" y="53943"/>
                  </a:moveTo>
                  <a:lnTo>
                    <a:pt x="319747" y="54214"/>
                  </a:lnTo>
                  <a:lnTo>
                    <a:pt x="323764" y="53975"/>
                  </a:lnTo>
                  <a:close/>
                </a:path>
                <a:path w="1951354" h="68579">
                  <a:moveTo>
                    <a:pt x="351941" y="36528"/>
                  </a:moveTo>
                  <a:lnTo>
                    <a:pt x="346831" y="36957"/>
                  </a:lnTo>
                  <a:lnTo>
                    <a:pt x="337416" y="37591"/>
                  </a:lnTo>
                  <a:lnTo>
                    <a:pt x="327997" y="38353"/>
                  </a:lnTo>
                  <a:lnTo>
                    <a:pt x="322852" y="38640"/>
                  </a:lnTo>
                  <a:lnTo>
                    <a:pt x="326467" y="41910"/>
                  </a:lnTo>
                  <a:lnTo>
                    <a:pt x="326990" y="50291"/>
                  </a:lnTo>
                  <a:lnTo>
                    <a:pt x="323792" y="53943"/>
                  </a:lnTo>
                  <a:lnTo>
                    <a:pt x="338534" y="52959"/>
                  </a:lnTo>
                  <a:lnTo>
                    <a:pt x="353234" y="51764"/>
                  </a:lnTo>
                  <a:lnTo>
                    <a:pt x="349573" y="48640"/>
                  </a:lnTo>
                  <a:lnTo>
                    <a:pt x="348862" y="40259"/>
                  </a:lnTo>
                  <a:lnTo>
                    <a:pt x="351941" y="36528"/>
                  </a:lnTo>
                  <a:close/>
                </a:path>
                <a:path w="1951354" h="68579">
                  <a:moveTo>
                    <a:pt x="96377" y="52431"/>
                  </a:moveTo>
                  <a:lnTo>
                    <a:pt x="87257" y="52704"/>
                  </a:lnTo>
                  <a:lnTo>
                    <a:pt x="45490" y="53339"/>
                  </a:lnTo>
                  <a:lnTo>
                    <a:pt x="49275" y="53339"/>
                  </a:lnTo>
                  <a:lnTo>
                    <a:pt x="94916" y="53339"/>
                  </a:lnTo>
                  <a:lnTo>
                    <a:pt x="95755" y="52450"/>
                  </a:lnTo>
                  <a:lnTo>
                    <a:pt x="96377" y="52431"/>
                  </a:lnTo>
                  <a:close/>
                </a:path>
                <a:path w="1951354" h="68579">
                  <a:moveTo>
                    <a:pt x="128265" y="50290"/>
                  </a:moveTo>
                  <a:lnTo>
                    <a:pt x="112734" y="51562"/>
                  </a:lnTo>
                  <a:lnTo>
                    <a:pt x="99910" y="52324"/>
                  </a:lnTo>
                  <a:lnTo>
                    <a:pt x="96377" y="52431"/>
                  </a:lnTo>
                  <a:lnTo>
                    <a:pt x="104227" y="52197"/>
                  </a:lnTo>
                  <a:lnTo>
                    <a:pt x="120279" y="52197"/>
                  </a:lnTo>
                  <a:lnTo>
                    <a:pt x="121311" y="50926"/>
                  </a:lnTo>
                  <a:lnTo>
                    <a:pt x="128265" y="50290"/>
                  </a:lnTo>
                  <a:close/>
                </a:path>
                <a:path w="1951354" h="68579">
                  <a:moveTo>
                    <a:pt x="396629" y="33528"/>
                  </a:moveTo>
                  <a:lnTo>
                    <a:pt x="386529" y="34036"/>
                  </a:lnTo>
                  <a:lnTo>
                    <a:pt x="366330" y="35306"/>
                  </a:lnTo>
                  <a:lnTo>
                    <a:pt x="360485" y="35821"/>
                  </a:lnTo>
                  <a:lnTo>
                    <a:pt x="364199" y="38862"/>
                  </a:lnTo>
                  <a:lnTo>
                    <a:pt x="364909" y="47371"/>
                  </a:lnTo>
                  <a:lnTo>
                    <a:pt x="361764" y="51053"/>
                  </a:lnTo>
                  <a:lnTo>
                    <a:pt x="353234" y="51764"/>
                  </a:lnTo>
                  <a:lnTo>
                    <a:pt x="357530" y="51435"/>
                  </a:lnTo>
                  <a:lnTo>
                    <a:pt x="367468" y="50673"/>
                  </a:lnTo>
                  <a:lnTo>
                    <a:pt x="387365" y="49402"/>
                  </a:lnTo>
                  <a:lnTo>
                    <a:pt x="393039" y="49113"/>
                  </a:lnTo>
                  <a:lnTo>
                    <a:pt x="389482" y="45847"/>
                  </a:lnTo>
                  <a:lnTo>
                    <a:pt x="389102" y="37337"/>
                  </a:lnTo>
                  <a:lnTo>
                    <a:pt x="392390" y="33782"/>
                  </a:lnTo>
                  <a:lnTo>
                    <a:pt x="396629" y="33528"/>
                  </a:lnTo>
                  <a:close/>
                </a:path>
                <a:path w="1951354" h="68579">
                  <a:moveTo>
                    <a:pt x="360485" y="35821"/>
                  </a:moveTo>
                  <a:lnTo>
                    <a:pt x="356241" y="36195"/>
                  </a:lnTo>
                  <a:lnTo>
                    <a:pt x="355135" y="36261"/>
                  </a:lnTo>
                  <a:lnTo>
                    <a:pt x="351941" y="36528"/>
                  </a:lnTo>
                  <a:lnTo>
                    <a:pt x="348862" y="40259"/>
                  </a:lnTo>
                  <a:lnTo>
                    <a:pt x="349573" y="48640"/>
                  </a:lnTo>
                  <a:lnTo>
                    <a:pt x="353234" y="51764"/>
                  </a:lnTo>
                  <a:lnTo>
                    <a:pt x="361764" y="51053"/>
                  </a:lnTo>
                  <a:lnTo>
                    <a:pt x="364909" y="47371"/>
                  </a:lnTo>
                  <a:lnTo>
                    <a:pt x="364199" y="38862"/>
                  </a:lnTo>
                  <a:lnTo>
                    <a:pt x="360485" y="35821"/>
                  </a:lnTo>
                  <a:close/>
                </a:path>
                <a:path w="1951354" h="68579">
                  <a:moveTo>
                    <a:pt x="182194" y="45991"/>
                  </a:moveTo>
                  <a:lnTo>
                    <a:pt x="140747" y="49149"/>
                  </a:lnTo>
                  <a:lnTo>
                    <a:pt x="128265" y="50290"/>
                  </a:lnTo>
                  <a:lnTo>
                    <a:pt x="129771" y="50164"/>
                  </a:lnTo>
                  <a:lnTo>
                    <a:pt x="179069" y="50164"/>
                  </a:lnTo>
                  <a:lnTo>
                    <a:pt x="179031" y="49657"/>
                  </a:lnTo>
                  <a:lnTo>
                    <a:pt x="182194" y="45991"/>
                  </a:lnTo>
                  <a:close/>
                </a:path>
                <a:path w="1951354" h="68579">
                  <a:moveTo>
                    <a:pt x="397323" y="48895"/>
                  </a:moveTo>
                  <a:lnTo>
                    <a:pt x="393039" y="49113"/>
                  </a:lnTo>
                  <a:lnTo>
                    <a:pt x="397323" y="48895"/>
                  </a:lnTo>
                  <a:close/>
                </a:path>
                <a:path w="1951354" h="68579">
                  <a:moveTo>
                    <a:pt x="400883" y="33400"/>
                  </a:moveTo>
                  <a:lnTo>
                    <a:pt x="396629" y="33528"/>
                  </a:lnTo>
                  <a:lnTo>
                    <a:pt x="392390" y="33782"/>
                  </a:lnTo>
                  <a:lnTo>
                    <a:pt x="389102" y="37337"/>
                  </a:lnTo>
                  <a:lnTo>
                    <a:pt x="389482" y="45847"/>
                  </a:lnTo>
                  <a:lnTo>
                    <a:pt x="393039" y="49113"/>
                  </a:lnTo>
                  <a:lnTo>
                    <a:pt x="397323" y="48895"/>
                  </a:lnTo>
                  <a:lnTo>
                    <a:pt x="401591" y="48743"/>
                  </a:lnTo>
                  <a:lnTo>
                    <a:pt x="404856" y="45085"/>
                  </a:lnTo>
                  <a:lnTo>
                    <a:pt x="404489" y="36829"/>
                  </a:lnTo>
                  <a:lnTo>
                    <a:pt x="404425" y="36528"/>
                  </a:lnTo>
                  <a:lnTo>
                    <a:pt x="400883" y="33400"/>
                  </a:lnTo>
                  <a:close/>
                </a:path>
                <a:path w="1951354" h="68579">
                  <a:moveTo>
                    <a:pt x="401591" y="48743"/>
                  </a:moveTo>
                  <a:lnTo>
                    <a:pt x="397323" y="48895"/>
                  </a:lnTo>
                  <a:lnTo>
                    <a:pt x="401568" y="48768"/>
                  </a:lnTo>
                  <a:close/>
                </a:path>
                <a:path w="1951354" h="68579">
                  <a:moveTo>
                    <a:pt x="449292" y="33400"/>
                  </a:moveTo>
                  <a:lnTo>
                    <a:pt x="400883" y="33400"/>
                  </a:lnTo>
                  <a:lnTo>
                    <a:pt x="404425" y="36528"/>
                  </a:lnTo>
                  <a:lnTo>
                    <a:pt x="404489" y="36829"/>
                  </a:lnTo>
                  <a:lnTo>
                    <a:pt x="404856" y="45085"/>
                  </a:lnTo>
                  <a:lnTo>
                    <a:pt x="401591" y="48743"/>
                  </a:lnTo>
                  <a:lnTo>
                    <a:pt x="411603" y="48387"/>
                  </a:lnTo>
                  <a:lnTo>
                    <a:pt x="458724" y="47878"/>
                  </a:lnTo>
                  <a:lnTo>
                    <a:pt x="450223" y="47878"/>
                  </a:lnTo>
                  <a:lnTo>
                    <a:pt x="446769" y="44450"/>
                  </a:lnTo>
                  <a:lnTo>
                    <a:pt x="446873" y="35813"/>
                  </a:lnTo>
                  <a:lnTo>
                    <a:pt x="449292" y="33400"/>
                  </a:lnTo>
                  <a:close/>
                </a:path>
                <a:path w="1951354" h="68579">
                  <a:moveTo>
                    <a:pt x="458683" y="32512"/>
                  </a:moveTo>
                  <a:lnTo>
                    <a:pt x="450124" y="32570"/>
                  </a:lnTo>
                  <a:lnTo>
                    <a:pt x="446873" y="35813"/>
                  </a:lnTo>
                  <a:lnTo>
                    <a:pt x="446769" y="44450"/>
                  </a:lnTo>
                  <a:lnTo>
                    <a:pt x="450223" y="47878"/>
                  </a:lnTo>
                  <a:lnTo>
                    <a:pt x="458724" y="47878"/>
                  </a:lnTo>
                  <a:lnTo>
                    <a:pt x="462159" y="44450"/>
                  </a:lnTo>
                  <a:lnTo>
                    <a:pt x="462136" y="35940"/>
                  </a:lnTo>
                  <a:lnTo>
                    <a:pt x="458683" y="32512"/>
                  </a:lnTo>
                  <a:close/>
                </a:path>
                <a:path w="1951354" h="68579">
                  <a:moveTo>
                    <a:pt x="509645" y="32314"/>
                  </a:moveTo>
                  <a:lnTo>
                    <a:pt x="469312" y="32512"/>
                  </a:lnTo>
                  <a:lnTo>
                    <a:pt x="458683" y="32512"/>
                  </a:lnTo>
                  <a:lnTo>
                    <a:pt x="462136" y="35940"/>
                  </a:lnTo>
                  <a:lnTo>
                    <a:pt x="462159" y="44450"/>
                  </a:lnTo>
                  <a:lnTo>
                    <a:pt x="458724" y="47878"/>
                  </a:lnTo>
                  <a:lnTo>
                    <a:pt x="484269" y="47878"/>
                  </a:lnTo>
                  <a:lnTo>
                    <a:pt x="509745" y="47681"/>
                  </a:lnTo>
                  <a:lnTo>
                    <a:pt x="506345" y="44323"/>
                  </a:lnTo>
                  <a:lnTo>
                    <a:pt x="506403" y="35687"/>
                  </a:lnTo>
                  <a:lnTo>
                    <a:pt x="509645" y="32314"/>
                  </a:lnTo>
                  <a:close/>
                </a:path>
                <a:path w="1951354" h="68579">
                  <a:moveTo>
                    <a:pt x="512853" y="47661"/>
                  </a:moveTo>
                  <a:lnTo>
                    <a:pt x="509745" y="47681"/>
                  </a:lnTo>
                  <a:lnTo>
                    <a:pt x="512853" y="47661"/>
                  </a:lnTo>
                  <a:close/>
                </a:path>
                <a:path w="1951354" h="68579">
                  <a:moveTo>
                    <a:pt x="518200" y="32258"/>
                  </a:moveTo>
                  <a:lnTo>
                    <a:pt x="509645" y="32314"/>
                  </a:lnTo>
                  <a:lnTo>
                    <a:pt x="506403" y="35687"/>
                  </a:lnTo>
                  <a:lnTo>
                    <a:pt x="506345" y="44323"/>
                  </a:lnTo>
                  <a:lnTo>
                    <a:pt x="509745" y="47681"/>
                  </a:lnTo>
                  <a:lnTo>
                    <a:pt x="512853" y="47661"/>
                  </a:lnTo>
                  <a:lnTo>
                    <a:pt x="514065" y="47625"/>
                  </a:lnTo>
                  <a:lnTo>
                    <a:pt x="518363" y="47577"/>
                  </a:lnTo>
                  <a:lnTo>
                    <a:pt x="521608" y="44323"/>
                  </a:lnTo>
                  <a:lnTo>
                    <a:pt x="521671" y="35687"/>
                  </a:lnTo>
                  <a:lnTo>
                    <a:pt x="518200" y="32258"/>
                  </a:lnTo>
                  <a:close/>
                </a:path>
                <a:path w="1951354" h="68579">
                  <a:moveTo>
                    <a:pt x="518363" y="47577"/>
                  </a:moveTo>
                  <a:lnTo>
                    <a:pt x="514065" y="47625"/>
                  </a:lnTo>
                  <a:lnTo>
                    <a:pt x="512853" y="47661"/>
                  </a:lnTo>
                  <a:lnTo>
                    <a:pt x="518316" y="47625"/>
                  </a:lnTo>
                  <a:close/>
                </a:path>
                <a:path w="1951354" h="68579">
                  <a:moveTo>
                    <a:pt x="554218" y="32258"/>
                  </a:moveTo>
                  <a:lnTo>
                    <a:pt x="518200" y="32258"/>
                  </a:lnTo>
                  <a:lnTo>
                    <a:pt x="521671" y="35687"/>
                  </a:lnTo>
                  <a:lnTo>
                    <a:pt x="521608" y="44323"/>
                  </a:lnTo>
                  <a:lnTo>
                    <a:pt x="518363" y="47577"/>
                  </a:lnTo>
                  <a:lnTo>
                    <a:pt x="536869" y="47371"/>
                  </a:lnTo>
                  <a:lnTo>
                    <a:pt x="548270" y="47116"/>
                  </a:lnTo>
                  <a:lnTo>
                    <a:pt x="556092" y="46862"/>
                  </a:lnTo>
                  <a:lnTo>
                    <a:pt x="555420" y="46862"/>
                  </a:lnTo>
                  <a:lnTo>
                    <a:pt x="551868" y="43561"/>
                  </a:lnTo>
                  <a:lnTo>
                    <a:pt x="551597" y="35051"/>
                  </a:lnTo>
                  <a:lnTo>
                    <a:pt x="554218" y="32258"/>
                  </a:lnTo>
                  <a:close/>
                </a:path>
                <a:path w="1951354" h="68579">
                  <a:moveTo>
                    <a:pt x="563427" y="31241"/>
                  </a:moveTo>
                  <a:lnTo>
                    <a:pt x="554910" y="31520"/>
                  </a:lnTo>
                  <a:lnTo>
                    <a:pt x="551597" y="35051"/>
                  </a:lnTo>
                  <a:lnTo>
                    <a:pt x="551868" y="43561"/>
                  </a:lnTo>
                  <a:lnTo>
                    <a:pt x="555420" y="46862"/>
                  </a:lnTo>
                  <a:lnTo>
                    <a:pt x="563924" y="46598"/>
                  </a:lnTo>
                  <a:lnTo>
                    <a:pt x="567250" y="43052"/>
                  </a:lnTo>
                  <a:lnTo>
                    <a:pt x="566981" y="34544"/>
                  </a:lnTo>
                  <a:lnTo>
                    <a:pt x="563427" y="31241"/>
                  </a:lnTo>
                  <a:close/>
                </a:path>
                <a:path w="1951354" h="68579">
                  <a:moveTo>
                    <a:pt x="563924" y="46598"/>
                  </a:moveTo>
                  <a:lnTo>
                    <a:pt x="555420" y="46862"/>
                  </a:lnTo>
                  <a:lnTo>
                    <a:pt x="556092" y="46862"/>
                  </a:lnTo>
                  <a:lnTo>
                    <a:pt x="563924" y="46598"/>
                  </a:lnTo>
                  <a:close/>
                </a:path>
                <a:path w="1951354" h="68579">
                  <a:moveTo>
                    <a:pt x="600621" y="31241"/>
                  </a:moveTo>
                  <a:lnTo>
                    <a:pt x="563427" y="31241"/>
                  </a:lnTo>
                  <a:lnTo>
                    <a:pt x="566981" y="34544"/>
                  </a:lnTo>
                  <a:lnTo>
                    <a:pt x="567250" y="43052"/>
                  </a:lnTo>
                  <a:lnTo>
                    <a:pt x="563924" y="46598"/>
                  </a:lnTo>
                  <a:lnTo>
                    <a:pt x="571503" y="46354"/>
                  </a:lnTo>
                  <a:lnTo>
                    <a:pt x="583336" y="45847"/>
                  </a:lnTo>
                  <a:lnTo>
                    <a:pt x="595167" y="45465"/>
                  </a:lnTo>
                  <a:lnTo>
                    <a:pt x="603205" y="45085"/>
                  </a:lnTo>
                  <a:lnTo>
                    <a:pt x="602752" y="45085"/>
                  </a:lnTo>
                  <a:lnTo>
                    <a:pt x="599149" y="41783"/>
                  </a:lnTo>
                  <a:lnTo>
                    <a:pt x="598771" y="33782"/>
                  </a:lnTo>
                  <a:lnTo>
                    <a:pt x="598864" y="33147"/>
                  </a:lnTo>
                  <a:lnTo>
                    <a:pt x="600621" y="31241"/>
                  </a:lnTo>
                  <a:close/>
                </a:path>
                <a:path w="1951354" h="68579">
                  <a:moveTo>
                    <a:pt x="185971" y="45701"/>
                  </a:moveTo>
                  <a:lnTo>
                    <a:pt x="182209" y="45974"/>
                  </a:lnTo>
                  <a:lnTo>
                    <a:pt x="185971" y="45701"/>
                  </a:lnTo>
                  <a:close/>
                </a:path>
                <a:path w="1951354" h="68579">
                  <a:moveTo>
                    <a:pt x="190685" y="45338"/>
                  </a:moveTo>
                  <a:lnTo>
                    <a:pt x="185971" y="45701"/>
                  </a:lnTo>
                  <a:lnTo>
                    <a:pt x="190707" y="45357"/>
                  </a:lnTo>
                  <a:close/>
                </a:path>
                <a:path w="1951354" h="68579">
                  <a:moveTo>
                    <a:pt x="610516" y="29337"/>
                  </a:moveTo>
                  <a:lnTo>
                    <a:pt x="602004" y="29742"/>
                  </a:lnTo>
                  <a:lnTo>
                    <a:pt x="598864" y="33147"/>
                  </a:lnTo>
                  <a:lnTo>
                    <a:pt x="598771" y="33782"/>
                  </a:lnTo>
                  <a:lnTo>
                    <a:pt x="599149" y="41783"/>
                  </a:lnTo>
                  <a:lnTo>
                    <a:pt x="602752" y="45085"/>
                  </a:lnTo>
                  <a:lnTo>
                    <a:pt x="606997" y="44831"/>
                  </a:lnTo>
                  <a:lnTo>
                    <a:pt x="611285" y="44654"/>
                  </a:lnTo>
                  <a:lnTo>
                    <a:pt x="614408" y="41148"/>
                  </a:lnTo>
                  <a:lnTo>
                    <a:pt x="614290" y="36195"/>
                  </a:lnTo>
                  <a:lnTo>
                    <a:pt x="614169" y="33654"/>
                  </a:lnTo>
                  <a:lnTo>
                    <a:pt x="614046" y="32570"/>
                  </a:lnTo>
                  <a:lnTo>
                    <a:pt x="610516" y="29337"/>
                  </a:lnTo>
                  <a:close/>
                </a:path>
                <a:path w="1951354" h="68579">
                  <a:moveTo>
                    <a:pt x="611285" y="44654"/>
                  </a:moveTo>
                  <a:lnTo>
                    <a:pt x="606997" y="44831"/>
                  </a:lnTo>
                  <a:lnTo>
                    <a:pt x="602752" y="45085"/>
                  </a:lnTo>
                  <a:lnTo>
                    <a:pt x="603205" y="45085"/>
                  </a:lnTo>
                  <a:lnTo>
                    <a:pt x="611242" y="44703"/>
                  </a:lnTo>
                  <a:close/>
                </a:path>
                <a:path w="1951354" h="68579">
                  <a:moveTo>
                    <a:pt x="649289" y="29337"/>
                  </a:moveTo>
                  <a:lnTo>
                    <a:pt x="610516" y="29337"/>
                  </a:lnTo>
                  <a:lnTo>
                    <a:pt x="614046" y="32570"/>
                  </a:lnTo>
                  <a:lnTo>
                    <a:pt x="614169" y="33654"/>
                  </a:lnTo>
                  <a:lnTo>
                    <a:pt x="614290" y="36195"/>
                  </a:lnTo>
                  <a:lnTo>
                    <a:pt x="614408" y="41148"/>
                  </a:lnTo>
                  <a:lnTo>
                    <a:pt x="611285" y="44654"/>
                  </a:lnTo>
                  <a:lnTo>
                    <a:pt x="619365" y="44323"/>
                  </a:lnTo>
                  <a:lnTo>
                    <a:pt x="631732" y="43687"/>
                  </a:lnTo>
                  <a:lnTo>
                    <a:pt x="652424" y="42418"/>
                  </a:lnTo>
                  <a:lnTo>
                    <a:pt x="652216" y="42418"/>
                  </a:lnTo>
                  <a:lnTo>
                    <a:pt x="648571" y="39243"/>
                  </a:lnTo>
                  <a:lnTo>
                    <a:pt x="648063" y="30734"/>
                  </a:lnTo>
                  <a:lnTo>
                    <a:pt x="649289" y="29337"/>
                  </a:lnTo>
                  <a:close/>
                </a:path>
                <a:path w="1951354" h="68579">
                  <a:moveTo>
                    <a:pt x="659853" y="26609"/>
                  </a:moveTo>
                  <a:lnTo>
                    <a:pt x="651281" y="27066"/>
                  </a:lnTo>
                  <a:lnTo>
                    <a:pt x="648063" y="30734"/>
                  </a:lnTo>
                  <a:lnTo>
                    <a:pt x="648571" y="39243"/>
                  </a:lnTo>
                  <a:lnTo>
                    <a:pt x="652216" y="42418"/>
                  </a:lnTo>
                  <a:lnTo>
                    <a:pt x="660700" y="41910"/>
                  </a:lnTo>
                  <a:lnTo>
                    <a:pt x="663817" y="38481"/>
                  </a:lnTo>
                  <a:lnTo>
                    <a:pt x="663705" y="34544"/>
                  </a:lnTo>
                  <a:lnTo>
                    <a:pt x="663425" y="29845"/>
                  </a:lnTo>
                  <a:lnTo>
                    <a:pt x="659853" y="26609"/>
                  </a:lnTo>
                  <a:close/>
                </a:path>
                <a:path w="1951354" h="68579">
                  <a:moveTo>
                    <a:pt x="711756" y="24129"/>
                  </a:moveTo>
                  <a:lnTo>
                    <a:pt x="681517" y="25400"/>
                  </a:lnTo>
                  <a:lnTo>
                    <a:pt x="659853" y="26609"/>
                  </a:lnTo>
                  <a:lnTo>
                    <a:pt x="663425" y="29845"/>
                  </a:lnTo>
                  <a:lnTo>
                    <a:pt x="663705" y="34544"/>
                  </a:lnTo>
                  <a:lnTo>
                    <a:pt x="663817" y="38481"/>
                  </a:lnTo>
                  <a:lnTo>
                    <a:pt x="660700" y="41910"/>
                  </a:lnTo>
                  <a:lnTo>
                    <a:pt x="656984" y="42138"/>
                  </a:lnTo>
                  <a:lnTo>
                    <a:pt x="682281" y="40766"/>
                  </a:lnTo>
                  <a:lnTo>
                    <a:pt x="703854" y="39862"/>
                  </a:lnTo>
                  <a:lnTo>
                    <a:pt x="700291" y="36575"/>
                  </a:lnTo>
                  <a:lnTo>
                    <a:pt x="699956" y="28066"/>
                  </a:lnTo>
                  <a:lnTo>
                    <a:pt x="703262" y="24511"/>
                  </a:lnTo>
                  <a:lnTo>
                    <a:pt x="711768" y="24141"/>
                  </a:lnTo>
                  <a:close/>
                </a:path>
                <a:path w="1951354" h="68579">
                  <a:moveTo>
                    <a:pt x="314332" y="39116"/>
                  </a:moveTo>
                  <a:lnTo>
                    <a:pt x="305853" y="39624"/>
                  </a:lnTo>
                  <a:lnTo>
                    <a:pt x="299487" y="39877"/>
                  </a:lnTo>
                  <a:lnTo>
                    <a:pt x="263409" y="41148"/>
                  </a:lnTo>
                  <a:lnTo>
                    <a:pt x="267656" y="41021"/>
                  </a:lnTo>
                  <a:lnTo>
                    <a:pt x="271904" y="40894"/>
                  </a:lnTo>
                  <a:lnTo>
                    <a:pt x="312775" y="40894"/>
                  </a:lnTo>
                  <a:lnTo>
                    <a:pt x="314332" y="39116"/>
                  </a:lnTo>
                  <a:close/>
                </a:path>
                <a:path w="1951354" h="68579">
                  <a:moveTo>
                    <a:pt x="711768" y="24141"/>
                  </a:moveTo>
                  <a:lnTo>
                    <a:pt x="703262" y="24511"/>
                  </a:lnTo>
                  <a:lnTo>
                    <a:pt x="699956" y="28066"/>
                  </a:lnTo>
                  <a:lnTo>
                    <a:pt x="700291" y="36575"/>
                  </a:lnTo>
                  <a:lnTo>
                    <a:pt x="703866" y="39874"/>
                  </a:lnTo>
                  <a:lnTo>
                    <a:pt x="708117" y="39624"/>
                  </a:lnTo>
                  <a:lnTo>
                    <a:pt x="712364" y="39497"/>
                  </a:lnTo>
                  <a:lnTo>
                    <a:pt x="715670" y="35940"/>
                  </a:lnTo>
                  <a:lnTo>
                    <a:pt x="715333" y="27432"/>
                  </a:lnTo>
                  <a:lnTo>
                    <a:pt x="711768" y="24141"/>
                  </a:lnTo>
                  <a:close/>
                </a:path>
                <a:path w="1951354" h="68579">
                  <a:moveTo>
                    <a:pt x="712093" y="39509"/>
                  </a:moveTo>
                  <a:lnTo>
                    <a:pt x="708117" y="39624"/>
                  </a:lnTo>
                  <a:lnTo>
                    <a:pt x="704128" y="39862"/>
                  </a:lnTo>
                  <a:lnTo>
                    <a:pt x="712093" y="39509"/>
                  </a:lnTo>
                  <a:close/>
                </a:path>
                <a:path w="1951354" h="68579">
                  <a:moveTo>
                    <a:pt x="756364" y="23048"/>
                  </a:moveTo>
                  <a:lnTo>
                    <a:pt x="747379" y="23113"/>
                  </a:lnTo>
                  <a:lnTo>
                    <a:pt x="720796" y="23749"/>
                  </a:lnTo>
                  <a:lnTo>
                    <a:pt x="711768" y="24141"/>
                  </a:lnTo>
                  <a:lnTo>
                    <a:pt x="715333" y="27432"/>
                  </a:lnTo>
                  <a:lnTo>
                    <a:pt x="715670" y="35940"/>
                  </a:lnTo>
                  <a:lnTo>
                    <a:pt x="712364" y="39497"/>
                  </a:lnTo>
                  <a:lnTo>
                    <a:pt x="712093" y="39509"/>
                  </a:lnTo>
                  <a:lnTo>
                    <a:pt x="747647" y="38481"/>
                  </a:lnTo>
                  <a:lnTo>
                    <a:pt x="756578" y="38353"/>
                  </a:lnTo>
                  <a:lnTo>
                    <a:pt x="753098" y="35051"/>
                  </a:lnTo>
                  <a:lnTo>
                    <a:pt x="753013" y="26543"/>
                  </a:lnTo>
                  <a:lnTo>
                    <a:pt x="756364" y="23048"/>
                  </a:lnTo>
                  <a:close/>
                </a:path>
                <a:path w="1951354" h="68579">
                  <a:moveTo>
                    <a:pt x="322816" y="38608"/>
                  </a:moveTo>
                  <a:lnTo>
                    <a:pt x="314361" y="39114"/>
                  </a:lnTo>
                  <a:lnTo>
                    <a:pt x="322852" y="38640"/>
                  </a:lnTo>
                  <a:close/>
                </a:path>
                <a:path w="1951354" h="68579">
                  <a:moveTo>
                    <a:pt x="764922" y="22987"/>
                  </a:moveTo>
                  <a:lnTo>
                    <a:pt x="756364" y="23048"/>
                  </a:lnTo>
                  <a:lnTo>
                    <a:pt x="753013" y="26543"/>
                  </a:lnTo>
                  <a:lnTo>
                    <a:pt x="753098" y="35051"/>
                  </a:lnTo>
                  <a:lnTo>
                    <a:pt x="756578" y="38353"/>
                  </a:lnTo>
                  <a:lnTo>
                    <a:pt x="760827" y="38353"/>
                  </a:lnTo>
                  <a:lnTo>
                    <a:pt x="765117" y="38313"/>
                  </a:lnTo>
                  <a:lnTo>
                    <a:pt x="768488" y="34798"/>
                  </a:lnTo>
                  <a:lnTo>
                    <a:pt x="768402" y="26288"/>
                  </a:lnTo>
                  <a:lnTo>
                    <a:pt x="764922" y="22987"/>
                  </a:lnTo>
                  <a:close/>
                </a:path>
                <a:path w="1951354" h="68579">
                  <a:moveTo>
                    <a:pt x="765117" y="38313"/>
                  </a:moveTo>
                  <a:lnTo>
                    <a:pt x="760827" y="38353"/>
                  </a:lnTo>
                  <a:lnTo>
                    <a:pt x="765078" y="38353"/>
                  </a:lnTo>
                  <a:close/>
                </a:path>
                <a:path w="1951354" h="68579">
                  <a:moveTo>
                    <a:pt x="809770" y="22987"/>
                  </a:moveTo>
                  <a:lnTo>
                    <a:pt x="764922" y="22987"/>
                  </a:lnTo>
                  <a:lnTo>
                    <a:pt x="768402" y="26288"/>
                  </a:lnTo>
                  <a:lnTo>
                    <a:pt x="768488" y="34798"/>
                  </a:lnTo>
                  <a:lnTo>
                    <a:pt x="765117" y="38313"/>
                  </a:lnTo>
                  <a:lnTo>
                    <a:pt x="813365" y="37591"/>
                  </a:lnTo>
                  <a:lnTo>
                    <a:pt x="810802" y="37591"/>
                  </a:lnTo>
                  <a:lnTo>
                    <a:pt x="807288" y="34289"/>
                  </a:lnTo>
                  <a:lnTo>
                    <a:pt x="807163" y="28066"/>
                  </a:lnTo>
                  <a:lnTo>
                    <a:pt x="807238" y="25653"/>
                  </a:lnTo>
                  <a:lnTo>
                    <a:pt x="809770" y="22987"/>
                  </a:lnTo>
                  <a:close/>
                </a:path>
                <a:path w="1951354" h="68579">
                  <a:moveTo>
                    <a:pt x="818991" y="22098"/>
                  </a:moveTo>
                  <a:lnTo>
                    <a:pt x="810493" y="22225"/>
                  </a:lnTo>
                  <a:lnTo>
                    <a:pt x="807238" y="25653"/>
                  </a:lnTo>
                  <a:lnTo>
                    <a:pt x="807163" y="28066"/>
                  </a:lnTo>
                  <a:lnTo>
                    <a:pt x="807288" y="34289"/>
                  </a:lnTo>
                  <a:lnTo>
                    <a:pt x="810802" y="37591"/>
                  </a:lnTo>
                  <a:lnTo>
                    <a:pt x="813365" y="37591"/>
                  </a:lnTo>
                  <a:lnTo>
                    <a:pt x="819299" y="37464"/>
                  </a:lnTo>
                  <a:lnTo>
                    <a:pt x="822554" y="34036"/>
                  </a:lnTo>
                  <a:lnTo>
                    <a:pt x="822505" y="25400"/>
                  </a:lnTo>
                  <a:lnTo>
                    <a:pt x="818991" y="22098"/>
                  </a:lnTo>
                  <a:close/>
                </a:path>
                <a:path w="1951354" h="68579">
                  <a:moveTo>
                    <a:pt x="866794" y="22098"/>
                  </a:moveTo>
                  <a:lnTo>
                    <a:pt x="818991" y="22098"/>
                  </a:lnTo>
                  <a:lnTo>
                    <a:pt x="822505" y="25400"/>
                  </a:lnTo>
                  <a:lnTo>
                    <a:pt x="822554" y="34036"/>
                  </a:lnTo>
                  <a:lnTo>
                    <a:pt x="819299" y="37464"/>
                  </a:lnTo>
                  <a:lnTo>
                    <a:pt x="813365" y="37591"/>
                  </a:lnTo>
                  <a:lnTo>
                    <a:pt x="815051" y="37591"/>
                  </a:lnTo>
                  <a:lnTo>
                    <a:pt x="858649" y="36322"/>
                  </a:lnTo>
                  <a:lnTo>
                    <a:pt x="869377" y="35813"/>
                  </a:lnTo>
                  <a:lnTo>
                    <a:pt x="868931" y="35813"/>
                  </a:lnTo>
                  <a:lnTo>
                    <a:pt x="865404" y="32570"/>
                  </a:lnTo>
                  <a:lnTo>
                    <a:pt x="865280" y="31114"/>
                  </a:lnTo>
                  <a:lnTo>
                    <a:pt x="864976" y="24129"/>
                  </a:lnTo>
                  <a:lnTo>
                    <a:pt x="866794" y="22098"/>
                  </a:lnTo>
                  <a:close/>
                </a:path>
                <a:path w="1951354" h="68579">
                  <a:moveTo>
                    <a:pt x="355135" y="36261"/>
                  </a:moveTo>
                  <a:lnTo>
                    <a:pt x="352007" y="36449"/>
                  </a:lnTo>
                  <a:lnTo>
                    <a:pt x="355135" y="36261"/>
                  </a:lnTo>
                  <a:close/>
                </a:path>
                <a:path w="1951354" h="68579">
                  <a:moveTo>
                    <a:pt x="360476" y="35813"/>
                  </a:moveTo>
                  <a:lnTo>
                    <a:pt x="355135" y="36261"/>
                  </a:lnTo>
                  <a:lnTo>
                    <a:pt x="356242" y="36195"/>
                  </a:lnTo>
                  <a:lnTo>
                    <a:pt x="360485" y="35821"/>
                  </a:lnTo>
                  <a:close/>
                </a:path>
                <a:path w="1951354" h="68579">
                  <a:moveTo>
                    <a:pt x="876809" y="20108"/>
                  </a:moveTo>
                  <a:lnTo>
                    <a:pt x="868271" y="20447"/>
                  </a:lnTo>
                  <a:lnTo>
                    <a:pt x="864976" y="24129"/>
                  </a:lnTo>
                  <a:lnTo>
                    <a:pt x="865280" y="31114"/>
                  </a:lnTo>
                  <a:lnTo>
                    <a:pt x="865404" y="32570"/>
                  </a:lnTo>
                  <a:lnTo>
                    <a:pt x="868931" y="35813"/>
                  </a:lnTo>
                  <a:lnTo>
                    <a:pt x="870141" y="35777"/>
                  </a:lnTo>
                  <a:lnTo>
                    <a:pt x="877422" y="35433"/>
                  </a:lnTo>
                  <a:lnTo>
                    <a:pt x="880599" y="32003"/>
                  </a:lnTo>
                  <a:lnTo>
                    <a:pt x="880477" y="26288"/>
                  </a:lnTo>
                  <a:lnTo>
                    <a:pt x="880352" y="23368"/>
                  </a:lnTo>
                  <a:lnTo>
                    <a:pt x="876809" y="20108"/>
                  </a:lnTo>
                  <a:close/>
                </a:path>
                <a:path w="1951354" h="68579">
                  <a:moveTo>
                    <a:pt x="870141" y="35777"/>
                  </a:moveTo>
                  <a:lnTo>
                    <a:pt x="868931" y="35813"/>
                  </a:lnTo>
                  <a:lnTo>
                    <a:pt x="869377" y="35813"/>
                  </a:lnTo>
                  <a:lnTo>
                    <a:pt x="870141" y="35777"/>
                  </a:lnTo>
                  <a:close/>
                </a:path>
                <a:path w="1951354" h="68579">
                  <a:moveTo>
                    <a:pt x="928086" y="18320"/>
                  </a:moveTo>
                  <a:lnTo>
                    <a:pt x="876809" y="20108"/>
                  </a:lnTo>
                  <a:lnTo>
                    <a:pt x="880352" y="23368"/>
                  </a:lnTo>
                  <a:lnTo>
                    <a:pt x="880477" y="26288"/>
                  </a:lnTo>
                  <a:lnTo>
                    <a:pt x="880599" y="32003"/>
                  </a:lnTo>
                  <a:lnTo>
                    <a:pt x="877422" y="35433"/>
                  </a:lnTo>
                  <a:lnTo>
                    <a:pt x="870141" y="35777"/>
                  </a:lnTo>
                  <a:lnTo>
                    <a:pt x="873177" y="35687"/>
                  </a:lnTo>
                  <a:lnTo>
                    <a:pt x="929512" y="33654"/>
                  </a:lnTo>
                  <a:lnTo>
                    <a:pt x="928549" y="33654"/>
                  </a:lnTo>
                  <a:lnTo>
                    <a:pt x="925008" y="30352"/>
                  </a:lnTo>
                  <a:lnTo>
                    <a:pt x="924770" y="21844"/>
                  </a:lnTo>
                  <a:lnTo>
                    <a:pt x="928086" y="18320"/>
                  </a:lnTo>
                  <a:close/>
                </a:path>
                <a:path w="1951354" h="68579">
                  <a:moveTo>
                    <a:pt x="936636" y="18055"/>
                  </a:moveTo>
                  <a:lnTo>
                    <a:pt x="928086" y="18320"/>
                  </a:lnTo>
                  <a:lnTo>
                    <a:pt x="924770" y="21844"/>
                  </a:lnTo>
                  <a:lnTo>
                    <a:pt x="925008" y="30352"/>
                  </a:lnTo>
                  <a:lnTo>
                    <a:pt x="928549" y="33654"/>
                  </a:lnTo>
                  <a:lnTo>
                    <a:pt x="937045" y="33400"/>
                  </a:lnTo>
                  <a:lnTo>
                    <a:pt x="940273" y="29972"/>
                  </a:lnTo>
                  <a:lnTo>
                    <a:pt x="940154" y="21336"/>
                  </a:lnTo>
                  <a:lnTo>
                    <a:pt x="936636" y="18055"/>
                  </a:lnTo>
                  <a:close/>
                </a:path>
                <a:path w="1951354" h="68579">
                  <a:moveTo>
                    <a:pt x="935102" y="33466"/>
                  </a:moveTo>
                  <a:lnTo>
                    <a:pt x="928549" y="33654"/>
                  </a:lnTo>
                  <a:lnTo>
                    <a:pt x="929512" y="33654"/>
                  </a:lnTo>
                  <a:lnTo>
                    <a:pt x="935102" y="33466"/>
                  </a:lnTo>
                  <a:close/>
                </a:path>
                <a:path w="1951354" h="68579">
                  <a:moveTo>
                    <a:pt x="450124" y="32570"/>
                  </a:moveTo>
                  <a:lnTo>
                    <a:pt x="411078" y="33020"/>
                  </a:lnTo>
                  <a:lnTo>
                    <a:pt x="396629" y="33528"/>
                  </a:lnTo>
                  <a:lnTo>
                    <a:pt x="400883" y="33400"/>
                  </a:lnTo>
                  <a:lnTo>
                    <a:pt x="449292" y="33400"/>
                  </a:lnTo>
                  <a:lnTo>
                    <a:pt x="450124" y="32570"/>
                  </a:lnTo>
                  <a:close/>
                </a:path>
                <a:path w="1951354" h="68579">
                  <a:moveTo>
                    <a:pt x="994035" y="17018"/>
                  </a:moveTo>
                  <a:lnTo>
                    <a:pt x="936636" y="18055"/>
                  </a:lnTo>
                  <a:lnTo>
                    <a:pt x="940154" y="21336"/>
                  </a:lnTo>
                  <a:lnTo>
                    <a:pt x="940273" y="29972"/>
                  </a:lnTo>
                  <a:lnTo>
                    <a:pt x="937045" y="33400"/>
                  </a:lnTo>
                  <a:lnTo>
                    <a:pt x="935102" y="33466"/>
                  </a:lnTo>
                  <a:lnTo>
                    <a:pt x="985679" y="32501"/>
                  </a:lnTo>
                  <a:lnTo>
                    <a:pt x="982210" y="29083"/>
                  </a:lnTo>
                  <a:lnTo>
                    <a:pt x="982310" y="20387"/>
                  </a:lnTo>
                  <a:lnTo>
                    <a:pt x="985536" y="17145"/>
                  </a:lnTo>
                  <a:lnTo>
                    <a:pt x="994098" y="17080"/>
                  </a:lnTo>
                  <a:close/>
                </a:path>
                <a:path w="1951354" h="68579">
                  <a:moveTo>
                    <a:pt x="458683" y="32512"/>
                  </a:moveTo>
                  <a:lnTo>
                    <a:pt x="450183" y="32512"/>
                  </a:lnTo>
                  <a:lnTo>
                    <a:pt x="458683" y="32512"/>
                  </a:lnTo>
                  <a:close/>
                </a:path>
                <a:path w="1951354" h="68579">
                  <a:moveTo>
                    <a:pt x="1102770" y="16763"/>
                  </a:moveTo>
                  <a:lnTo>
                    <a:pt x="1048402" y="16763"/>
                  </a:lnTo>
                  <a:lnTo>
                    <a:pt x="994098" y="17080"/>
                  </a:lnTo>
                  <a:lnTo>
                    <a:pt x="997386" y="20320"/>
                  </a:lnTo>
                  <a:lnTo>
                    <a:pt x="997473" y="29083"/>
                  </a:lnTo>
                  <a:lnTo>
                    <a:pt x="994189" y="32385"/>
                  </a:lnTo>
                  <a:lnTo>
                    <a:pt x="985679" y="32501"/>
                  </a:lnTo>
                  <a:lnTo>
                    <a:pt x="989939" y="32512"/>
                  </a:lnTo>
                  <a:lnTo>
                    <a:pt x="1102775" y="32131"/>
                  </a:lnTo>
                  <a:lnTo>
                    <a:pt x="1099328" y="28701"/>
                  </a:lnTo>
                  <a:lnTo>
                    <a:pt x="1099453" y="20065"/>
                  </a:lnTo>
                  <a:lnTo>
                    <a:pt x="1102770" y="16763"/>
                  </a:lnTo>
                  <a:close/>
                </a:path>
                <a:path w="1951354" h="68579">
                  <a:moveTo>
                    <a:pt x="994098" y="17080"/>
                  </a:moveTo>
                  <a:lnTo>
                    <a:pt x="985536" y="17145"/>
                  </a:lnTo>
                  <a:lnTo>
                    <a:pt x="982310" y="20387"/>
                  </a:lnTo>
                  <a:lnTo>
                    <a:pt x="982210" y="29083"/>
                  </a:lnTo>
                  <a:lnTo>
                    <a:pt x="985679" y="32501"/>
                  </a:lnTo>
                  <a:lnTo>
                    <a:pt x="994189" y="32385"/>
                  </a:lnTo>
                  <a:lnTo>
                    <a:pt x="997473" y="29083"/>
                  </a:lnTo>
                  <a:lnTo>
                    <a:pt x="997386" y="20320"/>
                  </a:lnTo>
                  <a:lnTo>
                    <a:pt x="994098" y="17080"/>
                  </a:lnTo>
                  <a:close/>
                </a:path>
                <a:path w="1951354" h="68579">
                  <a:moveTo>
                    <a:pt x="554910" y="31520"/>
                  </a:moveTo>
                  <a:lnTo>
                    <a:pt x="547875" y="31750"/>
                  </a:lnTo>
                  <a:lnTo>
                    <a:pt x="536568" y="32003"/>
                  </a:lnTo>
                  <a:lnTo>
                    <a:pt x="509700" y="32258"/>
                  </a:lnTo>
                  <a:lnTo>
                    <a:pt x="554218" y="32258"/>
                  </a:lnTo>
                  <a:lnTo>
                    <a:pt x="554910" y="31520"/>
                  </a:lnTo>
                  <a:close/>
                </a:path>
                <a:path w="1951354" h="68579">
                  <a:moveTo>
                    <a:pt x="1111269" y="16763"/>
                  </a:moveTo>
                  <a:lnTo>
                    <a:pt x="1102770" y="16763"/>
                  </a:lnTo>
                  <a:lnTo>
                    <a:pt x="1099453" y="20065"/>
                  </a:lnTo>
                  <a:lnTo>
                    <a:pt x="1099328" y="28701"/>
                  </a:lnTo>
                  <a:lnTo>
                    <a:pt x="1102775" y="32131"/>
                  </a:lnTo>
                  <a:lnTo>
                    <a:pt x="1111275" y="32131"/>
                  </a:lnTo>
                  <a:lnTo>
                    <a:pt x="1114719" y="28701"/>
                  </a:lnTo>
                  <a:lnTo>
                    <a:pt x="1114630" y="20108"/>
                  </a:lnTo>
                  <a:lnTo>
                    <a:pt x="1111269" y="16763"/>
                  </a:lnTo>
                  <a:close/>
                </a:path>
                <a:path w="1951354" h="68579">
                  <a:moveTo>
                    <a:pt x="1225816" y="15502"/>
                  </a:moveTo>
                  <a:lnTo>
                    <a:pt x="1218148" y="15748"/>
                  </a:lnTo>
                  <a:lnTo>
                    <a:pt x="1194295" y="16256"/>
                  </a:lnTo>
                  <a:lnTo>
                    <a:pt x="1125857" y="16763"/>
                  </a:lnTo>
                  <a:lnTo>
                    <a:pt x="1111269" y="16763"/>
                  </a:lnTo>
                  <a:lnTo>
                    <a:pt x="1114630" y="20108"/>
                  </a:lnTo>
                  <a:lnTo>
                    <a:pt x="1114719" y="28701"/>
                  </a:lnTo>
                  <a:lnTo>
                    <a:pt x="1111275" y="32131"/>
                  </a:lnTo>
                  <a:lnTo>
                    <a:pt x="1125906" y="32131"/>
                  </a:lnTo>
                  <a:lnTo>
                    <a:pt x="1163668" y="32003"/>
                  </a:lnTo>
                  <a:lnTo>
                    <a:pt x="1218671" y="31114"/>
                  </a:lnTo>
                  <a:lnTo>
                    <a:pt x="1226694" y="30861"/>
                  </a:lnTo>
                  <a:lnTo>
                    <a:pt x="1226460" y="30861"/>
                  </a:lnTo>
                  <a:lnTo>
                    <a:pt x="1222875" y="27559"/>
                  </a:lnTo>
                  <a:lnTo>
                    <a:pt x="1222523" y="19050"/>
                  </a:lnTo>
                  <a:lnTo>
                    <a:pt x="1225816" y="15502"/>
                  </a:lnTo>
                  <a:close/>
                </a:path>
                <a:path w="1951354" h="68579">
                  <a:moveTo>
                    <a:pt x="602004" y="29742"/>
                  </a:moveTo>
                  <a:lnTo>
                    <a:pt x="594501" y="30099"/>
                  </a:lnTo>
                  <a:lnTo>
                    <a:pt x="582729" y="30479"/>
                  </a:lnTo>
                  <a:lnTo>
                    <a:pt x="570955" y="30987"/>
                  </a:lnTo>
                  <a:lnTo>
                    <a:pt x="554932" y="31496"/>
                  </a:lnTo>
                  <a:lnTo>
                    <a:pt x="563427" y="31241"/>
                  </a:lnTo>
                  <a:lnTo>
                    <a:pt x="600621" y="31241"/>
                  </a:lnTo>
                  <a:lnTo>
                    <a:pt x="602004" y="29742"/>
                  </a:lnTo>
                  <a:close/>
                </a:path>
                <a:path w="1951354" h="68579">
                  <a:moveTo>
                    <a:pt x="1234348" y="15142"/>
                  </a:moveTo>
                  <a:lnTo>
                    <a:pt x="1232665" y="15211"/>
                  </a:lnTo>
                  <a:lnTo>
                    <a:pt x="1230069" y="15366"/>
                  </a:lnTo>
                  <a:lnTo>
                    <a:pt x="1225816" y="15502"/>
                  </a:lnTo>
                  <a:lnTo>
                    <a:pt x="1222523" y="19050"/>
                  </a:lnTo>
                  <a:lnTo>
                    <a:pt x="1222875" y="27559"/>
                  </a:lnTo>
                  <a:lnTo>
                    <a:pt x="1226460" y="30861"/>
                  </a:lnTo>
                  <a:lnTo>
                    <a:pt x="1230706" y="30734"/>
                  </a:lnTo>
                  <a:lnTo>
                    <a:pt x="1234951" y="30479"/>
                  </a:lnTo>
                  <a:lnTo>
                    <a:pt x="1238204" y="26975"/>
                  </a:lnTo>
                  <a:lnTo>
                    <a:pt x="1238084" y="22860"/>
                  </a:lnTo>
                  <a:lnTo>
                    <a:pt x="1237900" y="18414"/>
                  </a:lnTo>
                  <a:lnTo>
                    <a:pt x="1234348" y="15142"/>
                  </a:lnTo>
                  <a:close/>
                </a:path>
                <a:path w="1951354" h="68579">
                  <a:moveTo>
                    <a:pt x="1303540" y="12826"/>
                  </a:moveTo>
                  <a:lnTo>
                    <a:pt x="1234348" y="15142"/>
                  </a:lnTo>
                  <a:lnTo>
                    <a:pt x="1237900" y="18414"/>
                  </a:lnTo>
                  <a:lnTo>
                    <a:pt x="1238084" y="22860"/>
                  </a:lnTo>
                  <a:lnTo>
                    <a:pt x="1238204" y="26975"/>
                  </a:lnTo>
                  <a:lnTo>
                    <a:pt x="1234951" y="30479"/>
                  </a:lnTo>
                  <a:lnTo>
                    <a:pt x="1230706" y="30734"/>
                  </a:lnTo>
                  <a:lnTo>
                    <a:pt x="1265215" y="29337"/>
                  </a:lnTo>
                  <a:lnTo>
                    <a:pt x="1295481" y="28444"/>
                  </a:lnTo>
                  <a:lnTo>
                    <a:pt x="1291944" y="25019"/>
                  </a:lnTo>
                  <a:lnTo>
                    <a:pt x="1291818" y="20574"/>
                  </a:lnTo>
                  <a:lnTo>
                    <a:pt x="1291826" y="16383"/>
                  </a:lnTo>
                  <a:lnTo>
                    <a:pt x="1295046" y="13081"/>
                  </a:lnTo>
                  <a:lnTo>
                    <a:pt x="1303547" y="12833"/>
                  </a:lnTo>
                  <a:close/>
                </a:path>
                <a:path w="1951354" h="68579">
                  <a:moveTo>
                    <a:pt x="651281" y="27066"/>
                  </a:moveTo>
                  <a:lnTo>
                    <a:pt x="630909" y="28321"/>
                  </a:lnTo>
                  <a:lnTo>
                    <a:pt x="602026" y="29718"/>
                  </a:lnTo>
                  <a:lnTo>
                    <a:pt x="610516" y="29337"/>
                  </a:lnTo>
                  <a:lnTo>
                    <a:pt x="649289" y="29337"/>
                  </a:lnTo>
                  <a:lnTo>
                    <a:pt x="651281" y="27066"/>
                  </a:lnTo>
                  <a:close/>
                </a:path>
                <a:path w="1951354" h="68579">
                  <a:moveTo>
                    <a:pt x="1303547" y="12833"/>
                  </a:moveTo>
                  <a:lnTo>
                    <a:pt x="1295046" y="13081"/>
                  </a:lnTo>
                  <a:lnTo>
                    <a:pt x="1291826" y="16383"/>
                  </a:lnTo>
                  <a:lnTo>
                    <a:pt x="1291818" y="20574"/>
                  </a:lnTo>
                  <a:lnTo>
                    <a:pt x="1291944" y="25019"/>
                  </a:lnTo>
                  <a:lnTo>
                    <a:pt x="1295481" y="28444"/>
                  </a:lnTo>
                  <a:lnTo>
                    <a:pt x="1303980" y="28194"/>
                  </a:lnTo>
                  <a:lnTo>
                    <a:pt x="1307324" y="24637"/>
                  </a:lnTo>
                  <a:lnTo>
                    <a:pt x="1307081" y="16128"/>
                  </a:lnTo>
                  <a:lnTo>
                    <a:pt x="1303547" y="12833"/>
                  </a:lnTo>
                  <a:close/>
                </a:path>
                <a:path w="1951354" h="68579">
                  <a:moveTo>
                    <a:pt x="1370611" y="11467"/>
                  </a:moveTo>
                  <a:lnTo>
                    <a:pt x="1352026" y="11684"/>
                  </a:lnTo>
                  <a:lnTo>
                    <a:pt x="1303547" y="12833"/>
                  </a:lnTo>
                  <a:lnTo>
                    <a:pt x="1307081" y="16128"/>
                  </a:lnTo>
                  <a:lnTo>
                    <a:pt x="1307324" y="24637"/>
                  </a:lnTo>
                  <a:lnTo>
                    <a:pt x="1303980" y="28194"/>
                  </a:lnTo>
                  <a:lnTo>
                    <a:pt x="1299672" y="28321"/>
                  </a:lnTo>
                  <a:lnTo>
                    <a:pt x="1352287" y="27050"/>
                  </a:lnTo>
                  <a:lnTo>
                    <a:pt x="1365533" y="26896"/>
                  </a:lnTo>
                  <a:lnTo>
                    <a:pt x="1362076" y="23495"/>
                  </a:lnTo>
                  <a:lnTo>
                    <a:pt x="1361967" y="14986"/>
                  </a:lnTo>
                  <a:lnTo>
                    <a:pt x="1365363" y="11557"/>
                  </a:lnTo>
                  <a:lnTo>
                    <a:pt x="1370611" y="11467"/>
                  </a:lnTo>
                  <a:close/>
                </a:path>
                <a:path w="1951354" h="68579">
                  <a:moveTo>
                    <a:pt x="652751" y="26975"/>
                  </a:moveTo>
                  <a:lnTo>
                    <a:pt x="651295" y="27050"/>
                  </a:lnTo>
                  <a:lnTo>
                    <a:pt x="652751" y="26975"/>
                  </a:lnTo>
                  <a:close/>
                </a:path>
                <a:path w="1951354" h="68579">
                  <a:moveTo>
                    <a:pt x="659780" y="26543"/>
                  </a:moveTo>
                  <a:lnTo>
                    <a:pt x="652751" y="26975"/>
                  </a:lnTo>
                  <a:lnTo>
                    <a:pt x="659853" y="26609"/>
                  </a:lnTo>
                  <a:close/>
                </a:path>
                <a:path w="1951354" h="68579">
                  <a:moveTo>
                    <a:pt x="1367089" y="26878"/>
                  </a:moveTo>
                  <a:lnTo>
                    <a:pt x="1365533" y="26896"/>
                  </a:lnTo>
                  <a:lnTo>
                    <a:pt x="1367089" y="26878"/>
                  </a:lnTo>
                  <a:close/>
                </a:path>
                <a:path w="1951354" h="68579">
                  <a:moveTo>
                    <a:pt x="1373847" y="11429"/>
                  </a:moveTo>
                  <a:lnTo>
                    <a:pt x="1365363" y="11557"/>
                  </a:lnTo>
                  <a:lnTo>
                    <a:pt x="1361967" y="14986"/>
                  </a:lnTo>
                  <a:lnTo>
                    <a:pt x="1362076" y="23495"/>
                  </a:lnTo>
                  <a:lnTo>
                    <a:pt x="1365533" y="26896"/>
                  </a:lnTo>
                  <a:lnTo>
                    <a:pt x="1367089" y="26878"/>
                  </a:lnTo>
                  <a:lnTo>
                    <a:pt x="1369804" y="26797"/>
                  </a:lnTo>
                  <a:lnTo>
                    <a:pt x="1374108" y="26736"/>
                  </a:lnTo>
                  <a:lnTo>
                    <a:pt x="1377323" y="23368"/>
                  </a:lnTo>
                  <a:lnTo>
                    <a:pt x="1377331" y="14732"/>
                  </a:lnTo>
                  <a:lnTo>
                    <a:pt x="1373847" y="11429"/>
                  </a:lnTo>
                  <a:close/>
                </a:path>
                <a:path w="1951354" h="68579">
                  <a:moveTo>
                    <a:pt x="1374108" y="26736"/>
                  </a:moveTo>
                  <a:lnTo>
                    <a:pt x="1369808" y="26797"/>
                  </a:lnTo>
                  <a:lnTo>
                    <a:pt x="1367089" y="26878"/>
                  </a:lnTo>
                  <a:lnTo>
                    <a:pt x="1374051" y="26797"/>
                  </a:lnTo>
                  <a:close/>
                </a:path>
                <a:path w="1951354" h="68579">
                  <a:moveTo>
                    <a:pt x="1436853" y="11429"/>
                  </a:moveTo>
                  <a:lnTo>
                    <a:pt x="1373847" y="11429"/>
                  </a:lnTo>
                  <a:lnTo>
                    <a:pt x="1377197" y="14604"/>
                  </a:lnTo>
                  <a:lnTo>
                    <a:pt x="1377323" y="23368"/>
                  </a:lnTo>
                  <a:lnTo>
                    <a:pt x="1374108" y="26736"/>
                  </a:lnTo>
                  <a:lnTo>
                    <a:pt x="1439255" y="25653"/>
                  </a:lnTo>
                  <a:lnTo>
                    <a:pt x="1438249" y="25653"/>
                  </a:lnTo>
                  <a:lnTo>
                    <a:pt x="1434744" y="22351"/>
                  </a:lnTo>
                  <a:lnTo>
                    <a:pt x="1434570" y="13843"/>
                  </a:lnTo>
                  <a:lnTo>
                    <a:pt x="1436853" y="11429"/>
                  </a:lnTo>
                  <a:close/>
                </a:path>
                <a:path w="1951354" h="68579">
                  <a:moveTo>
                    <a:pt x="1446408" y="10160"/>
                  </a:moveTo>
                  <a:lnTo>
                    <a:pt x="1437918" y="10304"/>
                  </a:lnTo>
                  <a:lnTo>
                    <a:pt x="1434570" y="13843"/>
                  </a:lnTo>
                  <a:lnTo>
                    <a:pt x="1434744" y="22351"/>
                  </a:lnTo>
                  <a:lnTo>
                    <a:pt x="1438249" y="25653"/>
                  </a:lnTo>
                  <a:lnTo>
                    <a:pt x="1442486" y="25526"/>
                  </a:lnTo>
                  <a:lnTo>
                    <a:pt x="1446806" y="25440"/>
                  </a:lnTo>
                  <a:lnTo>
                    <a:pt x="1449968" y="22098"/>
                  </a:lnTo>
                  <a:lnTo>
                    <a:pt x="1449912" y="13462"/>
                  </a:lnTo>
                  <a:lnTo>
                    <a:pt x="1446408" y="10160"/>
                  </a:lnTo>
                  <a:close/>
                </a:path>
                <a:path w="1951354" h="68579">
                  <a:moveTo>
                    <a:pt x="1446806" y="25440"/>
                  </a:moveTo>
                  <a:lnTo>
                    <a:pt x="1442487" y="25526"/>
                  </a:lnTo>
                  <a:lnTo>
                    <a:pt x="1438249" y="25653"/>
                  </a:lnTo>
                  <a:lnTo>
                    <a:pt x="1439255" y="25653"/>
                  </a:lnTo>
                  <a:lnTo>
                    <a:pt x="1446724" y="25526"/>
                  </a:lnTo>
                  <a:close/>
                </a:path>
                <a:path w="1951354" h="68579">
                  <a:moveTo>
                    <a:pt x="1511800" y="10160"/>
                  </a:moveTo>
                  <a:lnTo>
                    <a:pt x="1446408" y="10160"/>
                  </a:lnTo>
                  <a:lnTo>
                    <a:pt x="1449912" y="13462"/>
                  </a:lnTo>
                  <a:lnTo>
                    <a:pt x="1449968" y="22098"/>
                  </a:lnTo>
                  <a:lnTo>
                    <a:pt x="1446806" y="25440"/>
                  </a:lnTo>
                  <a:lnTo>
                    <a:pt x="1514767" y="23622"/>
                  </a:lnTo>
                  <a:lnTo>
                    <a:pt x="1514030" y="23622"/>
                  </a:lnTo>
                  <a:lnTo>
                    <a:pt x="1510561" y="20387"/>
                  </a:lnTo>
                  <a:lnTo>
                    <a:pt x="1510446" y="19050"/>
                  </a:lnTo>
                  <a:lnTo>
                    <a:pt x="1510319" y="15239"/>
                  </a:lnTo>
                  <a:lnTo>
                    <a:pt x="1510327" y="11684"/>
                  </a:lnTo>
                  <a:lnTo>
                    <a:pt x="1511800" y="10160"/>
                  </a:lnTo>
                  <a:close/>
                </a:path>
                <a:path w="1951354" h="68579">
                  <a:moveTo>
                    <a:pt x="1522025" y="8052"/>
                  </a:moveTo>
                  <a:lnTo>
                    <a:pt x="1513517" y="8382"/>
                  </a:lnTo>
                  <a:lnTo>
                    <a:pt x="1510327" y="11684"/>
                  </a:lnTo>
                  <a:lnTo>
                    <a:pt x="1510319" y="15239"/>
                  </a:lnTo>
                  <a:lnTo>
                    <a:pt x="1510446" y="19050"/>
                  </a:lnTo>
                  <a:lnTo>
                    <a:pt x="1510561" y="20387"/>
                  </a:lnTo>
                  <a:lnTo>
                    <a:pt x="1514030" y="23622"/>
                  </a:lnTo>
                  <a:lnTo>
                    <a:pt x="1522505" y="23351"/>
                  </a:lnTo>
                  <a:lnTo>
                    <a:pt x="1525799" y="19812"/>
                  </a:lnTo>
                  <a:lnTo>
                    <a:pt x="1525512" y="11302"/>
                  </a:lnTo>
                  <a:lnTo>
                    <a:pt x="1522025" y="8052"/>
                  </a:lnTo>
                  <a:close/>
                </a:path>
                <a:path w="1951354" h="68579">
                  <a:moveTo>
                    <a:pt x="1522505" y="23351"/>
                  </a:moveTo>
                  <a:lnTo>
                    <a:pt x="1514030" y="23622"/>
                  </a:lnTo>
                  <a:lnTo>
                    <a:pt x="1514767" y="23622"/>
                  </a:lnTo>
                  <a:lnTo>
                    <a:pt x="1522489" y="23368"/>
                  </a:lnTo>
                  <a:close/>
                </a:path>
                <a:path w="1951354" h="68579">
                  <a:moveTo>
                    <a:pt x="1588281" y="5248"/>
                  </a:moveTo>
                  <a:lnTo>
                    <a:pt x="1522025" y="8052"/>
                  </a:lnTo>
                  <a:lnTo>
                    <a:pt x="1525512" y="11302"/>
                  </a:lnTo>
                  <a:lnTo>
                    <a:pt x="1525799" y="19812"/>
                  </a:lnTo>
                  <a:lnTo>
                    <a:pt x="1522505" y="23351"/>
                  </a:lnTo>
                  <a:lnTo>
                    <a:pt x="1589880" y="20447"/>
                  </a:lnTo>
                  <a:lnTo>
                    <a:pt x="1589109" y="20447"/>
                  </a:lnTo>
                  <a:lnTo>
                    <a:pt x="1585516" y="17272"/>
                  </a:lnTo>
                  <a:lnTo>
                    <a:pt x="1585080" y="8762"/>
                  </a:lnTo>
                  <a:lnTo>
                    <a:pt x="1588281" y="5248"/>
                  </a:lnTo>
                  <a:close/>
                </a:path>
                <a:path w="1951354" h="68579">
                  <a:moveTo>
                    <a:pt x="811399" y="22206"/>
                  </a:moveTo>
                  <a:lnTo>
                    <a:pt x="774190" y="22860"/>
                  </a:lnTo>
                  <a:lnTo>
                    <a:pt x="756423" y="22987"/>
                  </a:lnTo>
                  <a:lnTo>
                    <a:pt x="809770" y="22987"/>
                  </a:lnTo>
                  <a:lnTo>
                    <a:pt x="810493" y="22225"/>
                  </a:lnTo>
                  <a:lnTo>
                    <a:pt x="811399" y="22206"/>
                  </a:lnTo>
                  <a:close/>
                </a:path>
                <a:path w="1951354" h="68579">
                  <a:moveTo>
                    <a:pt x="876763" y="20065"/>
                  </a:moveTo>
                  <a:lnTo>
                    <a:pt x="829189" y="21844"/>
                  </a:lnTo>
                  <a:lnTo>
                    <a:pt x="811399" y="22206"/>
                  </a:lnTo>
                  <a:lnTo>
                    <a:pt x="818991" y="22098"/>
                  </a:lnTo>
                  <a:lnTo>
                    <a:pt x="866794" y="22098"/>
                  </a:lnTo>
                  <a:lnTo>
                    <a:pt x="868271" y="20447"/>
                  </a:lnTo>
                  <a:lnTo>
                    <a:pt x="876809" y="20108"/>
                  </a:lnTo>
                  <a:close/>
                </a:path>
                <a:path w="1951354" h="68579">
                  <a:moveTo>
                    <a:pt x="1596743" y="4825"/>
                  </a:moveTo>
                  <a:lnTo>
                    <a:pt x="1588281" y="5248"/>
                  </a:lnTo>
                  <a:lnTo>
                    <a:pt x="1585080" y="8762"/>
                  </a:lnTo>
                  <a:lnTo>
                    <a:pt x="1585516" y="17272"/>
                  </a:lnTo>
                  <a:lnTo>
                    <a:pt x="1589109" y="20447"/>
                  </a:lnTo>
                  <a:lnTo>
                    <a:pt x="1591066" y="20387"/>
                  </a:lnTo>
                  <a:lnTo>
                    <a:pt x="1597538" y="20065"/>
                  </a:lnTo>
                  <a:lnTo>
                    <a:pt x="1600775" y="16510"/>
                  </a:lnTo>
                  <a:lnTo>
                    <a:pt x="1600334" y="8000"/>
                  </a:lnTo>
                  <a:lnTo>
                    <a:pt x="1596743" y="4825"/>
                  </a:lnTo>
                  <a:close/>
                </a:path>
                <a:path w="1951354" h="68579">
                  <a:moveTo>
                    <a:pt x="1591066" y="20387"/>
                  </a:moveTo>
                  <a:lnTo>
                    <a:pt x="1589109" y="20447"/>
                  </a:lnTo>
                  <a:lnTo>
                    <a:pt x="1589880" y="20447"/>
                  </a:lnTo>
                  <a:lnTo>
                    <a:pt x="1591066" y="20387"/>
                  </a:lnTo>
                  <a:close/>
                </a:path>
                <a:path w="1951354" h="68579">
                  <a:moveTo>
                    <a:pt x="1660286" y="4825"/>
                  </a:moveTo>
                  <a:lnTo>
                    <a:pt x="1596743" y="4825"/>
                  </a:lnTo>
                  <a:lnTo>
                    <a:pt x="1600334" y="8000"/>
                  </a:lnTo>
                  <a:lnTo>
                    <a:pt x="1600775" y="16510"/>
                  </a:lnTo>
                  <a:lnTo>
                    <a:pt x="1597538" y="20065"/>
                  </a:lnTo>
                  <a:lnTo>
                    <a:pt x="1591066" y="20387"/>
                  </a:lnTo>
                  <a:lnTo>
                    <a:pt x="1593321" y="20320"/>
                  </a:lnTo>
                  <a:lnTo>
                    <a:pt x="1630602" y="18414"/>
                  </a:lnTo>
                  <a:lnTo>
                    <a:pt x="1665570" y="17018"/>
                  </a:lnTo>
                  <a:lnTo>
                    <a:pt x="1663679" y="17018"/>
                  </a:lnTo>
                  <a:lnTo>
                    <a:pt x="1660137" y="13843"/>
                  </a:lnTo>
                  <a:lnTo>
                    <a:pt x="1659898" y="7493"/>
                  </a:lnTo>
                  <a:lnTo>
                    <a:pt x="1659934" y="5207"/>
                  </a:lnTo>
                  <a:lnTo>
                    <a:pt x="1660286" y="4825"/>
                  </a:lnTo>
                  <a:close/>
                </a:path>
                <a:path w="1951354" h="68579">
                  <a:moveTo>
                    <a:pt x="933121" y="18151"/>
                  </a:moveTo>
                  <a:lnTo>
                    <a:pt x="928117" y="18287"/>
                  </a:lnTo>
                  <a:lnTo>
                    <a:pt x="933121" y="18151"/>
                  </a:lnTo>
                  <a:close/>
                </a:path>
                <a:path w="1951354" h="68579">
                  <a:moveTo>
                    <a:pt x="936613" y="18034"/>
                  </a:moveTo>
                  <a:lnTo>
                    <a:pt x="933121" y="18151"/>
                  </a:lnTo>
                  <a:lnTo>
                    <a:pt x="936636" y="18055"/>
                  </a:lnTo>
                  <a:close/>
                </a:path>
                <a:path w="1951354" h="68579">
                  <a:moveTo>
                    <a:pt x="1671535" y="1534"/>
                  </a:moveTo>
                  <a:lnTo>
                    <a:pt x="1663032" y="1853"/>
                  </a:lnTo>
                  <a:lnTo>
                    <a:pt x="1659934" y="5207"/>
                  </a:lnTo>
                  <a:lnTo>
                    <a:pt x="1659898" y="7493"/>
                  </a:lnTo>
                  <a:lnTo>
                    <a:pt x="1660137" y="13843"/>
                  </a:lnTo>
                  <a:lnTo>
                    <a:pt x="1663679" y="17018"/>
                  </a:lnTo>
                  <a:lnTo>
                    <a:pt x="1672101" y="16763"/>
                  </a:lnTo>
                  <a:lnTo>
                    <a:pt x="1675385" y="13208"/>
                  </a:lnTo>
                  <a:lnTo>
                    <a:pt x="1675067" y="4825"/>
                  </a:lnTo>
                  <a:lnTo>
                    <a:pt x="1671535" y="1534"/>
                  </a:lnTo>
                  <a:close/>
                </a:path>
                <a:path w="1951354" h="68579">
                  <a:moveTo>
                    <a:pt x="1671556" y="16785"/>
                  </a:moveTo>
                  <a:lnTo>
                    <a:pt x="1663679" y="17018"/>
                  </a:lnTo>
                  <a:lnTo>
                    <a:pt x="1665570" y="17018"/>
                  </a:lnTo>
                  <a:lnTo>
                    <a:pt x="1671556" y="16785"/>
                  </a:lnTo>
                  <a:close/>
                </a:path>
                <a:path w="1951354" h="68579">
                  <a:moveTo>
                    <a:pt x="1786830" y="32"/>
                  </a:moveTo>
                  <a:lnTo>
                    <a:pt x="1729195" y="253"/>
                  </a:lnTo>
                  <a:lnTo>
                    <a:pt x="1698245" y="762"/>
                  </a:lnTo>
                  <a:lnTo>
                    <a:pt x="1671535" y="1534"/>
                  </a:lnTo>
                  <a:lnTo>
                    <a:pt x="1675067" y="4825"/>
                  </a:lnTo>
                  <a:lnTo>
                    <a:pt x="1675385" y="13208"/>
                  </a:lnTo>
                  <a:lnTo>
                    <a:pt x="1672101" y="16763"/>
                  </a:lnTo>
                  <a:lnTo>
                    <a:pt x="1671556" y="16785"/>
                  </a:lnTo>
                  <a:lnTo>
                    <a:pt x="1698686" y="16001"/>
                  </a:lnTo>
                  <a:lnTo>
                    <a:pt x="1760315" y="15366"/>
                  </a:lnTo>
                  <a:lnTo>
                    <a:pt x="1786893" y="15366"/>
                  </a:lnTo>
                  <a:lnTo>
                    <a:pt x="1783459" y="11937"/>
                  </a:lnTo>
                  <a:lnTo>
                    <a:pt x="1783440" y="3428"/>
                  </a:lnTo>
                  <a:lnTo>
                    <a:pt x="1786830" y="32"/>
                  </a:lnTo>
                  <a:close/>
                </a:path>
                <a:path w="1951354" h="68579">
                  <a:moveTo>
                    <a:pt x="1232665" y="15211"/>
                  </a:moveTo>
                  <a:lnTo>
                    <a:pt x="1225816" y="15502"/>
                  </a:lnTo>
                  <a:lnTo>
                    <a:pt x="1230069" y="15366"/>
                  </a:lnTo>
                  <a:lnTo>
                    <a:pt x="1232665" y="15211"/>
                  </a:lnTo>
                  <a:close/>
                </a:path>
                <a:path w="1951354" h="68579">
                  <a:moveTo>
                    <a:pt x="1792663" y="10"/>
                  </a:moveTo>
                  <a:lnTo>
                    <a:pt x="1786830" y="32"/>
                  </a:lnTo>
                  <a:lnTo>
                    <a:pt x="1783440" y="3428"/>
                  </a:lnTo>
                  <a:lnTo>
                    <a:pt x="1783459" y="11937"/>
                  </a:lnTo>
                  <a:lnTo>
                    <a:pt x="1786893" y="15366"/>
                  </a:lnTo>
                  <a:lnTo>
                    <a:pt x="1795355" y="15366"/>
                  </a:lnTo>
                  <a:lnTo>
                    <a:pt x="1798781" y="11937"/>
                  </a:lnTo>
                  <a:lnTo>
                    <a:pt x="1798769" y="3428"/>
                  </a:lnTo>
                  <a:lnTo>
                    <a:pt x="1795360" y="27"/>
                  </a:lnTo>
                  <a:lnTo>
                    <a:pt x="1792663" y="10"/>
                  </a:lnTo>
                  <a:close/>
                </a:path>
                <a:path w="1951354" h="68579">
                  <a:moveTo>
                    <a:pt x="1795360" y="27"/>
                  </a:moveTo>
                  <a:lnTo>
                    <a:pt x="1798769" y="3428"/>
                  </a:lnTo>
                  <a:lnTo>
                    <a:pt x="1798781" y="11937"/>
                  </a:lnTo>
                  <a:lnTo>
                    <a:pt x="1795355" y="15366"/>
                  </a:lnTo>
                  <a:lnTo>
                    <a:pt x="1829800" y="15366"/>
                  </a:lnTo>
                  <a:lnTo>
                    <a:pt x="1948721" y="15239"/>
                  </a:lnTo>
                  <a:lnTo>
                    <a:pt x="1950834" y="13208"/>
                  </a:lnTo>
                  <a:lnTo>
                    <a:pt x="1950846" y="7747"/>
                  </a:lnTo>
                  <a:lnTo>
                    <a:pt x="1948844" y="5587"/>
                  </a:lnTo>
                  <a:lnTo>
                    <a:pt x="1946240" y="5461"/>
                  </a:lnTo>
                  <a:lnTo>
                    <a:pt x="1907510" y="2794"/>
                  </a:lnTo>
                  <a:lnTo>
                    <a:pt x="1868726" y="1143"/>
                  </a:lnTo>
                  <a:lnTo>
                    <a:pt x="1829913" y="253"/>
                  </a:lnTo>
                  <a:lnTo>
                    <a:pt x="1795360" y="27"/>
                  </a:lnTo>
                  <a:close/>
                </a:path>
                <a:path w="1951354" h="68579">
                  <a:moveTo>
                    <a:pt x="1948721" y="15239"/>
                  </a:moveTo>
                  <a:lnTo>
                    <a:pt x="1868475" y="15239"/>
                  </a:lnTo>
                  <a:lnTo>
                    <a:pt x="1907150" y="15366"/>
                  </a:lnTo>
                  <a:lnTo>
                    <a:pt x="1948588" y="15366"/>
                  </a:lnTo>
                  <a:lnTo>
                    <a:pt x="1948721" y="15239"/>
                  </a:lnTo>
                  <a:close/>
                </a:path>
                <a:path w="1951354" h="68579">
                  <a:moveTo>
                    <a:pt x="1234316" y="15112"/>
                  </a:moveTo>
                  <a:lnTo>
                    <a:pt x="1232665" y="15211"/>
                  </a:lnTo>
                  <a:lnTo>
                    <a:pt x="1234348" y="15142"/>
                  </a:lnTo>
                  <a:close/>
                </a:path>
                <a:path w="1951354" h="68579">
                  <a:moveTo>
                    <a:pt x="1437918" y="10304"/>
                  </a:moveTo>
                  <a:lnTo>
                    <a:pt x="1370611" y="11467"/>
                  </a:lnTo>
                  <a:lnTo>
                    <a:pt x="1373847" y="11429"/>
                  </a:lnTo>
                  <a:lnTo>
                    <a:pt x="1436853" y="11429"/>
                  </a:lnTo>
                  <a:lnTo>
                    <a:pt x="1437918" y="10304"/>
                  </a:lnTo>
                  <a:close/>
                </a:path>
                <a:path w="1951354" h="68579">
                  <a:moveTo>
                    <a:pt x="1521970" y="8000"/>
                  </a:moveTo>
                  <a:lnTo>
                    <a:pt x="1437934" y="10287"/>
                  </a:lnTo>
                  <a:lnTo>
                    <a:pt x="1446408" y="10160"/>
                  </a:lnTo>
                  <a:lnTo>
                    <a:pt x="1511800" y="10160"/>
                  </a:lnTo>
                  <a:lnTo>
                    <a:pt x="1513517" y="8382"/>
                  </a:lnTo>
                  <a:lnTo>
                    <a:pt x="1522025" y="8052"/>
                  </a:lnTo>
                  <a:close/>
                </a:path>
                <a:path w="1951354" h="68579">
                  <a:moveTo>
                    <a:pt x="1663032" y="1853"/>
                  </a:moveTo>
                  <a:lnTo>
                    <a:pt x="1588319" y="5207"/>
                  </a:lnTo>
                  <a:lnTo>
                    <a:pt x="1596743" y="4825"/>
                  </a:lnTo>
                  <a:lnTo>
                    <a:pt x="1660286" y="4825"/>
                  </a:lnTo>
                  <a:lnTo>
                    <a:pt x="1663032" y="1853"/>
                  </a:lnTo>
                  <a:close/>
                </a:path>
                <a:path w="1951354" h="68579">
                  <a:moveTo>
                    <a:pt x="1670462" y="1565"/>
                  </a:moveTo>
                  <a:lnTo>
                    <a:pt x="1663101" y="1777"/>
                  </a:lnTo>
                  <a:lnTo>
                    <a:pt x="1670462" y="1565"/>
                  </a:lnTo>
                  <a:close/>
                </a:path>
                <a:path w="1951354" h="68579">
                  <a:moveTo>
                    <a:pt x="1671524" y="1524"/>
                  </a:moveTo>
                  <a:lnTo>
                    <a:pt x="1670462" y="1565"/>
                  </a:lnTo>
                  <a:lnTo>
                    <a:pt x="1671535" y="1534"/>
                  </a:lnTo>
                  <a:close/>
                </a:path>
                <a:path w="1951354" h="68579">
                  <a:moveTo>
                    <a:pt x="1791096" y="0"/>
                  </a:moveTo>
                  <a:lnTo>
                    <a:pt x="1786863" y="0"/>
                  </a:lnTo>
                  <a:lnTo>
                    <a:pt x="1792663" y="10"/>
                  </a:lnTo>
                  <a:lnTo>
                    <a:pt x="1791096" y="0"/>
                  </a:lnTo>
                  <a:close/>
                </a:path>
                <a:path w="1951354" h="68579">
                  <a:moveTo>
                    <a:pt x="1795332" y="0"/>
                  </a:moveTo>
                  <a:lnTo>
                    <a:pt x="1792663" y="10"/>
                  </a:lnTo>
                  <a:lnTo>
                    <a:pt x="1795360" y="27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72413" y="3730504"/>
              <a:ext cx="624677" cy="17130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265667" y="3445572"/>
              <a:ext cx="952433" cy="84348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67062" y="4429890"/>
              <a:ext cx="272926" cy="9269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633730" y="4420929"/>
              <a:ext cx="68844" cy="7938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808999" y="4437857"/>
              <a:ext cx="111650" cy="5170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988486" y="4369733"/>
              <a:ext cx="73696" cy="1295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130146" y="4402220"/>
              <a:ext cx="176454" cy="11820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833896" y="4033477"/>
              <a:ext cx="217465" cy="27432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688" y="3134712"/>
              <a:ext cx="1357325" cy="58647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62374" y="4065826"/>
              <a:ext cx="104052" cy="14483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48178" y="4090515"/>
              <a:ext cx="283394" cy="16831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32720" y="4112957"/>
              <a:ext cx="454503" cy="13696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48430" y="4372024"/>
              <a:ext cx="854575" cy="17145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195533" y="4377409"/>
              <a:ext cx="325719" cy="22930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711018" y="4073368"/>
              <a:ext cx="705429" cy="57785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13957" y="4741316"/>
              <a:ext cx="130219" cy="14731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60097" y="4729865"/>
              <a:ext cx="381406" cy="2068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28646" y="4780776"/>
              <a:ext cx="511745" cy="45082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03620" y="5301789"/>
              <a:ext cx="306247" cy="22520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32283" y="5298745"/>
              <a:ext cx="429631" cy="21843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78391" y="5650483"/>
              <a:ext cx="78828" cy="15905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39025" y="5648947"/>
              <a:ext cx="317457" cy="17644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91046" y="5633356"/>
              <a:ext cx="177260" cy="16068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17229" y="5652098"/>
              <a:ext cx="473531" cy="13819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885445" y="5571620"/>
              <a:ext cx="615335" cy="16653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704332" y="5564903"/>
              <a:ext cx="1113828" cy="17420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72082" y="6026782"/>
              <a:ext cx="121134" cy="15664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6832" y="5677439"/>
              <a:ext cx="135993" cy="13588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7234" y="6063327"/>
              <a:ext cx="95514" cy="13715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235350" y="5337155"/>
              <a:ext cx="509440" cy="17956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17994" y="5989799"/>
              <a:ext cx="201449" cy="1905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67847" y="6025179"/>
              <a:ext cx="240392" cy="13996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234320" y="6039217"/>
              <a:ext cx="95336" cy="10983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502806" y="6011518"/>
              <a:ext cx="93278" cy="12862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744608" y="5941366"/>
              <a:ext cx="132930" cy="19698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981596" y="6007127"/>
              <a:ext cx="36775" cy="9714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776743" y="6314209"/>
              <a:ext cx="109732" cy="14714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976301" y="6327366"/>
              <a:ext cx="259659" cy="11162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396466" y="6240888"/>
              <a:ext cx="526530" cy="14264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996935" y="6269964"/>
              <a:ext cx="49530" cy="46990"/>
            </a:xfrm>
            <a:custGeom>
              <a:avLst/>
              <a:gdLst/>
              <a:ahLst/>
              <a:cxnLst/>
              <a:rect l="l" t="t" r="r" b="b"/>
              <a:pathLst>
                <a:path w="49530" h="46989">
                  <a:moveTo>
                    <a:pt x="20840" y="7581"/>
                  </a:moveTo>
                  <a:lnTo>
                    <a:pt x="20231" y="5384"/>
                  </a:lnTo>
                  <a:lnTo>
                    <a:pt x="19075" y="4368"/>
                  </a:lnTo>
                  <a:lnTo>
                    <a:pt x="15976" y="1612"/>
                  </a:lnTo>
                  <a:lnTo>
                    <a:pt x="12471" y="0"/>
                  </a:lnTo>
                  <a:lnTo>
                    <a:pt x="5181" y="2273"/>
                  </a:lnTo>
                  <a:lnTo>
                    <a:pt x="3111" y="5753"/>
                  </a:lnTo>
                  <a:lnTo>
                    <a:pt x="2971" y="6223"/>
                  </a:lnTo>
                  <a:lnTo>
                    <a:pt x="2082" y="9334"/>
                  </a:lnTo>
                  <a:lnTo>
                    <a:pt x="1181" y="12458"/>
                  </a:lnTo>
                  <a:lnTo>
                    <a:pt x="1397" y="12865"/>
                  </a:lnTo>
                  <a:lnTo>
                    <a:pt x="508" y="17576"/>
                  </a:lnTo>
                  <a:lnTo>
                    <a:pt x="0" y="25933"/>
                  </a:lnTo>
                  <a:lnTo>
                    <a:pt x="228" y="34378"/>
                  </a:lnTo>
                  <a:lnTo>
                    <a:pt x="876" y="42684"/>
                  </a:lnTo>
                  <a:lnTo>
                    <a:pt x="1092" y="45034"/>
                  </a:lnTo>
                  <a:lnTo>
                    <a:pt x="3175" y="46774"/>
                  </a:lnTo>
                  <a:lnTo>
                    <a:pt x="7569" y="46380"/>
                  </a:lnTo>
                  <a:lnTo>
                    <a:pt x="9182" y="44780"/>
                  </a:lnTo>
                  <a:lnTo>
                    <a:pt x="10312" y="34378"/>
                  </a:lnTo>
                  <a:lnTo>
                    <a:pt x="11176" y="27419"/>
                  </a:lnTo>
                  <a:lnTo>
                    <a:pt x="12319" y="19786"/>
                  </a:lnTo>
                  <a:lnTo>
                    <a:pt x="12738" y="17576"/>
                  </a:lnTo>
                  <a:lnTo>
                    <a:pt x="13589" y="13157"/>
                  </a:lnTo>
                  <a:lnTo>
                    <a:pt x="16319" y="14008"/>
                  </a:lnTo>
                  <a:lnTo>
                    <a:pt x="19329" y="12433"/>
                  </a:lnTo>
                  <a:lnTo>
                    <a:pt x="20840" y="7581"/>
                  </a:lnTo>
                  <a:close/>
                </a:path>
                <a:path w="49530" h="46989">
                  <a:moveTo>
                    <a:pt x="49072" y="12420"/>
                  </a:moveTo>
                  <a:lnTo>
                    <a:pt x="48666" y="6794"/>
                  </a:lnTo>
                  <a:lnTo>
                    <a:pt x="47790" y="5918"/>
                  </a:lnTo>
                  <a:lnTo>
                    <a:pt x="46532" y="4673"/>
                  </a:lnTo>
                  <a:lnTo>
                    <a:pt x="39484" y="4216"/>
                  </a:lnTo>
                  <a:lnTo>
                    <a:pt x="34798" y="5054"/>
                  </a:lnTo>
                  <a:lnTo>
                    <a:pt x="33553" y="6464"/>
                  </a:lnTo>
                  <a:lnTo>
                    <a:pt x="32207" y="7962"/>
                  </a:lnTo>
                  <a:lnTo>
                    <a:pt x="29603" y="10896"/>
                  </a:lnTo>
                  <a:lnTo>
                    <a:pt x="29298" y="11239"/>
                  </a:lnTo>
                  <a:lnTo>
                    <a:pt x="28905" y="15430"/>
                  </a:lnTo>
                  <a:lnTo>
                    <a:pt x="27660" y="25031"/>
                  </a:lnTo>
                  <a:lnTo>
                    <a:pt x="27330" y="31013"/>
                  </a:lnTo>
                  <a:lnTo>
                    <a:pt x="26936" y="39243"/>
                  </a:lnTo>
                  <a:lnTo>
                    <a:pt x="28676" y="41160"/>
                  </a:lnTo>
                  <a:lnTo>
                    <a:pt x="32931" y="41376"/>
                  </a:lnTo>
                  <a:lnTo>
                    <a:pt x="34709" y="40017"/>
                  </a:lnTo>
                  <a:lnTo>
                    <a:pt x="37693" y="26847"/>
                  </a:lnTo>
                  <a:lnTo>
                    <a:pt x="39890" y="18897"/>
                  </a:lnTo>
                  <a:lnTo>
                    <a:pt x="46850" y="14998"/>
                  </a:lnTo>
                  <a:lnTo>
                    <a:pt x="49072" y="12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193435" y="6588392"/>
              <a:ext cx="671470" cy="16819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008559" y="6569660"/>
              <a:ext cx="506961" cy="16784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399956" y="5824315"/>
              <a:ext cx="22860" cy="17145"/>
            </a:xfrm>
            <a:custGeom>
              <a:avLst/>
              <a:gdLst/>
              <a:ahLst/>
              <a:cxnLst/>
              <a:rect l="l" t="t" r="r" b="b"/>
              <a:pathLst>
                <a:path w="22860" h="17145">
                  <a:moveTo>
                    <a:pt x="11850" y="0"/>
                  </a:moveTo>
                  <a:lnTo>
                    <a:pt x="7382" y="276"/>
                  </a:lnTo>
                  <a:lnTo>
                    <a:pt x="1360" y="1146"/>
                  </a:lnTo>
                  <a:lnTo>
                    <a:pt x="0" y="2967"/>
                  </a:lnTo>
                  <a:lnTo>
                    <a:pt x="527" y="6609"/>
                  </a:lnTo>
                  <a:lnTo>
                    <a:pt x="1912" y="7889"/>
                  </a:lnTo>
                  <a:lnTo>
                    <a:pt x="9216" y="8354"/>
                  </a:lnTo>
                  <a:lnTo>
                    <a:pt x="11972" y="10163"/>
                  </a:lnTo>
                  <a:lnTo>
                    <a:pt x="12117" y="10505"/>
                  </a:lnTo>
                  <a:lnTo>
                    <a:pt x="11957" y="13953"/>
                  </a:lnTo>
                  <a:lnTo>
                    <a:pt x="14089" y="16295"/>
                  </a:lnTo>
                  <a:lnTo>
                    <a:pt x="19607" y="16553"/>
                  </a:lnTo>
                  <a:lnTo>
                    <a:pt x="21949" y="14420"/>
                  </a:lnTo>
                  <a:lnTo>
                    <a:pt x="22285" y="7221"/>
                  </a:lnTo>
                  <a:lnTo>
                    <a:pt x="19837" y="3307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518497" y="5822586"/>
              <a:ext cx="1970934" cy="144812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884346" y="5345358"/>
              <a:ext cx="2800985" cy="104775"/>
            </a:xfrm>
            <a:custGeom>
              <a:avLst/>
              <a:gdLst/>
              <a:ahLst/>
              <a:cxnLst/>
              <a:rect l="l" t="t" r="r" b="b"/>
              <a:pathLst>
                <a:path w="2800985" h="104775">
                  <a:moveTo>
                    <a:pt x="2783093" y="79711"/>
                  </a:moveTo>
                  <a:lnTo>
                    <a:pt x="2784655" y="79756"/>
                  </a:lnTo>
                  <a:lnTo>
                    <a:pt x="2787797" y="82931"/>
                  </a:lnTo>
                  <a:lnTo>
                    <a:pt x="2787923" y="91693"/>
                  </a:lnTo>
                  <a:lnTo>
                    <a:pt x="2784428" y="95123"/>
                  </a:lnTo>
                  <a:lnTo>
                    <a:pt x="2787733" y="95758"/>
                  </a:lnTo>
                  <a:lnTo>
                    <a:pt x="2787587" y="96393"/>
                  </a:lnTo>
                  <a:lnTo>
                    <a:pt x="2786147" y="99949"/>
                  </a:lnTo>
                  <a:lnTo>
                    <a:pt x="2787379" y="102870"/>
                  </a:lnTo>
                  <a:lnTo>
                    <a:pt x="2791821" y="104648"/>
                  </a:lnTo>
                  <a:lnTo>
                    <a:pt x="2793979" y="104267"/>
                  </a:lnTo>
                  <a:lnTo>
                    <a:pt x="2797331" y="100837"/>
                  </a:lnTo>
                  <a:lnTo>
                    <a:pt x="2799071" y="98552"/>
                  </a:lnTo>
                  <a:lnTo>
                    <a:pt x="2800924" y="92710"/>
                  </a:lnTo>
                  <a:lnTo>
                    <a:pt x="2800445" y="89281"/>
                  </a:lnTo>
                  <a:lnTo>
                    <a:pt x="2794615" y="80772"/>
                  </a:lnTo>
                  <a:lnTo>
                    <a:pt x="2786786" y="79756"/>
                  </a:lnTo>
                  <a:lnTo>
                    <a:pt x="2783093" y="79711"/>
                  </a:lnTo>
                  <a:close/>
                </a:path>
                <a:path w="2800985" h="104775">
                  <a:moveTo>
                    <a:pt x="2780461" y="95012"/>
                  </a:moveTo>
                  <a:lnTo>
                    <a:pt x="2782312" y="95123"/>
                  </a:lnTo>
                  <a:lnTo>
                    <a:pt x="2784428" y="95123"/>
                  </a:lnTo>
                  <a:lnTo>
                    <a:pt x="2780461" y="95012"/>
                  </a:lnTo>
                  <a:close/>
                </a:path>
                <a:path w="2800985" h="104775">
                  <a:moveTo>
                    <a:pt x="2784557" y="94996"/>
                  </a:moveTo>
                  <a:lnTo>
                    <a:pt x="2780178" y="94996"/>
                  </a:lnTo>
                  <a:lnTo>
                    <a:pt x="2784428" y="95123"/>
                  </a:lnTo>
                  <a:lnTo>
                    <a:pt x="2784557" y="94996"/>
                  </a:lnTo>
                  <a:close/>
                </a:path>
                <a:path w="2800985" h="104775">
                  <a:moveTo>
                    <a:pt x="2776156" y="79629"/>
                  </a:moveTo>
                  <a:lnTo>
                    <a:pt x="2772660" y="82931"/>
                  </a:lnTo>
                  <a:lnTo>
                    <a:pt x="2772535" y="91440"/>
                  </a:lnTo>
                  <a:lnTo>
                    <a:pt x="2775822" y="94883"/>
                  </a:lnTo>
                  <a:lnTo>
                    <a:pt x="2780461" y="95012"/>
                  </a:lnTo>
                  <a:lnTo>
                    <a:pt x="2780178" y="94996"/>
                  </a:lnTo>
                  <a:lnTo>
                    <a:pt x="2784557" y="94996"/>
                  </a:lnTo>
                  <a:lnTo>
                    <a:pt x="2787923" y="91693"/>
                  </a:lnTo>
                  <a:lnTo>
                    <a:pt x="2787797" y="82931"/>
                  </a:lnTo>
                  <a:lnTo>
                    <a:pt x="2784655" y="79756"/>
                  </a:lnTo>
                  <a:lnTo>
                    <a:pt x="2783093" y="79711"/>
                  </a:lnTo>
                  <a:lnTo>
                    <a:pt x="2776156" y="79629"/>
                  </a:lnTo>
                  <a:close/>
                </a:path>
                <a:path w="2800985" h="104775">
                  <a:moveTo>
                    <a:pt x="2775822" y="94883"/>
                  </a:moveTo>
                  <a:lnTo>
                    <a:pt x="2779855" y="94996"/>
                  </a:lnTo>
                  <a:lnTo>
                    <a:pt x="2775822" y="94883"/>
                  </a:lnTo>
                  <a:close/>
                </a:path>
                <a:path w="2800985" h="104775">
                  <a:moveTo>
                    <a:pt x="2729800" y="76346"/>
                  </a:moveTo>
                  <a:lnTo>
                    <a:pt x="2732890" y="80137"/>
                  </a:lnTo>
                  <a:lnTo>
                    <a:pt x="2732090" y="88518"/>
                  </a:lnTo>
                  <a:lnTo>
                    <a:pt x="2728335" y="91693"/>
                  </a:lnTo>
                  <a:lnTo>
                    <a:pt x="2752106" y="93725"/>
                  </a:lnTo>
                  <a:lnTo>
                    <a:pt x="2766137" y="94615"/>
                  </a:lnTo>
                  <a:lnTo>
                    <a:pt x="2775822" y="94883"/>
                  </a:lnTo>
                  <a:lnTo>
                    <a:pt x="2772535" y="91440"/>
                  </a:lnTo>
                  <a:lnTo>
                    <a:pt x="2772660" y="82931"/>
                  </a:lnTo>
                  <a:lnTo>
                    <a:pt x="2776156" y="79629"/>
                  </a:lnTo>
                  <a:lnTo>
                    <a:pt x="2780159" y="79629"/>
                  </a:lnTo>
                  <a:lnTo>
                    <a:pt x="2766671" y="79248"/>
                  </a:lnTo>
                  <a:lnTo>
                    <a:pt x="2752945" y="78359"/>
                  </a:lnTo>
                  <a:lnTo>
                    <a:pt x="2729800" y="76346"/>
                  </a:lnTo>
                  <a:close/>
                </a:path>
                <a:path w="2800985" h="104775">
                  <a:moveTo>
                    <a:pt x="2719851" y="90904"/>
                  </a:moveTo>
                  <a:lnTo>
                    <a:pt x="2728300" y="91693"/>
                  </a:lnTo>
                  <a:lnTo>
                    <a:pt x="2719851" y="90904"/>
                  </a:lnTo>
                  <a:close/>
                </a:path>
                <a:path w="2800985" h="104775">
                  <a:moveTo>
                    <a:pt x="2721322" y="75565"/>
                  </a:moveTo>
                  <a:lnTo>
                    <a:pt x="2717568" y="78612"/>
                  </a:lnTo>
                  <a:lnTo>
                    <a:pt x="2716767" y="87122"/>
                  </a:lnTo>
                  <a:lnTo>
                    <a:pt x="2719851" y="90904"/>
                  </a:lnTo>
                  <a:lnTo>
                    <a:pt x="2728335" y="91693"/>
                  </a:lnTo>
                  <a:lnTo>
                    <a:pt x="2732090" y="88518"/>
                  </a:lnTo>
                  <a:lnTo>
                    <a:pt x="2732890" y="80137"/>
                  </a:lnTo>
                  <a:lnTo>
                    <a:pt x="2729800" y="76346"/>
                  </a:lnTo>
                  <a:lnTo>
                    <a:pt x="2721322" y="75565"/>
                  </a:lnTo>
                  <a:close/>
                </a:path>
                <a:path w="2800985" h="104775">
                  <a:moveTo>
                    <a:pt x="2654769" y="85675"/>
                  </a:moveTo>
                  <a:lnTo>
                    <a:pt x="2659053" y="85979"/>
                  </a:lnTo>
                  <a:lnTo>
                    <a:pt x="2691598" y="88392"/>
                  </a:lnTo>
                  <a:lnTo>
                    <a:pt x="2719851" y="90904"/>
                  </a:lnTo>
                  <a:lnTo>
                    <a:pt x="2716767" y="87122"/>
                  </a:lnTo>
                  <a:lnTo>
                    <a:pt x="2716851" y="86233"/>
                  </a:lnTo>
                  <a:lnTo>
                    <a:pt x="2663295" y="86233"/>
                  </a:lnTo>
                  <a:lnTo>
                    <a:pt x="2654769" y="85675"/>
                  </a:lnTo>
                  <a:close/>
                </a:path>
                <a:path w="2800985" h="104775">
                  <a:moveTo>
                    <a:pt x="2655815" y="70358"/>
                  </a:moveTo>
                  <a:lnTo>
                    <a:pt x="2652153" y="73533"/>
                  </a:lnTo>
                  <a:lnTo>
                    <a:pt x="2651599" y="82042"/>
                  </a:lnTo>
                  <a:lnTo>
                    <a:pt x="2654769" y="85675"/>
                  </a:lnTo>
                  <a:lnTo>
                    <a:pt x="2663295" y="86233"/>
                  </a:lnTo>
                  <a:lnTo>
                    <a:pt x="2666956" y="83058"/>
                  </a:lnTo>
                  <a:lnTo>
                    <a:pt x="2667421" y="75919"/>
                  </a:lnTo>
                  <a:lnTo>
                    <a:pt x="2667399" y="74422"/>
                  </a:lnTo>
                  <a:lnTo>
                    <a:pt x="2664336" y="70910"/>
                  </a:lnTo>
                  <a:lnTo>
                    <a:pt x="2655815" y="70358"/>
                  </a:lnTo>
                  <a:close/>
                </a:path>
                <a:path w="2800985" h="104775">
                  <a:moveTo>
                    <a:pt x="2664336" y="70910"/>
                  </a:moveTo>
                  <a:lnTo>
                    <a:pt x="2667399" y="74422"/>
                  </a:lnTo>
                  <a:lnTo>
                    <a:pt x="2667421" y="75919"/>
                  </a:lnTo>
                  <a:lnTo>
                    <a:pt x="2666956" y="83058"/>
                  </a:lnTo>
                  <a:lnTo>
                    <a:pt x="2663295" y="86233"/>
                  </a:lnTo>
                  <a:lnTo>
                    <a:pt x="2716851" y="86233"/>
                  </a:lnTo>
                  <a:lnTo>
                    <a:pt x="2717568" y="78612"/>
                  </a:lnTo>
                  <a:lnTo>
                    <a:pt x="2721322" y="75565"/>
                  </a:lnTo>
                  <a:lnTo>
                    <a:pt x="2721548" y="75565"/>
                  </a:lnTo>
                  <a:lnTo>
                    <a:pt x="2692824" y="73025"/>
                  </a:lnTo>
                  <a:lnTo>
                    <a:pt x="2664336" y="70910"/>
                  </a:lnTo>
                  <a:close/>
                </a:path>
                <a:path w="2800985" h="104775">
                  <a:moveTo>
                    <a:pt x="2594960" y="66675"/>
                  </a:moveTo>
                  <a:lnTo>
                    <a:pt x="2603446" y="67183"/>
                  </a:lnTo>
                  <a:lnTo>
                    <a:pt x="2606471" y="70612"/>
                  </a:lnTo>
                  <a:lnTo>
                    <a:pt x="2606575" y="73025"/>
                  </a:lnTo>
                  <a:lnTo>
                    <a:pt x="2606224" y="79375"/>
                  </a:lnTo>
                  <a:lnTo>
                    <a:pt x="2602599" y="82544"/>
                  </a:lnTo>
                  <a:lnTo>
                    <a:pt x="2654769" y="85675"/>
                  </a:lnTo>
                  <a:lnTo>
                    <a:pt x="2651599" y="82042"/>
                  </a:lnTo>
                  <a:lnTo>
                    <a:pt x="2652153" y="73533"/>
                  </a:lnTo>
                  <a:lnTo>
                    <a:pt x="2655815" y="70358"/>
                  </a:lnTo>
                  <a:lnTo>
                    <a:pt x="2656517" y="70358"/>
                  </a:lnTo>
                  <a:lnTo>
                    <a:pt x="2594960" y="66675"/>
                  </a:lnTo>
                  <a:close/>
                </a:path>
                <a:path w="2800985" h="104775">
                  <a:moveTo>
                    <a:pt x="2545449" y="78820"/>
                  </a:moveTo>
                  <a:lnTo>
                    <a:pt x="2549724" y="79248"/>
                  </a:lnTo>
                  <a:lnTo>
                    <a:pt x="2561871" y="80137"/>
                  </a:lnTo>
                  <a:lnTo>
                    <a:pt x="2602599" y="82544"/>
                  </a:lnTo>
                  <a:lnTo>
                    <a:pt x="2594107" y="82042"/>
                  </a:lnTo>
                  <a:lnTo>
                    <a:pt x="2591786" y="79502"/>
                  </a:lnTo>
                  <a:lnTo>
                    <a:pt x="2553959" y="79502"/>
                  </a:lnTo>
                  <a:lnTo>
                    <a:pt x="2545449" y="78820"/>
                  </a:lnTo>
                  <a:close/>
                </a:path>
                <a:path w="2800985" h="104775">
                  <a:moveTo>
                    <a:pt x="2594913" y="66717"/>
                  </a:moveTo>
                  <a:lnTo>
                    <a:pt x="2591329" y="69977"/>
                  </a:lnTo>
                  <a:lnTo>
                    <a:pt x="2591083" y="74422"/>
                  </a:lnTo>
                  <a:lnTo>
                    <a:pt x="2590974" y="78612"/>
                  </a:lnTo>
                  <a:lnTo>
                    <a:pt x="2594107" y="82042"/>
                  </a:lnTo>
                  <a:lnTo>
                    <a:pt x="2602599" y="82544"/>
                  </a:lnTo>
                  <a:lnTo>
                    <a:pt x="2606224" y="79375"/>
                  </a:lnTo>
                  <a:lnTo>
                    <a:pt x="2606575" y="73025"/>
                  </a:lnTo>
                  <a:lnTo>
                    <a:pt x="2606471" y="70612"/>
                  </a:lnTo>
                  <a:lnTo>
                    <a:pt x="2603446" y="67183"/>
                  </a:lnTo>
                  <a:lnTo>
                    <a:pt x="2594913" y="66717"/>
                  </a:lnTo>
                  <a:close/>
                </a:path>
                <a:path w="2800985" h="104775">
                  <a:moveTo>
                    <a:pt x="2780159" y="79629"/>
                  </a:moveTo>
                  <a:lnTo>
                    <a:pt x="2776156" y="79629"/>
                  </a:lnTo>
                  <a:lnTo>
                    <a:pt x="2783093" y="79711"/>
                  </a:lnTo>
                  <a:lnTo>
                    <a:pt x="2780159" y="79629"/>
                  </a:lnTo>
                  <a:close/>
                </a:path>
                <a:path w="2800985" h="104775">
                  <a:moveTo>
                    <a:pt x="2546743" y="63500"/>
                  </a:moveTo>
                  <a:lnTo>
                    <a:pt x="2543028" y="66675"/>
                  </a:lnTo>
                  <a:lnTo>
                    <a:pt x="2542335" y="75184"/>
                  </a:lnTo>
                  <a:lnTo>
                    <a:pt x="2545449" y="78820"/>
                  </a:lnTo>
                  <a:lnTo>
                    <a:pt x="2553959" y="79502"/>
                  </a:lnTo>
                  <a:lnTo>
                    <a:pt x="2557651" y="76346"/>
                  </a:lnTo>
                  <a:lnTo>
                    <a:pt x="2558368" y="67945"/>
                  </a:lnTo>
                  <a:lnTo>
                    <a:pt x="2555266" y="64197"/>
                  </a:lnTo>
                  <a:lnTo>
                    <a:pt x="2550979" y="63881"/>
                  </a:lnTo>
                  <a:lnTo>
                    <a:pt x="2546743" y="63500"/>
                  </a:lnTo>
                  <a:close/>
                </a:path>
                <a:path w="2800985" h="104775">
                  <a:moveTo>
                    <a:pt x="2555266" y="64197"/>
                  </a:moveTo>
                  <a:lnTo>
                    <a:pt x="2558368" y="67945"/>
                  </a:lnTo>
                  <a:lnTo>
                    <a:pt x="2557769" y="75184"/>
                  </a:lnTo>
                  <a:lnTo>
                    <a:pt x="2557651" y="76346"/>
                  </a:lnTo>
                  <a:lnTo>
                    <a:pt x="2553959" y="79502"/>
                  </a:lnTo>
                  <a:lnTo>
                    <a:pt x="2591786" y="79502"/>
                  </a:lnTo>
                  <a:lnTo>
                    <a:pt x="2590974" y="78612"/>
                  </a:lnTo>
                  <a:lnTo>
                    <a:pt x="2591083" y="74422"/>
                  </a:lnTo>
                  <a:lnTo>
                    <a:pt x="2591329" y="69977"/>
                  </a:lnTo>
                  <a:lnTo>
                    <a:pt x="2594913" y="66717"/>
                  </a:lnTo>
                  <a:lnTo>
                    <a:pt x="2563025" y="64770"/>
                  </a:lnTo>
                  <a:lnTo>
                    <a:pt x="2555266" y="64197"/>
                  </a:lnTo>
                  <a:close/>
                </a:path>
                <a:path w="2800985" h="104775">
                  <a:moveTo>
                    <a:pt x="2512718" y="75919"/>
                  </a:moveTo>
                  <a:lnTo>
                    <a:pt x="2533343" y="77850"/>
                  </a:lnTo>
                  <a:lnTo>
                    <a:pt x="2545449" y="78820"/>
                  </a:lnTo>
                  <a:lnTo>
                    <a:pt x="2543640" y="76708"/>
                  </a:lnTo>
                  <a:lnTo>
                    <a:pt x="2521202" y="76708"/>
                  </a:lnTo>
                  <a:lnTo>
                    <a:pt x="2512718" y="75919"/>
                  </a:lnTo>
                  <a:close/>
                </a:path>
                <a:path w="2800985" h="104775">
                  <a:moveTo>
                    <a:pt x="2514174" y="60579"/>
                  </a:moveTo>
                  <a:lnTo>
                    <a:pt x="2510422" y="63754"/>
                  </a:lnTo>
                  <a:lnTo>
                    <a:pt x="2509631" y="72136"/>
                  </a:lnTo>
                  <a:lnTo>
                    <a:pt x="2512718" y="75919"/>
                  </a:lnTo>
                  <a:lnTo>
                    <a:pt x="2521202" y="76708"/>
                  </a:lnTo>
                  <a:lnTo>
                    <a:pt x="2524954" y="73660"/>
                  </a:lnTo>
                  <a:lnTo>
                    <a:pt x="2525746" y="65150"/>
                  </a:lnTo>
                  <a:lnTo>
                    <a:pt x="2522655" y="61362"/>
                  </a:lnTo>
                  <a:lnTo>
                    <a:pt x="2514174" y="60579"/>
                  </a:lnTo>
                  <a:close/>
                </a:path>
                <a:path w="2800985" h="104775">
                  <a:moveTo>
                    <a:pt x="2522655" y="61362"/>
                  </a:moveTo>
                  <a:lnTo>
                    <a:pt x="2525746" y="65150"/>
                  </a:lnTo>
                  <a:lnTo>
                    <a:pt x="2524954" y="73660"/>
                  </a:lnTo>
                  <a:lnTo>
                    <a:pt x="2521202" y="76708"/>
                  </a:lnTo>
                  <a:lnTo>
                    <a:pt x="2543640" y="76708"/>
                  </a:lnTo>
                  <a:lnTo>
                    <a:pt x="2542335" y="75184"/>
                  </a:lnTo>
                  <a:lnTo>
                    <a:pt x="2543028" y="66675"/>
                  </a:lnTo>
                  <a:lnTo>
                    <a:pt x="2546743" y="63500"/>
                  </a:lnTo>
                  <a:lnTo>
                    <a:pt x="2547475" y="63500"/>
                  </a:lnTo>
                  <a:lnTo>
                    <a:pt x="2522655" y="61362"/>
                  </a:lnTo>
                  <a:close/>
                </a:path>
                <a:path w="2800985" h="104775">
                  <a:moveTo>
                    <a:pt x="2721548" y="75565"/>
                  </a:moveTo>
                  <a:lnTo>
                    <a:pt x="2721322" y="75565"/>
                  </a:lnTo>
                  <a:lnTo>
                    <a:pt x="2729800" y="76346"/>
                  </a:lnTo>
                  <a:lnTo>
                    <a:pt x="2721548" y="75565"/>
                  </a:lnTo>
                  <a:close/>
                </a:path>
                <a:path w="2800985" h="104775">
                  <a:moveTo>
                    <a:pt x="2483693" y="58075"/>
                  </a:moveTo>
                  <a:lnTo>
                    <a:pt x="2489874" y="58547"/>
                  </a:lnTo>
                  <a:lnTo>
                    <a:pt x="2493041" y="62230"/>
                  </a:lnTo>
                  <a:lnTo>
                    <a:pt x="2492381" y="70739"/>
                  </a:lnTo>
                  <a:lnTo>
                    <a:pt x="2488733" y="73867"/>
                  </a:lnTo>
                  <a:lnTo>
                    <a:pt x="2500712" y="74803"/>
                  </a:lnTo>
                  <a:lnTo>
                    <a:pt x="2512718" y="75919"/>
                  </a:lnTo>
                  <a:lnTo>
                    <a:pt x="2509631" y="72136"/>
                  </a:lnTo>
                  <a:lnTo>
                    <a:pt x="2510422" y="63754"/>
                  </a:lnTo>
                  <a:lnTo>
                    <a:pt x="2514174" y="60579"/>
                  </a:lnTo>
                  <a:lnTo>
                    <a:pt x="2514357" y="60579"/>
                  </a:lnTo>
                  <a:lnTo>
                    <a:pt x="2510218" y="60198"/>
                  </a:lnTo>
                  <a:lnTo>
                    <a:pt x="2502027" y="59562"/>
                  </a:lnTo>
                  <a:lnTo>
                    <a:pt x="2493833" y="58800"/>
                  </a:lnTo>
                  <a:lnTo>
                    <a:pt x="2483693" y="58075"/>
                  </a:lnTo>
                  <a:close/>
                </a:path>
                <a:path w="2800985" h="104775">
                  <a:moveTo>
                    <a:pt x="2428245" y="69723"/>
                  </a:moveTo>
                  <a:lnTo>
                    <a:pt x="2456350" y="71500"/>
                  </a:lnTo>
                  <a:lnTo>
                    <a:pt x="2488679" y="73914"/>
                  </a:lnTo>
                  <a:lnTo>
                    <a:pt x="2484442" y="73533"/>
                  </a:lnTo>
                  <a:lnTo>
                    <a:pt x="2480205" y="73152"/>
                  </a:lnTo>
                  <a:lnTo>
                    <a:pt x="2477475" y="69977"/>
                  </a:lnTo>
                  <a:lnTo>
                    <a:pt x="2432486" y="69977"/>
                  </a:lnTo>
                  <a:lnTo>
                    <a:pt x="2428245" y="69723"/>
                  </a:lnTo>
                  <a:close/>
                </a:path>
                <a:path w="2800985" h="104775">
                  <a:moveTo>
                    <a:pt x="2481399" y="57912"/>
                  </a:moveTo>
                  <a:lnTo>
                    <a:pt x="2477697" y="61087"/>
                  </a:lnTo>
                  <a:lnTo>
                    <a:pt x="2477258" y="66675"/>
                  </a:lnTo>
                  <a:lnTo>
                    <a:pt x="2477147" y="69596"/>
                  </a:lnTo>
                  <a:lnTo>
                    <a:pt x="2480205" y="73152"/>
                  </a:lnTo>
                  <a:lnTo>
                    <a:pt x="2484442" y="73533"/>
                  </a:lnTo>
                  <a:lnTo>
                    <a:pt x="2488733" y="73867"/>
                  </a:lnTo>
                  <a:lnTo>
                    <a:pt x="2492381" y="70739"/>
                  </a:lnTo>
                  <a:lnTo>
                    <a:pt x="2493041" y="62230"/>
                  </a:lnTo>
                  <a:lnTo>
                    <a:pt x="2489874" y="58547"/>
                  </a:lnTo>
                  <a:lnTo>
                    <a:pt x="2481399" y="57912"/>
                  </a:lnTo>
                  <a:close/>
                </a:path>
                <a:path w="2800985" h="104775">
                  <a:moveTo>
                    <a:pt x="2656517" y="70358"/>
                  </a:moveTo>
                  <a:lnTo>
                    <a:pt x="2655815" y="70358"/>
                  </a:lnTo>
                  <a:lnTo>
                    <a:pt x="2664336" y="70910"/>
                  </a:lnTo>
                  <a:lnTo>
                    <a:pt x="2656517" y="70358"/>
                  </a:lnTo>
                  <a:close/>
                </a:path>
                <a:path w="2800985" h="104775">
                  <a:moveTo>
                    <a:pt x="2424986" y="54102"/>
                  </a:moveTo>
                  <a:lnTo>
                    <a:pt x="2421328" y="57277"/>
                  </a:lnTo>
                  <a:lnTo>
                    <a:pt x="2420786" y="65786"/>
                  </a:lnTo>
                  <a:lnTo>
                    <a:pt x="2423986" y="69447"/>
                  </a:lnTo>
                  <a:lnTo>
                    <a:pt x="2432486" y="69977"/>
                  </a:lnTo>
                  <a:lnTo>
                    <a:pt x="2436144" y="66802"/>
                  </a:lnTo>
                  <a:lnTo>
                    <a:pt x="2436686" y="58293"/>
                  </a:lnTo>
                  <a:lnTo>
                    <a:pt x="2433489" y="54634"/>
                  </a:lnTo>
                  <a:lnTo>
                    <a:pt x="2424986" y="54102"/>
                  </a:lnTo>
                  <a:close/>
                </a:path>
                <a:path w="2800985" h="104775">
                  <a:moveTo>
                    <a:pt x="2433489" y="54634"/>
                  </a:moveTo>
                  <a:lnTo>
                    <a:pt x="2436464" y="58039"/>
                  </a:lnTo>
                  <a:lnTo>
                    <a:pt x="2436589" y="59817"/>
                  </a:lnTo>
                  <a:lnTo>
                    <a:pt x="2436144" y="66802"/>
                  </a:lnTo>
                  <a:lnTo>
                    <a:pt x="2432486" y="69977"/>
                  </a:lnTo>
                  <a:lnTo>
                    <a:pt x="2477475" y="69977"/>
                  </a:lnTo>
                  <a:lnTo>
                    <a:pt x="2477147" y="69596"/>
                  </a:lnTo>
                  <a:lnTo>
                    <a:pt x="2477258" y="66675"/>
                  </a:lnTo>
                  <a:lnTo>
                    <a:pt x="2477697" y="61087"/>
                  </a:lnTo>
                  <a:lnTo>
                    <a:pt x="2481399" y="57912"/>
                  </a:lnTo>
                  <a:lnTo>
                    <a:pt x="2481541" y="57912"/>
                  </a:lnTo>
                  <a:lnTo>
                    <a:pt x="2457439" y="56134"/>
                  </a:lnTo>
                  <a:lnTo>
                    <a:pt x="2433489" y="54634"/>
                  </a:lnTo>
                  <a:close/>
                </a:path>
                <a:path w="2800985" h="104775">
                  <a:moveTo>
                    <a:pt x="2423986" y="69447"/>
                  </a:moveTo>
                  <a:lnTo>
                    <a:pt x="2428245" y="69723"/>
                  </a:lnTo>
                  <a:lnTo>
                    <a:pt x="2423986" y="69447"/>
                  </a:lnTo>
                  <a:close/>
                </a:path>
                <a:path w="2800985" h="104775">
                  <a:moveTo>
                    <a:pt x="2355184" y="48940"/>
                  </a:moveTo>
                  <a:lnTo>
                    <a:pt x="2358292" y="52705"/>
                  </a:lnTo>
                  <a:lnTo>
                    <a:pt x="2357582" y="61087"/>
                  </a:lnTo>
                  <a:lnTo>
                    <a:pt x="2353889" y="64239"/>
                  </a:lnTo>
                  <a:lnTo>
                    <a:pt x="2369270" y="65531"/>
                  </a:lnTo>
                  <a:lnTo>
                    <a:pt x="2423986" y="69447"/>
                  </a:lnTo>
                  <a:lnTo>
                    <a:pt x="2420786" y="65786"/>
                  </a:lnTo>
                  <a:lnTo>
                    <a:pt x="2421328" y="57277"/>
                  </a:lnTo>
                  <a:lnTo>
                    <a:pt x="2424986" y="54102"/>
                  </a:lnTo>
                  <a:lnTo>
                    <a:pt x="2425525" y="54102"/>
                  </a:lnTo>
                  <a:lnTo>
                    <a:pt x="2368892" y="50037"/>
                  </a:lnTo>
                  <a:lnTo>
                    <a:pt x="2355184" y="48940"/>
                  </a:lnTo>
                  <a:close/>
                </a:path>
                <a:path w="2800985" h="104775">
                  <a:moveTo>
                    <a:pt x="2296165" y="43848"/>
                  </a:moveTo>
                  <a:lnTo>
                    <a:pt x="2299037" y="47371"/>
                  </a:lnTo>
                  <a:lnTo>
                    <a:pt x="2299124" y="48895"/>
                  </a:lnTo>
                  <a:lnTo>
                    <a:pt x="2298448" y="56006"/>
                  </a:lnTo>
                  <a:lnTo>
                    <a:pt x="2294714" y="59166"/>
                  </a:lnTo>
                  <a:lnTo>
                    <a:pt x="2320039" y="61468"/>
                  </a:lnTo>
                  <a:lnTo>
                    <a:pt x="2353862" y="64262"/>
                  </a:lnTo>
                  <a:lnTo>
                    <a:pt x="2345392" y="63500"/>
                  </a:lnTo>
                  <a:lnTo>
                    <a:pt x="2342247" y="59817"/>
                  </a:lnTo>
                  <a:lnTo>
                    <a:pt x="2342955" y="51435"/>
                  </a:lnTo>
                  <a:lnTo>
                    <a:pt x="2346675" y="48260"/>
                  </a:lnTo>
                  <a:lnTo>
                    <a:pt x="2347477" y="48260"/>
                  </a:lnTo>
                  <a:lnTo>
                    <a:pt x="2333574" y="47108"/>
                  </a:lnTo>
                  <a:lnTo>
                    <a:pt x="2296165" y="43848"/>
                  </a:lnTo>
                  <a:close/>
                </a:path>
                <a:path w="2800985" h="104775">
                  <a:moveTo>
                    <a:pt x="2346675" y="48260"/>
                  </a:moveTo>
                  <a:lnTo>
                    <a:pt x="2342955" y="51435"/>
                  </a:lnTo>
                  <a:lnTo>
                    <a:pt x="2342247" y="59817"/>
                  </a:lnTo>
                  <a:lnTo>
                    <a:pt x="2345392" y="63500"/>
                  </a:lnTo>
                  <a:lnTo>
                    <a:pt x="2353889" y="64239"/>
                  </a:lnTo>
                  <a:lnTo>
                    <a:pt x="2357582" y="61087"/>
                  </a:lnTo>
                  <a:lnTo>
                    <a:pt x="2358292" y="52705"/>
                  </a:lnTo>
                  <a:lnTo>
                    <a:pt x="2355184" y="48940"/>
                  </a:lnTo>
                  <a:lnTo>
                    <a:pt x="2346675" y="48260"/>
                  </a:lnTo>
                  <a:close/>
                </a:path>
                <a:path w="2800985" h="104775">
                  <a:moveTo>
                    <a:pt x="2547475" y="63500"/>
                  </a:moveTo>
                  <a:lnTo>
                    <a:pt x="2546743" y="63500"/>
                  </a:lnTo>
                  <a:lnTo>
                    <a:pt x="2550979" y="63881"/>
                  </a:lnTo>
                  <a:lnTo>
                    <a:pt x="2555266" y="64197"/>
                  </a:lnTo>
                  <a:lnTo>
                    <a:pt x="2547475" y="63500"/>
                  </a:lnTo>
                  <a:close/>
                </a:path>
                <a:path w="2800985" h="104775">
                  <a:moveTo>
                    <a:pt x="2514357" y="60579"/>
                  </a:moveTo>
                  <a:lnTo>
                    <a:pt x="2514174" y="60579"/>
                  </a:lnTo>
                  <a:lnTo>
                    <a:pt x="2522655" y="61362"/>
                  </a:lnTo>
                  <a:lnTo>
                    <a:pt x="2514357" y="60579"/>
                  </a:lnTo>
                  <a:close/>
                </a:path>
                <a:path w="2800985" h="104775">
                  <a:moveTo>
                    <a:pt x="127957" y="58779"/>
                  </a:moveTo>
                  <a:lnTo>
                    <a:pt x="135931" y="59055"/>
                  </a:lnTo>
                  <a:lnTo>
                    <a:pt x="143545" y="59181"/>
                  </a:lnTo>
                  <a:lnTo>
                    <a:pt x="146909" y="59181"/>
                  </a:lnTo>
                  <a:lnTo>
                    <a:pt x="146655" y="58928"/>
                  </a:lnTo>
                  <a:lnTo>
                    <a:pt x="132570" y="58928"/>
                  </a:lnTo>
                  <a:lnTo>
                    <a:pt x="127957" y="58779"/>
                  </a:lnTo>
                  <a:close/>
                </a:path>
                <a:path w="2800985" h="104775">
                  <a:moveTo>
                    <a:pt x="155455" y="43815"/>
                  </a:moveTo>
                  <a:lnTo>
                    <a:pt x="146956" y="43815"/>
                  </a:lnTo>
                  <a:lnTo>
                    <a:pt x="143501" y="47243"/>
                  </a:lnTo>
                  <a:lnTo>
                    <a:pt x="143474" y="55753"/>
                  </a:lnTo>
                  <a:lnTo>
                    <a:pt x="146909" y="59181"/>
                  </a:lnTo>
                  <a:lnTo>
                    <a:pt x="155408" y="59181"/>
                  </a:lnTo>
                  <a:lnTo>
                    <a:pt x="158864" y="55753"/>
                  </a:lnTo>
                  <a:lnTo>
                    <a:pt x="158890" y="47243"/>
                  </a:lnTo>
                  <a:lnTo>
                    <a:pt x="155455" y="43815"/>
                  </a:lnTo>
                  <a:close/>
                </a:path>
                <a:path w="2800985" h="104775">
                  <a:moveTo>
                    <a:pt x="203822" y="39116"/>
                  </a:moveTo>
                  <a:lnTo>
                    <a:pt x="191937" y="40512"/>
                  </a:lnTo>
                  <a:lnTo>
                    <a:pt x="168915" y="42799"/>
                  </a:lnTo>
                  <a:lnTo>
                    <a:pt x="157114" y="43815"/>
                  </a:lnTo>
                  <a:lnTo>
                    <a:pt x="155455" y="43815"/>
                  </a:lnTo>
                  <a:lnTo>
                    <a:pt x="158755" y="47108"/>
                  </a:lnTo>
                  <a:lnTo>
                    <a:pt x="158864" y="55753"/>
                  </a:lnTo>
                  <a:lnTo>
                    <a:pt x="155408" y="59181"/>
                  </a:lnTo>
                  <a:lnTo>
                    <a:pt x="157523" y="59181"/>
                  </a:lnTo>
                  <a:lnTo>
                    <a:pt x="178024" y="57404"/>
                  </a:lnTo>
                  <a:lnTo>
                    <a:pt x="185808" y="56642"/>
                  </a:lnTo>
                  <a:lnTo>
                    <a:pt x="197094" y="55337"/>
                  </a:lnTo>
                  <a:lnTo>
                    <a:pt x="193321" y="52324"/>
                  </a:lnTo>
                  <a:lnTo>
                    <a:pt x="192379" y="44196"/>
                  </a:lnTo>
                  <a:lnTo>
                    <a:pt x="192451" y="43815"/>
                  </a:lnTo>
                  <a:lnTo>
                    <a:pt x="195378" y="40131"/>
                  </a:lnTo>
                  <a:lnTo>
                    <a:pt x="203845" y="39134"/>
                  </a:lnTo>
                  <a:close/>
                </a:path>
                <a:path w="2800985" h="104775">
                  <a:moveTo>
                    <a:pt x="2292835" y="59004"/>
                  </a:moveTo>
                  <a:lnTo>
                    <a:pt x="2294695" y="59181"/>
                  </a:lnTo>
                  <a:lnTo>
                    <a:pt x="2292835" y="59004"/>
                  </a:lnTo>
                  <a:close/>
                </a:path>
                <a:path w="2800985" h="104775">
                  <a:moveTo>
                    <a:pt x="2287676" y="43053"/>
                  </a:moveTo>
                  <a:lnTo>
                    <a:pt x="2283923" y="46100"/>
                  </a:lnTo>
                  <a:lnTo>
                    <a:pt x="2283352" y="52197"/>
                  </a:lnTo>
                  <a:lnTo>
                    <a:pt x="2283233" y="54737"/>
                  </a:lnTo>
                  <a:lnTo>
                    <a:pt x="2286232" y="58293"/>
                  </a:lnTo>
                  <a:lnTo>
                    <a:pt x="2289561" y="58692"/>
                  </a:lnTo>
                  <a:lnTo>
                    <a:pt x="2294714" y="59166"/>
                  </a:lnTo>
                  <a:lnTo>
                    <a:pt x="2298448" y="56006"/>
                  </a:lnTo>
                  <a:lnTo>
                    <a:pt x="2299124" y="48895"/>
                  </a:lnTo>
                  <a:lnTo>
                    <a:pt x="2299037" y="47371"/>
                  </a:lnTo>
                  <a:lnTo>
                    <a:pt x="2296165" y="43848"/>
                  </a:lnTo>
                  <a:lnTo>
                    <a:pt x="2287676" y="43053"/>
                  </a:lnTo>
                  <a:close/>
                </a:path>
                <a:path w="2800985" h="104775">
                  <a:moveTo>
                    <a:pt x="2289561" y="58692"/>
                  </a:moveTo>
                  <a:lnTo>
                    <a:pt x="2290464" y="58800"/>
                  </a:lnTo>
                  <a:lnTo>
                    <a:pt x="2292835" y="59004"/>
                  </a:lnTo>
                  <a:lnTo>
                    <a:pt x="2289561" y="58692"/>
                  </a:lnTo>
                  <a:close/>
                </a:path>
                <a:path w="2800985" h="104775">
                  <a:moveTo>
                    <a:pt x="124508" y="43285"/>
                  </a:moveTo>
                  <a:lnTo>
                    <a:pt x="121053" y="46609"/>
                  </a:lnTo>
                  <a:lnTo>
                    <a:pt x="120754" y="54991"/>
                  </a:lnTo>
                  <a:lnTo>
                    <a:pt x="124075" y="58547"/>
                  </a:lnTo>
                  <a:lnTo>
                    <a:pt x="127957" y="58779"/>
                  </a:lnTo>
                  <a:lnTo>
                    <a:pt x="132570" y="58928"/>
                  </a:lnTo>
                  <a:lnTo>
                    <a:pt x="136133" y="55625"/>
                  </a:lnTo>
                  <a:lnTo>
                    <a:pt x="136425" y="47108"/>
                  </a:lnTo>
                  <a:lnTo>
                    <a:pt x="133112" y="43561"/>
                  </a:lnTo>
                  <a:lnTo>
                    <a:pt x="124508" y="43285"/>
                  </a:lnTo>
                  <a:close/>
                </a:path>
                <a:path w="2800985" h="104775">
                  <a:moveTo>
                    <a:pt x="124617" y="43180"/>
                  </a:moveTo>
                  <a:lnTo>
                    <a:pt x="133112" y="43561"/>
                  </a:lnTo>
                  <a:lnTo>
                    <a:pt x="136425" y="47108"/>
                  </a:lnTo>
                  <a:lnTo>
                    <a:pt x="136133" y="55625"/>
                  </a:lnTo>
                  <a:lnTo>
                    <a:pt x="132570" y="58928"/>
                  </a:lnTo>
                  <a:lnTo>
                    <a:pt x="146655" y="58928"/>
                  </a:lnTo>
                  <a:lnTo>
                    <a:pt x="143474" y="55753"/>
                  </a:lnTo>
                  <a:lnTo>
                    <a:pt x="143501" y="47243"/>
                  </a:lnTo>
                  <a:lnTo>
                    <a:pt x="146956" y="43815"/>
                  </a:lnTo>
                  <a:lnTo>
                    <a:pt x="143757" y="43815"/>
                  </a:lnTo>
                  <a:lnTo>
                    <a:pt x="136309" y="43687"/>
                  </a:lnTo>
                  <a:lnTo>
                    <a:pt x="124617" y="43180"/>
                  </a:lnTo>
                  <a:close/>
                </a:path>
                <a:path w="2800985" h="104775">
                  <a:moveTo>
                    <a:pt x="93169" y="57880"/>
                  </a:moveTo>
                  <a:lnTo>
                    <a:pt x="97448" y="58039"/>
                  </a:lnTo>
                  <a:lnTo>
                    <a:pt x="112886" y="58293"/>
                  </a:lnTo>
                  <a:lnTo>
                    <a:pt x="127957" y="58779"/>
                  </a:lnTo>
                  <a:lnTo>
                    <a:pt x="124075" y="58547"/>
                  </a:lnTo>
                  <a:lnTo>
                    <a:pt x="123600" y="58039"/>
                  </a:lnTo>
                  <a:lnTo>
                    <a:pt x="101697" y="58039"/>
                  </a:lnTo>
                  <a:lnTo>
                    <a:pt x="93169" y="57880"/>
                  </a:lnTo>
                  <a:close/>
                </a:path>
                <a:path w="2800985" h="104775">
                  <a:moveTo>
                    <a:pt x="2243991" y="54535"/>
                  </a:moveTo>
                  <a:lnTo>
                    <a:pt x="2269379" y="56768"/>
                  </a:lnTo>
                  <a:lnTo>
                    <a:pt x="2289561" y="58692"/>
                  </a:lnTo>
                  <a:lnTo>
                    <a:pt x="2286232" y="58293"/>
                  </a:lnTo>
                  <a:lnTo>
                    <a:pt x="2283661" y="55245"/>
                  </a:lnTo>
                  <a:lnTo>
                    <a:pt x="2252521" y="55245"/>
                  </a:lnTo>
                  <a:lnTo>
                    <a:pt x="2243991" y="54535"/>
                  </a:lnTo>
                  <a:close/>
                </a:path>
                <a:path w="2800985" h="104775">
                  <a:moveTo>
                    <a:pt x="2481541" y="57912"/>
                  </a:moveTo>
                  <a:lnTo>
                    <a:pt x="2481399" y="57912"/>
                  </a:lnTo>
                  <a:lnTo>
                    <a:pt x="2483693" y="58075"/>
                  </a:lnTo>
                  <a:lnTo>
                    <a:pt x="2481541" y="57912"/>
                  </a:lnTo>
                  <a:close/>
                </a:path>
                <a:path w="2800985" h="104775">
                  <a:moveTo>
                    <a:pt x="93506" y="42545"/>
                  </a:moveTo>
                  <a:lnTo>
                    <a:pt x="89993" y="45847"/>
                  </a:lnTo>
                  <a:lnTo>
                    <a:pt x="89823" y="54356"/>
                  </a:lnTo>
                  <a:lnTo>
                    <a:pt x="93169" y="57880"/>
                  </a:lnTo>
                  <a:lnTo>
                    <a:pt x="101697" y="58039"/>
                  </a:lnTo>
                  <a:lnTo>
                    <a:pt x="105210" y="54737"/>
                  </a:lnTo>
                  <a:lnTo>
                    <a:pt x="105329" y="48733"/>
                  </a:lnTo>
                  <a:lnTo>
                    <a:pt x="105258" y="46100"/>
                  </a:lnTo>
                  <a:lnTo>
                    <a:pt x="102039" y="42709"/>
                  </a:lnTo>
                  <a:lnTo>
                    <a:pt x="93506" y="42545"/>
                  </a:lnTo>
                  <a:close/>
                </a:path>
                <a:path w="2800985" h="104775">
                  <a:moveTo>
                    <a:pt x="102039" y="42709"/>
                  </a:moveTo>
                  <a:lnTo>
                    <a:pt x="105258" y="46100"/>
                  </a:lnTo>
                  <a:lnTo>
                    <a:pt x="105329" y="48733"/>
                  </a:lnTo>
                  <a:lnTo>
                    <a:pt x="105210" y="54737"/>
                  </a:lnTo>
                  <a:lnTo>
                    <a:pt x="101697" y="58039"/>
                  </a:lnTo>
                  <a:lnTo>
                    <a:pt x="123600" y="58039"/>
                  </a:lnTo>
                  <a:lnTo>
                    <a:pt x="120754" y="54991"/>
                  </a:lnTo>
                  <a:lnTo>
                    <a:pt x="121053" y="46609"/>
                  </a:lnTo>
                  <a:lnTo>
                    <a:pt x="124508" y="43285"/>
                  </a:lnTo>
                  <a:lnTo>
                    <a:pt x="113311" y="42925"/>
                  </a:lnTo>
                  <a:lnTo>
                    <a:pt x="102039" y="42709"/>
                  </a:lnTo>
                  <a:close/>
                </a:path>
                <a:path w="2800985" h="104775">
                  <a:moveTo>
                    <a:pt x="61043" y="41458"/>
                  </a:moveTo>
                  <a:lnTo>
                    <a:pt x="64630" y="41656"/>
                  </a:lnTo>
                  <a:lnTo>
                    <a:pt x="67786" y="45085"/>
                  </a:lnTo>
                  <a:lnTo>
                    <a:pt x="67861" y="46100"/>
                  </a:lnTo>
                  <a:lnTo>
                    <a:pt x="67503" y="53721"/>
                  </a:lnTo>
                  <a:lnTo>
                    <a:pt x="63993" y="56943"/>
                  </a:lnTo>
                  <a:lnTo>
                    <a:pt x="78554" y="57531"/>
                  </a:lnTo>
                  <a:lnTo>
                    <a:pt x="93169" y="57880"/>
                  </a:lnTo>
                  <a:lnTo>
                    <a:pt x="89823" y="54356"/>
                  </a:lnTo>
                  <a:lnTo>
                    <a:pt x="89993" y="45847"/>
                  </a:lnTo>
                  <a:lnTo>
                    <a:pt x="93506" y="42545"/>
                  </a:lnTo>
                  <a:lnTo>
                    <a:pt x="95206" y="42545"/>
                  </a:lnTo>
                  <a:lnTo>
                    <a:pt x="79063" y="42164"/>
                  </a:lnTo>
                  <a:lnTo>
                    <a:pt x="61043" y="41458"/>
                  </a:lnTo>
                  <a:close/>
                </a:path>
                <a:path w="2800985" h="104775">
                  <a:moveTo>
                    <a:pt x="59668" y="56768"/>
                  </a:moveTo>
                  <a:lnTo>
                    <a:pt x="63906" y="57023"/>
                  </a:lnTo>
                  <a:lnTo>
                    <a:pt x="59668" y="56768"/>
                  </a:lnTo>
                  <a:close/>
                </a:path>
                <a:path w="2800985" h="104775">
                  <a:moveTo>
                    <a:pt x="56142" y="41275"/>
                  </a:moveTo>
                  <a:lnTo>
                    <a:pt x="52552" y="44450"/>
                  </a:lnTo>
                  <a:lnTo>
                    <a:pt x="52408" y="47625"/>
                  </a:lnTo>
                  <a:lnTo>
                    <a:pt x="52283" y="53086"/>
                  </a:lnTo>
                  <a:lnTo>
                    <a:pt x="55436" y="56515"/>
                  </a:lnTo>
                  <a:lnTo>
                    <a:pt x="59668" y="56768"/>
                  </a:lnTo>
                  <a:lnTo>
                    <a:pt x="63993" y="56943"/>
                  </a:lnTo>
                  <a:lnTo>
                    <a:pt x="67503" y="53721"/>
                  </a:lnTo>
                  <a:lnTo>
                    <a:pt x="67861" y="46100"/>
                  </a:lnTo>
                  <a:lnTo>
                    <a:pt x="67786" y="45085"/>
                  </a:lnTo>
                  <a:lnTo>
                    <a:pt x="64630" y="41656"/>
                  </a:lnTo>
                  <a:lnTo>
                    <a:pt x="61043" y="41458"/>
                  </a:lnTo>
                  <a:lnTo>
                    <a:pt x="56142" y="41275"/>
                  </a:lnTo>
                  <a:close/>
                </a:path>
                <a:path w="2800985" h="104775">
                  <a:moveTo>
                    <a:pt x="32039" y="39370"/>
                  </a:moveTo>
                  <a:lnTo>
                    <a:pt x="36408" y="40005"/>
                  </a:lnTo>
                  <a:lnTo>
                    <a:pt x="38987" y="43561"/>
                  </a:lnTo>
                  <a:lnTo>
                    <a:pt x="39093" y="44323"/>
                  </a:lnTo>
                  <a:lnTo>
                    <a:pt x="37915" y="51943"/>
                  </a:lnTo>
                  <a:lnTo>
                    <a:pt x="34306" y="54610"/>
                  </a:lnTo>
                  <a:lnTo>
                    <a:pt x="37456" y="54991"/>
                  </a:lnTo>
                  <a:lnTo>
                    <a:pt x="44846" y="55753"/>
                  </a:lnTo>
                  <a:lnTo>
                    <a:pt x="52254" y="56387"/>
                  </a:lnTo>
                  <a:lnTo>
                    <a:pt x="59668" y="56768"/>
                  </a:lnTo>
                  <a:lnTo>
                    <a:pt x="55436" y="56515"/>
                  </a:lnTo>
                  <a:lnTo>
                    <a:pt x="52283" y="53086"/>
                  </a:lnTo>
                  <a:lnTo>
                    <a:pt x="52408" y="47625"/>
                  </a:lnTo>
                  <a:lnTo>
                    <a:pt x="52552" y="44450"/>
                  </a:lnTo>
                  <a:lnTo>
                    <a:pt x="56142" y="41275"/>
                  </a:lnTo>
                  <a:lnTo>
                    <a:pt x="57716" y="41275"/>
                  </a:lnTo>
                  <a:lnTo>
                    <a:pt x="46193" y="40640"/>
                  </a:lnTo>
                  <a:lnTo>
                    <a:pt x="39109" y="40131"/>
                  </a:lnTo>
                  <a:lnTo>
                    <a:pt x="32039" y="39370"/>
                  </a:lnTo>
                  <a:close/>
                </a:path>
                <a:path w="2800985" h="104775">
                  <a:moveTo>
                    <a:pt x="256099" y="33977"/>
                  </a:moveTo>
                  <a:lnTo>
                    <a:pt x="245173" y="34798"/>
                  </a:lnTo>
                  <a:lnTo>
                    <a:pt x="214776" y="37846"/>
                  </a:lnTo>
                  <a:lnTo>
                    <a:pt x="203845" y="39134"/>
                  </a:lnTo>
                  <a:lnTo>
                    <a:pt x="207638" y="42164"/>
                  </a:lnTo>
                  <a:lnTo>
                    <a:pt x="208611" y="50546"/>
                  </a:lnTo>
                  <a:lnTo>
                    <a:pt x="205582" y="54356"/>
                  </a:lnTo>
                  <a:lnTo>
                    <a:pt x="197094" y="55337"/>
                  </a:lnTo>
                  <a:lnTo>
                    <a:pt x="201361" y="54864"/>
                  </a:lnTo>
                  <a:lnTo>
                    <a:pt x="231383" y="51562"/>
                  </a:lnTo>
                  <a:lnTo>
                    <a:pt x="246417" y="50165"/>
                  </a:lnTo>
                  <a:lnTo>
                    <a:pt x="258125" y="49275"/>
                  </a:lnTo>
                  <a:lnTo>
                    <a:pt x="257230" y="49275"/>
                  </a:lnTo>
                  <a:lnTo>
                    <a:pt x="253554" y="46100"/>
                  </a:lnTo>
                  <a:lnTo>
                    <a:pt x="252962" y="37592"/>
                  </a:lnTo>
                  <a:lnTo>
                    <a:pt x="256099" y="33977"/>
                  </a:lnTo>
                  <a:close/>
                </a:path>
                <a:path w="2800985" h="104775">
                  <a:moveTo>
                    <a:pt x="203845" y="39134"/>
                  </a:moveTo>
                  <a:lnTo>
                    <a:pt x="195378" y="40131"/>
                  </a:lnTo>
                  <a:lnTo>
                    <a:pt x="192451" y="43815"/>
                  </a:lnTo>
                  <a:lnTo>
                    <a:pt x="192379" y="44196"/>
                  </a:lnTo>
                  <a:lnTo>
                    <a:pt x="193321" y="52324"/>
                  </a:lnTo>
                  <a:lnTo>
                    <a:pt x="197094" y="55337"/>
                  </a:lnTo>
                  <a:lnTo>
                    <a:pt x="205582" y="54356"/>
                  </a:lnTo>
                  <a:lnTo>
                    <a:pt x="208611" y="50546"/>
                  </a:lnTo>
                  <a:lnTo>
                    <a:pt x="207638" y="42164"/>
                  </a:lnTo>
                  <a:lnTo>
                    <a:pt x="203845" y="39134"/>
                  </a:lnTo>
                  <a:close/>
                </a:path>
                <a:path w="2800985" h="104775">
                  <a:moveTo>
                    <a:pt x="2245378" y="39250"/>
                  </a:moveTo>
                  <a:lnTo>
                    <a:pt x="2241656" y="42418"/>
                  </a:lnTo>
                  <a:lnTo>
                    <a:pt x="2240920" y="50800"/>
                  </a:lnTo>
                  <a:lnTo>
                    <a:pt x="2243991" y="54535"/>
                  </a:lnTo>
                  <a:lnTo>
                    <a:pt x="2252521" y="55245"/>
                  </a:lnTo>
                  <a:lnTo>
                    <a:pt x="2256252" y="52197"/>
                  </a:lnTo>
                  <a:lnTo>
                    <a:pt x="2256933" y="44323"/>
                  </a:lnTo>
                  <a:lnTo>
                    <a:pt x="2256880" y="43561"/>
                  </a:lnTo>
                  <a:lnTo>
                    <a:pt x="2253855" y="40005"/>
                  </a:lnTo>
                  <a:lnTo>
                    <a:pt x="2245378" y="39250"/>
                  </a:lnTo>
                  <a:close/>
                </a:path>
                <a:path w="2800985" h="104775">
                  <a:moveTo>
                    <a:pt x="2245386" y="39243"/>
                  </a:moveTo>
                  <a:lnTo>
                    <a:pt x="2253855" y="40005"/>
                  </a:lnTo>
                  <a:lnTo>
                    <a:pt x="2256880" y="43561"/>
                  </a:lnTo>
                  <a:lnTo>
                    <a:pt x="2256933" y="44323"/>
                  </a:lnTo>
                  <a:lnTo>
                    <a:pt x="2256252" y="52197"/>
                  </a:lnTo>
                  <a:lnTo>
                    <a:pt x="2252521" y="55245"/>
                  </a:lnTo>
                  <a:lnTo>
                    <a:pt x="2283661" y="55245"/>
                  </a:lnTo>
                  <a:lnTo>
                    <a:pt x="2283233" y="54737"/>
                  </a:lnTo>
                  <a:lnTo>
                    <a:pt x="2283352" y="52197"/>
                  </a:lnTo>
                  <a:lnTo>
                    <a:pt x="2283923" y="46100"/>
                  </a:lnTo>
                  <a:lnTo>
                    <a:pt x="2287676" y="43053"/>
                  </a:lnTo>
                  <a:lnTo>
                    <a:pt x="2288065" y="43053"/>
                  </a:lnTo>
                  <a:lnTo>
                    <a:pt x="2245386" y="39243"/>
                  </a:lnTo>
                  <a:close/>
                </a:path>
                <a:path w="2800985" h="104775">
                  <a:moveTo>
                    <a:pt x="30845" y="54192"/>
                  </a:moveTo>
                  <a:lnTo>
                    <a:pt x="34135" y="54737"/>
                  </a:lnTo>
                  <a:lnTo>
                    <a:pt x="34303" y="54610"/>
                  </a:lnTo>
                  <a:lnTo>
                    <a:pt x="30845" y="54192"/>
                  </a:lnTo>
                  <a:close/>
                </a:path>
                <a:path w="2800985" h="104775">
                  <a:moveTo>
                    <a:pt x="2425525" y="54102"/>
                  </a:moveTo>
                  <a:lnTo>
                    <a:pt x="2424986" y="54102"/>
                  </a:lnTo>
                  <a:lnTo>
                    <a:pt x="2433489" y="54634"/>
                  </a:lnTo>
                  <a:lnTo>
                    <a:pt x="2425525" y="54102"/>
                  </a:lnTo>
                  <a:close/>
                </a:path>
                <a:path w="2800985" h="104775">
                  <a:moveTo>
                    <a:pt x="27979" y="38989"/>
                  </a:moveTo>
                  <a:lnTo>
                    <a:pt x="24328" y="41910"/>
                  </a:lnTo>
                  <a:lnTo>
                    <a:pt x="23676" y="47879"/>
                  </a:lnTo>
                  <a:lnTo>
                    <a:pt x="23552" y="50037"/>
                  </a:lnTo>
                  <a:lnTo>
                    <a:pt x="26152" y="53414"/>
                  </a:lnTo>
                  <a:lnTo>
                    <a:pt x="30845" y="54192"/>
                  </a:lnTo>
                  <a:lnTo>
                    <a:pt x="34306" y="54610"/>
                  </a:lnTo>
                  <a:lnTo>
                    <a:pt x="37915" y="51943"/>
                  </a:lnTo>
                  <a:lnTo>
                    <a:pt x="39093" y="44323"/>
                  </a:lnTo>
                  <a:lnTo>
                    <a:pt x="38987" y="43561"/>
                  </a:lnTo>
                  <a:lnTo>
                    <a:pt x="36408" y="40005"/>
                  </a:lnTo>
                  <a:lnTo>
                    <a:pt x="32039" y="39370"/>
                  </a:lnTo>
                  <a:lnTo>
                    <a:pt x="27979" y="38989"/>
                  </a:lnTo>
                  <a:close/>
                </a:path>
                <a:path w="2800985" h="104775">
                  <a:moveTo>
                    <a:pt x="2185215" y="34326"/>
                  </a:moveTo>
                  <a:lnTo>
                    <a:pt x="2188124" y="37718"/>
                  </a:lnTo>
                  <a:lnTo>
                    <a:pt x="2188250" y="39116"/>
                  </a:lnTo>
                  <a:lnTo>
                    <a:pt x="2187660" y="46481"/>
                  </a:lnTo>
                  <a:lnTo>
                    <a:pt x="2183988" y="49624"/>
                  </a:lnTo>
                  <a:lnTo>
                    <a:pt x="2243991" y="54535"/>
                  </a:lnTo>
                  <a:lnTo>
                    <a:pt x="2240920" y="50800"/>
                  </a:lnTo>
                  <a:lnTo>
                    <a:pt x="2241656" y="42418"/>
                  </a:lnTo>
                  <a:lnTo>
                    <a:pt x="2245378" y="39250"/>
                  </a:lnTo>
                  <a:lnTo>
                    <a:pt x="2212074" y="36449"/>
                  </a:lnTo>
                  <a:lnTo>
                    <a:pt x="2185215" y="34326"/>
                  </a:lnTo>
                  <a:close/>
                </a:path>
                <a:path w="2800985" h="104775">
                  <a:moveTo>
                    <a:pt x="26152" y="53414"/>
                  </a:moveTo>
                  <a:lnTo>
                    <a:pt x="30098" y="54102"/>
                  </a:lnTo>
                  <a:lnTo>
                    <a:pt x="30845" y="54192"/>
                  </a:lnTo>
                  <a:lnTo>
                    <a:pt x="26152" y="53414"/>
                  </a:lnTo>
                  <a:close/>
                </a:path>
                <a:path w="2800985" h="104775">
                  <a:moveTo>
                    <a:pt x="11139" y="50039"/>
                  </a:moveTo>
                  <a:lnTo>
                    <a:pt x="16672" y="51816"/>
                  </a:lnTo>
                  <a:lnTo>
                    <a:pt x="26152" y="53414"/>
                  </a:lnTo>
                  <a:lnTo>
                    <a:pt x="23943" y="50546"/>
                  </a:lnTo>
                  <a:lnTo>
                    <a:pt x="14728" y="50546"/>
                  </a:lnTo>
                  <a:lnTo>
                    <a:pt x="11139" y="50039"/>
                  </a:lnTo>
                  <a:close/>
                </a:path>
                <a:path w="2800985" h="104775">
                  <a:moveTo>
                    <a:pt x="9531" y="36454"/>
                  </a:moveTo>
                  <a:lnTo>
                    <a:pt x="5831" y="36582"/>
                  </a:lnTo>
                  <a:lnTo>
                    <a:pt x="0" y="41656"/>
                  </a:lnTo>
                  <a:lnTo>
                    <a:pt x="0" y="45847"/>
                  </a:lnTo>
                  <a:lnTo>
                    <a:pt x="2837" y="51943"/>
                  </a:lnTo>
                  <a:lnTo>
                    <a:pt x="6121" y="53212"/>
                  </a:lnTo>
                  <a:lnTo>
                    <a:pt x="9799" y="51562"/>
                  </a:lnTo>
                  <a:lnTo>
                    <a:pt x="10577" y="50800"/>
                  </a:lnTo>
                  <a:lnTo>
                    <a:pt x="11046" y="50165"/>
                  </a:lnTo>
                  <a:lnTo>
                    <a:pt x="10994" y="50037"/>
                  </a:lnTo>
                  <a:lnTo>
                    <a:pt x="7053" y="48768"/>
                  </a:lnTo>
                  <a:lnTo>
                    <a:pt x="5187" y="45847"/>
                  </a:lnTo>
                  <a:lnTo>
                    <a:pt x="5303" y="44450"/>
                  </a:lnTo>
                  <a:lnTo>
                    <a:pt x="6172" y="38862"/>
                  </a:lnTo>
                  <a:lnTo>
                    <a:pt x="9531" y="36454"/>
                  </a:lnTo>
                  <a:close/>
                </a:path>
                <a:path w="2800985" h="104775">
                  <a:moveTo>
                    <a:pt x="15434" y="50037"/>
                  </a:moveTo>
                  <a:lnTo>
                    <a:pt x="11139" y="50039"/>
                  </a:lnTo>
                  <a:lnTo>
                    <a:pt x="14728" y="50546"/>
                  </a:lnTo>
                  <a:lnTo>
                    <a:pt x="15434" y="50037"/>
                  </a:lnTo>
                  <a:close/>
                </a:path>
                <a:path w="2800985" h="104775">
                  <a:moveTo>
                    <a:pt x="12656" y="36930"/>
                  </a:moveTo>
                  <a:lnTo>
                    <a:pt x="16715" y="37592"/>
                  </a:lnTo>
                  <a:lnTo>
                    <a:pt x="18982" y="40640"/>
                  </a:lnTo>
                  <a:lnTo>
                    <a:pt x="19087" y="41458"/>
                  </a:lnTo>
                  <a:lnTo>
                    <a:pt x="18084" y="48133"/>
                  </a:lnTo>
                  <a:lnTo>
                    <a:pt x="14728" y="50546"/>
                  </a:lnTo>
                  <a:lnTo>
                    <a:pt x="23943" y="50546"/>
                  </a:lnTo>
                  <a:lnTo>
                    <a:pt x="23552" y="50037"/>
                  </a:lnTo>
                  <a:lnTo>
                    <a:pt x="23676" y="47879"/>
                  </a:lnTo>
                  <a:lnTo>
                    <a:pt x="24328" y="41910"/>
                  </a:lnTo>
                  <a:lnTo>
                    <a:pt x="27979" y="38989"/>
                  </a:lnTo>
                  <a:lnTo>
                    <a:pt x="28250" y="38989"/>
                  </a:lnTo>
                  <a:lnTo>
                    <a:pt x="25725" y="38735"/>
                  </a:lnTo>
                  <a:lnTo>
                    <a:pt x="19410" y="37973"/>
                  </a:lnTo>
                  <a:lnTo>
                    <a:pt x="12656" y="36930"/>
                  </a:lnTo>
                  <a:close/>
                </a:path>
                <a:path w="2800985" h="104775">
                  <a:moveTo>
                    <a:pt x="9567" y="36453"/>
                  </a:moveTo>
                  <a:lnTo>
                    <a:pt x="6172" y="38862"/>
                  </a:lnTo>
                  <a:lnTo>
                    <a:pt x="5303" y="44450"/>
                  </a:lnTo>
                  <a:lnTo>
                    <a:pt x="5187" y="45847"/>
                  </a:lnTo>
                  <a:lnTo>
                    <a:pt x="7053" y="48768"/>
                  </a:lnTo>
                  <a:lnTo>
                    <a:pt x="11112" y="50075"/>
                  </a:lnTo>
                  <a:lnTo>
                    <a:pt x="15434" y="50037"/>
                  </a:lnTo>
                  <a:lnTo>
                    <a:pt x="18084" y="48133"/>
                  </a:lnTo>
                  <a:lnTo>
                    <a:pt x="19171" y="40893"/>
                  </a:lnTo>
                  <a:lnTo>
                    <a:pt x="16715" y="37592"/>
                  </a:lnTo>
                  <a:lnTo>
                    <a:pt x="9567" y="36453"/>
                  </a:lnTo>
                  <a:close/>
                </a:path>
                <a:path w="2800985" h="104775">
                  <a:moveTo>
                    <a:pt x="2104456" y="43632"/>
                  </a:moveTo>
                  <a:lnTo>
                    <a:pt x="2108746" y="43942"/>
                  </a:lnTo>
                  <a:lnTo>
                    <a:pt x="2152304" y="47117"/>
                  </a:lnTo>
                  <a:lnTo>
                    <a:pt x="2183950" y="49656"/>
                  </a:lnTo>
                  <a:lnTo>
                    <a:pt x="2175478" y="48895"/>
                  </a:lnTo>
                  <a:lnTo>
                    <a:pt x="2172321" y="45212"/>
                  </a:lnTo>
                  <a:lnTo>
                    <a:pt x="2172402" y="44196"/>
                  </a:lnTo>
                  <a:lnTo>
                    <a:pt x="2112987" y="44196"/>
                  </a:lnTo>
                  <a:lnTo>
                    <a:pt x="2104456" y="43632"/>
                  </a:lnTo>
                  <a:close/>
                </a:path>
                <a:path w="2800985" h="104775">
                  <a:moveTo>
                    <a:pt x="2176711" y="33655"/>
                  </a:moveTo>
                  <a:lnTo>
                    <a:pt x="2173001" y="36703"/>
                  </a:lnTo>
                  <a:lnTo>
                    <a:pt x="2172321" y="45212"/>
                  </a:lnTo>
                  <a:lnTo>
                    <a:pt x="2175478" y="48895"/>
                  </a:lnTo>
                  <a:lnTo>
                    <a:pt x="2183988" y="49624"/>
                  </a:lnTo>
                  <a:lnTo>
                    <a:pt x="2187660" y="46481"/>
                  </a:lnTo>
                  <a:lnTo>
                    <a:pt x="2188250" y="39116"/>
                  </a:lnTo>
                  <a:lnTo>
                    <a:pt x="2188124" y="37718"/>
                  </a:lnTo>
                  <a:lnTo>
                    <a:pt x="2185215" y="34326"/>
                  </a:lnTo>
                  <a:lnTo>
                    <a:pt x="2176711" y="33655"/>
                  </a:lnTo>
                  <a:close/>
                </a:path>
                <a:path w="2800985" h="104775">
                  <a:moveTo>
                    <a:pt x="264637" y="33400"/>
                  </a:moveTo>
                  <a:lnTo>
                    <a:pt x="260398" y="33655"/>
                  </a:lnTo>
                  <a:lnTo>
                    <a:pt x="256099" y="33977"/>
                  </a:lnTo>
                  <a:lnTo>
                    <a:pt x="252962" y="37592"/>
                  </a:lnTo>
                  <a:lnTo>
                    <a:pt x="253554" y="46100"/>
                  </a:lnTo>
                  <a:lnTo>
                    <a:pt x="257230" y="49275"/>
                  </a:lnTo>
                  <a:lnTo>
                    <a:pt x="265739" y="48733"/>
                  </a:lnTo>
                  <a:lnTo>
                    <a:pt x="268796" y="45212"/>
                  </a:lnTo>
                  <a:lnTo>
                    <a:pt x="268677" y="41783"/>
                  </a:lnTo>
                  <a:lnTo>
                    <a:pt x="268314" y="36575"/>
                  </a:lnTo>
                  <a:lnTo>
                    <a:pt x="264637" y="33400"/>
                  </a:lnTo>
                  <a:close/>
                </a:path>
                <a:path w="2800985" h="104775">
                  <a:moveTo>
                    <a:pt x="261470" y="49022"/>
                  </a:moveTo>
                  <a:lnTo>
                    <a:pt x="257230" y="49275"/>
                  </a:lnTo>
                  <a:lnTo>
                    <a:pt x="258125" y="49275"/>
                  </a:lnTo>
                  <a:lnTo>
                    <a:pt x="261470" y="49022"/>
                  </a:lnTo>
                  <a:close/>
                </a:path>
                <a:path w="2800985" h="104775">
                  <a:moveTo>
                    <a:pt x="265739" y="48733"/>
                  </a:moveTo>
                  <a:lnTo>
                    <a:pt x="261470" y="49022"/>
                  </a:lnTo>
                  <a:lnTo>
                    <a:pt x="265709" y="48768"/>
                  </a:lnTo>
                  <a:close/>
                </a:path>
                <a:path w="2800985" h="104775">
                  <a:moveTo>
                    <a:pt x="2347477" y="48260"/>
                  </a:moveTo>
                  <a:lnTo>
                    <a:pt x="2346675" y="48260"/>
                  </a:lnTo>
                  <a:lnTo>
                    <a:pt x="2355184" y="48940"/>
                  </a:lnTo>
                  <a:lnTo>
                    <a:pt x="2347477" y="48260"/>
                  </a:lnTo>
                  <a:close/>
                </a:path>
                <a:path w="2800985" h="104775">
                  <a:moveTo>
                    <a:pt x="300694" y="33400"/>
                  </a:moveTo>
                  <a:lnTo>
                    <a:pt x="264637" y="33400"/>
                  </a:lnTo>
                  <a:lnTo>
                    <a:pt x="268314" y="36575"/>
                  </a:lnTo>
                  <a:lnTo>
                    <a:pt x="268677" y="41783"/>
                  </a:lnTo>
                  <a:lnTo>
                    <a:pt x="268796" y="45212"/>
                  </a:lnTo>
                  <a:lnTo>
                    <a:pt x="265739" y="48733"/>
                  </a:lnTo>
                  <a:lnTo>
                    <a:pt x="272735" y="48260"/>
                  </a:lnTo>
                  <a:lnTo>
                    <a:pt x="284009" y="47752"/>
                  </a:lnTo>
                  <a:lnTo>
                    <a:pt x="295290" y="47371"/>
                  </a:lnTo>
                  <a:lnTo>
                    <a:pt x="306575" y="47243"/>
                  </a:lnTo>
                  <a:lnTo>
                    <a:pt x="302326" y="47243"/>
                  </a:lnTo>
                  <a:lnTo>
                    <a:pt x="298888" y="43848"/>
                  </a:lnTo>
                  <a:lnTo>
                    <a:pt x="298920" y="35179"/>
                  </a:lnTo>
                  <a:lnTo>
                    <a:pt x="300694" y="33400"/>
                  </a:lnTo>
                  <a:close/>
                </a:path>
                <a:path w="2800985" h="104775">
                  <a:moveTo>
                    <a:pt x="375275" y="32430"/>
                  </a:moveTo>
                  <a:lnTo>
                    <a:pt x="379888" y="32512"/>
                  </a:lnTo>
                  <a:lnTo>
                    <a:pt x="383155" y="35814"/>
                  </a:lnTo>
                  <a:lnTo>
                    <a:pt x="383273" y="36449"/>
                  </a:lnTo>
                  <a:lnTo>
                    <a:pt x="383150" y="44450"/>
                  </a:lnTo>
                  <a:lnTo>
                    <a:pt x="379719" y="47813"/>
                  </a:lnTo>
                  <a:lnTo>
                    <a:pt x="410884" y="48133"/>
                  </a:lnTo>
                  <a:lnTo>
                    <a:pt x="428628" y="47879"/>
                  </a:lnTo>
                  <a:lnTo>
                    <a:pt x="442103" y="47492"/>
                  </a:lnTo>
                  <a:lnTo>
                    <a:pt x="438499" y="44323"/>
                  </a:lnTo>
                  <a:lnTo>
                    <a:pt x="438123" y="36703"/>
                  </a:lnTo>
                  <a:lnTo>
                    <a:pt x="438192" y="35687"/>
                  </a:lnTo>
                  <a:lnTo>
                    <a:pt x="440786" y="32766"/>
                  </a:lnTo>
                  <a:lnTo>
                    <a:pt x="410622" y="32766"/>
                  </a:lnTo>
                  <a:lnTo>
                    <a:pt x="375275" y="32430"/>
                  </a:lnTo>
                  <a:close/>
                </a:path>
                <a:path w="2800985" h="104775">
                  <a:moveTo>
                    <a:pt x="371389" y="32385"/>
                  </a:moveTo>
                  <a:lnTo>
                    <a:pt x="367892" y="35687"/>
                  </a:lnTo>
                  <a:lnTo>
                    <a:pt x="367882" y="44323"/>
                  </a:lnTo>
                  <a:lnTo>
                    <a:pt x="371130" y="47727"/>
                  </a:lnTo>
                  <a:lnTo>
                    <a:pt x="379652" y="47879"/>
                  </a:lnTo>
                  <a:lnTo>
                    <a:pt x="375403" y="47752"/>
                  </a:lnTo>
                  <a:lnTo>
                    <a:pt x="379782" y="47752"/>
                  </a:lnTo>
                  <a:lnTo>
                    <a:pt x="383150" y="44450"/>
                  </a:lnTo>
                  <a:lnTo>
                    <a:pt x="383273" y="36449"/>
                  </a:lnTo>
                  <a:lnTo>
                    <a:pt x="383155" y="35814"/>
                  </a:lnTo>
                  <a:lnTo>
                    <a:pt x="379888" y="32512"/>
                  </a:lnTo>
                  <a:lnTo>
                    <a:pt x="371389" y="32385"/>
                  </a:lnTo>
                  <a:close/>
                </a:path>
                <a:path w="2800985" h="104775">
                  <a:moveTo>
                    <a:pt x="379782" y="47752"/>
                  </a:moveTo>
                  <a:lnTo>
                    <a:pt x="375403" y="47752"/>
                  </a:lnTo>
                  <a:lnTo>
                    <a:pt x="379719" y="47813"/>
                  </a:lnTo>
                  <a:close/>
                </a:path>
                <a:path w="2800985" h="104775">
                  <a:moveTo>
                    <a:pt x="371130" y="47727"/>
                  </a:moveTo>
                  <a:lnTo>
                    <a:pt x="372501" y="47752"/>
                  </a:lnTo>
                  <a:lnTo>
                    <a:pt x="371130" y="47727"/>
                  </a:lnTo>
                  <a:close/>
                </a:path>
                <a:path w="2800985" h="104775">
                  <a:moveTo>
                    <a:pt x="323757" y="31750"/>
                  </a:moveTo>
                  <a:lnTo>
                    <a:pt x="310809" y="31845"/>
                  </a:lnTo>
                  <a:lnTo>
                    <a:pt x="314054" y="35052"/>
                  </a:lnTo>
                  <a:lnTo>
                    <a:pt x="314122" y="43815"/>
                  </a:lnTo>
                  <a:lnTo>
                    <a:pt x="310824" y="47243"/>
                  </a:lnTo>
                  <a:lnTo>
                    <a:pt x="358198" y="47498"/>
                  </a:lnTo>
                  <a:lnTo>
                    <a:pt x="371130" y="47727"/>
                  </a:lnTo>
                  <a:lnTo>
                    <a:pt x="367882" y="44323"/>
                  </a:lnTo>
                  <a:lnTo>
                    <a:pt x="367892" y="35687"/>
                  </a:lnTo>
                  <a:lnTo>
                    <a:pt x="371389" y="32385"/>
                  </a:lnTo>
                  <a:lnTo>
                    <a:pt x="372708" y="32385"/>
                  </a:lnTo>
                  <a:lnTo>
                    <a:pt x="323757" y="31750"/>
                  </a:lnTo>
                  <a:close/>
                </a:path>
                <a:path w="2800985" h="104775">
                  <a:moveTo>
                    <a:pt x="449840" y="31750"/>
                  </a:moveTo>
                  <a:lnTo>
                    <a:pt x="445596" y="32004"/>
                  </a:lnTo>
                  <a:lnTo>
                    <a:pt x="441350" y="32131"/>
                  </a:lnTo>
                  <a:lnTo>
                    <a:pt x="438192" y="35687"/>
                  </a:lnTo>
                  <a:lnTo>
                    <a:pt x="438123" y="36703"/>
                  </a:lnTo>
                  <a:lnTo>
                    <a:pt x="438499" y="44323"/>
                  </a:lnTo>
                  <a:lnTo>
                    <a:pt x="442103" y="47492"/>
                  </a:lnTo>
                  <a:lnTo>
                    <a:pt x="446354" y="47371"/>
                  </a:lnTo>
                  <a:lnTo>
                    <a:pt x="450606" y="47108"/>
                  </a:lnTo>
                  <a:lnTo>
                    <a:pt x="453753" y="43687"/>
                  </a:lnTo>
                  <a:lnTo>
                    <a:pt x="453632" y="38735"/>
                  </a:lnTo>
                  <a:lnTo>
                    <a:pt x="453450" y="35052"/>
                  </a:lnTo>
                  <a:lnTo>
                    <a:pt x="449840" y="31750"/>
                  </a:lnTo>
                  <a:close/>
                </a:path>
                <a:path w="2800985" h="104775">
                  <a:moveTo>
                    <a:pt x="310809" y="31845"/>
                  </a:moveTo>
                  <a:lnTo>
                    <a:pt x="302167" y="31924"/>
                  </a:lnTo>
                  <a:lnTo>
                    <a:pt x="298920" y="35179"/>
                  </a:lnTo>
                  <a:lnTo>
                    <a:pt x="298888" y="43848"/>
                  </a:lnTo>
                  <a:lnTo>
                    <a:pt x="302326" y="47243"/>
                  </a:lnTo>
                  <a:lnTo>
                    <a:pt x="310824" y="47243"/>
                  </a:lnTo>
                  <a:lnTo>
                    <a:pt x="314122" y="43815"/>
                  </a:lnTo>
                  <a:lnTo>
                    <a:pt x="314182" y="35179"/>
                  </a:lnTo>
                  <a:lnTo>
                    <a:pt x="310809" y="31845"/>
                  </a:lnTo>
                  <a:close/>
                </a:path>
                <a:path w="2800985" h="104775">
                  <a:moveTo>
                    <a:pt x="487102" y="31750"/>
                  </a:moveTo>
                  <a:lnTo>
                    <a:pt x="449840" y="31750"/>
                  </a:lnTo>
                  <a:lnTo>
                    <a:pt x="453450" y="35052"/>
                  </a:lnTo>
                  <a:lnTo>
                    <a:pt x="453632" y="38735"/>
                  </a:lnTo>
                  <a:lnTo>
                    <a:pt x="453753" y="43687"/>
                  </a:lnTo>
                  <a:lnTo>
                    <a:pt x="450606" y="47108"/>
                  </a:lnTo>
                  <a:lnTo>
                    <a:pt x="458712" y="46609"/>
                  </a:lnTo>
                  <a:lnTo>
                    <a:pt x="471056" y="45720"/>
                  </a:lnTo>
                  <a:lnTo>
                    <a:pt x="483385" y="44577"/>
                  </a:lnTo>
                  <a:lnTo>
                    <a:pt x="492002" y="43687"/>
                  </a:lnTo>
                  <a:lnTo>
                    <a:pt x="491472" y="43687"/>
                  </a:lnTo>
                  <a:lnTo>
                    <a:pt x="487659" y="40640"/>
                  </a:lnTo>
                  <a:lnTo>
                    <a:pt x="486771" y="32893"/>
                  </a:lnTo>
                  <a:lnTo>
                    <a:pt x="486799" y="32131"/>
                  </a:lnTo>
                  <a:lnTo>
                    <a:pt x="487102" y="31750"/>
                  </a:lnTo>
                  <a:close/>
                </a:path>
                <a:path w="2800985" h="104775">
                  <a:moveTo>
                    <a:pt x="2105487" y="28321"/>
                  </a:moveTo>
                  <a:lnTo>
                    <a:pt x="2101829" y="31623"/>
                  </a:lnTo>
                  <a:lnTo>
                    <a:pt x="2101517" y="36449"/>
                  </a:lnTo>
                  <a:lnTo>
                    <a:pt x="2101398" y="40131"/>
                  </a:lnTo>
                  <a:lnTo>
                    <a:pt x="2104456" y="43632"/>
                  </a:lnTo>
                  <a:lnTo>
                    <a:pt x="2112987" y="44196"/>
                  </a:lnTo>
                  <a:lnTo>
                    <a:pt x="2116645" y="41021"/>
                  </a:lnTo>
                  <a:lnTo>
                    <a:pt x="2117131" y="33400"/>
                  </a:lnTo>
                  <a:lnTo>
                    <a:pt x="2117076" y="32385"/>
                  </a:lnTo>
                  <a:lnTo>
                    <a:pt x="2114042" y="28912"/>
                  </a:lnTo>
                  <a:lnTo>
                    <a:pt x="2105487" y="28321"/>
                  </a:lnTo>
                  <a:close/>
                </a:path>
                <a:path w="2800985" h="104775">
                  <a:moveTo>
                    <a:pt x="2114042" y="28912"/>
                  </a:moveTo>
                  <a:lnTo>
                    <a:pt x="2117076" y="32385"/>
                  </a:lnTo>
                  <a:lnTo>
                    <a:pt x="2117131" y="33400"/>
                  </a:lnTo>
                  <a:lnTo>
                    <a:pt x="2116645" y="41021"/>
                  </a:lnTo>
                  <a:lnTo>
                    <a:pt x="2112987" y="44196"/>
                  </a:lnTo>
                  <a:lnTo>
                    <a:pt x="2172402" y="44196"/>
                  </a:lnTo>
                  <a:lnTo>
                    <a:pt x="2173001" y="36703"/>
                  </a:lnTo>
                  <a:lnTo>
                    <a:pt x="2176711" y="33655"/>
                  </a:lnTo>
                  <a:lnTo>
                    <a:pt x="2177314" y="33655"/>
                  </a:lnTo>
                  <a:lnTo>
                    <a:pt x="2114042" y="28912"/>
                  </a:lnTo>
                  <a:close/>
                </a:path>
                <a:path w="2800985" h="104775">
                  <a:moveTo>
                    <a:pt x="2288065" y="43053"/>
                  </a:moveTo>
                  <a:lnTo>
                    <a:pt x="2287676" y="43053"/>
                  </a:lnTo>
                  <a:lnTo>
                    <a:pt x="2296165" y="43848"/>
                  </a:lnTo>
                  <a:lnTo>
                    <a:pt x="2288065" y="43053"/>
                  </a:lnTo>
                  <a:close/>
                </a:path>
                <a:path w="2800985" h="104775">
                  <a:moveTo>
                    <a:pt x="498245" y="27486"/>
                  </a:moveTo>
                  <a:lnTo>
                    <a:pt x="489732" y="28448"/>
                  </a:lnTo>
                  <a:lnTo>
                    <a:pt x="486799" y="32131"/>
                  </a:lnTo>
                  <a:lnTo>
                    <a:pt x="486771" y="32893"/>
                  </a:lnTo>
                  <a:lnTo>
                    <a:pt x="487659" y="40640"/>
                  </a:lnTo>
                  <a:lnTo>
                    <a:pt x="491472" y="43687"/>
                  </a:lnTo>
                  <a:lnTo>
                    <a:pt x="495694" y="43306"/>
                  </a:lnTo>
                  <a:lnTo>
                    <a:pt x="499917" y="42799"/>
                  </a:lnTo>
                  <a:lnTo>
                    <a:pt x="502850" y="39116"/>
                  </a:lnTo>
                  <a:lnTo>
                    <a:pt x="502750" y="37211"/>
                  </a:lnTo>
                  <a:lnTo>
                    <a:pt x="501990" y="30480"/>
                  </a:lnTo>
                  <a:lnTo>
                    <a:pt x="498245" y="27486"/>
                  </a:lnTo>
                  <a:close/>
                </a:path>
                <a:path w="2800985" h="104775">
                  <a:moveTo>
                    <a:pt x="495694" y="43306"/>
                  </a:moveTo>
                  <a:lnTo>
                    <a:pt x="491472" y="43687"/>
                  </a:lnTo>
                  <a:lnTo>
                    <a:pt x="492002" y="43687"/>
                  </a:lnTo>
                  <a:lnTo>
                    <a:pt x="495694" y="43306"/>
                  </a:lnTo>
                  <a:close/>
                </a:path>
                <a:path w="2800985" h="104775">
                  <a:moveTo>
                    <a:pt x="2006318" y="36582"/>
                  </a:moveTo>
                  <a:lnTo>
                    <a:pt x="2010478" y="36956"/>
                  </a:lnTo>
                  <a:lnTo>
                    <a:pt x="2041067" y="39250"/>
                  </a:lnTo>
                  <a:lnTo>
                    <a:pt x="2104456" y="43632"/>
                  </a:lnTo>
                  <a:lnTo>
                    <a:pt x="2101398" y="40131"/>
                  </a:lnTo>
                  <a:lnTo>
                    <a:pt x="2101468" y="37211"/>
                  </a:lnTo>
                  <a:lnTo>
                    <a:pt x="2014716" y="37211"/>
                  </a:lnTo>
                  <a:lnTo>
                    <a:pt x="2006318" y="36582"/>
                  </a:lnTo>
                  <a:close/>
                </a:path>
                <a:path w="2800985" h="104775">
                  <a:moveTo>
                    <a:pt x="539709" y="22891"/>
                  </a:moveTo>
                  <a:lnTo>
                    <a:pt x="508838" y="26289"/>
                  </a:lnTo>
                  <a:lnTo>
                    <a:pt x="498245" y="27486"/>
                  </a:lnTo>
                  <a:lnTo>
                    <a:pt x="501990" y="30480"/>
                  </a:lnTo>
                  <a:lnTo>
                    <a:pt x="502750" y="37211"/>
                  </a:lnTo>
                  <a:lnTo>
                    <a:pt x="502850" y="39116"/>
                  </a:lnTo>
                  <a:lnTo>
                    <a:pt x="499917" y="42799"/>
                  </a:lnTo>
                  <a:lnTo>
                    <a:pt x="495694" y="43306"/>
                  </a:lnTo>
                  <a:lnTo>
                    <a:pt x="541316" y="38174"/>
                  </a:lnTo>
                  <a:lnTo>
                    <a:pt x="537587" y="35179"/>
                  </a:lnTo>
                  <a:lnTo>
                    <a:pt x="536677" y="26670"/>
                  </a:lnTo>
                  <a:lnTo>
                    <a:pt x="539709" y="22891"/>
                  </a:lnTo>
                  <a:close/>
                </a:path>
                <a:path w="2800985" h="104775">
                  <a:moveTo>
                    <a:pt x="95206" y="42545"/>
                  </a:moveTo>
                  <a:lnTo>
                    <a:pt x="93506" y="42545"/>
                  </a:lnTo>
                  <a:lnTo>
                    <a:pt x="102039" y="42709"/>
                  </a:lnTo>
                  <a:lnTo>
                    <a:pt x="95206" y="42545"/>
                  </a:lnTo>
                  <a:close/>
                </a:path>
                <a:path w="2800985" h="104775">
                  <a:moveTo>
                    <a:pt x="57716" y="41275"/>
                  </a:moveTo>
                  <a:lnTo>
                    <a:pt x="56142" y="41275"/>
                  </a:lnTo>
                  <a:lnTo>
                    <a:pt x="61043" y="41458"/>
                  </a:lnTo>
                  <a:lnTo>
                    <a:pt x="57716" y="41275"/>
                  </a:lnTo>
                  <a:close/>
                </a:path>
                <a:path w="2800985" h="104775">
                  <a:moveTo>
                    <a:pt x="28250" y="38989"/>
                  </a:moveTo>
                  <a:lnTo>
                    <a:pt x="27979" y="38989"/>
                  </a:lnTo>
                  <a:lnTo>
                    <a:pt x="32039" y="39370"/>
                  </a:lnTo>
                  <a:lnTo>
                    <a:pt x="28250" y="38989"/>
                  </a:lnTo>
                  <a:close/>
                </a:path>
                <a:path w="2800985" h="104775">
                  <a:moveTo>
                    <a:pt x="623030" y="15875"/>
                  </a:moveTo>
                  <a:lnTo>
                    <a:pt x="581346" y="18923"/>
                  </a:lnTo>
                  <a:lnTo>
                    <a:pt x="562639" y="20574"/>
                  </a:lnTo>
                  <a:lnTo>
                    <a:pt x="548270" y="22039"/>
                  </a:lnTo>
                  <a:lnTo>
                    <a:pt x="551978" y="25018"/>
                  </a:lnTo>
                  <a:lnTo>
                    <a:pt x="552671" y="31496"/>
                  </a:lnTo>
                  <a:lnTo>
                    <a:pt x="552784" y="33655"/>
                  </a:lnTo>
                  <a:lnTo>
                    <a:pt x="549832" y="37211"/>
                  </a:lnTo>
                  <a:lnTo>
                    <a:pt x="541316" y="38174"/>
                  </a:lnTo>
                  <a:lnTo>
                    <a:pt x="545607" y="37718"/>
                  </a:lnTo>
                  <a:lnTo>
                    <a:pt x="558851" y="36449"/>
                  </a:lnTo>
                  <a:lnTo>
                    <a:pt x="582716" y="34290"/>
                  </a:lnTo>
                  <a:lnTo>
                    <a:pt x="615620" y="31856"/>
                  </a:lnTo>
                  <a:lnTo>
                    <a:pt x="611963" y="28702"/>
                  </a:lnTo>
                  <a:lnTo>
                    <a:pt x="611360" y="20193"/>
                  </a:lnTo>
                  <a:lnTo>
                    <a:pt x="614551" y="16510"/>
                  </a:lnTo>
                  <a:lnTo>
                    <a:pt x="623063" y="15903"/>
                  </a:lnTo>
                  <a:close/>
                </a:path>
                <a:path w="2800985" h="104775">
                  <a:moveTo>
                    <a:pt x="548270" y="22039"/>
                  </a:moveTo>
                  <a:lnTo>
                    <a:pt x="543960" y="22479"/>
                  </a:lnTo>
                  <a:lnTo>
                    <a:pt x="541298" y="22718"/>
                  </a:lnTo>
                  <a:lnTo>
                    <a:pt x="539709" y="22891"/>
                  </a:lnTo>
                  <a:lnTo>
                    <a:pt x="536881" y="26416"/>
                  </a:lnTo>
                  <a:lnTo>
                    <a:pt x="536800" y="27812"/>
                  </a:lnTo>
                  <a:lnTo>
                    <a:pt x="537587" y="35179"/>
                  </a:lnTo>
                  <a:lnTo>
                    <a:pt x="541316" y="38174"/>
                  </a:lnTo>
                  <a:lnTo>
                    <a:pt x="549832" y="37211"/>
                  </a:lnTo>
                  <a:lnTo>
                    <a:pt x="552784" y="33655"/>
                  </a:lnTo>
                  <a:lnTo>
                    <a:pt x="552671" y="31496"/>
                  </a:lnTo>
                  <a:lnTo>
                    <a:pt x="551978" y="25018"/>
                  </a:lnTo>
                  <a:lnTo>
                    <a:pt x="548270" y="22039"/>
                  </a:lnTo>
                  <a:close/>
                </a:path>
                <a:path w="2800985" h="104775">
                  <a:moveTo>
                    <a:pt x="2007378" y="21336"/>
                  </a:moveTo>
                  <a:lnTo>
                    <a:pt x="2003687" y="24511"/>
                  </a:lnTo>
                  <a:lnTo>
                    <a:pt x="2003059" y="32893"/>
                  </a:lnTo>
                  <a:lnTo>
                    <a:pt x="2006240" y="36575"/>
                  </a:lnTo>
                  <a:lnTo>
                    <a:pt x="2014716" y="37211"/>
                  </a:lnTo>
                  <a:lnTo>
                    <a:pt x="2018407" y="34036"/>
                  </a:lnTo>
                  <a:lnTo>
                    <a:pt x="2019035" y="25654"/>
                  </a:lnTo>
                  <a:lnTo>
                    <a:pt x="2015959" y="21970"/>
                  </a:lnTo>
                  <a:lnTo>
                    <a:pt x="2007378" y="21336"/>
                  </a:lnTo>
                  <a:close/>
                </a:path>
                <a:path w="2800985" h="104775">
                  <a:moveTo>
                    <a:pt x="2015959" y="21970"/>
                  </a:moveTo>
                  <a:lnTo>
                    <a:pt x="2019035" y="25654"/>
                  </a:lnTo>
                  <a:lnTo>
                    <a:pt x="2018407" y="34036"/>
                  </a:lnTo>
                  <a:lnTo>
                    <a:pt x="2014716" y="37211"/>
                  </a:lnTo>
                  <a:lnTo>
                    <a:pt x="2101468" y="37211"/>
                  </a:lnTo>
                  <a:lnTo>
                    <a:pt x="2101829" y="31623"/>
                  </a:lnTo>
                  <a:lnTo>
                    <a:pt x="2105487" y="28321"/>
                  </a:lnTo>
                  <a:lnTo>
                    <a:pt x="2106295" y="28321"/>
                  </a:lnTo>
                  <a:lnTo>
                    <a:pt x="2075657" y="26282"/>
                  </a:lnTo>
                  <a:lnTo>
                    <a:pt x="2034874" y="23367"/>
                  </a:lnTo>
                  <a:lnTo>
                    <a:pt x="2015959" y="21970"/>
                  </a:lnTo>
                  <a:close/>
                </a:path>
                <a:path w="2800985" h="104775">
                  <a:moveTo>
                    <a:pt x="9704" y="36449"/>
                  </a:moveTo>
                  <a:lnTo>
                    <a:pt x="9567" y="36453"/>
                  </a:lnTo>
                  <a:lnTo>
                    <a:pt x="12656" y="36930"/>
                  </a:lnTo>
                  <a:lnTo>
                    <a:pt x="9704" y="36449"/>
                  </a:lnTo>
                  <a:close/>
                </a:path>
                <a:path w="2800985" h="104775">
                  <a:moveTo>
                    <a:pt x="1907602" y="29774"/>
                  </a:moveTo>
                  <a:lnTo>
                    <a:pt x="2006318" y="36582"/>
                  </a:lnTo>
                  <a:lnTo>
                    <a:pt x="2003059" y="32893"/>
                  </a:lnTo>
                  <a:lnTo>
                    <a:pt x="2003259" y="30225"/>
                  </a:lnTo>
                  <a:lnTo>
                    <a:pt x="1916150" y="30225"/>
                  </a:lnTo>
                  <a:lnTo>
                    <a:pt x="1907602" y="29774"/>
                  </a:lnTo>
                  <a:close/>
                </a:path>
                <a:path w="2800985" h="104775">
                  <a:moveTo>
                    <a:pt x="2177314" y="33655"/>
                  </a:moveTo>
                  <a:lnTo>
                    <a:pt x="2176711" y="33655"/>
                  </a:lnTo>
                  <a:lnTo>
                    <a:pt x="2185215" y="34326"/>
                  </a:lnTo>
                  <a:lnTo>
                    <a:pt x="2177314" y="33655"/>
                  </a:lnTo>
                  <a:close/>
                </a:path>
                <a:path w="2800985" h="104775">
                  <a:moveTo>
                    <a:pt x="260398" y="33655"/>
                  </a:moveTo>
                  <a:lnTo>
                    <a:pt x="256158" y="33909"/>
                  </a:lnTo>
                  <a:lnTo>
                    <a:pt x="260398" y="33655"/>
                  </a:lnTo>
                  <a:close/>
                </a:path>
                <a:path w="2800985" h="104775">
                  <a:moveTo>
                    <a:pt x="302167" y="31924"/>
                  </a:moveTo>
                  <a:lnTo>
                    <a:pt x="294937" y="32004"/>
                  </a:lnTo>
                  <a:lnTo>
                    <a:pt x="283416" y="32385"/>
                  </a:lnTo>
                  <a:lnTo>
                    <a:pt x="271902" y="32893"/>
                  </a:lnTo>
                  <a:lnTo>
                    <a:pt x="260398" y="33655"/>
                  </a:lnTo>
                  <a:lnTo>
                    <a:pt x="264637" y="33400"/>
                  </a:lnTo>
                  <a:lnTo>
                    <a:pt x="300694" y="33400"/>
                  </a:lnTo>
                  <a:lnTo>
                    <a:pt x="302167" y="31924"/>
                  </a:lnTo>
                  <a:close/>
                </a:path>
                <a:path w="2800985" h="104775">
                  <a:moveTo>
                    <a:pt x="445596" y="32004"/>
                  </a:moveTo>
                  <a:lnTo>
                    <a:pt x="428118" y="32512"/>
                  </a:lnTo>
                  <a:lnTo>
                    <a:pt x="410622" y="32766"/>
                  </a:lnTo>
                  <a:lnTo>
                    <a:pt x="440786" y="32766"/>
                  </a:lnTo>
                  <a:lnTo>
                    <a:pt x="441350" y="32131"/>
                  </a:lnTo>
                  <a:lnTo>
                    <a:pt x="445596" y="32004"/>
                  </a:lnTo>
                  <a:close/>
                </a:path>
                <a:path w="2800985" h="104775">
                  <a:moveTo>
                    <a:pt x="372708" y="32385"/>
                  </a:moveTo>
                  <a:lnTo>
                    <a:pt x="371389" y="32385"/>
                  </a:lnTo>
                  <a:lnTo>
                    <a:pt x="375275" y="32430"/>
                  </a:lnTo>
                  <a:lnTo>
                    <a:pt x="372708" y="32385"/>
                  </a:lnTo>
                  <a:close/>
                </a:path>
                <a:path w="2800985" h="104775">
                  <a:moveTo>
                    <a:pt x="498177" y="27431"/>
                  </a:moveTo>
                  <a:lnTo>
                    <a:pt x="457707" y="31242"/>
                  </a:lnTo>
                  <a:lnTo>
                    <a:pt x="445594" y="32004"/>
                  </a:lnTo>
                  <a:lnTo>
                    <a:pt x="449840" y="31750"/>
                  </a:lnTo>
                  <a:lnTo>
                    <a:pt x="487102" y="31750"/>
                  </a:lnTo>
                  <a:lnTo>
                    <a:pt x="489732" y="28448"/>
                  </a:lnTo>
                  <a:lnTo>
                    <a:pt x="498245" y="27486"/>
                  </a:lnTo>
                  <a:close/>
                </a:path>
                <a:path w="2800985" h="104775">
                  <a:moveTo>
                    <a:pt x="306463" y="31877"/>
                  </a:moveTo>
                  <a:lnTo>
                    <a:pt x="302214" y="31877"/>
                  </a:lnTo>
                  <a:lnTo>
                    <a:pt x="306463" y="31877"/>
                  </a:lnTo>
                  <a:close/>
                </a:path>
                <a:path w="2800985" h="104775">
                  <a:moveTo>
                    <a:pt x="310713" y="31750"/>
                  </a:moveTo>
                  <a:lnTo>
                    <a:pt x="306463" y="31877"/>
                  </a:lnTo>
                  <a:lnTo>
                    <a:pt x="310809" y="31845"/>
                  </a:lnTo>
                  <a:close/>
                </a:path>
                <a:path w="2800985" h="104775">
                  <a:moveTo>
                    <a:pt x="616880" y="31765"/>
                  </a:moveTo>
                  <a:lnTo>
                    <a:pt x="615620" y="31856"/>
                  </a:lnTo>
                  <a:lnTo>
                    <a:pt x="616880" y="31765"/>
                  </a:lnTo>
                  <a:close/>
                </a:path>
                <a:path w="2800985" h="104775">
                  <a:moveTo>
                    <a:pt x="623063" y="15903"/>
                  </a:moveTo>
                  <a:lnTo>
                    <a:pt x="614551" y="16510"/>
                  </a:lnTo>
                  <a:lnTo>
                    <a:pt x="611580" y="19939"/>
                  </a:lnTo>
                  <a:lnTo>
                    <a:pt x="611459" y="21590"/>
                  </a:lnTo>
                  <a:lnTo>
                    <a:pt x="611963" y="28702"/>
                  </a:lnTo>
                  <a:lnTo>
                    <a:pt x="615620" y="31856"/>
                  </a:lnTo>
                  <a:lnTo>
                    <a:pt x="616880" y="31765"/>
                  </a:lnTo>
                  <a:lnTo>
                    <a:pt x="619883" y="31496"/>
                  </a:lnTo>
                  <a:lnTo>
                    <a:pt x="624151" y="31208"/>
                  </a:lnTo>
                  <a:lnTo>
                    <a:pt x="627203" y="27686"/>
                  </a:lnTo>
                  <a:lnTo>
                    <a:pt x="627079" y="24256"/>
                  </a:lnTo>
                  <a:lnTo>
                    <a:pt x="626710" y="19050"/>
                  </a:lnTo>
                  <a:lnTo>
                    <a:pt x="623063" y="15903"/>
                  </a:lnTo>
                  <a:close/>
                </a:path>
                <a:path w="2800985" h="104775">
                  <a:moveTo>
                    <a:pt x="624151" y="31208"/>
                  </a:moveTo>
                  <a:lnTo>
                    <a:pt x="619883" y="31496"/>
                  </a:lnTo>
                  <a:lnTo>
                    <a:pt x="616880" y="31765"/>
                  </a:lnTo>
                  <a:lnTo>
                    <a:pt x="624122" y="31242"/>
                  </a:lnTo>
                  <a:close/>
                </a:path>
                <a:path w="2800985" h="104775">
                  <a:moveTo>
                    <a:pt x="690230" y="11355"/>
                  </a:moveTo>
                  <a:lnTo>
                    <a:pt x="623063" y="15903"/>
                  </a:lnTo>
                  <a:lnTo>
                    <a:pt x="626710" y="19050"/>
                  </a:lnTo>
                  <a:lnTo>
                    <a:pt x="627079" y="24256"/>
                  </a:lnTo>
                  <a:lnTo>
                    <a:pt x="627203" y="27686"/>
                  </a:lnTo>
                  <a:lnTo>
                    <a:pt x="624151" y="31208"/>
                  </a:lnTo>
                  <a:lnTo>
                    <a:pt x="657651" y="28829"/>
                  </a:lnTo>
                  <a:lnTo>
                    <a:pt x="691964" y="26670"/>
                  </a:lnTo>
                  <a:lnTo>
                    <a:pt x="691191" y="26670"/>
                  </a:lnTo>
                  <a:lnTo>
                    <a:pt x="687547" y="23495"/>
                  </a:lnTo>
                  <a:lnTo>
                    <a:pt x="687073" y="15493"/>
                  </a:lnTo>
                  <a:lnTo>
                    <a:pt x="687154" y="14859"/>
                  </a:lnTo>
                  <a:lnTo>
                    <a:pt x="690230" y="11355"/>
                  </a:lnTo>
                  <a:close/>
                </a:path>
                <a:path w="2800985" h="104775">
                  <a:moveTo>
                    <a:pt x="1908553" y="14478"/>
                  </a:moveTo>
                  <a:lnTo>
                    <a:pt x="1904914" y="17653"/>
                  </a:lnTo>
                  <a:lnTo>
                    <a:pt x="1904651" y="22225"/>
                  </a:lnTo>
                  <a:lnTo>
                    <a:pt x="1904530" y="26282"/>
                  </a:lnTo>
                  <a:lnTo>
                    <a:pt x="1907602" y="29774"/>
                  </a:lnTo>
                  <a:lnTo>
                    <a:pt x="1916150" y="30225"/>
                  </a:lnTo>
                  <a:lnTo>
                    <a:pt x="1919789" y="27050"/>
                  </a:lnTo>
                  <a:lnTo>
                    <a:pt x="1920162" y="20574"/>
                  </a:lnTo>
                  <a:lnTo>
                    <a:pt x="1920055" y="18287"/>
                  </a:lnTo>
                  <a:lnTo>
                    <a:pt x="1917169" y="15007"/>
                  </a:lnTo>
                  <a:lnTo>
                    <a:pt x="1908553" y="14478"/>
                  </a:lnTo>
                  <a:close/>
                </a:path>
                <a:path w="2800985" h="104775">
                  <a:moveTo>
                    <a:pt x="1917169" y="15007"/>
                  </a:moveTo>
                  <a:lnTo>
                    <a:pt x="1920055" y="18287"/>
                  </a:lnTo>
                  <a:lnTo>
                    <a:pt x="1920162" y="20574"/>
                  </a:lnTo>
                  <a:lnTo>
                    <a:pt x="1919789" y="27050"/>
                  </a:lnTo>
                  <a:lnTo>
                    <a:pt x="1916150" y="30225"/>
                  </a:lnTo>
                  <a:lnTo>
                    <a:pt x="2003259" y="30225"/>
                  </a:lnTo>
                  <a:lnTo>
                    <a:pt x="2003687" y="24511"/>
                  </a:lnTo>
                  <a:lnTo>
                    <a:pt x="2007378" y="21336"/>
                  </a:lnTo>
                  <a:lnTo>
                    <a:pt x="2008621" y="21336"/>
                  </a:lnTo>
                  <a:lnTo>
                    <a:pt x="1937513" y="16256"/>
                  </a:lnTo>
                  <a:lnTo>
                    <a:pt x="1917169" y="15007"/>
                  </a:lnTo>
                  <a:close/>
                </a:path>
                <a:path w="2800985" h="104775">
                  <a:moveTo>
                    <a:pt x="1866321" y="12704"/>
                  </a:moveTo>
                  <a:lnTo>
                    <a:pt x="1869334" y="15903"/>
                  </a:lnTo>
                  <a:lnTo>
                    <a:pt x="1869435" y="20193"/>
                  </a:lnTo>
                  <a:lnTo>
                    <a:pt x="1869312" y="24637"/>
                  </a:lnTo>
                  <a:lnTo>
                    <a:pt x="1865773" y="28067"/>
                  </a:lnTo>
                  <a:lnTo>
                    <a:pt x="1874126" y="28321"/>
                  </a:lnTo>
                  <a:lnTo>
                    <a:pt x="1899318" y="29337"/>
                  </a:lnTo>
                  <a:lnTo>
                    <a:pt x="1907602" y="29774"/>
                  </a:lnTo>
                  <a:lnTo>
                    <a:pt x="1904530" y="26282"/>
                  </a:lnTo>
                  <a:lnTo>
                    <a:pt x="1904651" y="22225"/>
                  </a:lnTo>
                  <a:lnTo>
                    <a:pt x="1904914" y="17653"/>
                  </a:lnTo>
                  <a:lnTo>
                    <a:pt x="1908553" y="14478"/>
                  </a:lnTo>
                  <a:lnTo>
                    <a:pt x="1900091" y="13970"/>
                  </a:lnTo>
                  <a:lnTo>
                    <a:pt x="1874666" y="12954"/>
                  </a:lnTo>
                  <a:lnTo>
                    <a:pt x="1866321" y="12704"/>
                  </a:lnTo>
                  <a:close/>
                </a:path>
                <a:path w="2800985" h="104775">
                  <a:moveTo>
                    <a:pt x="2106295" y="28321"/>
                  </a:moveTo>
                  <a:lnTo>
                    <a:pt x="2105487" y="28321"/>
                  </a:lnTo>
                  <a:lnTo>
                    <a:pt x="2114042" y="28912"/>
                  </a:lnTo>
                  <a:lnTo>
                    <a:pt x="2106295" y="28321"/>
                  </a:lnTo>
                  <a:close/>
                </a:path>
                <a:path w="2800985" h="104775">
                  <a:moveTo>
                    <a:pt x="1861525" y="27940"/>
                  </a:moveTo>
                  <a:lnTo>
                    <a:pt x="1865725" y="28067"/>
                  </a:lnTo>
                  <a:lnTo>
                    <a:pt x="1861525" y="27940"/>
                  </a:lnTo>
                  <a:close/>
                </a:path>
                <a:path w="2800985" h="104775">
                  <a:moveTo>
                    <a:pt x="1857701" y="12446"/>
                  </a:moveTo>
                  <a:lnTo>
                    <a:pt x="1854161" y="15748"/>
                  </a:lnTo>
                  <a:lnTo>
                    <a:pt x="1853928" y="24256"/>
                  </a:lnTo>
                  <a:lnTo>
                    <a:pt x="1857277" y="27812"/>
                  </a:lnTo>
                  <a:lnTo>
                    <a:pt x="1865773" y="28067"/>
                  </a:lnTo>
                  <a:lnTo>
                    <a:pt x="1869312" y="24637"/>
                  </a:lnTo>
                  <a:lnTo>
                    <a:pt x="1869435" y="20193"/>
                  </a:lnTo>
                  <a:lnTo>
                    <a:pt x="1869334" y="15903"/>
                  </a:lnTo>
                  <a:lnTo>
                    <a:pt x="1866321" y="12704"/>
                  </a:lnTo>
                  <a:lnTo>
                    <a:pt x="1857701" y="12446"/>
                  </a:lnTo>
                  <a:close/>
                </a:path>
                <a:path w="2800985" h="104775">
                  <a:moveTo>
                    <a:pt x="1777974" y="26282"/>
                  </a:moveTo>
                  <a:lnTo>
                    <a:pt x="1782230" y="26416"/>
                  </a:lnTo>
                  <a:lnTo>
                    <a:pt x="1861525" y="27940"/>
                  </a:lnTo>
                  <a:lnTo>
                    <a:pt x="1857277" y="27812"/>
                  </a:lnTo>
                  <a:lnTo>
                    <a:pt x="1855961" y="26416"/>
                  </a:lnTo>
                  <a:lnTo>
                    <a:pt x="1786479" y="26416"/>
                  </a:lnTo>
                  <a:lnTo>
                    <a:pt x="1777974" y="26282"/>
                  </a:lnTo>
                  <a:close/>
                </a:path>
                <a:path w="2800985" h="104775">
                  <a:moveTo>
                    <a:pt x="698777" y="10809"/>
                  </a:moveTo>
                  <a:lnTo>
                    <a:pt x="690230" y="11355"/>
                  </a:lnTo>
                  <a:lnTo>
                    <a:pt x="687154" y="14859"/>
                  </a:lnTo>
                  <a:lnTo>
                    <a:pt x="687073" y="15493"/>
                  </a:lnTo>
                  <a:lnTo>
                    <a:pt x="687547" y="23495"/>
                  </a:lnTo>
                  <a:lnTo>
                    <a:pt x="691191" y="26670"/>
                  </a:lnTo>
                  <a:lnTo>
                    <a:pt x="699676" y="26162"/>
                  </a:lnTo>
                  <a:lnTo>
                    <a:pt x="702807" y="22718"/>
                  </a:lnTo>
                  <a:lnTo>
                    <a:pt x="702684" y="18796"/>
                  </a:lnTo>
                  <a:lnTo>
                    <a:pt x="702405" y="14097"/>
                  </a:lnTo>
                  <a:lnTo>
                    <a:pt x="698777" y="10809"/>
                  </a:lnTo>
                  <a:close/>
                </a:path>
                <a:path w="2800985" h="104775">
                  <a:moveTo>
                    <a:pt x="698524" y="26237"/>
                  </a:moveTo>
                  <a:lnTo>
                    <a:pt x="691191" y="26670"/>
                  </a:lnTo>
                  <a:lnTo>
                    <a:pt x="691964" y="26670"/>
                  </a:lnTo>
                  <a:lnTo>
                    <a:pt x="698524" y="26237"/>
                  </a:lnTo>
                  <a:close/>
                </a:path>
                <a:path w="2800985" h="104775">
                  <a:moveTo>
                    <a:pt x="1778658" y="10922"/>
                  </a:moveTo>
                  <a:lnTo>
                    <a:pt x="1778211" y="10926"/>
                  </a:lnTo>
                  <a:lnTo>
                    <a:pt x="1774718" y="14350"/>
                  </a:lnTo>
                  <a:lnTo>
                    <a:pt x="1774714" y="22987"/>
                  </a:lnTo>
                  <a:lnTo>
                    <a:pt x="1777974" y="26282"/>
                  </a:lnTo>
                  <a:lnTo>
                    <a:pt x="1786479" y="26416"/>
                  </a:lnTo>
                  <a:lnTo>
                    <a:pt x="1789977" y="22987"/>
                  </a:lnTo>
                  <a:lnTo>
                    <a:pt x="1790102" y="14859"/>
                  </a:lnTo>
                  <a:lnTo>
                    <a:pt x="1789985" y="14478"/>
                  </a:lnTo>
                  <a:lnTo>
                    <a:pt x="1786714" y="11049"/>
                  </a:lnTo>
                  <a:lnTo>
                    <a:pt x="1778658" y="10922"/>
                  </a:lnTo>
                  <a:close/>
                </a:path>
                <a:path w="2800985" h="104775">
                  <a:moveTo>
                    <a:pt x="1782465" y="10922"/>
                  </a:moveTo>
                  <a:lnTo>
                    <a:pt x="1778658" y="10922"/>
                  </a:lnTo>
                  <a:lnTo>
                    <a:pt x="1786714" y="11049"/>
                  </a:lnTo>
                  <a:lnTo>
                    <a:pt x="1789985" y="14478"/>
                  </a:lnTo>
                  <a:lnTo>
                    <a:pt x="1790102" y="14859"/>
                  </a:lnTo>
                  <a:lnTo>
                    <a:pt x="1789977" y="22987"/>
                  </a:lnTo>
                  <a:lnTo>
                    <a:pt x="1786479" y="26416"/>
                  </a:lnTo>
                  <a:lnTo>
                    <a:pt x="1855961" y="26416"/>
                  </a:lnTo>
                  <a:lnTo>
                    <a:pt x="1853928" y="24256"/>
                  </a:lnTo>
                  <a:lnTo>
                    <a:pt x="1854161" y="15748"/>
                  </a:lnTo>
                  <a:lnTo>
                    <a:pt x="1857701" y="12446"/>
                  </a:lnTo>
                  <a:lnTo>
                    <a:pt x="1860168" y="12446"/>
                  </a:lnTo>
                  <a:lnTo>
                    <a:pt x="1782465" y="10922"/>
                  </a:lnTo>
                  <a:close/>
                </a:path>
                <a:path w="2800985" h="104775">
                  <a:moveTo>
                    <a:pt x="1698550" y="9271"/>
                  </a:moveTo>
                  <a:lnTo>
                    <a:pt x="1707046" y="9525"/>
                  </a:lnTo>
                  <a:lnTo>
                    <a:pt x="1710270" y="12954"/>
                  </a:lnTo>
                  <a:lnTo>
                    <a:pt x="1710265" y="17399"/>
                  </a:lnTo>
                  <a:lnTo>
                    <a:pt x="1710143" y="21590"/>
                  </a:lnTo>
                  <a:lnTo>
                    <a:pt x="1706620" y="24873"/>
                  </a:lnTo>
                  <a:lnTo>
                    <a:pt x="1742289" y="25781"/>
                  </a:lnTo>
                  <a:lnTo>
                    <a:pt x="1777974" y="26282"/>
                  </a:lnTo>
                  <a:lnTo>
                    <a:pt x="1774714" y="22987"/>
                  </a:lnTo>
                  <a:lnTo>
                    <a:pt x="1774718" y="14350"/>
                  </a:lnTo>
                  <a:lnTo>
                    <a:pt x="1778215" y="10922"/>
                  </a:lnTo>
                  <a:lnTo>
                    <a:pt x="1778658" y="10922"/>
                  </a:lnTo>
                  <a:lnTo>
                    <a:pt x="1698550" y="9271"/>
                  </a:lnTo>
                  <a:close/>
                </a:path>
                <a:path w="2800985" h="104775">
                  <a:moveTo>
                    <a:pt x="743269" y="8434"/>
                  </a:moveTo>
                  <a:lnTo>
                    <a:pt x="727658" y="9271"/>
                  </a:lnTo>
                  <a:lnTo>
                    <a:pt x="707776" y="10287"/>
                  </a:lnTo>
                  <a:lnTo>
                    <a:pt x="699026" y="10795"/>
                  </a:lnTo>
                  <a:lnTo>
                    <a:pt x="702405" y="14097"/>
                  </a:lnTo>
                  <a:lnTo>
                    <a:pt x="702684" y="18796"/>
                  </a:lnTo>
                  <a:lnTo>
                    <a:pt x="702807" y="22718"/>
                  </a:lnTo>
                  <a:lnTo>
                    <a:pt x="699676" y="26162"/>
                  </a:lnTo>
                  <a:lnTo>
                    <a:pt x="698524" y="26237"/>
                  </a:lnTo>
                  <a:lnTo>
                    <a:pt x="745076" y="23749"/>
                  </a:lnTo>
                  <a:lnTo>
                    <a:pt x="744073" y="23749"/>
                  </a:lnTo>
                  <a:lnTo>
                    <a:pt x="740463" y="20574"/>
                  </a:lnTo>
                  <a:lnTo>
                    <a:pt x="740044" y="12065"/>
                  </a:lnTo>
                  <a:lnTo>
                    <a:pt x="743269" y="8434"/>
                  </a:lnTo>
                  <a:close/>
                </a:path>
                <a:path w="2800985" h="104775">
                  <a:moveTo>
                    <a:pt x="1652406" y="7788"/>
                  </a:moveTo>
                  <a:lnTo>
                    <a:pt x="1655959" y="8000"/>
                  </a:lnTo>
                  <a:lnTo>
                    <a:pt x="1659284" y="11556"/>
                  </a:lnTo>
                  <a:lnTo>
                    <a:pt x="1658993" y="19939"/>
                  </a:lnTo>
                  <a:lnTo>
                    <a:pt x="1655446" y="23368"/>
                  </a:lnTo>
                  <a:lnTo>
                    <a:pt x="1706600" y="24892"/>
                  </a:lnTo>
                  <a:lnTo>
                    <a:pt x="1698104" y="24637"/>
                  </a:lnTo>
                  <a:lnTo>
                    <a:pt x="1694879" y="21209"/>
                  </a:lnTo>
                  <a:lnTo>
                    <a:pt x="1695006" y="12573"/>
                  </a:lnTo>
                  <a:lnTo>
                    <a:pt x="1698549" y="9271"/>
                  </a:lnTo>
                  <a:lnTo>
                    <a:pt x="1652406" y="7788"/>
                  </a:lnTo>
                  <a:close/>
                </a:path>
                <a:path w="2800985" h="104775">
                  <a:moveTo>
                    <a:pt x="1698549" y="9271"/>
                  </a:moveTo>
                  <a:lnTo>
                    <a:pt x="1695006" y="12573"/>
                  </a:lnTo>
                  <a:lnTo>
                    <a:pt x="1694879" y="21209"/>
                  </a:lnTo>
                  <a:lnTo>
                    <a:pt x="1698104" y="24637"/>
                  </a:lnTo>
                  <a:lnTo>
                    <a:pt x="1706620" y="24873"/>
                  </a:lnTo>
                  <a:lnTo>
                    <a:pt x="1710143" y="21590"/>
                  </a:lnTo>
                  <a:lnTo>
                    <a:pt x="1710265" y="17399"/>
                  </a:lnTo>
                  <a:lnTo>
                    <a:pt x="1710270" y="12954"/>
                  </a:lnTo>
                  <a:lnTo>
                    <a:pt x="1707046" y="9525"/>
                  </a:lnTo>
                  <a:lnTo>
                    <a:pt x="1698549" y="9271"/>
                  </a:lnTo>
                  <a:close/>
                </a:path>
                <a:path w="2800985" h="104775">
                  <a:moveTo>
                    <a:pt x="751824" y="8019"/>
                  </a:moveTo>
                  <a:lnTo>
                    <a:pt x="743269" y="8434"/>
                  </a:lnTo>
                  <a:lnTo>
                    <a:pt x="740044" y="12065"/>
                  </a:lnTo>
                  <a:lnTo>
                    <a:pt x="740463" y="20574"/>
                  </a:lnTo>
                  <a:lnTo>
                    <a:pt x="744073" y="23749"/>
                  </a:lnTo>
                  <a:lnTo>
                    <a:pt x="746506" y="23676"/>
                  </a:lnTo>
                  <a:lnTo>
                    <a:pt x="752562" y="23368"/>
                  </a:lnTo>
                  <a:lnTo>
                    <a:pt x="755717" y="19939"/>
                  </a:lnTo>
                  <a:lnTo>
                    <a:pt x="755596" y="14986"/>
                  </a:lnTo>
                  <a:lnTo>
                    <a:pt x="755415" y="11303"/>
                  </a:lnTo>
                  <a:lnTo>
                    <a:pt x="751824" y="8019"/>
                  </a:lnTo>
                  <a:close/>
                </a:path>
                <a:path w="2800985" h="104775">
                  <a:moveTo>
                    <a:pt x="746506" y="23676"/>
                  </a:moveTo>
                  <a:lnTo>
                    <a:pt x="744073" y="23749"/>
                  </a:lnTo>
                  <a:lnTo>
                    <a:pt x="745076" y="23749"/>
                  </a:lnTo>
                  <a:lnTo>
                    <a:pt x="746506" y="23676"/>
                  </a:lnTo>
                  <a:close/>
                </a:path>
                <a:path w="2800985" h="104775">
                  <a:moveTo>
                    <a:pt x="806399" y="5715"/>
                  </a:moveTo>
                  <a:lnTo>
                    <a:pt x="788500" y="6350"/>
                  </a:lnTo>
                  <a:lnTo>
                    <a:pt x="751824" y="8019"/>
                  </a:lnTo>
                  <a:lnTo>
                    <a:pt x="755415" y="11303"/>
                  </a:lnTo>
                  <a:lnTo>
                    <a:pt x="755596" y="14986"/>
                  </a:lnTo>
                  <a:lnTo>
                    <a:pt x="755717" y="19939"/>
                  </a:lnTo>
                  <a:lnTo>
                    <a:pt x="752562" y="23368"/>
                  </a:lnTo>
                  <a:lnTo>
                    <a:pt x="746506" y="23676"/>
                  </a:lnTo>
                  <a:lnTo>
                    <a:pt x="748318" y="23622"/>
                  </a:lnTo>
                  <a:lnTo>
                    <a:pt x="753765" y="23367"/>
                  </a:lnTo>
                  <a:lnTo>
                    <a:pt x="785733" y="21970"/>
                  </a:lnTo>
                  <a:lnTo>
                    <a:pt x="798441" y="21445"/>
                  </a:lnTo>
                  <a:lnTo>
                    <a:pt x="794892" y="18161"/>
                  </a:lnTo>
                  <a:lnTo>
                    <a:pt x="794645" y="11303"/>
                  </a:lnTo>
                  <a:lnTo>
                    <a:pt x="794704" y="9525"/>
                  </a:lnTo>
                  <a:lnTo>
                    <a:pt x="797904" y="6096"/>
                  </a:lnTo>
                  <a:lnTo>
                    <a:pt x="806480" y="5790"/>
                  </a:lnTo>
                  <a:close/>
                </a:path>
                <a:path w="2800985" h="104775">
                  <a:moveTo>
                    <a:pt x="1647449" y="7634"/>
                  </a:moveTo>
                  <a:lnTo>
                    <a:pt x="1643904" y="10922"/>
                  </a:lnTo>
                  <a:lnTo>
                    <a:pt x="1643856" y="12318"/>
                  </a:lnTo>
                  <a:lnTo>
                    <a:pt x="1643731" y="19558"/>
                  </a:lnTo>
                  <a:lnTo>
                    <a:pt x="1646937" y="22987"/>
                  </a:lnTo>
                  <a:lnTo>
                    <a:pt x="1651184" y="23241"/>
                  </a:lnTo>
                  <a:lnTo>
                    <a:pt x="1655432" y="23367"/>
                  </a:lnTo>
                  <a:lnTo>
                    <a:pt x="1658993" y="19939"/>
                  </a:lnTo>
                  <a:lnTo>
                    <a:pt x="1659284" y="11556"/>
                  </a:lnTo>
                  <a:lnTo>
                    <a:pt x="1655959" y="8000"/>
                  </a:lnTo>
                  <a:lnTo>
                    <a:pt x="1652406" y="7788"/>
                  </a:lnTo>
                  <a:lnTo>
                    <a:pt x="1647449" y="7634"/>
                  </a:lnTo>
                  <a:close/>
                </a:path>
                <a:path w="2800985" h="104775">
                  <a:moveTo>
                    <a:pt x="1552170" y="6887"/>
                  </a:moveTo>
                  <a:lnTo>
                    <a:pt x="1555582" y="10287"/>
                  </a:lnTo>
                  <a:lnTo>
                    <a:pt x="1555574" y="18796"/>
                  </a:lnTo>
                  <a:lnTo>
                    <a:pt x="1552125" y="22225"/>
                  </a:lnTo>
                  <a:lnTo>
                    <a:pt x="1580421" y="22352"/>
                  </a:lnTo>
                  <a:lnTo>
                    <a:pt x="1596693" y="22352"/>
                  </a:lnTo>
                  <a:lnTo>
                    <a:pt x="1641632" y="22860"/>
                  </a:lnTo>
                  <a:lnTo>
                    <a:pt x="1651184" y="23241"/>
                  </a:lnTo>
                  <a:lnTo>
                    <a:pt x="1646937" y="22987"/>
                  </a:lnTo>
                  <a:lnTo>
                    <a:pt x="1643731" y="19558"/>
                  </a:lnTo>
                  <a:lnTo>
                    <a:pt x="1643856" y="12318"/>
                  </a:lnTo>
                  <a:lnTo>
                    <a:pt x="1643904" y="10922"/>
                  </a:lnTo>
                  <a:lnTo>
                    <a:pt x="1647449" y="7634"/>
                  </a:lnTo>
                  <a:lnTo>
                    <a:pt x="1642063" y="7493"/>
                  </a:lnTo>
                  <a:lnTo>
                    <a:pt x="1596800" y="6985"/>
                  </a:lnTo>
                  <a:lnTo>
                    <a:pt x="1580497" y="6985"/>
                  </a:lnTo>
                  <a:lnTo>
                    <a:pt x="1552170" y="6887"/>
                  </a:lnTo>
                  <a:close/>
                </a:path>
                <a:path w="2800985" h="104775">
                  <a:moveTo>
                    <a:pt x="541298" y="22718"/>
                  </a:moveTo>
                  <a:lnTo>
                    <a:pt x="539734" y="22860"/>
                  </a:lnTo>
                  <a:lnTo>
                    <a:pt x="541298" y="22718"/>
                  </a:lnTo>
                  <a:close/>
                </a:path>
                <a:path w="2800985" h="104775">
                  <a:moveTo>
                    <a:pt x="548185" y="21971"/>
                  </a:moveTo>
                  <a:lnTo>
                    <a:pt x="541298" y="22718"/>
                  </a:lnTo>
                  <a:lnTo>
                    <a:pt x="543960" y="22479"/>
                  </a:lnTo>
                  <a:lnTo>
                    <a:pt x="548270" y="22039"/>
                  </a:lnTo>
                  <a:close/>
                </a:path>
                <a:path w="2800985" h="104775">
                  <a:moveTo>
                    <a:pt x="1443202" y="6096"/>
                  </a:moveTo>
                  <a:lnTo>
                    <a:pt x="1438954" y="6096"/>
                  </a:lnTo>
                  <a:lnTo>
                    <a:pt x="1435426" y="9398"/>
                  </a:lnTo>
                  <a:lnTo>
                    <a:pt x="1435339" y="18034"/>
                  </a:lnTo>
                  <a:lnTo>
                    <a:pt x="1438568" y="21452"/>
                  </a:lnTo>
                  <a:lnTo>
                    <a:pt x="1442827" y="21590"/>
                  </a:lnTo>
                  <a:lnTo>
                    <a:pt x="1469084" y="21971"/>
                  </a:lnTo>
                  <a:lnTo>
                    <a:pt x="1495349" y="22225"/>
                  </a:lnTo>
                  <a:lnTo>
                    <a:pt x="1543626" y="22225"/>
                  </a:lnTo>
                  <a:lnTo>
                    <a:pt x="1542989" y="21590"/>
                  </a:lnTo>
                  <a:lnTo>
                    <a:pt x="1447076" y="21590"/>
                  </a:lnTo>
                  <a:lnTo>
                    <a:pt x="1450604" y="18287"/>
                  </a:lnTo>
                  <a:lnTo>
                    <a:pt x="1450730" y="13081"/>
                  </a:lnTo>
                  <a:lnTo>
                    <a:pt x="1450691" y="9652"/>
                  </a:lnTo>
                  <a:lnTo>
                    <a:pt x="1447452" y="6223"/>
                  </a:lnTo>
                  <a:lnTo>
                    <a:pt x="1443202" y="6096"/>
                  </a:lnTo>
                  <a:close/>
                </a:path>
                <a:path w="2800985" h="104775">
                  <a:moveTo>
                    <a:pt x="1543640" y="6858"/>
                  </a:moveTo>
                  <a:lnTo>
                    <a:pt x="1540192" y="10287"/>
                  </a:lnTo>
                  <a:lnTo>
                    <a:pt x="1540184" y="18796"/>
                  </a:lnTo>
                  <a:lnTo>
                    <a:pt x="1543626" y="22225"/>
                  </a:lnTo>
                  <a:lnTo>
                    <a:pt x="1552125" y="22225"/>
                  </a:lnTo>
                  <a:lnTo>
                    <a:pt x="1555574" y="18796"/>
                  </a:lnTo>
                  <a:lnTo>
                    <a:pt x="1555582" y="10287"/>
                  </a:lnTo>
                  <a:lnTo>
                    <a:pt x="1552170" y="6887"/>
                  </a:lnTo>
                  <a:lnTo>
                    <a:pt x="1543640" y="6858"/>
                  </a:lnTo>
                  <a:close/>
                </a:path>
                <a:path w="2800985" h="104775">
                  <a:moveTo>
                    <a:pt x="2008621" y="21336"/>
                  </a:moveTo>
                  <a:lnTo>
                    <a:pt x="2007378" y="21336"/>
                  </a:lnTo>
                  <a:lnTo>
                    <a:pt x="2015959" y="21970"/>
                  </a:lnTo>
                  <a:lnTo>
                    <a:pt x="2008621" y="21336"/>
                  </a:lnTo>
                  <a:close/>
                </a:path>
                <a:path w="2800985" h="104775">
                  <a:moveTo>
                    <a:pt x="1443202" y="6096"/>
                  </a:moveTo>
                  <a:lnTo>
                    <a:pt x="1447452" y="6223"/>
                  </a:lnTo>
                  <a:lnTo>
                    <a:pt x="1450691" y="9652"/>
                  </a:lnTo>
                  <a:lnTo>
                    <a:pt x="1450730" y="13081"/>
                  </a:lnTo>
                  <a:lnTo>
                    <a:pt x="1450604" y="18287"/>
                  </a:lnTo>
                  <a:lnTo>
                    <a:pt x="1447076" y="21590"/>
                  </a:lnTo>
                  <a:lnTo>
                    <a:pt x="1542989" y="21590"/>
                  </a:lnTo>
                  <a:lnTo>
                    <a:pt x="1540184" y="18796"/>
                  </a:lnTo>
                  <a:lnTo>
                    <a:pt x="1540192" y="10287"/>
                  </a:lnTo>
                  <a:lnTo>
                    <a:pt x="1543640" y="6858"/>
                  </a:lnTo>
                  <a:lnTo>
                    <a:pt x="1495543" y="6858"/>
                  </a:lnTo>
                  <a:lnTo>
                    <a:pt x="1443202" y="6096"/>
                  </a:lnTo>
                  <a:close/>
                </a:path>
                <a:path w="2800985" h="104775">
                  <a:moveTo>
                    <a:pt x="799532" y="21398"/>
                  </a:moveTo>
                  <a:lnTo>
                    <a:pt x="798441" y="21445"/>
                  </a:lnTo>
                  <a:lnTo>
                    <a:pt x="799532" y="21398"/>
                  </a:lnTo>
                  <a:close/>
                </a:path>
                <a:path w="2800985" h="104775">
                  <a:moveTo>
                    <a:pt x="1360103" y="18133"/>
                  </a:moveTo>
                  <a:lnTo>
                    <a:pt x="1364372" y="18415"/>
                  </a:lnTo>
                  <a:lnTo>
                    <a:pt x="1438568" y="21452"/>
                  </a:lnTo>
                  <a:lnTo>
                    <a:pt x="1435819" y="18542"/>
                  </a:lnTo>
                  <a:lnTo>
                    <a:pt x="1368616" y="18542"/>
                  </a:lnTo>
                  <a:lnTo>
                    <a:pt x="1360103" y="18133"/>
                  </a:lnTo>
                  <a:close/>
                </a:path>
                <a:path w="2800985" h="104775">
                  <a:moveTo>
                    <a:pt x="806480" y="5790"/>
                  </a:moveTo>
                  <a:lnTo>
                    <a:pt x="797904" y="6096"/>
                  </a:lnTo>
                  <a:lnTo>
                    <a:pt x="794704" y="9525"/>
                  </a:lnTo>
                  <a:lnTo>
                    <a:pt x="794645" y="11303"/>
                  </a:lnTo>
                  <a:lnTo>
                    <a:pt x="794892" y="18161"/>
                  </a:lnTo>
                  <a:lnTo>
                    <a:pt x="798441" y="21445"/>
                  </a:lnTo>
                  <a:lnTo>
                    <a:pt x="799532" y="21398"/>
                  </a:lnTo>
                  <a:lnTo>
                    <a:pt x="802707" y="21209"/>
                  </a:lnTo>
                  <a:lnTo>
                    <a:pt x="806965" y="21070"/>
                  </a:lnTo>
                  <a:lnTo>
                    <a:pt x="810154" y="17653"/>
                  </a:lnTo>
                  <a:lnTo>
                    <a:pt x="810030" y="10795"/>
                  </a:lnTo>
                  <a:lnTo>
                    <a:pt x="809966" y="9017"/>
                  </a:lnTo>
                  <a:lnTo>
                    <a:pt x="806480" y="5790"/>
                  </a:lnTo>
                  <a:close/>
                </a:path>
                <a:path w="2800985" h="104775">
                  <a:moveTo>
                    <a:pt x="806965" y="21070"/>
                  </a:moveTo>
                  <a:lnTo>
                    <a:pt x="802707" y="21209"/>
                  </a:lnTo>
                  <a:lnTo>
                    <a:pt x="799532" y="21398"/>
                  </a:lnTo>
                  <a:lnTo>
                    <a:pt x="806965" y="21070"/>
                  </a:lnTo>
                  <a:close/>
                </a:path>
                <a:path w="2800985" h="104775">
                  <a:moveTo>
                    <a:pt x="860751" y="3937"/>
                  </a:moveTo>
                  <a:lnTo>
                    <a:pt x="806480" y="5790"/>
                  </a:lnTo>
                  <a:lnTo>
                    <a:pt x="809966" y="9017"/>
                  </a:lnTo>
                  <a:lnTo>
                    <a:pt x="810030" y="10795"/>
                  </a:lnTo>
                  <a:lnTo>
                    <a:pt x="810154" y="17653"/>
                  </a:lnTo>
                  <a:lnTo>
                    <a:pt x="806965" y="21070"/>
                  </a:lnTo>
                  <a:lnTo>
                    <a:pt x="853410" y="19558"/>
                  </a:lnTo>
                  <a:lnTo>
                    <a:pt x="852714" y="19558"/>
                  </a:lnTo>
                  <a:lnTo>
                    <a:pt x="849167" y="16256"/>
                  </a:lnTo>
                  <a:lnTo>
                    <a:pt x="848922" y="8000"/>
                  </a:lnTo>
                  <a:lnTo>
                    <a:pt x="849034" y="7620"/>
                  </a:lnTo>
                  <a:lnTo>
                    <a:pt x="852256" y="4191"/>
                  </a:lnTo>
                  <a:lnTo>
                    <a:pt x="860763" y="3948"/>
                  </a:lnTo>
                  <a:close/>
                </a:path>
                <a:path w="2800985" h="104775">
                  <a:moveTo>
                    <a:pt x="860763" y="3948"/>
                  </a:moveTo>
                  <a:lnTo>
                    <a:pt x="852256" y="4191"/>
                  </a:lnTo>
                  <a:lnTo>
                    <a:pt x="849034" y="7620"/>
                  </a:lnTo>
                  <a:lnTo>
                    <a:pt x="848922" y="8000"/>
                  </a:lnTo>
                  <a:lnTo>
                    <a:pt x="849167" y="16256"/>
                  </a:lnTo>
                  <a:lnTo>
                    <a:pt x="852714" y="19558"/>
                  </a:lnTo>
                  <a:lnTo>
                    <a:pt x="861211" y="19304"/>
                  </a:lnTo>
                  <a:lnTo>
                    <a:pt x="864438" y="15868"/>
                  </a:lnTo>
                  <a:lnTo>
                    <a:pt x="864297" y="7366"/>
                  </a:lnTo>
                  <a:lnTo>
                    <a:pt x="860763" y="3948"/>
                  </a:lnTo>
                  <a:close/>
                </a:path>
                <a:path w="2800985" h="104775">
                  <a:moveTo>
                    <a:pt x="859676" y="19353"/>
                  </a:moveTo>
                  <a:lnTo>
                    <a:pt x="852714" y="19558"/>
                  </a:lnTo>
                  <a:lnTo>
                    <a:pt x="853410" y="19558"/>
                  </a:lnTo>
                  <a:lnTo>
                    <a:pt x="859676" y="19353"/>
                  </a:lnTo>
                  <a:close/>
                </a:path>
                <a:path w="2800985" h="104775">
                  <a:moveTo>
                    <a:pt x="906036" y="2850"/>
                  </a:moveTo>
                  <a:lnTo>
                    <a:pt x="860763" y="3948"/>
                  </a:lnTo>
                  <a:lnTo>
                    <a:pt x="864297" y="7366"/>
                  </a:lnTo>
                  <a:lnTo>
                    <a:pt x="864438" y="15868"/>
                  </a:lnTo>
                  <a:lnTo>
                    <a:pt x="861211" y="19304"/>
                  </a:lnTo>
                  <a:lnTo>
                    <a:pt x="859676" y="19353"/>
                  </a:lnTo>
                  <a:lnTo>
                    <a:pt x="909032" y="18161"/>
                  </a:lnTo>
                  <a:lnTo>
                    <a:pt x="906428" y="18161"/>
                  </a:lnTo>
                  <a:lnTo>
                    <a:pt x="902907" y="14859"/>
                  </a:lnTo>
                  <a:lnTo>
                    <a:pt x="902786" y="9271"/>
                  </a:lnTo>
                  <a:lnTo>
                    <a:pt x="902842" y="6223"/>
                  </a:lnTo>
                  <a:lnTo>
                    <a:pt x="906036" y="2850"/>
                  </a:lnTo>
                  <a:close/>
                </a:path>
                <a:path w="2800985" h="104775">
                  <a:moveTo>
                    <a:pt x="1360876" y="2793"/>
                  </a:moveTo>
                  <a:lnTo>
                    <a:pt x="1357268" y="6096"/>
                  </a:lnTo>
                  <a:lnTo>
                    <a:pt x="1357095" y="9652"/>
                  </a:lnTo>
                  <a:lnTo>
                    <a:pt x="1356970" y="14731"/>
                  </a:lnTo>
                  <a:lnTo>
                    <a:pt x="1360103" y="18133"/>
                  </a:lnTo>
                  <a:lnTo>
                    <a:pt x="1368616" y="18542"/>
                  </a:lnTo>
                  <a:lnTo>
                    <a:pt x="1372226" y="15240"/>
                  </a:lnTo>
                  <a:lnTo>
                    <a:pt x="1372638" y="6858"/>
                  </a:lnTo>
                  <a:lnTo>
                    <a:pt x="1369427" y="3244"/>
                  </a:lnTo>
                  <a:lnTo>
                    <a:pt x="1365120" y="3048"/>
                  </a:lnTo>
                  <a:lnTo>
                    <a:pt x="1360876" y="2793"/>
                  </a:lnTo>
                  <a:close/>
                </a:path>
                <a:path w="2800985" h="104775">
                  <a:moveTo>
                    <a:pt x="1369427" y="3244"/>
                  </a:moveTo>
                  <a:lnTo>
                    <a:pt x="1372638" y="6858"/>
                  </a:lnTo>
                  <a:lnTo>
                    <a:pt x="1372226" y="15240"/>
                  </a:lnTo>
                  <a:lnTo>
                    <a:pt x="1368616" y="18542"/>
                  </a:lnTo>
                  <a:lnTo>
                    <a:pt x="1435819" y="18542"/>
                  </a:lnTo>
                  <a:lnTo>
                    <a:pt x="1435339" y="18034"/>
                  </a:lnTo>
                  <a:lnTo>
                    <a:pt x="1435426" y="9398"/>
                  </a:lnTo>
                  <a:lnTo>
                    <a:pt x="1438954" y="6096"/>
                  </a:lnTo>
                  <a:lnTo>
                    <a:pt x="1443202" y="6096"/>
                  </a:lnTo>
                  <a:lnTo>
                    <a:pt x="1423675" y="5587"/>
                  </a:lnTo>
                  <a:lnTo>
                    <a:pt x="1369427" y="3244"/>
                  </a:lnTo>
                  <a:close/>
                </a:path>
                <a:path w="2800985" h="104775">
                  <a:moveTo>
                    <a:pt x="914587" y="2667"/>
                  </a:moveTo>
                  <a:lnTo>
                    <a:pt x="906036" y="2850"/>
                  </a:lnTo>
                  <a:lnTo>
                    <a:pt x="902842" y="6223"/>
                  </a:lnTo>
                  <a:lnTo>
                    <a:pt x="902786" y="9271"/>
                  </a:lnTo>
                  <a:lnTo>
                    <a:pt x="902907" y="14859"/>
                  </a:lnTo>
                  <a:lnTo>
                    <a:pt x="906428" y="18161"/>
                  </a:lnTo>
                  <a:lnTo>
                    <a:pt x="915024" y="17929"/>
                  </a:lnTo>
                  <a:lnTo>
                    <a:pt x="918173" y="14605"/>
                  </a:lnTo>
                  <a:lnTo>
                    <a:pt x="918108" y="5968"/>
                  </a:lnTo>
                  <a:lnTo>
                    <a:pt x="914587" y="2667"/>
                  </a:lnTo>
                  <a:close/>
                </a:path>
                <a:path w="2800985" h="104775">
                  <a:moveTo>
                    <a:pt x="915024" y="17929"/>
                  </a:moveTo>
                  <a:lnTo>
                    <a:pt x="906428" y="18161"/>
                  </a:lnTo>
                  <a:lnTo>
                    <a:pt x="909032" y="18161"/>
                  </a:lnTo>
                  <a:lnTo>
                    <a:pt x="914925" y="18034"/>
                  </a:lnTo>
                  <a:close/>
                </a:path>
                <a:path w="2800985" h="104775">
                  <a:moveTo>
                    <a:pt x="1290374" y="337"/>
                  </a:moveTo>
                  <a:lnTo>
                    <a:pt x="1293592" y="3683"/>
                  </a:lnTo>
                  <a:lnTo>
                    <a:pt x="1293655" y="12192"/>
                  </a:lnTo>
                  <a:lnTo>
                    <a:pt x="1290185" y="15621"/>
                  </a:lnTo>
                  <a:lnTo>
                    <a:pt x="1285935" y="15621"/>
                  </a:lnTo>
                  <a:lnTo>
                    <a:pt x="1305552" y="16002"/>
                  </a:lnTo>
                  <a:lnTo>
                    <a:pt x="1325166" y="16637"/>
                  </a:lnTo>
                  <a:lnTo>
                    <a:pt x="1360103" y="18133"/>
                  </a:lnTo>
                  <a:lnTo>
                    <a:pt x="1356970" y="14731"/>
                  </a:lnTo>
                  <a:lnTo>
                    <a:pt x="1357095" y="9652"/>
                  </a:lnTo>
                  <a:lnTo>
                    <a:pt x="1357268" y="6096"/>
                  </a:lnTo>
                  <a:lnTo>
                    <a:pt x="1360876" y="2793"/>
                  </a:lnTo>
                  <a:lnTo>
                    <a:pt x="1361365" y="2793"/>
                  </a:lnTo>
                  <a:lnTo>
                    <a:pt x="1325596" y="1270"/>
                  </a:lnTo>
                  <a:lnTo>
                    <a:pt x="1305822" y="635"/>
                  </a:lnTo>
                  <a:lnTo>
                    <a:pt x="1290374" y="337"/>
                  </a:lnTo>
                  <a:close/>
                </a:path>
                <a:path w="2800985" h="104775">
                  <a:moveTo>
                    <a:pt x="958994" y="2667"/>
                  </a:moveTo>
                  <a:lnTo>
                    <a:pt x="914587" y="2667"/>
                  </a:lnTo>
                  <a:lnTo>
                    <a:pt x="918108" y="5968"/>
                  </a:lnTo>
                  <a:lnTo>
                    <a:pt x="918173" y="14605"/>
                  </a:lnTo>
                  <a:lnTo>
                    <a:pt x="915024" y="17929"/>
                  </a:lnTo>
                  <a:lnTo>
                    <a:pt x="960433" y="16841"/>
                  </a:lnTo>
                  <a:lnTo>
                    <a:pt x="956950" y="13589"/>
                  </a:lnTo>
                  <a:lnTo>
                    <a:pt x="956721" y="5080"/>
                  </a:lnTo>
                  <a:lnTo>
                    <a:pt x="958994" y="2667"/>
                  </a:lnTo>
                  <a:close/>
                </a:path>
                <a:path w="2800985" h="104775">
                  <a:moveTo>
                    <a:pt x="1013164" y="442"/>
                  </a:moveTo>
                  <a:lnTo>
                    <a:pt x="1004183" y="508"/>
                  </a:lnTo>
                  <a:lnTo>
                    <a:pt x="968577" y="1277"/>
                  </a:lnTo>
                  <a:lnTo>
                    <a:pt x="972104" y="4572"/>
                  </a:lnTo>
                  <a:lnTo>
                    <a:pt x="972333" y="13081"/>
                  </a:lnTo>
                  <a:lnTo>
                    <a:pt x="968983" y="16637"/>
                  </a:lnTo>
                  <a:lnTo>
                    <a:pt x="960433" y="16841"/>
                  </a:lnTo>
                  <a:lnTo>
                    <a:pt x="991180" y="16129"/>
                  </a:lnTo>
                  <a:lnTo>
                    <a:pt x="1013377" y="15871"/>
                  </a:lnTo>
                  <a:lnTo>
                    <a:pt x="1009901" y="12446"/>
                  </a:lnTo>
                  <a:lnTo>
                    <a:pt x="1009935" y="3810"/>
                  </a:lnTo>
                  <a:lnTo>
                    <a:pt x="1013164" y="442"/>
                  </a:lnTo>
                  <a:close/>
                </a:path>
                <a:path w="2800985" h="104775">
                  <a:moveTo>
                    <a:pt x="968577" y="1277"/>
                  </a:moveTo>
                  <a:lnTo>
                    <a:pt x="960071" y="1524"/>
                  </a:lnTo>
                  <a:lnTo>
                    <a:pt x="956721" y="5080"/>
                  </a:lnTo>
                  <a:lnTo>
                    <a:pt x="956950" y="13589"/>
                  </a:lnTo>
                  <a:lnTo>
                    <a:pt x="960433" y="16841"/>
                  </a:lnTo>
                  <a:lnTo>
                    <a:pt x="968983" y="16637"/>
                  </a:lnTo>
                  <a:lnTo>
                    <a:pt x="972333" y="13081"/>
                  </a:lnTo>
                  <a:lnTo>
                    <a:pt x="972104" y="4572"/>
                  </a:lnTo>
                  <a:lnTo>
                    <a:pt x="968577" y="1277"/>
                  </a:lnTo>
                  <a:close/>
                </a:path>
                <a:path w="2800985" h="104775">
                  <a:moveTo>
                    <a:pt x="1021723" y="381"/>
                  </a:moveTo>
                  <a:lnTo>
                    <a:pt x="1013164" y="442"/>
                  </a:lnTo>
                  <a:lnTo>
                    <a:pt x="1009935" y="3810"/>
                  </a:lnTo>
                  <a:lnTo>
                    <a:pt x="1009901" y="12446"/>
                  </a:lnTo>
                  <a:lnTo>
                    <a:pt x="1013377" y="15871"/>
                  </a:lnTo>
                  <a:lnTo>
                    <a:pt x="1017630" y="15748"/>
                  </a:lnTo>
                  <a:lnTo>
                    <a:pt x="1021911" y="15715"/>
                  </a:lnTo>
                  <a:lnTo>
                    <a:pt x="1025168" y="12318"/>
                  </a:lnTo>
                  <a:lnTo>
                    <a:pt x="1025203" y="3810"/>
                  </a:lnTo>
                  <a:lnTo>
                    <a:pt x="1021723" y="381"/>
                  </a:lnTo>
                  <a:close/>
                </a:path>
                <a:path w="2800985" h="104775">
                  <a:moveTo>
                    <a:pt x="1021911" y="15715"/>
                  </a:moveTo>
                  <a:lnTo>
                    <a:pt x="1017630" y="15748"/>
                  </a:lnTo>
                  <a:lnTo>
                    <a:pt x="1013607" y="15868"/>
                  </a:lnTo>
                  <a:lnTo>
                    <a:pt x="1021880" y="15748"/>
                  </a:lnTo>
                  <a:close/>
                </a:path>
                <a:path w="2800985" h="104775">
                  <a:moveTo>
                    <a:pt x="1146819" y="381"/>
                  </a:moveTo>
                  <a:lnTo>
                    <a:pt x="1021723" y="381"/>
                  </a:lnTo>
                  <a:lnTo>
                    <a:pt x="1025074" y="3683"/>
                  </a:lnTo>
                  <a:lnTo>
                    <a:pt x="1025168" y="12318"/>
                  </a:lnTo>
                  <a:lnTo>
                    <a:pt x="1021911" y="15715"/>
                  </a:lnTo>
                  <a:lnTo>
                    <a:pt x="1147077" y="15493"/>
                  </a:lnTo>
                  <a:lnTo>
                    <a:pt x="1143632" y="12065"/>
                  </a:lnTo>
                  <a:lnTo>
                    <a:pt x="1143629" y="3556"/>
                  </a:lnTo>
                  <a:lnTo>
                    <a:pt x="1146819" y="381"/>
                  </a:lnTo>
                  <a:close/>
                </a:path>
                <a:path w="2800985" h="104775">
                  <a:moveTo>
                    <a:pt x="1281656" y="15592"/>
                  </a:moveTo>
                  <a:lnTo>
                    <a:pt x="1290185" y="15621"/>
                  </a:lnTo>
                  <a:lnTo>
                    <a:pt x="1281656" y="15592"/>
                  </a:lnTo>
                  <a:close/>
                </a:path>
                <a:path w="2800985" h="104775">
                  <a:moveTo>
                    <a:pt x="1286045" y="254"/>
                  </a:moveTo>
                  <a:lnTo>
                    <a:pt x="1281795" y="254"/>
                  </a:lnTo>
                  <a:lnTo>
                    <a:pt x="1278454" y="3556"/>
                  </a:lnTo>
                  <a:lnTo>
                    <a:pt x="1278391" y="12318"/>
                  </a:lnTo>
                  <a:lnTo>
                    <a:pt x="1281656" y="15592"/>
                  </a:lnTo>
                  <a:lnTo>
                    <a:pt x="1290185" y="15621"/>
                  </a:lnTo>
                  <a:lnTo>
                    <a:pt x="1293655" y="12192"/>
                  </a:lnTo>
                  <a:lnTo>
                    <a:pt x="1293592" y="3683"/>
                  </a:lnTo>
                  <a:lnTo>
                    <a:pt x="1290374" y="337"/>
                  </a:lnTo>
                  <a:lnTo>
                    <a:pt x="1286045" y="254"/>
                  </a:lnTo>
                  <a:close/>
                </a:path>
                <a:path w="2800985" h="104775">
                  <a:moveTo>
                    <a:pt x="1254489" y="127"/>
                  </a:moveTo>
                  <a:lnTo>
                    <a:pt x="1155574" y="127"/>
                  </a:lnTo>
                  <a:lnTo>
                    <a:pt x="1159019" y="3556"/>
                  </a:lnTo>
                  <a:lnTo>
                    <a:pt x="1159022" y="12065"/>
                  </a:lnTo>
                  <a:lnTo>
                    <a:pt x="1155578" y="15493"/>
                  </a:lnTo>
                  <a:lnTo>
                    <a:pt x="1281656" y="15592"/>
                  </a:lnTo>
                  <a:lnTo>
                    <a:pt x="1278391" y="12318"/>
                  </a:lnTo>
                  <a:lnTo>
                    <a:pt x="1278326" y="3683"/>
                  </a:lnTo>
                  <a:lnTo>
                    <a:pt x="1281795" y="254"/>
                  </a:lnTo>
                  <a:lnTo>
                    <a:pt x="1290294" y="254"/>
                  </a:lnTo>
                  <a:lnTo>
                    <a:pt x="1254489" y="127"/>
                  </a:lnTo>
                  <a:close/>
                </a:path>
                <a:path w="2800985" h="104775">
                  <a:moveTo>
                    <a:pt x="1218685" y="0"/>
                  </a:moveTo>
                  <a:lnTo>
                    <a:pt x="1147074" y="127"/>
                  </a:lnTo>
                  <a:lnTo>
                    <a:pt x="1143629" y="3556"/>
                  </a:lnTo>
                  <a:lnTo>
                    <a:pt x="1143632" y="12065"/>
                  </a:lnTo>
                  <a:lnTo>
                    <a:pt x="1147077" y="15493"/>
                  </a:lnTo>
                  <a:lnTo>
                    <a:pt x="1155578" y="15493"/>
                  </a:lnTo>
                  <a:lnTo>
                    <a:pt x="1159022" y="12065"/>
                  </a:lnTo>
                  <a:lnTo>
                    <a:pt x="1159019" y="3556"/>
                  </a:lnTo>
                  <a:lnTo>
                    <a:pt x="1155574" y="127"/>
                  </a:lnTo>
                  <a:lnTo>
                    <a:pt x="1254489" y="127"/>
                  </a:lnTo>
                  <a:lnTo>
                    <a:pt x="1218685" y="0"/>
                  </a:lnTo>
                  <a:close/>
                </a:path>
                <a:path w="2800985" h="104775">
                  <a:moveTo>
                    <a:pt x="1908561" y="14478"/>
                  </a:moveTo>
                  <a:lnTo>
                    <a:pt x="1917169" y="15007"/>
                  </a:lnTo>
                  <a:lnTo>
                    <a:pt x="1917039" y="14859"/>
                  </a:lnTo>
                  <a:lnTo>
                    <a:pt x="1912796" y="14731"/>
                  </a:lnTo>
                  <a:lnTo>
                    <a:pt x="1908561" y="14478"/>
                  </a:lnTo>
                  <a:close/>
                </a:path>
                <a:path w="2800985" h="104775">
                  <a:moveTo>
                    <a:pt x="1860168" y="12446"/>
                  </a:moveTo>
                  <a:lnTo>
                    <a:pt x="1857701" y="12446"/>
                  </a:lnTo>
                  <a:lnTo>
                    <a:pt x="1866321" y="12704"/>
                  </a:lnTo>
                  <a:lnTo>
                    <a:pt x="1866197" y="12573"/>
                  </a:lnTo>
                  <a:lnTo>
                    <a:pt x="1860168" y="12446"/>
                  </a:lnTo>
                  <a:close/>
                </a:path>
                <a:path w="2800985" h="104775">
                  <a:moveTo>
                    <a:pt x="696759" y="10926"/>
                  </a:moveTo>
                  <a:lnTo>
                    <a:pt x="690276" y="11303"/>
                  </a:lnTo>
                  <a:lnTo>
                    <a:pt x="696759" y="10926"/>
                  </a:lnTo>
                  <a:close/>
                </a:path>
                <a:path w="2800985" h="104775">
                  <a:moveTo>
                    <a:pt x="698761" y="10795"/>
                  </a:moveTo>
                  <a:lnTo>
                    <a:pt x="696759" y="10926"/>
                  </a:lnTo>
                  <a:lnTo>
                    <a:pt x="698777" y="10809"/>
                  </a:lnTo>
                  <a:close/>
                </a:path>
                <a:path w="2800985" h="104775">
                  <a:moveTo>
                    <a:pt x="749431" y="8121"/>
                  </a:moveTo>
                  <a:lnTo>
                    <a:pt x="743315" y="8381"/>
                  </a:lnTo>
                  <a:lnTo>
                    <a:pt x="749431" y="8121"/>
                  </a:lnTo>
                  <a:close/>
                </a:path>
                <a:path w="2800985" h="104775">
                  <a:moveTo>
                    <a:pt x="751804" y="8000"/>
                  </a:moveTo>
                  <a:lnTo>
                    <a:pt x="749431" y="8121"/>
                  </a:lnTo>
                  <a:lnTo>
                    <a:pt x="751824" y="8019"/>
                  </a:lnTo>
                  <a:close/>
                </a:path>
                <a:path w="2800985" h="104775">
                  <a:moveTo>
                    <a:pt x="1649419" y="7686"/>
                  </a:moveTo>
                  <a:lnTo>
                    <a:pt x="1652406" y="7788"/>
                  </a:lnTo>
                  <a:lnTo>
                    <a:pt x="1651712" y="7747"/>
                  </a:lnTo>
                  <a:lnTo>
                    <a:pt x="1649419" y="7686"/>
                  </a:lnTo>
                  <a:close/>
                </a:path>
                <a:path w="2800985" h="104775">
                  <a:moveTo>
                    <a:pt x="1647465" y="7620"/>
                  </a:moveTo>
                  <a:lnTo>
                    <a:pt x="1649419" y="7686"/>
                  </a:lnTo>
                  <a:lnTo>
                    <a:pt x="1647465" y="7620"/>
                  </a:lnTo>
                  <a:close/>
                </a:path>
                <a:path w="2800985" h="104775">
                  <a:moveTo>
                    <a:pt x="1552140" y="6858"/>
                  </a:moveTo>
                  <a:lnTo>
                    <a:pt x="1543640" y="6858"/>
                  </a:lnTo>
                  <a:lnTo>
                    <a:pt x="1552170" y="6887"/>
                  </a:lnTo>
                  <a:close/>
                </a:path>
                <a:path w="2800985" h="104775">
                  <a:moveTo>
                    <a:pt x="1361365" y="2793"/>
                  </a:moveTo>
                  <a:lnTo>
                    <a:pt x="1360876" y="2793"/>
                  </a:lnTo>
                  <a:lnTo>
                    <a:pt x="1365121" y="3048"/>
                  </a:lnTo>
                  <a:lnTo>
                    <a:pt x="1369427" y="3244"/>
                  </a:lnTo>
                  <a:lnTo>
                    <a:pt x="1361365" y="2793"/>
                  </a:lnTo>
                  <a:close/>
                </a:path>
                <a:path w="2800985" h="104775">
                  <a:moveTo>
                    <a:pt x="968569" y="1270"/>
                  </a:moveTo>
                  <a:lnTo>
                    <a:pt x="906090" y="2793"/>
                  </a:lnTo>
                  <a:lnTo>
                    <a:pt x="914587" y="2667"/>
                  </a:lnTo>
                  <a:lnTo>
                    <a:pt x="958994" y="2667"/>
                  </a:lnTo>
                  <a:lnTo>
                    <a:pt x="960071" y="1524"/>
                  </a:lnTo>
                  <a:lnTo>
                    <a:pt x="968577" y="1277"/>
                  </a:lnTo>
                  <a:close/>
                </a:path>
                <a:path w="2800985" h="104775">
                  <a:moveTo>
                    <a:pt x="1147074" y="127"/>
                  </a:moveTo>
                  <a:lnTo>
                    <a:pt x="1050935" y="127"/>
                  </a:lnTo>
                  <a:lnTo>
                    <a:pt x="1013223" y="381"/>
                  </a:lnTo>
                  <a:lnTo>
                    <a:pt x="1146819" y="381"/>
                  </a:lnTo>
                  <a:lnTo>
                    <a:pt x="1147074" y="127"/>
                  </a:lnTo>
                  <a:close/>
                </a:path>
                <a:path w="2800985" h="104775">
                  <a:moveTo>
                    <a:pt x="1290294" y="254"/>
                  </a:moveTo>
                  <a:lnTo>
                    <a:pt x="1286045" y="254"/>
                  </a:lnTo>
                  <a:lnTo>
                    <a:pt x="1290374" y="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636537" y="5410967"/>
              <a:ext cx="82742" cy="175260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556380" y="6817782"/>
              <a:ext cx="474258" cy="44338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181408" y="6860952"/>
              <a:ext cx="283765" cy="38996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-19529" y="5265808"/>
              <a:ext cx="1259739" cy="4254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782310" cy="7477125"/>
            <a:chOff x="-3175" y="0"/>
            <a:chExt cx="5782310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60" y="66216"/>
              <a:ext cx="164377" cy="1731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250" y="72830"/>
              <a:ext cx="764911" cy="2571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473" y="81348"/>
              <a:ext cx="434767" cy="172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16" y="470242"/>
              <a:ext cx="308219" cy="1854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326" y="466564"/>
              <a:ext cx="275006" cy="1556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8961" y="502703"/>
              <a:ext cx="27940" cy="75565"/>
            </a:xfrm>
            <a:custGeom>
              <a:avLst/>
              <a:gdLst/>
              <a:ahLst/>
              <a:cxnLst/>
              <a:rect l="l" t="t" r="r" b="b"/>
              <a:pathLst>
                <a:path w="27940" h="75565">
                  <a:moveTo>
                    <a:pt x="15875" y="23609"/>
                  </a:moveTo>
                  <a:lnTo>
                    <a:pt x="15836" y="22364"/>
                  </a:lnTo>
                  <a:lnTo>
                    <a:pt x="15735" y="18605"/>
                  </a:lnTo>
                  <a:lnTo>
                    <a:pt x="15633" y="15913"/>
                  </a:lnTo>
                  <a:lnTo>
                    <a:pt x="15341" y="12420"/>
                  </a:lnTo>
                  <a:lnTo>
                    <a:pt x="15227" y="11620"/>
                  </a:lnTo>
                  <a:lnTo>
                    <a:pt x="13500" y="7772"/>
                  </a:lnTo>
                  <a:lnTo>
                    <a:pt x="14274" y="9740"/>
                  </a:lnTo>
                  <a:lnTo>
                    <a:pt x="13449" y="7670"/>
                  </a:lnTo>
                  <a:lnTo>
                    <a:pt x="12598" y="5765"/>
                  </a:lnTo>
                  <a:lnTo>
                    <a:pt x="13652" y="9131"/>
                  </a:lnTo>
                  <a:lnTo>
                    <a:pt x="13462" y="8547"/>
                  </a:lnTo>
                  <a:lnTo>
                    <a:pt x="13462" y="12877"/>
                  </a:lnTo>
                  <a:lnTo>
                    <a:pt x="13462" y="18999"/>
                  </a:lnTo>
                  <a:lnTo>
                    <a:pt x="13423" y="15976"/>
                  </a:lnTo>
                  <a:lnTo>
                    <a:pt x="13423" y="12915"/>
                  </a:lnTo>
                  <a:lnTo>
                    <a:pt x="13462" y="8547"/>
                  </a:lnTo>
                  <a:lnTo>
                    <a:pt x="12661" y="6057"/>
                  </a:lnTo>
                  <a:lnTo>
                    <a:pt x="12547" y="5664"/>
                  </a:lnTo>
                  <a:lnTo>
                    <a:pt x="12534" y="20523"/>
                  </a:lnTo>
                  <a:lnTo>
                    <a:pt x="8890" y="22364"/>
                  </a:lnTo>
                  <a:lnTo>
                    <a:pt x="12534" y="20523"/>
                  </a:lnTo>
                  <a:lnTo>
                    <a:pt x="12534" y="5638"/>
                  </a:lnTo>
                  <a:lnTo>
                    <a:pt x="12230" y="4940"/>
                  </a:lnTo>
                  <a:lnTo>
                    <a:pt x="12446" y="5422"/>
                  </a:lnTo>
                  <a:lnTo>
                    <a:pt x="12547" y="5664"/>
                  </a:lnTo>
                  <a:lnTo>
                    <a:pt x="12509" y="5486"/>
                  </a:lnTo>
                  <a:lnTo>
                    <a:pt x="12573" y="5664"/>
                  </a:lnTo>
                  <a:lnTo>
                    <a:pt x="13449" y="7670"/>
                  </a:lnTo>
                  <a:lnTo>
                    <a:pt x="12331" y="4826"/>
                  </a:lnTo>
                  <a:lnTo>
                    <a:pt x="12217" y="4533"/>
                  </a:lnTo>
                  <a:lnTo>
                    <a:pt x="12496" y="5422"/>
                  </a:lnTo>
                  <a:lnTo>
                    <a:pt x="12128" y="4343"/>
                  </a:lnTo>
                  <a:lnTo>
                    <a:pt x="11861" y="3454"/>
                  </a:lnTo>
                  <a:lnTo>
                    <a:pt x="11861" y="3670"/>
                  </a:lnTo>
                  <a:lnTo>
                    <a:pt x="11772" y="3441"/>
                  </a:lnTo>
                  <a:lnTo>
                    <a:pt x="11861" y="3670"/>
                  </a:lnTo>
                  <a:lnTo>
                    <a:pt x="11861" y="3454"/>
                  </a:lnTo>
                  <a:lnTo>
                    <a:pt x="11468" y="2184"/>
                  </a:lnTo>
                  <a:lnTo>
                    <a:pt x="11239" y="2057"/>
                  </a:lnTo>
                  <a:lnTo>
                    <a:pt x="11010" y="1498"/>
                  </a:lnTo>
                  <a:lnTo>
                    <a:pt x="8420" y="368"/>
                  </a:lnTo>
                  <a:lnTo>
                    <a:pt x="7569" y="0"/>
                  </a:lnTo>
                  <a:lnTo>
                    <a:pt x="6426" y="457"/>
                  </a:lnTo>
                  <a:lnTo>
                    <a:pt x="4711" y="546"/>
                  </a:lnTo>
                  <a:lnTo>
                    <a:pt x="4711" y="13868"/>
                  </a:lnTo>
                  <a:lnTo>
                    <a:pt x="3822" y="12661"/>
                  </a:lnTo>
                  <a:lnTo>
                    <a:pt x="4102" y="13017"/>
                  </a:lnTo>
                  <a:lnTo>
                    <a:pt x="3860" y="12661"/>
                  </a:lnTo>
                  <a:lnTo>
                    <a:pt x="3733" y="12420"/>
                  </a:lnTo>
                  <a:lnTo>
                    <a:pt x="4102" y="13017"/>
                  </a:lnTo>
                  <a:lnTo>
                    <a:pt x="4254" y="13220"/>
                  </a:lnTo>
                  <a:lnTo>
                    <a:pt x="4660" y="13792"/>
                  </a:lnTo>
                  <a:lnTo>
                    <a:pt x="4711" y="546"/>
                  </a:lnTo>
                  <a:lnTo>
                    <a:pt x="2882" y="622"/>
                  </a:lnTo>
                  <a:lnTo>
                    <a:pt x="444" y="3441"/>
                  </a:lnTo>
                  <a:lnTo>
                    <a:pt x="431" y="4597"/>
                  </a:lnTo>
                  <a:lnTo>
                    <a:pt x="431" y="4838"/>
                  </a:lnTo>
                  <a:lnTo>
                    <a:pt x="571" y="4495"/>
                  </a:lnTo>
                  <a:lnTo>
                    <a:pt x="495" y="7150"/>
                  </a:lnTo>
                  <a:lnTo>
                    <a:pt x="1397" y="9436"/>
                  </a:lnTo>
                  <a:lnTo>
                    <a:pt x="393" y="6896"/>
                  </a:lnTo>
                  <a:lnTo>
                    <a:pt x="431" y="4838"/>
                  </a:lnTo>
                  <a:lnTo>
                    <a:pt x="431" y="4597"/>
                  </a:lnTo>
                  <a:lnTo>
                    <a:pt x="0" y="5295"/>
                  </a:lnTo>
                  <a:lnTo>
                    <a:pt x="76" y="5664"/>
                  </a:lnTo>
                  <a:lnTo>
                    <a:pt x="177" y="5422"/>
                  </a:lnTo>
                  <a:lnTo>
                    <a:pt x="88" y="5765"/>
                  </a:lnTo>
                  <a:lnTo>
                    <a:pt x="114" y="6172"/>
                  </a:lnTo>
                  <a:lnTo>
                    <a:pt x="203" y="6400"/>
                  </a:lnTo>
                  <a:lnTo>
                    <a:pt x="533" y="8255"/>
                  </a:lnTo>
                  <a:lnTo>
                    <a:pt x="1016" y="11544"/>
                  </a:lnTo>
                  <a:lnTo>
                    <a:pt x="1219" y="12166"/>
                  </a:lnTo>
                  <a:lnTo>
                    <a:pt x="3505" y="15976"/>
                  </a:lnTo>
                  <a:lnTo>
                    <a:pt x="5778" y="20523"/>
                  </a:lnTo>
                  <a:lnTo>
                    <a:pt x="6273" y="21488"/>
                  </a:lnTo>
                  <a:lnTo>
                    <a:pt x="5778" y="20523"/>
                  </a:lnTo>
                  <a:lnTo>
                    <a:pt x="5880" y="23901"/>
                  </a:lnTo>
                  <a:lnTo>
                    <a:pt x="8178" y="26073"/>
                  </a:lnTo>
                  <a:lnTo>
                    <a:pt x="13703" y="25908"/>
                  </a:lnTo>
                  <a:lnTo>
                    <a:pt x="15875" y="23609"/>
                  </a:lnTo>
                  <a:close/>
                </a:path>
                <a:path w="27940" h="75565">
                  <a:moveTo>
                    <a:pt x="27914" y="64935"/>
                  </a:moveTo>
                  <a:lnTo>
                    <a:pt x="24955" y="59855"/>
                  </a:lnTo>
                  <a:lnTo>
                    <a:pt x="21945" y="58864"/>
                  </a:lnTo>
                  <a:lnTo>
                    <a:pt x="16751" y="61112"/>
                  </a:lnTo>
                  <a:lnTo>
                    <a:pt x="14135" y="62357"/>
                  </a:lnTo>
                  <a:lnTo>
                    <a:pt x="9664" y="65405"/>
                  </a:lnTo>
                  <a:lnTo>
                    <a:pt x="7188" y="67500"/>
                  </a:lnTo>
                  <a:lnTo>
                    <a:pt x="7175" y="71577"/>
                  </a:lnTo>
                  <a:lnTo>
                    <a:pt x="7785" y="72783"/>
                  </a:lnTo>
                  <a:lnTo>
                    <a:pt x="11074" y="75196"/>
                  </a:lnTo>
                  <a:lnTo>
                    <a:pt x="14224" y="74460"/>
                  </a:lnTo>
                  <a:lnTo>
                    <a:pt x="19342" y="72669"/>
                  </a:lnTo>
                  <a:lnTo>
                    <a:pt x="21894" y="71310"/>
                  </a:lnTo>
                  <a:lnTo>
                    <a:pt x="27012" y="68338"/>
                  </a:lnTo>
                  <a:lnTo>
                    <a:pt x="27914" y="64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479" y="779797"/>
              <a:ext cx="265393" cy="1447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517" y="746992"/>
              <a:ext cx="755578" cy="1801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6183" y="730555"/>
              <a:ext cx="202874" cy="1229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2648" y="1036580"/>
              <a:ext cx="243265" cy="998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9675" y="1041018"/>
              <a:ext cx="121285" cy="91440"/>
            </a:xfrm>
            <a:custGeom>
              <a:avLst/>
              <a:gdLst/>
              <a:ahLst/>
              <a:cxnLst/>
              <a:rect l="l" t="t" r="r" b="b"/>
              <a:pathLst>
                <a:path w="121284" h="91440">
                  <a:moveTo>
                    <a:pt x="39509" y="73215"/>
                  </a:moveTo>
                  <a:lnTo>
                    <a:pt x="37998" y="76923"/>
                  </a:lnTo>
                  <a:lnTo>
                    <a:pt x="39408" y="73494"/>
                  </a:lnTo>
                  <a:lnTo>
                    <a:pt x="39509" y="73215"/>
                  </a:lnTo>
                  <a:close/>
                </a:path>
                <a:path w="121284" h="91440">
                  <a:moveTo>
                    <a:pt x="54991" y="17081"/>
                  </a:moveTo>
                  <a:lnTo>
                    <a:pt x="53378" y="14427"/>
                  </a:lnTo>
                  <a:lnTo>
                    <a:pt x="48323" y="13182"/>
                  </a:lnTo>
                  <a:lnTo>
                    <a:pt x="45847" y="14503"/>
                  </a:lnTo>
                  <a:lnTo>
                    <a:pt x="34810" y="44348"/>
                  </a:lnTo>
                  <a:lnTo>
                    <a:pt x="31864" y="52184"/>
                  </a:lnTo>
                  <a:lnTo>
                    <a:pt x="31864" y="80391"/>
                  </a:lnTo>
                  <a:lnTo>
                    <a:pt x="29946" y="77698"/>
                  </a:lnTo>
                  <a:lnTo>
                    <a:pt x="31864" y="80391"/>
                  </a:lnTo>
                  <a:lnTo>
                    <a:pt x="31864" y="52184"/>
                  </a:lnTo>
                  <a:lnTo>
                    <a:pt x="29108" y="59499"/>
                  </a:lnTo>
                  <a:lnTo>
                    <a:pt x="27330" y="64147"/>
                  </a:lnTo>
                  <a:lnTo>
                    <a:pt x="27330" y="78663"/>
                  </a:lnTo>
                  <a:lnTo>
                    <a:pt x="25679" y="74726"/>
                  </a:lnTo>
                  <a:lnTo>
                    <a:pt x="25793" y="74968"/>
                  </a:lnTo>
                  <a:lnTo>
                    <a:pt x="27330" y="78663"/>
                  </a:lnTo>
                  <a:lnTo>
                    <a:pt x="27330" y="64147"/>
                  </a:lnTo>
                  <a:lnTo>
                    <a:pt x="24498" y="71539"/>
                  </a:lnTo>
                  <a:lnTo>
                    <a:pt x="26098" y="67691"/>
                  </a:lnTo>
                  <a:lnTo>
                    <a:pt x="24358" y="71920"/>
                  </a:lnTo>
                  <a:lnTo>
                    <a:pt x="24218" y="71602"/>
                  </a:lnTo>
                  <a:lnTo>
                    <a:pt x="23545" y="70154"/>
                  </a:lnTo>
                  <a:lnTo>
                    <a:pt x="23444" y="69926"/>
                  </a:lnTo>
                  <a:lnTo>
                    <a:pt x="22948" y="68338"/>
                  </a:lnTo>
                  <a:lnTo>
                    <a:pt x="21196" y="62547"/>
                  </a:lnTo>
                  <a:lnTo>
                    <a:pt x="21196" y="62890"/>
                  </a:lnTo>
                  <a:lnTo>
                    <a:pt x="19177" y="66446"/>
                  </a:lnTo>
                  <a:lnTo>
                    <a:pt x="21183" y="62890"/>
                  </a:lnTo>
                  <a:lnTo>
                    <a:pt x="21196" y="62547"/>
                  </a:lnTo>
                  <a:lnTo>
                    <a:pt x="20218" y="59309"/>
                  </a:lnTo>
                  <a:lnTo>
                    <a:pt x="19177" y="55892"/>
                  </a:lnTo>
                  <a:lnTo>
                    <a:pt x="18605" y="53962"/>
                  </a:lnTo>
                  <a:lnTo>
                    <a:pt x="17983" y="51879"/>
                  </a:lnTo>
                  <a:lnTo>
                    <a:pt x="16192" y="44716"/>
                  </a:lnTo>
                  <a:lnTo>
                    <a:pt x="14516" y="36753"/>
                  </a:lnTo>
                  <a:lnTo>
                    <a:pt x="13804" y="33401"/>
                  </a:lnTo>
                  <a:lnTo>
                    <a:pt x="13360" y="31267"/>
                  </a:lnTo>
                  <a:lnTo>
                    <a:pt x="12153" y="25603"/>
                  </a:lnTo>
                  <a:lnTo>
                    <a:pt x="12052" y="22644"/>
                  </a:lnTo>
                  <a:lnTo>
                    <a:pt x="12001" y="19519"/>
                  </a:lnTo>
                  <a:lnTo>
                    <a:pt x="11887" y="23063"/>
                  </a:lnTo>
                  <a:lnTo>
                    <a:pt x="11861" y="16179"/>
                  </a:lnTo>
                  <a:lnTo>
                    <a:pt x="11988" y="18237"/>
                  </a:lnTo>
                  <a:lnTo>
                    <a:pt x="12001" y="19519"/>
                  </a:lnTo>
                  <a:lnTo>
                    <a:pt x="12039" y="18237"/>
                  </a:lnTo>
                  <a:lnTo>
                    <a:pt x="14732" y="16992"/>
                  </a:lnTo>
                  <a:lnTo>
                    <a:pt x="15849" y="13944"/>
                  </a:lnTo>
                  <a:lnTo>
                    <a:pt x="15836" y="13665"/>
                  </a:lnTo>
                  <a:lnTo>
                    <a:pt x="13855" y="9398"/>
                  </a:lnTo>
                  <a:lnTo>
                    <a:pt x="12217" y="8229"/>
                  </a:lnTo>
                  <a:lnTo>
                    <a:pt x="7200" y="7721"/>
                  </a:lnTo>
                  <a:lnTo>
                    <a:pt x="4191" y="9118"/>
                  </a:lnTo>
                  <a:lnTo>
                    <a:pt x="850" y="13944"/>
                  </a:lnTo>
                  <a:lnTo>
                    <a:pt x="431" y="16179"/>
                  </a:lnTo>
                  <a:lnTo>
                    <a:pt x="215" y="19545"/>
                  </a:lnTo>
                  <a:lnTo>
                    <a:pt x="114" y="22644"/>
                  </a:lnTo>
                  <a:lnTo>
                    <a:pt x="0" y="25996"/>
                  </a:lnTo>
                  <a:lnTo>
                    <a:pt x="7645" y="62293"/>
                  </a:lnTo>
                  <a:lnTo>
                    <a:pt x="8064" y="63817"/>
                  </a:lnTo>
                  <a:lnTo>
                    <a:pt x="8763" y="66319"/>
                  </a:lnTo>
                  <a:lnTo>
                    <a:pt x="11137" y="74726"/>
                  </a:lnTo>
                  <a:lnTo>
                    <a:pt x="13119" y="79514"/>
                  </a:lnTo>
                  <a:lnTo>
                    <a:pt x="14452" y="82715"/>
                  </a:lnTo>
                  <a:lnTo>
                    <a:pt x="14909" y="83820"/>
                  </a:lnTo>
                  <a:lnTo>
                    <a:pt x="15468" y="85153"/>
                  </a:lnTo>
                  <a:lnTo>
                    <a:pt x="18796" y="90170"/>
                  </a:lnTo>
                  <a:lnTo>
                    <a:pt x="22440" y="90385"/>
                  </a:lnTo>
                  <a:lnTo>
                    <a:pt x="28321" y="90728"/>
                  </a:lnTo>
                  <a:lnTo>
                    <a:pt x="31877" y="90932"/>
                  </a:lnTo>
                  <a:lnTo>
                    <a:pt x="35737" y="82372"/>
                  </a:lnTo>
                  <a:lnTo>
                    <a:pt x="36474" y="80594"/>
                  </a:lnTo>
                  <a:lnTo>
                    <a:pt x="39509" y="73215"/>
                  </a:lnTo>
                  <a:lnTo>
                    <a:pt x="40855" y="69926"/>
                  </a:lnTo>
                  <a:lnTo>
                    <a:pt x="41998" y="65925"/>
                  </a:lnTo>
                  <a:lnTo>
                    <a:pt x="45110" y="55054"/>
                  </a:lnTo>
                  <a:lnTo>
                    <a:pt x="47485" y="46482"/>
                  </a:lnTo>
                  <a:lnTo>
                    <a:pt x="50292" y="35839"/>
                  </a:lnTo>
                  <a:lnTo>
                    <a:pt x="52120" y="28651"/>
                  </a:lnTo>
                  <a:lnTo>
                    <a:pt x="54991" y="17081"/>
                  </a:lnTo>
                  <a:close/>
                </a:path>
                <a:path w="121284" h="91440">
                  <a:moveTo>
                    <a:pt x="115493" y="11176"/>
                  </a:moveTo>
                  <a:lnTo>
                    <a:pt x="114706" y="8826"/>
                  </a:lnTo>
                  <a:lnTo>
                    <a:pt x="101676" y="0"/>
                  </a:lnTo>
                  <a:lnTo>
                    <a:pt x="97726" y="762"/>
                  </a:lnTo>
                  <a:lnTo>
                    <a:pt x="93789" y="6565"/>
                  </a:lnTo>
                  <a:lnTo>
                    <a:pt x="94551" y="10502"/>
                  </a:lnTo>
                  <a:lnTo>
                    <a:pt x="97929" y="12788"/>
                  </a:lnTo>
                  <a:lnTo>
                    <a:pt x="98437" y="13042"/>
                  </a:lnTo>
                  <a:lnTo>
                    <a:pt x="98971" y="13233"/>
                  </a:lnTo>
                  <a:lnTo>
                    <a:pt x="111036" y="17322"/>
                  </a:lnTo>
                  <a:lnTo>
                    <a:pt x="113880" y="15925"/>
                  </a:lnTo>
                  <a:lnTo>
                    <a:pt x="115493" y="11176"/>
                  </a:lnTo>
                  <a:close/>
                </a:path>
                <a:path w="121284" h="91440">
                  <a:moveTo>
                    <a:pt x="121018" y="47091"/>
                  </a:moveTo>
                  <a:lnTo>
                    <a:pt x="120078" y="44069"/>
                  </a:lnTo>
                  <a:lnTo>
                    <a:pt x="115468" y="41643"/>
                  </a:lnTo>
                  <a:lnTo>
                    <a:pt x="112788" y="42240"/>
                  </a:lnTo>
                  <a:lnTo>
                    <a:pt x="92925" y="68554"/>
                  </a:lnTo>
                  <a:lnTo>
                    <a:pt x="93560" y="73050"/>
                  </a:lnTo>
                  <a:lnTo>
                    <a:pt x="99860" y="77800"/>
                  </a:lnTo>
                  <a:lnTo>
                    <a:pt x="104343" y="77177"/>
                  </a:lnTo>
                  <a:lnTo>
                    <a:pt x="106959" y="73710"/>
                  </a:lnTo>
                  <a:lnTo>
                    <a:pt x="107162" y="73380"/>
                  </a:lnTo>
                  <a:lnTo>
                    <a:pt x="121018" y="47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5289" y="1243439"/>
              <a:ext cx="148932" cy="1358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278" y="1239706"/>
              <a:ext cx="229997" cy="1085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6901" y="1259115"/>
              <a:ext cx="63900" cy="876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6925" y="1247066"/>
              <a:ext cx="95545" cy="951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5616" y="1469222"/>
              <a:ext cx="864901" cy="1896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6154" y="780739"/>
              <a:ext cx="898980" cy="7835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04594" y="1521548"/>
              <a:ext cx="33020" cy="92710"/>
            </a:xfrm>
            <a:custGeom>
              <a:avLst/>
              <a:gdLst/>
              <a:ahLst/>
              <a:cxnLst/>
              <a:rect l="l" t="t" r="r" b="b"/>
              <a:pathLst>
                <a:path w="33019" h="92709">
                  <a:moveTo>
                    <a:pt x="30873" y="4533"/>
                  </a:moveTo>
                  <a:lnTo>
                    <a:pt x="28333" y="977"/>
                  </a:lnTo>
                  <a:lnTo>
                    <a:pt x="22517" y="0"/>
                  </a:lnTo>
                  <a:lnTo>
                    <a:pt x="20396" y="622"/>
                  </a:lnTo>
                  <a:lnTo>
                    <a:pt x="13893" y="6502"/>
                  </a:lnTo>
                  <a:lnTo>
                    <a:pt x="13728" y="9664"/>
                  </a:lnTo>
                  <a:lnTo>
                    <a:pt x="16344" y="12547"/>
                  </a:lnTo>
                  <a:lnTo>
                    <a:pt x="17360" y="13106"/>
                  </a:lnTo>
                  <a:lnTo>
                    <a:pt x="26060" y="14566"/>
                  </a:lnTo>
                  <a:lnTo>
                    <a:pt x="29616" y="12039"/>
                  </a:lnTo>
                  <a:lnTo>
                    <a:pt x="30873" y="4533"/>
                  </a:lnTo>
                  <a:close/>
                </a:path>
                <a:path w="33019" h="92709">
                  <a:moveTo>
                    <a:pt x="32651" y="43319"/>
                  </a:moveTo>
                  <a:lnTo>
                    <a:pt x="30861" y="40817"/>
                  </a:lnTo>
                  <a:lnTo>
                    <a:pt x="24384" y="39243"/>
                  </a:lnTo>
                  <a:lnTo>
                    <a:pt x="20396" y="40005"/>
                  </a:lnTo>
                  <a:lnTo>
                    <a:pt x="13957" y="44665"/>
                  </a:lnTo>
                  <a:lnTo>
                    <a:pt x="11798" y="48247"/>
                  </a:lnTo>
                  <a:lnTo>
                    <a:pt x="11569" y="48793"/>
                  </a:lnTo>
                  <a:lnTo>
                    <a:pt x="10299" y="51917"/>
                  </a:lnTo>
                  <a:lnTo>
                    <a:pt x="9144" y="54724"/>
                  </a:lnTo>
                  <a:lnTo>
                    <a:pt x="9055" y="55333"/>
                  </a:lnTo>
                  <a:lnTo>
                    <a:pt x="7239" y="60337"/>
                  </a:lnTo>
                  <a:lnTo>
                    <a:pt x="4711" y="68986"/>
                  </a:lnTo>
                  <a:lnTo>
                    <a:pt x="2540" y="77736"/>
                  </a:lnTo>
                  <a:lnTo>
                    <a:pt x="0" y="88887"/>
                  </a:lnTo>
                  <a:lnTo>
                    <a:pt x="1498" y="91274"/>
                  </a:lnTo>
                  <a:lnTo>
                    <a:pt x="6007" y="92290"/>
                  </a:lnTo>
                  <a:lnTo>
                    <a:pt x="8153" y="91198"/>
                  </a:lnTo>
                  <a:lnTo>
                    <a:pt x="12420" y="81064"/>
                  </a:lnTo>
                  <a:lnTo>
                    <a:pt x="15798" y="72898"/>
                  </a:lnTo>
                  <a:lnTo>
                    <a:pt x="19050" y="64681"/>
                  </a:lnTo>
                  <a:lnTo>
                    <a:pt x="20231" y="61468"/>
                  </a:lnTo>
                  <a:lnTo>
                    <a:pt x="22098" y="56400"/>
                  </a:lnTo>
                  <a:lnTo>
                    <a:pt x="23253" y="53111"/>
                  </a:lnTo>
                  <a:lnTo>
                    <a:pt x="22694" y="54724"/>
                  </a:lnTo>
                  <a:lnTo>
                    <a:pt x="23418" y="52793"/>
                  </a:lnTo>
                  <a:lnTo>
                    <a:pt x="25234" y="51130"/>
                  </a:lnTo>
                  <a:lnTo>
                    <a:pt x="25755" y="50977"/>
                  </a:lnTo>
                  <a:lnTo>
                    <a:pt x="29438" y="51320"/>
                  </a:lnTo>
                  <a:lnTo>
                    <a:pt x="29832" y="50977"/>
                  </a:lnTo>
                  <a:lnTo>
                    <a:pt x="32118" y="49072"/>
                  </a:lnTo>
                  <a:lnTo>
                    <a:pt x="32296" y="47231"/>
                  </a:lnTo>
                  <a:lnTo>
                    <a:pt x="32651" y="43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92" y="848278"/>
              <a:ext cx="137936" cy="8728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1820" y="1570506"/>
              <a:ext cx="2190750" cy="170815"/>
            </a:xfrm>
            <a:custGeom>
              <a:avLst/>
              <a:gdLst/>
              <a:ahLst/>
              <a:cxnLst/>
              <a:rect l="l" t="t" r="r" b="b"/>
              <a:pathLst>
                <a:path w="2190750" h="170814">
                  <a:moveTo>
                    <a:pt x="1498" y="144589"/>
                  </a:moveTo>
                  <a:lnTo>
                    <a:pt x="927" y="145465"/>
                  </a:lnTo>
                  <a:lnTo>
                    <a:pt x="469" y="147561"/>
                  </a:lnTo>
                  <a:lnTo>
                    <a:pt x="901" y="145491"/>
                  </a:lnTo>
                  <a:lnTo>
                    <a:pt x="800" y="145719"/>
                  </a:lnTo>
                  <a:lnTo>
                    <a:pt x="546" y="146481"/>
                  </a:lnTo>
                  <a:lnTo>
                    <a:pt x="457" y="147612"/>
                  </a:lnTo>
                  <a:lnTo>
                    <a:pt x="114" y="149186"/>
                  </a:lnTo>
                  <a:lnTo>
                    <a:pt x="0" y="150291"/>
                  </a:lnTo>
                  <a:lnTo>
                    <a:pt x="266" y="150698"/>
                  </a:lnTo>
                  <a:lnTo>
                    <a:pt x="304" y="150088"/>
                  </a:lnTo>
                  <a:lnTo>
                    <a:pt x="342" y="149352"/>
                  </a:lnTo>
                  <a:lnTo>
                    <a:pt x="1498" y="144589"/>
                  </a:lnTo>
                  <a:close/>
                </a:path>
                <a:path w="2190750" h="170814">
                  <a:moveTo>
                    <a:pt x="8724" y="155486"/>
                  </a:moveTo>
                  <a:lnTo>
                    <a:pt x="7531" y="155079"/>
                  </a:lnTo>
                  <a:lnTo>
                    <a:pt x="8724" y="155486"/>
                  </a:lnTo>
                  <a:close/>
                </a:path>
                <a:path w="2190750" h="170814">
                  <a:moveTo>
                    <a:pt x="14109" y="143433"/>
                  </a:moveTo>
                  <a:lnTo>
                    <a:pt x="12496" y="142875"/>
                  </a:lnTo>
                  <a:lnTo>
                    <a:pt x="12712" y="143090"/>
                  </a:lnTo>
                  <a:lnTo>
                    <a:pt x="14109" y="143433"/>
                  </a:lnTo>
                  <a:close/>
                </a:path>
                <a:path w="2190750" h="170814">
                  <a:moveTo>
                    <a:pt x="176491" y="143383"/>
                  </a:moveTo>
                  <a:lnTo>
                    <a:pt x="170103" y="143560"/>
                  </a:lnTo>
                  <a:lnTo>
                    <a:pt x="176491" y="143383"/>
                  </a:lnTo>
                  <a:close/>
                </a:path>
                <a:path w="2190750" h="170814">
                  <a:moveTo>
                    <a:pt x="178625" y="143332"/>
                  </a:moveTo>
                  <a:lnTo>
                    <a:pt x="176491" y="143383"/>
                  </a:lnTo>
                  <a:lnTo>
                    <a:pt x="178625" y="143332"/>
                  </a:lnTo>
                  <a:close/>
                </a:path>
                <a:path w="2190750" h="170814">
                  <a:moveTo>
                    <a:pt x="282117" y="143052"/>
                  </a:moveTo>
                  <a:lnTo>
                    <a:pt x="278587" y="142925"/>
                  </a:lnTo>
                  <a:lnTo>
                    <a:pt x="274586" y="142925"/>
                  </a:lnTo>
                  <a:lnTo>
                    <a:pt x="282117" y="143052"/>
                  </a:lnTo>
                  <a:close/>
                </a:path>
                <a:path w="2190750" h="170814">
                  <a:moveTo>
                    <a:pt x="486003" y="144856"/>
                  </a:moveTo>
                  <a:lnTo>
                    <a:pt x="481736" y="145084"/>
                  </a:lnTo>
                  <a:lnTo>
                    <a:pt x="486003" y="144856"/>
                  </a:lnTo>
                  <a:close/>
                </a:path>
                <a:path w="2190750" h="170814">
                  <a:moveTo>
                    <a:pt x="556196" y="143560"/>
                  </a:moveTo>
                  <a:lnTo>
                    <a:pt x="552716" y="143433"/>
                  </a:lnTo>
                  <a:lnTo>
                    <a:pt x="548462" y="143433"/>
                  </a:lnTo>
                  <a:lnTo>
                    <a:pt x="556196" y="143560"/>
                  </a:lnTo>
                  <a:close/>
                </a:path>
                <a:path w="2190750" h="170814">
                  <a:moveTo>
                    <a:pt x="1039964" y="162052"/>
                  </a:moveTo>
                  <a:lnTo>
                    <a:pt x="1038987" y="162090"/>
                  </a:lnTo>
                  <a:lnTo>
                    <a:pt x="1039964" y="162052"/>
                  </a:lnTo>
                  <a:close/>
                </a:path>
                <a:path w="2190750" h="170814">
                  <a:moveTo>
                    <a:pt x="2160079" y="32931"/>
                  </a:moveTo>
                  <a:lnTo>
                    <a:pt x="2159914" y="19126"/>
                  </a:lnTo>
                  <a:lnTo>
                    <a:pt x="2159431" y="5676"/>
                  </a:lnTo>
                  <a:lnTo>
                    <a:pt x="2159292" y="2476"/>
                  </a:lnTo>
                  <a:lnTo>
                    <a:pt x="2156587" y="0"/>
                  </a:lnTo>
                  <a:lnTo>
                    <a:pt x="2150300" y="279"/>
                  </a:lnTo>
                  <a:lnTo>
                    <a:pt x="2147862" y="2819"/>
                  </a:lnTo>
                  <a:lnTo>
                    <a:pt x="2147849" y="5905"/>
                  </a:lnTo>
                  <a:lnTo>
                    <a:pt x="2147709" y="19291"/>
                  </a:lnTo>
                  <a:lnTo>
                    <a:pt x="2147328" y="32359"/>
                  </a:lnTo>
                  <a:lnTo>
                    <a:pt x="2146592" y="45567"/>
                  </a:lnTo>
                  <a:lnTo>
                    <a:pt x="2145423" y="58318"/>
                  </a:lnTo>
                  <a:lnTo>
                    <a:pt x="2145385" y="58635"/>
                  </a:lnTo>
                  <a:lnTo>
                    <a:pt x="2143595" y="74155"/>
                  </a:lnTo>
                  <a:lnTo>
                    <a:pt x="2141728" y="89585"/>
                  </a:lnTo>
                  <a:lnTo>
                    <a:pt x="2139810" y="104990"/>
                  </a:lnTo>
                  <a:lnTo>
                    <a:pt x="2137549" y="122999"/>
                  </a:lnTo>
                  <a:lnTo>
                    <a:pt x="2139378" y="125349"/>
                  </a:lnTo>
                  <a:lnTo>
                    <a:pt x="2156726" y="75755"/>
                  </a:lnTo>
                  <a:lnTo>
                    <a:pt x="2157920" y="66573"/>
                  </a:lnTo>
                  <a:lnTo>
                    <a:pt x="2158263" y="63982"/>
                  </a:lnTo>
                  <a:lnTo>
                    <a:pt x="2158758" y="60147"/>
                  </a:lnTo>
                  <a:lnTo>
                    <a:pt x="2158936" y="58356"/>
                  </a:lnTo>
                  <a:lnTo>
                    <a:pt x="2159025" y="56337"/>
                  </a:lnTo>
                  <a:lnTo>
                    <a:pt x="2159317" y="52425"/>
                  </a:lnTo>
                  <a:lnTo>
                    <a:pt x="2159736" y="46558"/>
                  </a:lnTo>
                  <a:lnTo>
                    <a:pt x="2160079" y="32931"/>
                  </a:lnTo>
                  <a:close/>
                </a:path>
                <a:path w="2190750" h="170814">
                  <a:moveTo>
                    <a:pt x="2190369" y="144208"/>
                  </a:moveTo>
                  <a:lnTo>
                    <a:pt x="2190191" y="143713"/>
                  </a:lnTo>
                  <a:lnTo>
                    <a:pt x="2188502" y="139115"/>
                  </a:lnTo>
                  <a:lnTo>
                    <a:pt x="2187422" y="136194"/>
                  </a:lnTo>
                  <a:lnTo>
                    <a:pt x="2185200" y="134162"/>
                  </a:lnTo>
                  <a:lnTo>
                    <a:pt x="2184501" y="133527"/>
                  </a:lnTo>
                  <a:lnTo>
                    <a:pt x="2184501" y="150050"/>
                  </a:lnTo>
                  <a:lnTo>
                    <a:pt x="2184400" y="150799"/>
                  </a:lnTo>
                  <a:lnTo>
                    <a:pt x="2184450" y="150063"/>
                  </a:lnTo>
                  <a:lnTo>
                    <a:pt x="2184285" y="148272"/>
                  </a:lnTo>
                  <a:lnTo>
                    <a:pt x="2184450" y="150063"/>
                  </a:lnTo>
                  <a:lnTo>
                    <a:pt x="2184501" y="133527"/>
                  </a:lnTo>
                  <a:lnTo>
                    <a:pt x="2184095" y="133146"/>
                  </a:lnTo>
                  <a:lnTo>
                    <a:pt x="2183803" y="132930"/>
                  </a:lnTo>
                  <a:lnTo>
                    <a:pt x="2183803" y="143052"/>
                  </a:lnTo>
                  <a:lnTo>
                    <a:pt x="2183701" y="142151"/>
                  </a:lnTo>
                  <a:lnTo>
                    <a:pt x="2183803" y="143052"/>
                  </a:lnTo>
                  <a:lnTo>
                    <a:pt x="2183803" y="132930"/>
                  </a:lnTo>
                  <a:lnTo>
                    <a:pt x="2176602" y="127558"/>
                  </a:lnTo>
                  <a:lnTo>
                    <a:pt x="2173808" y="125945"/>
                  </a:lnTo>
                  <a:lnTo>
                    <a:pt x="2173808" y="143814"/>
                  </a:lnTo>
                  <a:lnTo>
                    <a:pt x="2171903" y="141655"/>
                  </a:lnTo>
                  <a:lnTo>
                    <a:pt x="2170988" y="140538"/>
                  </a:lnTo>
                  <a:lnTo>
                    <a:pt x="2173808" y="143814"/>
                  </a:lnTo>
                  <a:lnTo>
                    <a:pt x="2173808" y="125945"/>
                  </a:lnTo>
                  <a:lnTo>
                    <a:pt x="2171992" y="124891"/>
                  </a:lnTo>
                  <a:lnTo>
                    <a:pt x="2164905" y="121208"/>
                  </a:lnTo>
                  <a:lnTo>
                    <a:pt x="2161883" y="122224"/>
                  </a:lnTo>
                  <a:lnTo>
                    <a:pt x="2159609" y="126669"/>
                  </a:lnTo>
                  <a:lnTo>
                    <a:pt x="2159990" y="128955"/>
                  </a:lnTo>
                  <a:lnTo>
                    <a:pt x="2161552" y="130479"/>
                  </a:lnTo>
                  <a:lnTo>
                    <a:pt x="2168169" y="137083"/>
                  </a:lnTo>
                  <a:lnTo>
                    <a:pt x="2170531" y="139979"/>
                  </a:lnTo>
                  <a:lnTo>
                    <a:pt x="2170176" y="140004"/>
                  </a:lnTo>
                  <a:lnTo>
                    <a:pt x="2163356" y="140957"/>
                  </a:lnTo>
                  <a:lnTo>
                    <a:pt x="2155761" y="142036"/>
                  </a:lnTo>
                  <a:lnTo>
                    <a:pt x="2152294" y="141909"/>
                  </a:lnTo>
                  <a:lnTo>
                    <a:pt x="2142109" y="142290"/>
                  </a:lnTo>
                  <a:lnTo>
                    <a:pt x="2128418" y="142544"/>
                  </a:lnTo>
                  <a:lnTo>
                    <a:pt x="2071865" y="142925"/>
                  </a:lnTo>
                  <a:lnTo>
                    <a:pt x="2057260" y="142925"/>
                  </a:lnTo>
                  <a:lnTo>
                    <a:pt x="2060587" y="146227"/>
                  </a:lnTo>
                  <a:lnTo>
                    <a:pt x="2057260" y="142925"/>
                  </a:lnTo>
                  <a:lnTo>
                    <a:pt x="2048764" y="142925"/>
                  </a:lnTo>
                  <a:lnTo>
                    <a:pt x="2045436" y="142925"/>
                  </a:lnTo>
                  <a:lnTo>
                    <a:pt x="2045436" y="146240"/>
                  </a:lnTo>
                  <a:lnTo>
                    <a:pt x="2045398" y="154940"/>
                  </a:lnTo>
                  <a:lnTo>
                    <a:pt x="2045322" y="146354"/>
                  </a:lnTo>
                  <a:lnTo>
                    <a:pt x="2045436" y="142925"/>
                  </a:lnTo>
                  <a:lnTo>
                    <a:pt x="2014220" y="142925"/>
                  </a:lnTo>
                  <a:lnTo>
                    <a:pt x="1946910" y="143433"/>
                  </a:lnTo>
                  <a:lnTo>
                    <a:pt x="1941690" y="143586"/>
                  </a:lnTo>
                  <a:lnTo>
                    <a:pt x="1937054" y="143713"/>
                  </a:lnTo>
                  <a:lnTo>
                    <a:pt x="1933168" y="143814"/>
                  </a:lnTo>
                  <a:lnTo>
                    <a:pt x="1891931" y="146735"/>
                  </a:lnTo>
                  <a:lnTo>
                    <a:pt x="1884832" y="147370"/>
                  </a:lnTo>
                  <a:lnTo>
                    <a:pt x="1888528" y="150545"/>
                  </a:lnTo>
                  <a:lnTo>
                    <a:pt x="1884807" y="147383"/>
                  </a:lnTo>
                  <a:lnTo>
                    <a:pt x="1851571" y="150037"/>
                  </a:lnTo>
                  <a:lnTo>
                    <a:pt x="1837055" y="150672"/>
                  </a:lnTo>
                  <a:lnTo>
                    <a:pt x="1822526" y="150926"/>
                  </a:lnTo>
                  <a:lnTo>
                    <a:pt x="1818271" y="150926"/>
                  </a:lnTo>
                  <a:lnTo>
                    <a:pt x="1812315" y="150926"/>
                  </a:lnTo>
                  <a:lnTo>
                    <a:pt x="1791893" y="150672"/>
                  </a:lnTo>
                  <a:lnTo>
                    <a:pt x="1777441" y="150291"/>
                  </a:lnTo>
                  <a:lnTo>
                    <a:pt x="1770926" y="150164"/>
                  </a:lnTo>
                  <a:lnTo>
                    <a:pt x="1742922" y="149186"/>
                  </a:lnTo>
                  <a:lnTo>
                    <a:pt x="1735582" y="148894"/>
                  </a:lnTo>
                  <a:lnTo>
                    <a:pt x="1706333" y="147878"/>
                  </a:lnTo>
                  <a:lnTo>
                    <a:pt x="1699818" y="147777"/>
                  </a:lnTo>
                  <a:lnTo>
                    <a:pt x="1692668" y="147624"/>
                  </a:lnTo>
                  <a:lnTo>
                    <a:pt x="1675523" y="147370"/>
                  </a:lnTo>
                  <a:lnTo>
                    <a:pt x="1659737" y="147370"/>
                  </a:lnTo>
                  <a:lnTo>
                    <a:pt x="1651241" y="147383"/>
                  </a:lnTo>
                  <a:lnTo>
                    <a:pt x="1647926" y="150672"/>
                  </a:lnTo>
                  <a:lnTo>
                    <a:pt x="1651241" y="147370"/>
                  </a:lnTo>
                  <a:lnTo>
                    <a:pt x="1644954" y="147383"/>
                  </a:lnTo>
                  <a:lnTo>
                    <a:pt x="1634667" y="147624"/>
                  </a:lnTo>
                  <a:lnTo>
                    <a:pt x="1624266" y="147751"/>
                  </a:lnTo>
                  <a:lnTo>
                    <a:pt x="1618145" y="147916"/>
                  </a:lnTo>
                  <a:lnTo>
                    <a:pt x="1563751" y="149021"/>
                  </a:lnTo>
                  <a:lnTo>
                    <a:pt x="1544396" y="149275"/>
                  </a:lnTo>
                  <a:lnTo>
                    <a:pt x="1477860" y="149275"/>
                  </a:lnTo>
                  <a:lnTo>
                    <a:pt x="1469351" y="149275"/>
                  </a:lnTo>
                  <a:lnTo>
                    <a:pt x="1466024" y="149275"/>
                  </a:lnTo>
                  <a:lnTo>
                    <a:pt x="1466024" y="152590"/>
                  </a:lnTo>
                  <a:lnTo>
                    <a:pt x="1466024" y="161340"/>
                  </a:lnTo>
                  <a:lnTo>
                    <a:pt x="1465910" y="152704"/>
                  </a:lnTo>
                  <a:lnTo>
                    <a:pt x="1466024" y="149275"/>
                  </a:lnTo>
                  <a:lnTo>
                    <a:pt x="1427594" y="149275"/>
                  </a:lnTo>
                  <a:lnTo>
                    <a:pt x="1404581" y="149148"/>
                  </a:lnTo>
                  <a:lnTo>
                    <a:pt x="1381582" y="148640"/>
                  </a:lnTo>
                  <a:lnTo>
                    <a:pt x="1377327" y="148513"/>
                  </a:lnTo>
                  <a:lnTo>
                    <a:pt x="1348511" y="148132"/>
                  </a:lnTo>
                  <a:lnTo>
                    <a:pt x="1319682" y="148132"/>
                  </a:lnTo>
                  <a:lnTo>
                    <a:pt x="1282623" y="148005"/>
                  </a:lnTo>
                  <a:lnTo>
                    <a:pt x="1266215" y="147878"/>
                  </a:lnTo>
                  <a:lnTo>
                    <a:pt x="1249819" y="147497"/>
                  </a:lnTo>
                  <a:lnTo>
                    <a:pt x="1249083" y="147497"/>
                  </a:lnTo>
                  <a:lnTo>
                    <a:pt x="1229144" y="146989"/>
                  </a:lnTo>
                  <a:lnTo>
                    <a:pt x="1218984" y="146621"/>
                  </a:lnTo>
                  <a:lnTo>
                    <a:pt x="1212723" y="146354"/>
                  </a:lnTo>
                  <a:lnTo>
                    <a:pt x="1210843" y="146278"/>
                  </a:lnTo>
                  <a:lnTo>
                    <a:pt x="1206322" y="146075"/>
                  </a:lnTo>
                  <a:lnTo>
                    <a:pt x="1204912" y="146011"/>
                  </a:lnTo>
                  <a:lnTo>
                    <a:pt x="1204315" y="145973"/>
                  </a:lnTo>
                  <a:lnTo>
                    <a:pt x="1188935" y="145338"/>
                  </a:lnTo>
                  <a:lnTo>
                    <a:pt x="1173657" y="144995"/>
                  </a:lnTo>
                  <a:lnTo>
                    <a:pt x="1166647" y="144830"/>
                  </a:lnTo>
                  <a:lnTo>
                    <a:pt x="1149934" y="144576"/>
                  </a:lnTo>
                  <a:lnTo>
                    <a:pt x="1134732" y="144576"/>
                  </a:lnTo>
                  <a:lnTo>
                    <a:pt x="1126223" y="144589"/>
                  </a:lnTo>
                  <a:lnTo>
                    <a:pt x="1119746" y="144576"/>
                  </a:lnTo>
                  <a:lnTo>
                    <a:pt x="1092377" y="144957"/>
                  </a:lnTo>
                  <a:lnTo>
                    <a:pt x="1091755" y="144970"/>
                  </a:lnTo>
                  <a:lnTo>
                    <a:pt x="1090980" y="144983"/>
                  </a:lnTo>
                  <a:lnTo>
                    <a:pt x="1083259" y="145084"/>
                  </a:lnTo>
                  <a:lnTo>
                    <a:pt x="1065034" y="145592"/>
                  </a:lnTo>
                  <a:lnTo>
                    <a:pt x="1053807" y="145973"/>
                  </a:lnTo>
                  <a:lnTo>
                    <a:pt x="1040790" y="146621"/>
                  </a:lnTo>
                  <a:lnTo>
                    <a:pt x="1046822" y="146354"/>
                  </a:lnTo>
                  <a:lnTo>
                    <a:pt x="1038339" y="146735"/>
                  </a:lnTo>
                  <a:lnTo>
                    <a:pt x="1040790" y="146621"/>
                  </a:lnTo>
                  <a:lnTo>
                    <a:pt x="1021511" y="147383"/>
                  </a:lnTo>
                  <a:lnTo>
                    <a:pt x="1004951" y="147967"/>
                  </a:lnTo>
                  <a:lnTo>
                    <a:pt x="942568" y="150215"/>
                  </a:lnTo>
                  <a:lnTo>
                    <a:pt x="861504" y="153390"/>
                  </a:lnTo>
                  <a:lnTo>
                    <a:pt x="857211" y="153466"/>
                  </a:lnTo>
                  <a:lnTo>
                    <a:pt x="838631" y="154228"/>
                  </a:lnTo>
                  <a:lnTo>
                    <a:pt x="801458" y="154990"/>
                  </a:lnTo>
                  <a:lnTo>
                    <a:pt x="787120" y="154990"/>
                  </a:lnTo>
                  <a:lnTo>
                    <a:pt x="790435" y="158292"/>
                  </a:lnTo>
                  <a:lnTo>
                    <a:pt x="787120" y="154990"/>
                  </a:lnTo>
                  <a:lnTo>
                    <a:pt x="778624" y="154990"/>
                  </a:lnTo>
                  <a:lnTo>
                    <a:pt x="748779" y="154990"/>
                  </a:lnTo>
                  <a:lnTo>
                    <a:pt x="718972" y="154787"/>
                  </a:lnTo>
                  <a:lnTo>
                    <a:pt x="707072" y="154635"/>
                  </a:lnTo>
                  <a:lnTo>
                    <a:pt x="707072" y="158051"/>
                  </a:lnTo>
                  <a:lnTo>
                    <a:pt x="707021" y="166801"/>
                  </a:lnTo>
                  <a:lnTo>
                    <a:pt x="706958" y="158165"/>
                  </a:lnTo>
                  <a:lnTo>
                    <a:pt x="707072" y="154635"/>
                  </a:lnTo>
                  <a:lnTo>
                    <a:pt x="691045" y="154482"/>
                  </a:lnTo>
                  <a:lnTo>
                    <a:pt x="679234" y="154228"/>
                  </a:lnTo>
                  <a:lnTo>
                    <a:pt x="667677" y="153873"/>
                  </a:lnTo>
                  <a:lnTo>
                    <a:pt x="664933" y="153720"/>
                  </a:lnTo>
                  <a:lnTo>
                    <a:pt x="652526" y="153085"/>
                  </a:lnTo>
                  <a:lnTo>
                    <a:pt x="645083" y="152450"/>
                  </a:lnTo>
                  <a:lnTo>
                    <a:pt x="637654" y="151942"/>
                  </a:lnTo>
                  <a:lnTo>
                    <a:pt x="641883" y="152323"/>
                  </a:lnTo>
                  <a:lnTo>
                    <a:pt x="633412" y="151561"/>
                  </a:lnTo>
                  <a:lnTo>
                    <a:pt x="637654" y="151942"/>
                  </a:lnTo>
                  <a:lnTo>
                    <a:pt x="633717" y="151561"/>
                  </a:lnTo>
                  <a:lnTo>
                    <a:pt x="627164" y="150926"/>
                  </a:lnTo>
                  <a:lnTo>
                    <a:pt x="616699" y="149783"/>
                  </a:lnTo>
                  <a:lnTo>
                    <a:pt x="602919" y="148069"/>
                  </a:lnTo>
                  <a:lnTo>
                    <a:pt x="602919" y="152196"/>
                  </a:lnTo>
                  <a:lnTo>
                    <a:pt x="601916" y="159943"/>
                  </a:lnTo>
                  <a:lnTo>
                    <a:pt x="602907" y="152184"/>
                  </a:lnTo>
                  <a:lnTo>
                    <a:pt x="602919" y="148069"/>
                  </a:lnTo>
                  <a:lnTo>
                    <a:pt x="597738" y="147408"/>
                  </a:lnTo>
                  <a:lnTo>
                    <a:pt x="600024" y="147751"/>
                  </a:lnTo>
                  <a:lnTo>
                    <a:pt x="602805" y="151307"/>
                  </a:lnTo>
                  <a:lnTo>
                    <a:pt x="600024" y="147751"/>
                  </a:lnTo>
                  <a:lnTo>
                    <a:pt x="597547" y="147396"/>
                  </a:lnTo>
                  <a:lnTo>
                    <a:pt x="595807" y="147116"/>
                  </a:lnTo>
                  <a:lnTo>
                    <a:pt x="592366" y="146710"/>
                  </a:lnTo>
                  <a:lnTo>
                    <a:pt x="596773" y="147294"/>
                  </a:lnTo>
                  <a:lnTo>
                    <a:pt x="591578" y="146621"/>
                  </a:lnTo>
                  <a:lnTo>
                    <a:pt x="585076" y="145846"/>
                  </a:lnTo>
                  <a:lnTo>
                    <a:pt x="574306" y="144703"/>
                  </a:lnTo>
                  <a:lnTo>
                    <a:pt x="563524" y="143814"/>
                  </a:lnTo>
                  <a:lnTo>
                    <a:pt x="556602" y="143573"/>
                  </a:lnTo>
                  <a:lnTo>
                    <a:pt x="548424" y="143484"/>
                  </a:lnTo>
                  <a:lnTo>
                    <a:pt x="544474" y="143433"/>
                  </a:lnTo>
                  <a:lnTo>
                    <a:pt x="536232" y="143433"/>
                  </a:lnTo>
                  <a:lnTo>
                    <a:pt x="524027" y="143611"/>
                  </a:lnTo>
                  <a:lnTo>
                    <a:pt x="519734" y="143560"/>
                  </a:lnTo>
                  <a:lnTo>
                    <a:pt x="510235" y="143814"/>
                  </a:lnTo>
                  <a:lnTo>
                    <a:pt x="491236" y="144576"/>
                  </a:lnTo>
                  <a:lnTo>
                    <a:pt x="486003" y="144856"/>
                  </a:lnTo>
                  <a:lnTo>
                    <a:pt x="477494" y="145338"/>
                  </a:lnTo>
                  <a:lnTo>
                    <a:pt x="481736" y="145084"/>
                  </a:lnTo>
                  <a:lnTo>
                    <a:pt x="471512" y="145592"/>
                  </a:lnTo>
                  <a:lnTo>
                    <a:pt x="451065" y="146354"/>
                  </a:lnTo>
                  <a:lnTo>
                    <a:pt x="440829" y="146481"/>
                  </a:lnTo>
                  <a:lnTo>
                    <a:pt x="436587" y="146608"/>
                  </a:lnTo>
                  <a:lnTo>
                    <a:pt x="430466" y="146735"/>
                  </a:lnTo>
                  <a:lnTo>
                    <a:pt x="420090" y="146735"/>
                  </a:lnTo>
                  <a:lnTo>
                    <a:pt x="409714" y="146862"/>
                  </a:lnTo>
                  <a:lnTo>
                    <a:pt x="403593" y="146862"/>
                  </a:lnTo>
                  <a:lnTo>
                    <a:pt x="399338" y="146862"/>
                  </a:lnTo>
                  <a:lnTo>
                    <a:pt x="384975" y="146621"/>
                  </a:lnTo>
                  <a:lnTo>
                    <a:pt x="355168" y="145719"/>
                  </a:lnTo>
                  <a:lnTo>
                    <a:pt x="337908" y="145046"/>
                  </a:lnTo>
                  <a:lnTo>
                    <a:pt x="336626" y="144983"/>
                  </a:lnTo>
                  <a:lnTo>
                    <a:pt x="336321" y="144970"/>
                  </a:lnTo>
                  <a:lnTo>
                    <a:pt x="324993" y="144449"/>
                  </a:lnTo>
                  <a:lnTo>
                    <a:pt x="282841" y="143065"/>
                  </a:lnTo>
                  <a:lnTo>
                    <a:pt x="274586" y="142925"/>
                  </a:lnTo>
                  <a:lnTo>
                    <a:pt x="274332" y="142925"/>
                  </a:lnTo>
                  <a:lnTo>
                    <a:pt x="254088" y="142544"/>
                  </a:lnTo>
                  <a:lnTo>
                    <a:pt x="233832" y="142544"/>
                  </a:lnTo>
                  <a:lnTo>
                    <a:pt x="225336" y="142544"/>
                  </a:lnTo>
                  <a:lnTo>
                    <a:pt x="222034" y="142646"/>
                  </a:lnTo>
                  <a:lnTo>
                    <a:pt x="222034" y="145846"/>
                  </a:lnTo>
                  <a:lnTo>
                    <a:pt x="221932" y="154482"/>
                  </a:lnTo>
                  <a:lnTo>
                    <a:pt x="221907" y="145973"/>
                  </a:lnTo>
                  <a:lnTo>
                    <a:pt x="222034" y="145846"/>
                  </a:lnTo>
                  <a:lnTo>
                    <a:pt x="222034" y="142646"/>
                  </a:lnTo>
                  <a:lnTo>
                    <a:pt x="178625" y="143332"/>
                  </a:lnTo>
                  <a:lnTo>
                    <a:pt x="133007" y="144957"/>
                  </a:lnTo>
                  <a:lnTo>
                    <a:pt x="118287" y="145694"/>
                  </a:lnTo>
                  <a:lnTo>
                    <a:pt x="123482" y="145465"/>
                  </a:lnTo>
                  <a:lnTo>
                    <a:pt x="114998" y="145846"/>
                  </a:lnTo>
                  <a:lnTo>
                    <a:pt x="97243" y="146621"/>
                  </a:lnTo>
                  <a:lnTo>
                    <a:pt x="86728" y="146862"/>
                  </a:lnTo>
                  <a:lnTo>
                    <a:pt x="75971" y="146989"/>
                  </a:lnTo>
                  <a:lnTo>
                    <a:pt x="71729" y="146989"/>
                  </a:lnTo>
                  <a:lnTo>
                    <a:pt x="53505" y="146989"/>
                  </a:lnTo>
                  <a:lnTo>
                    <a:pt x="46266" y="146748"/>
                  </a:lnTo>
                  <a:lnTo>
                    <a:pt x="45593" y="146735"/>
                  </a:lnTo>
                  <a:lnTo>
                    <a:pt x="42037" y="146608"/>
                  </a:lnTo>
                  <a:lnTo>
                    <a:pt x="39598" y="146608"/>
                  </a:lnTo>
                  <a:lnTo>
                    <a:pt x="33134" y="146354"/>
                  </a:lnTo>
                  <a:lnTo>
                    <a:pt x="24498" y="145288"/>
                  </a:lnTo>
                  <a:lnTo>
                    <a:pt x="24498" y="158292"/>
                  </a:lnTo>
                  <a:lnTo>
                    <a:pt x="19596" y="156794"/>
                  </a:lnTo>
                  <a:lnTo>
                    <a:pt x="18605" y="155486"/>
                  </a:lnTo>
                  <a:lnTo>
                    <a:pt x="19583" y="156768"/>
                  </a:lnTo>
                  <a:lnTo>
                    <a:pt x="24498" y="158292"/>
                  </a:lnTo>
                  <a:lnTo>
                    <a:pt x="24498" y="145288"/>
                  </a:lnTo>
                  <a:lnTo>
                    <a:pt x="22898" y="145084"/>
                  </a:lnTo>
                  <a:lnTo>
                    <a:pt x="21793" y="144970"/>
                  </a:lnTo>
                  <a:lnTo>
                    <a:pt x="21793" y="145973"/>
                  </a:lnTo>
                  <a:lnTo>
                    <a:pt x="21793" y="144970"/>
                  </a:lnTo>
                  <a:lnTo>
                    <a:pt x="20167" y="144716"/>
                  </a:lnTo>
                  <a:lnTo>
                    <a:pt x="20167" y="148259"/>
                  </a:lnTo>
                  <a:lnTo>
                    <a:pt x="19824" y="147561"/>
                  </a:lnTo>
                  <a:lnTo>
                    <a:pt x="19621" y="147167"/>
                  </a:lnTo>
                  <a:lnTo>
                    <a:pt x="19824" y="147561"/>
                  </a:lnTo>
                  <a:lnTo>
                    <a:pt x="20040" y="147383"/>
                  </a:lnTo>
                  <a:lnTo>
                    <a:pt x="19926" y="147751"/>
                  </a:lnTo>
                  <a:lnTo>
                    <a:pt x="20167" y="148259"/>
                  </a:lnTo>
                  <a:lnTo>
                    <a:pt x="20167" y="144716"/>
                  </a:lnTo>
                  <a:lnTo>
                    <a:pt x="18834" y="144513"/>
                  </a:lnTo>
                  <a:lnTo>
                    <a:pt x="18834" y="153085"/>
                  </a:lnTo>
                  <a:lnTo>
                    <a:pt x="18732" y="153593"/>
                  </a:lnTo>
                  <a:lnTo>
                    <a:pt x="18770" y="153263"/>
                  </a:lnTo>
                  <a:lnTo>
                    <a:pt x="18821" y="152768"/>
                  </a:lnTo>
                  <a:lnTo>
                    <a:pt x="18770" y="153263"/>
                  </a:lnTo>
                  <a:lnTo>
                    <a:pt x="18834" y="153085"/>
                  </a:lnTo>
                  <a:lnTo>
                    <a:pt x="18834" y="144513"/>
                  </a:lnTo>
                  <a:lnTo>
                    <a:pt x="18503" y="144449"/>
                  </a:lnTo>
                  <a:lnTo>
                    <a:pt x="14655" y="143560"/>
                  </a:lnTo>
                  <a:lnTo>
                    <a:pt x="14312" y="143484"/>
                  </a:lnTo>
                  <a:lnTo>
                    <a:pt x="18542" y="144957"/>
                  </a:lnTo>
                  <a:lnTo>
                    <a:pt x="18630" y="145084"/>
                  </a:lnTo>
                  <a:lnTo>
                    <a:pt x="18542" y="144957"/>
                  </a:lnTo>
                  <a:lnTo>
                    <a:pt x="17018" y="144437"/>
                  </a:lnTo>
                  <a:lnTo>
                    <a:pt x="17018" y="156006"/>
                  </a:lnTo>
                  <a:lnTo>
                    <a:pt x="15328" y="155486"/>
                  </a:lnTo>
                  <a:lnTo>
                    <a:pt x="17018" y="156006"/>
                  </a:lnTo>
                  <a:lnTo>
                    <a:pt x="17018" y="144437"/>
                  </a:lnTo>
                  <a:lnTo>
                    <a:pt x="14109" y="143433"/>
                  </a:lnTo>
                  <a:lnTo>
                    <a:pt x="12687" y="143090"/>
                  </a:lnTo>
                  <a:lnTo>
                    <a:pt x="12509" y="142900"/>
                  </a:lnTo>
                  <a:lnTo>
                    <a:pt x="12509" y="143306"/>
                  </a:lnTo>
                  <a:lnTo>
                    <a:pt x="11239" y="142925"/>
                  </a:lnTo>
                  <a:lnTo>
                    <a:pt x="11239" y="153987"/>
                  </a:lnTo>
                  <a:lnTo>
                    <a:pt x="7454" y="154355"/>
                  </a:lnTo>
                  <a:lnTo>
                    <a:pt x="8737" y="154228"/>
                  </a:lnTo>
                  <a:lnTo>
                    <a:pt x="10020" y="154101"/>
                  </a:lnTo>
                  <a:lnTo>
                    <a:pt x="11239" y="153987"/>
                  </a:lnTo>
                  <a:lnTo>
                    <a:pt x="11239" y="142925"/>
                  </a:lnTo>
                  <a:lnTo>
                    <a:pt x="10769" y="142773"/>
                  </a:lnTo>
                  <a:lnTo>
                    <a:pt x="10934" y="142671"/>
                  </a:lnTo>
                  <a:lnTo>
                    <a:pt x="10871" y="142798"/>
                  </a:lnTo>
                  <a:lnTo>
                    <a:pt x="12509" y="143306"/>
                  </a:lnTo>
                  <a:lnTo>
                    <a:pt x="12509" y="142900"/>
                  </a:lnTo>
                  <a:lnTo>
                    <a:pt x="12065" y="142722"/>
                  </a:lnTo>
                  <a:lnTo>
                    <a:pt x="11544" y="142544"/>
                  </a:lnTo>
                  <a:lnTo>
                    <a:pt x="10579" y="142405"/>
                  </a:lnTo>
                  <a:lnTo>
                    <a:pt x="8851" y="142151"/>
                  </a:lnTo>
                  <a:lnTo>
                    <a:pt x="10579" y="142405"/>
                  </a:lnTo>
                  <a:lnTo>
                    <a:pt x="8724" y="142011"/>
                  </a:lnTo>
                  <a:lnTo>
                    <a:pt x="8724" y="142163"/>
                  </a:lnTo>
                  <a:lnTo>
                    <a:pt x="8585" y="142087"/>
                  </a:lnTo>
                  <a:lnTo>
                    <a:pt x="8724" y="142163"/>
                  </a:lnTo>
                  <a:lnTo>
                    <a:pt x="8724" y="142011"/>
                  </a:lnTo>
                  <a:lnTo>
                    <a:pt x="8318" y="141922"/>
                  </a:lnTo>
                  <a:lnTo>
                    <a:pt x="8102" y="141884"/>
                  </a:lnTo>
                  <a:lnTo>
                    <a:pt x="7073" y="141655"/>
                  </a:lnTo>
                  <a:lnTo>
                    <a:pt x="5283" y="141274"/>
                  </a:lnTo>
                  <a:lnTo>
                    <a:pt x="4686" y="141147"/>
                  </a:lnTo>
                  <a:lnTo>
                    <a:pt x="1358" y="143433"/>
                  </a:lnTo>
                  <a:lnTo>
                    <a:pt x="901" y="145491"/>
                  </a:lnTo>
                  <a:lnTo>
                    <a:pt x="1422" y="144703"/>
                  </a:lnTo>
                  <a:lnTo>
                    <a:pt x="1524" y="144475"/>
                  </a:lnTo>
                  <a:lnTo>
                    <a:pt x="457" y="148894"/>
                  </a:lnTo>
                  <a:lnTo>
                    <a:pt x="342" y="150164"/>
                  </a:lnTo>
                  <a:lnTo>
                    <a:pt x="317" y="150799"/>
                  </a:lnTo>
                  <a:lnTo>
                    <a:pt x="355" y="150926"/>
                  </a:lnTo>
                  <a:lnTo>
                    <a:pt x="647" y="151295"/>
                  </a:lnTo>
                  <a:lnTo>
                    <a:pt x="1549" y="152400"/>
                  </a:lnTo>
                  <a:lnTo>
                    <a:pt x="482" y="150418"/>
                  </a:lnTo>
                  <a:lnTo>
                    <a:pt x="1600" y="152450"/>
                  </a:lnTo>
                  <a:lnTo>
                    <a:pt x="2298" y="153314"/>
                  </a:lnTo>
                  <a:lnTo>
                    <a:pt x="1549" y="152400"/>
                  </a:lnTo>
                  <a:lnTo>
                    <a:pt x="647" y="151295"/>
                  </a:lnTo>
                  <a:lnTo>
                    <a:pt x="2082" y="153466"/>
                  </a:lnTo>
                  <a:lnTo>
                    <a:pt x="3898" y="153873"/>
                  </a:lnTo>
                  <a:lnTo>
                    <a:pt x="7531" y="155079"/>
                  </a:lnTo>
                  <a:lnTo>
                    <a:pt x="7810" y="155168"/>
                  </a:lnTo>
                  <a:lnTo>
                    <a:pt x="8394" y="155371"/>
                  </a:lnTo>
                  <a:lnTo>
                    <a:pt x="8724" y="155486"/>
                  </a:lnTo>
                  <a:lnTo>
                    <a:pt x="14249" y="157403"/>
                  </a:lnTo>
                  <a:lnTo>
                    <a:pt x="14389" y="157340"/>
                  </a:lnTo>
                  <a:lnTo>
                    <a:pt x="10363" y="156006"/>
                  </a:lnTo>
                  <a:lnTo>
                    <a:pt x="10795" y="156133"/>
                  </a:lnTo>
                  <a:lnTo>
                    <a:pt x="14389" y="157340"/>
                  </a:lnTo>
                  <a:lnTo>
                    <a:pt x="15341" y="157657"/>
                  </a:lnTo>
                  <a:lnTo>
                    <a:pt x="20104" y="158673"/>
                  </a:lnTo>
                  <a:lnTo>
                    <a:pt x="22237" y="158991"/>
                  </a:lnTo>
                  <a:lnTo>
                    <a:pt x="24841" y="159435"/>
                  </a:lnTo>
                  <a:lnTo>
                    <a:pt x="31673" y="160451"/>
                  </a:lnTo>
                  <a:lnTo>
                    <a:pt x="38582" y="160959"/>
                  </a:lnTo>
                  <a:lnTo>
                    <a:pt x="49479" y="161467"/>
                  </a:lnTo>
                  <a:lnTo>
                    <a:pt x="53060" y="161594"/>
                  </a:lnTo>
                  <a:lnTo>
                    <a:pt x="60655" y="161848"/>
                  </a:lnTo>
                  <a:lnTo>
                    <a:pt x="73609" y="162039"/>
                  </a:lnTo>
                  <a:lnTo>
                    <a:pt x="75857" y="162102"/>
                  </a:lnTo>
                  <a:lnTo>
                    <a:pt x="80010" y="162102"/>
                  </a:lnTo>
                  <a:lnTo>
                    <a:pt x="86893" y="162102"/>
                  </a:lnTo>
                  <a:lnTo>
                    <a:pt x="97942" y="161848"/>
                  </a:lnTo>
                  <a:lnTo>
                    <a:pt x="108978" y="161467"/>
                  </a:lnTo>
                  <a:lnTo>
                    <a:pt x="115709" y="161163"/>
                  </a:lnTo>
                  <a:lnTo>
                    <a:pt x="171869" y="158927"/>
                  </a:lnTo>
                  <a:lnTo>
                    <a:pt x="225386" y="157911"/>
                  </a:lnTo>
                  <a:lnTo>
                    <a:pt x="233883" y="157911"/>
                  </a:lnTo>
                  <a:lnTo>
                    <a:pt x="241782" y="157911"/>
                  </a:lnTo>
                  <a:lnTo>
                    <a:pt x="273964" y="158292"/>
                  </a:lnTo>
                  <a:lnTo>
                    <a:pt x="293624" y="158800"/>
                  </a:lnTo>
                  <a:lnTo>
                    <a:pt x="344055" y="160705"/>
                  </a:lnTo>
                  <a:lnTo>
                    <a:pt x="369544" y="161594"/>
                  </a:lnTo>
                  <a:lnTo>
                    <a:pt x="394957" y="162166"/>
                  </a:lnTo>
                  <a:lnTo>
                    <a:pt x="399275" y="162229"/>
                  </a:lnTo>
                  <a:lnTo>
                    <a:pt x="403529" y="162229"/>
                  </a:lnTo>
                  <a:lnTo>
                    <a:pt x="420192" y="162229"/>
                  </a:lnTo>
                  <a:lnTo>
                    <a:pt x="437997" y="161975"/>
                  </a:lnTo>
                  <a:lnTo>
                    <a:pt x="441096" y="161975"/>
                  </a:lnTo>
                  <a:lnTo>
                    <a:pt x="451485" y="161721"/>
                  </a:lnTo>
                  <a:lnTo>
                    <a:pt x="472236" y="160959"/>
                  </a:lnTo>
                  <a:lnTo>
                    <a:pt x="478320" y="160667"/>
                  </a:lnTo>
                  <a:lnTo>
                    <a:pt x="482612" y="160451"/>
                  </a:lnTo>
                  <a:lnTo>
                    <a:pt x="491947" y="159943"/>
                  </a:lnTo>
                  <a:lnTo>
                    <a:pt x="510641" y="159181"/>
                  </a:lnTo>
                  <a:lnTo>
                    <a:pt x="519988" y="159054"/>
                  </a:lnTo>
                  <a:lnTo>
                    <a:pt x="531317" y="158800"/>
                  </a:lnTo>
                  <a:lnTo>
                    <a:pt x="547966" y="158800"/>
                  </a:lnTo>
                  <a:lnTo>
                    <a:pt x="550849" y="159181"/>
                  </a:lnTo>
                  <a:lnTo>
                    <a:pt x="553529" y="158838"/>
                  </a:lnTo>
                  <a:lnTo>
                    <a:pt x="562914" y="159181"/>
                  </a:lnTo>
                  <a:lnTo>
                    <a:pt x="573252" y="160070"/>
                  </a:lnTo>
                  <a:lnTo>
                    <a:pt x="584606" y="161340"/>
                  </a:lnTo>
                  <a:lnTo>
                    <a:pt x="593509" y="162433"/>
                  </a:lnTo>
                  <a:lnTo>
                    <a:pt x="598068" y="162991"/>
                  </a:lnTo>
                  <a:lnTo>
                    <a:pt x="625690" y="166293"/>
                  </a:lnTo>
                  <a:lnTo>
                    <a:pt x="632091" y="166903"/>
                  </a:lnTo>
                  <a:lnTo>
                    <a:pt x="636333" y="167309"/>
                  </a:lnTo>
                  <a:lnTo>
                    <a:pt x="643928" y="167817"/>
                  </a:lnTo>
                  <a:lnTo>
                    <a:pt x="651522" y="168452"/>
                  </a:lnTo>
                  <a:lnTo>
                    <a:pt x="662406" y="168998"/>
                  </a:lnTo>
                  <a:lnTo>
                    <a:pt x="666737" y="169214"/>
                  </a:lnTo>
                  <a:lnTo>
                    <a:pt x="670979" y="169468"/>
                  </a:lnTo>
                  <a:lnTo>
                    <a:pt x="671106" y="169354"/>
                  </a:lnTo>
                  <a:lnTo>
                    <a:pt x="678688" y="169595"/>
                  </a:lnTo>
                  <a:lnTo>
                    <a:pt x="702602" y="170103"/>
                  </a:lnTo>
                  <a:lnTo>
                    <a:pt x="718807" y="170230"/>
                  </a:lnTo>
                  <a:lnTo>
                    <a:pt x="748715" y="170357"/>
                  </a:lnTo>
                  <a:lnTo>
                    <a:pt x="778611" y="170357"/>
                  </a:lnTo>
                  <a:lnTo>
                    <a:pt x="787107" y="170357"/>
                  </a:lnTo>
                  <a:lnTo>
                    <a:pt x="801611" y="170357"/>
                  </a:lnTo>
                  <a:lnTo>
                    <a:pt x="839089" y="169595"/>
                  </a:lnTo>
                  <a:lnTo>
                    <a:pt x="853490" y="169011"/>
                  </a:lnTo>
                  <a:lnTo>
                    <a:pt x="857554" y="168859"/>
                  </a:lnTo>
                  <a:lnTo>
                    <a:pt x="858354" y="168821"/>
                  </a:lnTo>
                  <a:lnTo>
                    <a:pt x="862063" y="168706"/>
                  </a:lnTo>
                  <a:lnTo>
                    <a:pt x="934567" y="165862"/>
                  </a:lnTo>
                  <a:lnTo>
                    <a:pt x="937107" y="165773"/>
                  </a:lnTo>
                  <a:lnTo>
                    <a:pt x="943127" y="165531"/>
                  </a:lnTo>
                  <a:lnTo>
                    <a:pt x="997483" y="163626"/>
                  </a:lnTo>
                  <a:lnTo>
                    <a:pt x="1005344" y="163372"/>
                  </a:lnTo>
                  <a:lnTo>
                    <a:pt x="1022248" y="162737"/>
                  </a:lnTo>
                  <a:lnTo>
                    <a:pt x="1038987" y="162090"/>
                  </a:lnTo>
                  <a:lnTo>
                    <a:pt x="1043241" y="161848"/>
                  </a:lnTo>
                  <a:lnTo>
                    <a:pt x="1039964" y="162052"/>
                  </a:lnTo>
                  <a:lnTo>
                    <a:pt x="1047496" y="161721"/>
                  </a:lnTo>
                  <a:lnTo>
                    <a:pt x="1083538" y="160540"/>
                  </a:lnTo>
                  <a:lnTo>
                    <a:pt x="1087831" y="160451"/>
                  </a:lnTo>
                  <a:lnTo>
                    <a:pt x="1098499" y="160197"/>
                  </a:lnTo>
                  <a:lnTo>
                    <a:pt x="1119847" y="159943"/>
                  </a:lnTo>
                  <a:lnTo>
                    <a:pt x="1126274" y="159943"/>
                  </a:lnTo>
                  <a:lnTo>
                    <a:pt x="1134770" y="159943"/>
                  </a:lnTo>
                  <a:lnTo>
                    <a:pt x="1149794" y="159943"/>
                  </a:lnTo>
                  <a:lnTo>
                    <a:pt x="1164793" y="160172"/>
                  </a:lnTo>
                  <a:lnTo>
                    <a:pt x="1166215" y="160197"/>
                  </a:lnTo>
                  <a:lnTo>
                    <a:pt x="1173327" y="160324"/>
                  </a:lnTo>
                  <a:lnTo>
                    <a:pt x="1178750" y="160451"/>
                  </a:lnTo>
                  <a:lnTo>
                    <a:pt x="1188427" y="160832"/>
                  </a:lnTo>
                  <a:lnTo>
                    <a:pt x="1198105" y="161086"/>
                  </a:lnTo>
                  <a:lnTo>
                    <a:pt x="1203528" y="161340"/>
                  </a:lnTo>
                  <a:lnTo>
                    <a:pt x="1207782" y="161594"/>
                  </a:lnTo>
                  <a:lnTo>
                    <a:pt x="1239050" y="162737"/>
                  </a:lnTo>
                  <a:lnTo>
                    <a:pt x="1245209" y="162852"/>
                  </a:lnTo>
                  <a:lnTo>
                    <a:pt x="1249476" y="162991"/>
                  </a:lnTo>
                  <a:lnTo>
                    <a:pt x="1265961" y="163245"/>
                  </a:lnTo>
                  <a:lnTo>
                    <a:pt x="1298930" y="163499"/>
                  </a:lnTo>
                  <a:lnTo>
                    <a:pt x="1311160" y="163499"/>
                  </a:lnTo>
                  <a:lnTo>
                    <a:pt x="1319657" y="163499"/>
                  </a:lnTo>
                  <a:lnTo>
                    <a:pt x="1376870" y="163944"/>
                  </a:lnTo>
                  <a:lnTo>
                    <a:pt x="1380172" y="164007"/>
                  </a:lnTo>
                  <a:lnTo>
                    <a:pt x="1382991" y="164071"/>
                  </a:lnTo>
                  <a:lnTo>
                    <a:pt x="1385430" y="164134"/>
                  </a:lnTo>
                  <a:lnTo>
                    <a:pt x="1404277" y="164515"/>
                  </a:lnTo>
                  <a:lnTo>
                    <a:pt x="1427391" y="164642"/>
                  </a:lnTo>
                  <a:lnTo>
                    <a:pt x="1469339" y="164642"/>
                  </a:lnTo>
                  <a:lnTo>
                    <a:pt x="1477835" y="164642"/>
                  </a:lnTo>
                  <a:lnTo>
                    <a:pt x="1520913" y="164769"/>
                  </a:lnTo>
                  <a:lnTo>
                    <a:pt x="1563992" y="164388"/>
                  </a:lnTo>
                  <a:lnTo>
                    <a:pt x="1568234" y="164388"/>
                  </a:lnTo>
                  <a:lnTo>
                    <a:pt x="1609966" y="163461"/>
                  </a:lnTo>
                  <a:lnTo>
                    <a:pt x="1624584" y="163118"/>
                  </a:lnTo>
                  <a:lnTo>
                    <a:pt x="1659788" y="162737"/>
                  </a:lnTo>
                  <a:lnTo>
                    <a:pt x="1665465" y="162737"/>
                  </a:lnTo>
                  <a:lnTo>
                    <a:pt x="1675409" y="162864"/>
                  </a:lnTo>
                  <a:lnTo>
                    <a:pt x="1685340" y="162864"/>
                  </a:lnTo>
                  <a:lnTo>
                    <a:pt x="1691005" y="162966"/>
                  </a:lnTo>
                  <a:lnTo>
                    <a:pt x="1695284" y="163118"/>
                  </a:lnTo>
                  <a:lnTo>
                    <a:pt x="1705952" y="163245"/>
                  </a:lnTo>
                  <a:lnTo>
                    <a:pt x="1733702" y="164236"/>
                  </a:lnTo>
                  <a:lnTo>
                    <a:pt x="1737982" y="164388"/>
                  </a:lnTo>
                  <a:lnTo>
                    <a:pt x="1748815" y="164896"/>
                  </a:lnTo>
                  <a:lnTo>
                    <a:pt x="1759661" y="165277"/>
                  </a:lnTo>
                  <a:lnTo>
                    <a:pt x="1777009" y="165709"/>
                  </a:lnTo>
                  <a:lnTo>
                    <a:pt x="1780222" y="165785"/>
                  </a:lnTo>
                  <a:lnTo>
                    <a:pt x="1785594" y="165912"/>
                  </a:lnTo>
                  <a:lnTo>
                    <a:pt x="1791627" y="166039"/>
                  </a:lnTo>
                  <a:lnTo>
                    <a:pt x="1826742" y="166420"/>
                  </a:lnTo>
                  <a:lnTo>
                    <a:pt x="1826856" y="166293"/>
                  </a:lnTo>
                  <a:lnTo>
                    <a:pt x="1837347" y="166039"/>
                  </a:lnTo>
                  <a:lnTo>
                    <a:pt x="1852218" y="165404"/>
                  </a:lnTo>
                  <a:lnTo>
                    <a:pt x="1878177" y="163372"/>
                  </a:lnTo>
                  <a:lnTo>
                    <a:pt x="1879765" y="163245"/>
                  </a:lnTo>
                  <a:lnTo>
                    <a:pt x="1881873" y="163118"/>
                  </a:lnTo>
                  <a:lnTo>
                    <a:pt x="1885873" y="162763"/>
                  </a:lnTo>
                  <a:lnTo>
                    <a:pt x="1886115" y="162737"/>
                  </a:lnTo>
                  <a:lnTo>
                    <a:pt x="1902218" y="161340"/>
                  </a:lnTo>
                  <a:lnTo>
                    <a:pt x="1947405" y="158800"/>
                  </a:lnTo>
                  <a:lnTo>
                    <a:pt x="2048776" y="158292"/>
                  </a:lnTo>
                  <a:lnTo>
                    <a:pt x="2057273" y="158292"/>
                  </a:lnTo>
                  <a:lnTo>
                    <a:pt x="2071928" y="158292"/>
                  </a:lnTo>
                  <a:lnTo>
                    <a:pt x="2128634" y="157911"/>
                  </a:lnTo>
                  <a:lnTo>
                    <a:pt x="2143366" y="157657"/>
                  </a:lnTo>
                  <a:lnTo>
                    <a:pt x="2154224" y="157276"/>
                  </a:lnTo>
                  <a:lnTo>
                    <a:pt x="2157044" y="157276"/>
                  </a:lnTo>
                  <a:lnTo>
                    <a:pt x="2157780" y="157276"/>
                  </a:lnTo>
                  <a:lnTo>
                    <a:pt x="2160943" y="156806"/>
                  </a:lnTo>
                  <a:lnTo>
                    <a:pt x="2161197" y="156768"/>
                  </a:lnTo>
                  <a:lnTo>
                    <a:pt x="2171839" y="155244"/>
                  </a:lnTo>
                  <a:lnTo>
                    <a:pt x="2173198" y="155117"/>
                  </a:lnTo>
                  <a:lnTo>
                    <a:pt x="2173097" y="154965"/>
                  </a:lnTo>
                  <a:lnTo>
                    <a:pt x="2173313" y="155117"/>
                  </a:lnTo>
                  <a:lnTo>
                    <a:pt x="2175179" y="154940"/>
                  </a:lnTo>
                  <a:lnTo>
                    <a:pt x="2178291" y="154647"/>
                  </a:lnTo>
                  <a:lnTo>
                    <a:pt x="2180272" y="154482"/>
                  </a:lnTo>
                  <a:lnTo>
                    <a:pt x="2180425" y="154457"/>
                  </a:lnTo>
                  <a:lnTo>
                    <a:pt x="2181390" y="154355"/>
                  </a:lnTo>
                  <a:lnTo>
                    <a:pt x="2181542" y="154178"/>
                  </a:lnTo>
                  <a:lnTo>
                    <a:pt x="2183447" y="153720"/>
                  </a:lnTo>
                  <a:lnTo>
                    <a:pt x="2189353" y="148894"/>
                  </a:lnTo>
                  <a:lnTo>
                    <a:pt x="2190292" y="144830"/>
                  </a:lnTo>
                  <a:lnTo>
                    <a:pt x="2190369" y="144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91706" y="701635"/>
              <a:ext cx="260412" cy="1499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25806" y="708958"/>
              <a:ext cx="786311" cy="1845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88470" y="736187"/>
              <a:ext cx="132379" cy="11397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04855" y="755382"/>
              <a:ext cx="21590" cy="76200"/>
            </a:xfrm>
            <a:custGeom>
              <a:avLst/>
              <a:gdLst/>
              <a:ahLst/>
              <a:cxnLst/>
              <a:rect l="l" t="t" r="r" b="b"/>
              <a:pathLst>
                <a:path w="21589" h="76200">
                  <a:moveTo>
                    <a:pt x="3708" y="9677"/>
                  </a:moveTo>
                  <a:lnTo>
                    <a:pt x="3594" y="9994"/>
                  </a:lnTo>
                  <a:lnTo>
                    <a:pt x="3708" y="9677"/>
                  </a:lnTo>
                  <a:close/>
                </a:path>
                <a:path w="21589" h="76200">
                  <a:moveTo>
                    <a:pt x="15824" y="13652"/>
                  </a:moveTo>
                  <a:lnTo>
                    <a:pt x="15481" y="11722"/>
                  </a:lnTo>
                  <a:lnTo>
                    <a:pt x="15392" y="12661"/>
                  </a:lnTo>
                  <a:lnTo>
                    <a:pt x="15379" y="11137"/>
                  </a:lnTo>
                  <a:lnTo>
                    <a:pt x="15481" y="11722"/>
                  </a:lnTo>
                  <a:lnTo>
                    <a:pt x="15494" y="11074"/>
                  </a:lnTo>
                  <a:lnTo>
                    <a:pt x="15227" y="10236"/>
                  </a:lnTo>
                  <a:lnTo>
                    <a:pt x="14744" y="7442"/>
                  </a:lnTo>
                  <a:lnTo>
                    <a:pt x="14744" y="8813"/>
                  </a:lnTo>
                  <a:lnTo>
                    <a:pt x="14046" y="6870"/>
                  </a:lnTo>
                  <a:lnTo>
                    <a:pt x="14605" y="8407"/>
                  </a:lnTo>
                  <a:lnTo>
                    <a:pt x="14744" y="8813"/>
                  </a:lnTo>
                  <a:lnTo>
                    <a:pt x="14744" y="7442"/>
                  </a:lnTo>
                  <a:lnTo>
                    <a:pt x="14147" y="6946"/>
                  </a:lnTo>
                  <a:lnTo>
                    <a:pt x="13233" y="3911"/>
                  </a:lnTo>
                  <a:lnTo>
                    <a:pt x="12522" y="1562"/>
                  </a:lnTo>
                  <a:lnTo>
                    <a:pt x="9588" y="0"/>
                  </a:lnTo>
                  <a:lnTo>
                    <a:pt x="4318" y="1587"/>
                  </a:lnTo>
                  <a:lnTo>
                    <a:pt x="2755" y="4038"/>
                  </a:lnTo>
                  <a:lnTo>
                    <a:pt x="3594" y="9906"/>
                  </a:lnTo>
                  <a:lnTo>
                    <a:pt x="3695" y="9677"/>
                  </a:lnTo>
                  <a:lnTo>
                    <a:pt x="4622" y="7543"/>
                  </a:lnTo>
                  <a:lnTo>
                    <a:pt x="3708" y="9677"/>
                  </a:lnTo>
                  <a:lnTo>
                    <a:pt x="3632" y="10236"/>
                  </a:lnTo>
                  <a:lnTo>
                    <a:pt x="4089" y="14020"/>
                  </a:lnTo>
                  <a:lnTo>
                    <a:pt x="3594" y="9994"/>
                  </a:lnTo>
                  <a:lnTo>
                    <a:pt x="3530" y="10172"/>
                  </a:lnTo>
                  <a:lnTo>
                    <a:pt x="3594" y="9906"/>
                  </a:lnTo>
                  <a:lnTo>
                    <a:pt x="2794" y="11722"/>
                  </a:lnTo>
                  <a:lnTo>
                    <a:pt x="2755" y="12420"/>
                  </a:lnTo>
                  <a:lnTo>
                    <a:pt x="2857" y="12103"/>
                  </a:lnTo>
                  <a:lnTo>
                    <a:pt x="2857" y="12801"/>
                  </a:lnTo>
                  <a:lnTo>
                    <a:pt x="2755" y="12420"/>
                  </a:lnTo>
                  <a:lnTo>
                    <a:pt x="2616" y="12801"/>
                  </a:lnTo>
                  <a:lnTo>
                    <a:pt x="3187" y="13982"/>
                  </a:lnTo>
                  <a:lnTo>
                    <a:pt x="3771" y="15201"/>
                  </a:lnTo>
                  <a:lnTo>
                    <a:pt x="3187" y="13982"/>
                  </a:lnTo>
                  <a:lnTo>
                    <a:pt x="3517" y="15189"/>
                  </a:lnTo>
                  <a:lnTo>
                    <a:pt x="6070" y="19977"/>
                  </a:lnTo>
                  <a:lnTo>
                    <a:pt x="8813" y="20815"/>
                  </a:lnTo>
                  <a:lnTo>
                    <a:pt x="11493" y="19380"/>
                  </a:lnTo>
                  <a:lnTo>
                    <a:pt x="11912" y="19050"/>
                  </a:lnTo>
                  <a:lnTo>
                    <a:pt x="12484" y="18415"/>
                  </a:lnTo>
                  <a:lnTo>
                    <a:pt x="14224" y="16484"/>
                  </a:lnTo>
                  <a:lnTo>
                    <a:pt x="15824" y="13652"/>
                  </a:lnTo>
                  <a:close/>
                </a:path>
                <a:path w="21589" h="76200">
                  <a:moveTo>
                    <a:pt x="21386" y="62826"/>
                  </a:moveTo>
                  <a:lnTo>
                    <a:pt x="20497" y="59791"/>
                  </a:lnTo>
                  <a:lnTo>
                    <a:pt x="15659" y="57124"/>
                  </a:lnTo>
                  <a:lnTo>
                    <a:pt x="12623" y="58013"/>
                  </a:lnTo>
                  <a:lnTo>
                    <a:pt x="10261" y="62306"/>
                  </a:lnTo>
                  <a:lnTo>
                    <a:pt x="8585" y="63550"/>
                  </a:lnTo>
                  <a:lnTo>
                    <a:pt x="6616" y="64109"/>
                  </a:lnTo>
                  <a:lnTo>
                    <a:pt x="4597" y="64604"/>
                  </a:lnTo>
                  <a:lnTo>
                    <a:pt x="2311" y="65252"/>
                  </a:lnTo>
                  <a:lnTo>
                    <a:pt x="215" y="68478"/>
                  </a:lnTo>
                  <a:lnTo>
                    <a:pt x="0" y="70065"/>
                  </a:lnTo>
                  <a:lnTo>
                    <a:pt x="457" y="71526"/>
                  </a:lnTo>
                  <a:lnTo>
                    <a:pt x="1104" y="72872"/>
                  </a:lnTo>
                  <a:lnTo>
                    <a:pt x="1282" y="73126"/>
                  </a:lnTo>
                  <a:lnTo>
                    <a:pt x="1511" y="73406"/>
                  </a:lnTo>
                  <a:lnTo>
                    <a:pt x="4152" y="76009"/>
                  </a:lnTo>
                  <a:lnTo>
                    <a:pt x="7556" y="75425"/>
                  </a:lnTo>
                  <a:lnTo>
                    <a:pt x="7924" y="75260"/>
                  </a:lnTo>
                  <a:lnTo>
                    <a:pt x="10198" y="74180"/>
                  </a:lnTo>
                  <a:lnTo>
                    <a:pt x="14351" y="72377"/>
                  </a:lnTo>
                  <a:lnTo>
                    <a:pt x="17843" y="69278"/>
                  </a:lnTo>
                  <a:lnTo>
                    <a:pt x="21043" y="63461"/>
                  </a:lnTo>
                  <a:lnTo>
                    <a:pt x="21386" y="62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30160" y="975213"/>
              <a:ext cx="494313" cy="1611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46313" y="1020692"/>
              <a:ext cx="85625" cy="956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22196" y="1016883"/>
              <a:ext cx="108423" cy="948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10350" y="1534012"/>
              <a:ext cx="309377" cy="11623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14162" y="761828"/>
              <a:ext cx="1475167" cy="9194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1169" y="1540641"/>
              <a:ext cx="66753" cy="8400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77958" y="1536801"/>
              <a:ext cx="34290" cy="100965"/>
            </a:xfrm>
            <a:custGeom>
              <a:avLst/>
              <a:gdLst/>
              <a:ahLst/>
              <a:cxnLst/>
              <a:rect l="l" t="t" r="r" b="b"/>
              <a:pathLst>
                <a:path w="34289" h="100964">
                  <a:moveTo>
                    <a:pt x="19723" y="11887"/>
                  </a:moveTo>
                  <a:lnTo>
                    <a:pt x="17894" y="7848"/>
                  </a:lnTo>
                  <a:lnTo>
                    <a:pt x="17462" y="6959"/>
                  </a:lnTo>
                  <a:lnTo>
                    <a:pt x="17233" y="6362"/>
                  </a:lnTo>
                  <a:lnTo>
                    <a:pt x="17233" y="6515"/>
                  </a:lnTo>
                  <a:lnTo>
                    <a:pt x="17221" y="9232"/>
                  </a:lnTo>
                  <a:lnTo>
                    <a:pt x="17183" y="6362"/>
                  </a:lnTo>
                  <a:lnTo>
                    <a:pt x="17005" y="5803"/>
                  </a:lnTo>
                  <a:lnTo>
                    <a:pt x="17183" y="6362"/>
                  </a:lnTo>
                  <a:lnTo>
                    <a:pt x="17233" y="6515"/>
                  </a:lnTo>
                  <a:lnTo>
                    <a:pt x="17233" y="6362"/>
                  </a:lnTo>
                  <a:lnTo>
                    <a:pt x="17233" y="5359"/>
                  </a:lnTo>
                  <a:lnTo>
                    <a:pt x="16700" y="4826"/>
                  </a:lnTo>
                  <a:lnTo>
                    <a:pt x="15468" y="927"/>
                  </a:lnTo>
                  <a:lnTo>
                    <a:pt x="15252" y="901"/>
                  </a:lnTo>
                  <a:lnTo>
                    <a:pt x="8483" y="25"/>
                  </a:lnTo>
                  <a:lnTo>
                    <a:pt x="8483" y="14274"/>
                  </a:lnTo>
                  <a:lnTo>
                    <a:pt x="7569" y="13144"/>
                  </a:lnTo>
                  <a:lnTo>
                    <a:pt x="8483" y="14274"/>
                  </a:lnTo>
                  <a:lnTo>
                    <a:pt x="8483" y="25"/>
                  </a:lnTo>
                  <a:lnTo>
                    <a:pt x="8343" y="0"/>
                  </a:lnTo>
                  <a:lnTo>
                    <a:pt x="6464" y="3136"/>
                  </a:lnTo>
                  <a:lnTo>
                    <a:pt x="5727" y="3429"/>
                  </a:lnTo>
                  <a:lnTo>
                    <a:pt x="5232" y="4597"/>
                  </a:lnTo>
                  <a:lnTo>
                    <a:pt x="4686" y="5105"/>
                  </a:lnTo>
                  <a:lnTo>
                    <a:pt x="4622" y="6007"/>
                  </a:lnTo>
                  <a:lnTo>
                    <a:pt x="4216" y="6959"/>
                  </a:lnTo>
                  <a:lnTo>
                    <a:pt x="4216" y="7099"/>
                  </a:lnTo>
                  <a:lnTo>
                    <a:pt x="4521" y="7848"/>
                  </a:lnTo>
                  <a:lnTo>
                    <a:pt x="4483" y="8432"/>
                  </a:lnTo>
                  <a:lnTo>
                    <a:pt x="4470" y="8585"/>
                  </a:lnTo>
                  <a:lnTo>
                    <a:pt x="4305" y="10871"/>
                  </a:lnTo>
                  <a:lnTo>
                    <a:pt x="4279" y="11976"/>
                  </a:lnTo>
                  <a:lnTo>
                    <a:pt x="4419" y="9537"/>
                  </a:lnTo>
                  <a:lnTo>
                    <a:pt x="4318" y="12026"/>
                  </a:lnTo>
                  <a:lnTo>
                    <a:pt x="4330" y="13220"/>
                  </a:lnTo>
                  <a:lnTo>
                    <a:pt x="5435" y="17424"/>
                  </a:lnTo>
                  <a:lnTo>
                    <a:pt x="6667" y="23990"/>
                  </a:lnTo>
                  <a:lnTo>
                    <a:pt x="8915" y="25539"/>
                  </a:lnTo>
                  <a:lnTo>
                    <a:pt x="12928" y="24790"/>
                  </a:lnTo>
                  <a:lnTo>
                    <a:pt x="14249" y="23545"/>
                  </a:lnTo>
                  <a:lnTo>
                    <a:pt x="15621" y="18084"/>
                  </a:lnTo>
                  <a:lnTo>
                    <a:pt x="15709" y="17741"/>
                  </a:lnTo>
                  <a:lnTo>
                    <a:pt x="15875" y="17221"/>
                  </a:lnTo>
                  <a:lnTo>
                    <a:pt x="19100" y="14554"/>
                  </a:lnTo>
                  <a:lnTo>
                    <a:pt x="19723" y="11887"/>
                  </a:lnTo>
                  <a:close/>
                </a:path>
                <a:path w="34289" h="100964">
                  <a:moveTo>
                    <a:pt x="33832" y="72148"/>
                  </a:moveTo>
                  <a:lnTo>
                    <a:pt x="33324" y="67500"/>
                  </a:lnTo>
                  <a:lnTo>
                    <a:pt x="33083" y="65405"/>
                  </a:lnTo>
                  <a:lnTo>
                    <a:pt x="31521" y="56349"/>
                  </a:lnTo>
                  <a:lnTo>
                    <a:pt x="28511" y="54241"/>
                  </a:lnTo>
                  <a:lnTo>
                    <a:pt x="22555" y="55270"/>
                  </a:lnTo>
                  <a:lnTo>
                    <a:pt x="20510" y="57734"/>
                  </a:lnTo>
                  <a:lnTo>
                    <a:pt x="20548" y="65747"/>
                  </a:lnTo>
                  <a:lnTo>
                    <a:pt x="20002" y="69557"/>
                  </a:lnTo>
                  <a:lnTo>
                    <a:pt x="19773" y="70904"/>
                  </a:lnTo>
                  <a:lnTo>
                    <a:pt x="19037" y="72351"/>
                  </a:lnTo>
                  <a:lnTo>
                    <a:pt x="18884" y="72669"/>
                  </a:lnTo>
                  <a:lnTo>
                    <a:pt x="18783" y="72859"/>
                  </a:lnTo>
                  <a:lnTo>
                    <a:pt x="17983" y="74409"/>
                  </a:lnTo>
                  <a:lnTo>
                    <a:pt x="15989" y="76479"/>
                  </a:lnTo>
                  <a:lnTo>
                    <a:pt x="10261" y="83324"/>
                  </a:lnTo>
                  <a:lnTo>
                    <a:pt x="6007" y="88023"/>
                  </a:lnTo>
                  <a:lnTo>
                    <a:pt x="0" y="94589"/>
                  </a:lnTo>
                  <a:lnTo>
                    <a:pt x="127" y="97523"/>
                  </a:lnTo>
                  <a:lnTo>
                    <a:pt x="3657" y="100749"/>
                  </a:lnTo>
                  <a:lnTo>
                    <a:pt x="6146" y="100876"/>
                  </a:lnTo>
                  <a:lnTo>
                    <a:pt x="13182" y="95567"/>
                  </a:lnTo>
                  <a:lnTo>
                    <a:pt x="18402" y="91541"/>
                  </a:lnTo>
                  <a:lnTo>
                    <a:pt x="26289" y="84493"/>
                  </a:lnTo>
                  <a:lnTo>
                    <a:pt x="28270" y="82765"/>
                  </a:lnTo>
                  <a:lnTo>
                    <a:pt x="29692" y="81534"/>
                  </a:lnTo>
                  <a:lnTo>
                    <a:pt x="31242" y="78003"/>
                  </a:lnTo>
                  <a:lnTo>
                    <a:pt x="31343" y="77812"/>
                  </a:lnTo>
                  <a:lnTo>
                    <a:pt x="32842" y="74409"/>
                  </a:lnTo>
                  <a:lnTo>
                    <a:pt x="31330" y="77812"/>
                  </a:lnTo>
                  <a:lnTo>
                    <a:pt x="32829" y="74409"/>
                  </a:lnTo>
                  <a:lnTo>
                    <a:pt x="33832" y="72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53158" y="781136"/>
              <a:ext cx="227130" cy="102432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431567" y="1663077"/>
              <a:ext cx="2406015" cy="88265"/>
            </a:xfrm>
            <a:custGeom>
              <a:avLst/>
              <a:gdLst/>
              <a:ahLst/>
              <a:cxnLst/>
              <a:rect l="l" t="t" r="r" b="b"/>
              <a:pathLst>
                <a:path w="2406015" h="88264">
                  <a:moveTo>
                    <a:pt x="1790" y="77800"/>
                  </a:moveTo>
                  <a:lnTo>
                    <a:pt x="1104" y="76822"/>
                  </a:lnTo>
                  <a:lnTo>
                    <a:pt x="1663" y="77749"/>
                  </a:lnTo>
                  <a:lnTo>
                    <a:pt x="1790" y="77800"/>
                  </a:lnTo>
                  <a:close/>
                </a:path>
                <a:path w="2406015" h="88264">
                  <a:moveTo>
                    <a:pt x="4635" y="78841"/>
                  </a:moveTo>
                  <a:lnTo>
                    <a:pt x="2197" y="78003"/>
                  </a:lnTo>
                  <a:lnTo>
                    <a:pt x="2692" y="78638"/>
                  </a:lnTo>
                  <a:lnTo>
                    <a:pt x="4635" y="78841"/>
                  </a:lnTo>
                  <a:close/>
                </a:path>
                <a:path w="2406015" h="88264">
                  <a:moveTo>
                    <a:pt x="77660" y="72402"/>
                  </a:moveTo>
                  <a:lnTo>
                    <a:pt x="70497" y="72288"/>
                  </a:lnTo>
                  <a:lnTo>
                    <a:pt x="77660" y="72402"/>
                  </a:lnTo>
                  <a:close/>
                </a:path>
                <a:path w="2406015" h="88264">
                  <a:moveTo>
                    <a:pt x="427913" y="68859"/>
                  </a:moveTo>
                  <a:lnTo>
                    <a:pt x="423633" y="69329"/>
                  </a:lnTo>
                  <a:lnTo>
                    <a:pt x="427913" y="68859"/>
                  </a:lnTo>
                  <a:close/>
                </a:path>
                <a:path w="2406015" h="88264">
                  <a:moveTo>
                    <a:pt x="432231" y="68351"/>
                  </a:moveTo>
                  <a:lnTo>
                    <a:pt x="427913" y="68859"/>
                  </a:lnTo>
                  <a:lnTo>
                    <a:pt x="432130" y="68478"/>
                  </a:lnTo>
                  <a:lnTo>
                    <a:pt x="432231" y="68351"/>
                  </a:lnTo>
                  <a:close/>
                </a:path>
                <a:path w="2406015" h="88264">
                  <a:moveTo>
                    <a:pt x="469798" y="63715"/>
                  </a:moveTo>
                  <a:lnTo>
                    <a:pt x="466699" y="64109"/>
                  </a:lnTo>
                  <a:lnTo>
                    <a:pt x="469798" y="63715"/>
                  </a:lnTo>
                  <a:close/>
                </a:path>
                <a:path w="2406015" h="88264">
                  <a:moveTo>
                    <a:pt x="473202" y="47701"/>
                  </a:moveTo>
                  <a:lnTo>
                    <a:pt x="465556" y="48691"/>
                  </a:lnTo>
                  <a:lnTo>
                    <a:pt x="473202" y="47701"/>
                  </a:lnTo>
                  <a:close/>
                </a:path>
                <a:path w="2406015" h="88264">
                  <a:moveTo>
                    <a:pt x="475246" y="62966"/>
                  </a:moveTo>
                  <a:lnTo>
                    <a:pt x="469798" y="63715"/>
                  </a:lnTo>
                  <a:lnTo>
                    <a:pt x="475195" y="63017"/>
                  </a:lnTo>
                  <a:close/>
                </a:path>
                <a:path w="2406015" h="88264">
                  <a:moveTo>
                    <a:pt x="1032002" y="47828"/>
                  </a:moveTo>
                  <a:lnTo>
                    <a:pt x="1031570" y="47777"/>
                  </a:lnTo>
                  <a:lnTo>
                    <a:pt x="1032002" y="47828"/>
                  </a:lnTo>
                  <a:close/>
                </a:path>
                <a:path w="2406015" h="88264">
                  <a:moveTo>
                    <a:pt x="1186205" y="50139"/>
                  </a:moveTo>
                  <a:lnTo>
                    <a:pt x="1184211" y="50063"/>
                  </a:lnTo>
                  <a:lnTo>
                    <a:pt x="1179969" y="49809"/>
                  </a:lnTo>
                  <a:lnTo>
                    <a:pt x="1179817" y="49961"/>
                  </a:lnTo>
                  <a:lnTo>
                    <a:pt x="1186205" y="50139"/>
                  </a:lnTo>
                  <a:close/>
                </a:path>
                <a:path w="2406015" h="88264">
                  <a:moveTo>
                    <a:pt x="2086749" y="54597"/>
                  </a:moveTo>
                  <a:lnTo>
                    <a:pt x="2084501" y="54521"/>
                  </a:lnTo>
                  <a:lnTo>
                    <a:pt x="2086749" y="54597"/>
                  </a:lnTo>
                  <a:close/>
                </a:path>
                <a:path w="2406015" h="88264">
                  <a:moveTo>
                    <a:pt x="2089518" y="54686"/>
                  </a:moveTo>
                  <a:lnTo>
                    <a:pt x="2088743" y="54635"/>
                  </a:lnTo>
                  <a:lnTo>
                    <a:pt x="2086749" y="54597"/>
                  </a:lnTo>
                  <a:lnTo>
                    <a:pt x="2089518" y="54686"/>
                  </a:lnTo>
                  <a:close/>
                </a:path>
                <a:path w="2406015" h="88264">
                  <a:moveTo>
                    <a:pt x="2205875" y="58915"/>
                  </a:moveTo>
                  <a:lnTo>
                    <a:pt x="2201380" y="58826"/>
                  </a:lnTo>
                  <a:lnTo>
                    <a:pt x="2205875" y="58915"/>
                  </a:lnTo>
                  <a:close/>
                </a:path>
                <a:path w="2406015" h="88264">
                  <a:moveTo>
                    <a:pt x="2209927" y="59004"/>
                  </a:moveTo>
                  <a:lnTo>
                    <a:pt x="2205875" y="58915"/>
                  </a:lnTo>
                  <a:lnTo>
                    <a:pt x="2209927" y="59004"/>
                  </a:lnTo>
                  <a:close/>
                </a:path>
                <a:path w="2406015" h="88264">
                  <a:moveTo>
                    <a:pt x="2401227" y="5270"/>
                  </a:moveTo>
                  <a:lnTo>
                    <a:pt x="2400147" y="2298"/>
                  </a:lnTo>
                  <a:lnTo>
                    <a:pt x="2395258" y="0"/>
                  </a:lnTo>
                  <a:lnTo>
                    <a:pt x="2392400" y="927"/>
                  </a:lnTo>
                  <a:lnTo>
                    <a:pt x="2372664" y="37084"/>
                  </a:lnTo>
                  <a:lnTo>
                    <a:pt x="2373744" y="40767"/>
                  </a:lnTo>
                  <a:lnTo>
                    <a:pt x="2379649" y="43992"/>
                  </a:lnTo>
                  <a:lnTo>
                    <a:pt x="2383332" y="42900"/>
                  </a:lnTo>
                  <a:lnTo>
                    <a:pt x="2385110" y="39624"/>
                  </a:lnTo>
                  <a:lnTo>
                    <a:pt x="2401227" y="5270"/>
                  </a:lnTo>
                  <a:close/>
                </a:path>
                <a:path w="2406015" h="88264">
                  <a:moveTo>
                    <a:pt x="2404567" y="69888"/>
                  </a:moveTo>
                  <a:lnTo>
                    <a:pt x="2402548" y="73888"/>
                  </a:lnTo>
                  <a:lnTo>
                    <a:pt x="2402941" y="73685"/>
                  </a:lnTo>
                  <a:lnTo>
                    <a:pt x="2404567" y="69888"/>
                  </a:lnTo>
                  <a:close/>
                </a:path>
                <a:path w="2406015" h="88264">
                  <a:moveTo>
                    <a:pt x="2405659" y="67691"/>
                  </a:moveTo>
                  <a:lnTo>
                    <a:pt x="2405532" y="66573"/>
                  </a:lnTo>
                  <a:lnTo>
                    <a:pt x="2404808" y="63893"/>
                  </a:lnTo>
                  <a:lnTo>
                    <a:pt x="2404808" y="68859"/>
                  </a:lnTo>
                  <a:lnTo>
                    <a:pt x="2404694" y="69367"/>
                  </a:lnTo>
                  <a:lnTo>
                    <a:pt x="2404795" y="68821"/>
                  </a:lnTo>
                  <a:lnTo>
                    <a:pt x="2404808" y="63893"/>
                  </a:lnTo>
                  <a:lnTo>
                    <a:pt x="2404643" y="63271"/>
                  </a:lnTo>
                  <a:lnTo>
                    <a:pt x="2402967" y="62141"/>
                  </a:lnTo>
                  <a:lnTo>
                    <a:pt x="2404097" y="63652"/>
                  </a:lnTo>
                  <a:lnTo>
                    <a:pt x="2402954" y="62141"/>
                  </a:lnTo>
                  <a:lnTo>
                    <a:pt x="2402624" y="61912"/>
                  </a:lnTo>
                  <a:lnTo>
                    <a:pt x="2401417" y="61099"/>
                  </a:lnTo>
                  <a:lnTo>
                    <a:pt x="2401417" y="63398"/>
                  </a:lnTo>
                  <a:lnTo>
                    <a:pt x="2398103" y="60096"/>
                  </a:lnTo>
                  <a:lnTo>
                    <a:pt x="2401417" y="63398"/>
                  </a:lnTo>
                  <a:lnTo>
                    <a:pt x="2401417" y="61099"/>
                  </a:lnTo>
                  <a:lnTo>
                    <a:pt x="2399766" y="59994"/>
                  </a:lnTo>
                  <a:lnTo>
                    <a:pt x="2401417" y="61099"/>
                  </a:lnTo>
                  <a:lnTo>
                    <a:pt x="2399614" y="59842"/>
                  </a:lnTo>
                  <a:lnTo>
                    <a:pt x="2399309" y="59791"/>
                  </a:lnTo>
                  <a:lnTo>
                    <a:pt x="2398471" y="59461"/>
                  </a:lnTo>
                  <a:lnTo>
                    <a:pt x="2397810" y="59220"/>
                  </a:lnTo>
                  <a:lnTo>
                    <a:pt x="2391981" y="56413"/>
                  </a:lnTo>
                  <a:lnTo>
                    <a:pt x="2386152" y="53771"/>
                  </a:lnTo>
                  <a:lnTo>
                    <a:pt x="2386152" y="67983"/>
                  </a:lnTo>
                  <a:lnTo>
                    <a:pt x="2386152" y="72034"/>
                  </a:lnTo>
                  <a:lnTo>
                    <a:pt x="2386139" y="67983"/>
                  </a:lnTo>
                  <a:lnTo>
                    <a:pt x="2386152" y="53771"/>
                  </a:lnTo>
                  <a:lnTo>
                    <a:pt x="2381377" y="51587"/>
                  </a:lnTo>
                  <a:lnTo>
                    <a:pt x="2378392" y="52603"/>
                  </a:lnTo>
                  <a:lnTo>
                    <a:pt x="2376487" y="56667"/>
                  </a:lnTo>
                  <a:lnTo>
                    <a:pt x="2376411" y="57569"/>
                  </a:lnTo>
                  <a:lnTo>
                    <a:pt x="2376779" y="59461"/>
                  </a:lnTo>
                  <a:lnTo>
                    <a:pt x="2377478" y="60071"/>
                  </a:lnTo>
                  <a:lnTo>
                    <a:pt x="2324049" y="59994"/>
                  </a:lnTo>
                  <a:lnTo>
                    <a:pt x="2327351" y="63271"/>
                  </a:lnTo>
                  <a:lnTo>
                    <a:pt x="2324049" y="59994"/>
                  </a:lnTo>
                  <a:lnTo>
                    <a:pt x="2315540" y="59982"/>
                  </a:lnTo>
                  <a:lnTo>
                    <a:pt x="2312200" y="59982"/>
                  </a:lnTo>
                  <a:lnTo>
                    <a:pt x="2312200" y="63284"/>
                  </a:lnTo>
                  <a:lnTo>
                    <a:pt x="2312174" y="72009"/>
                  </a:lnTo>
                  <a:lnTo>
                    <a:pt x="2312085" y="63398"/>
                  </a:lnTo>
                  <a:lnTo>
                    <a:pt x="2312200" y="59982"/>
                  </a:lnTo>
                  <a:lnTo>
                    <a:pt x="2291702" y="59982"/>
                  </a:lnTo>
                  <a:lnTo>
                    <a:pt x="2249767" y="59842"/>
                  </a:lnTo>
                  <a:lnTo>
                    <a:pt x="2236965" y="59626"/>
                  </a:lnTo>
                  <a:lnTo>
                    <a:pt x="2236622" y="59613"/>
                  </a:lnTo>
                  <a:lnTo>
                    <a:pt x="2235784" y="59588"/>
                  </a:lnTo>
                  <a:lnTo>
                    <a:pt x="2196744" y="58826"/>
                  </a:lnTo>
                  <a:lnTo>
                    <a:pt x="2174329" y="58204"/>
                  </a:lnTo>
                  <a:lnTo>
                    <a:pt x="2172982" y="58153"/>
                  </a:lnTo>
                  <a:lnTo>
                    <a:pt x="2172703" y="58153"/>
                  </a:lnTo>
                  <a:lnTo>
                    <a:pt x="2167267" y="57937"/>
                  </a:lnTo>
                  <a:lnTo>
                    <a:pt x="2140483" y="56921"/>
                  </a:lnTo>
                  <a:lnTo>
                    <a:pt x="2126386" y="56159"/>
                  </a:lnTo>
                  <a:lnTo>
                    <a:pt x="2120163" y="55918"/>
                  </a:lnTo>
                  <a:lnTo>
                    <a:pt x="2109686" y="55524"/>
                  </a:lnTo>
                  <a:lnTo>
                    <a:pt x="2099221" y="55016"/>
                  </a:lnTo>
                  <a:lnTo>
                    <a:pt x="2089518" y="54686"/>
                  </a:lnTo>
                  <a:lnTo>
                    <a:pt x="2084476" y="54533"/>
                  </a:lnTo>
                  <a:lnTo>
                    <a:pt x="2068156" y="54127"/>
                  </a:lnTo>
                  <a:lnTo>
                    <a:pt x="2026970" y="53873"/>
                  </a:lnTo>
                  <a:lnTo>
                    <a:pt x="2010625" y="54000"/>
                  </a:lnTo>
                  <a:lnTo>
                    <a:pt x="2006066" y="53987"/>
                  </a:lnTo>
                  <a:lnTo>
                    <a:pt x="2002129" y="54000"/>
                  </a:lnTo>
                  <a:lnTo>
                    <a:pt x="1957273" y="53873"/>
                  </a:lnTo>
                  <a:lnTo>
                    <a:pt x="1903920" y="53492"/>
                  </a:lnTo>
                  <a:lnTo>
                    <a:pt x="1900567" y="53492"/>
                  </a:lnTo>
                  <a:lnTo>
                    <a:pt x="1900567" y="56807"/>
                  </a:lnTo>
                  <a:lnTo>
                    <a:pt x="1900478" y="65570"/>
                  </a:lnTo>
                  <a:lnTo>
                    <a:pt x="1900440" y="56921"/>
                  </a:lnTo>
                  <a:lnTo>
                    <a:pt x="1900567" y="56807"/>
                  </a:lnTo>
                  <a:lnTo>
                    <a:pt x="1900567" y="53492"/>
                  </a:lnTo>
                  <a:lnTo>
                    <a:pt x="1858111" y="53111"/>
                  </a:lnTo>
                  <a:lnTo>
                    <a:pt x="1845678" y="53111"/>
                  </a:lnTo>
                  <a:lnTo>
                    <a:pt x="1837169" y="53111"/>
                  </a:lnTo>
                  <a:lnTo>
                    <a:pt x="1833841" y="53213"/>
                  </a:lnTo>
                  <a:lnTo>
                    <a:pt x="1833841" y="56426"/>
                  </a:lnTo>
                  <a:lnTo>
                    <a:pt x="1833740" y="65049"/>
                  </a:lnTo>
                  <a:lnTo>
                    <a:pt x="1833727" y="56540"/>
                  </a:lnTo>
                  <a:lnTo>
                    <a:pt x="1833841" y="53213"/>
                  </a:lnTo>
                  <a:lnTo>
                    <a:pt x="1798180" y="53492"/>
                  </a:lnTo>
                  <a:lnTo>
                    <a:pt x="1788109" y="53708"/>
                  </a:lnTo>
                  <a:lnTo>
                    <a:pt x="1783778" y="53746"/>
                  </a:lnTo>
                  <a:lnTo>
                    <a:pt x="1752600" y="54127"/>
                  </a:lnTo>
                  <a:lnTo>
                    <a:pt x="1737004" y="54127"/>
                  </a:lnTo>
                  <a:lnTo>
                    <a:pt x="1717167" y="54000"/>
                  </a:lnTo>
                  <a:lnTo>
                    <a:pt x="1688071" y="53746"/>
                  </a:lnTo>
                  <a:lnTo>
                    <a:pt x="1676984" y="53238"/>
                  </a:lnTo>
                  <a:lnTo>
                    <a:pt x="1672742" y="52984"/>
                  </a:lnTo>
                  <a:lnTo>
                    <a:pt x="1650517" y="52158"/>
                  </a:lnTo>
                  <a:lnTo>
                    <a:pt x="1650517" y="58826"/>
                  </a:lnTo>
                  <a:lnTo>
                    <a:pt x="1650390" y="62420"/>
                  </a:lnTo>
                  <a:lnTo>
                    <a:pt x="1650504" y="58813"/>
                  </a:lnTo>
                  <a:lnTo>
                    <a:pt x="1650517" y="52158"/>
                  </a:lnTo>
                  <a:lnTo>
                    <a:pt x="1647355" y="52031"/>
                  </a:lnTo>
                  <a:lnTo>
                    <a:pt x="1640801" y="51790"/>
                  </a:lnTo>
                  <a:lnTo>
                    <a:pt x="1638808" y="51714"/>
                  </a:lnTo>
                  <a:lnTo>
                    <a:pt x="1627568" y="51460"/>
                  </a:lnTo>
                  <a:lnTo>
                    <a:pt x="1581099" y="51346"/>
                  </a:lnTo>
                  <a:lnTo>
                    <a:pt x="1511566" y="51079"/>
                  </a:lnTo>
                  <a:lnTo>
                    <a:pt x="1446301" y="51079"/>
                  </a:lnTo>
                  <a:lnTo>
                    <a:pt x="1437792" y="51092"/>
                  </a:lnTo>
                  <a:lnTo>
                    <a:pt x="1434477" y="51104"/>
                  </a:lnTo>
                  <a:lnTo>
                    <a:pt x="1434477" y="54406"/>
                  </a:lnTo>
                  <a:lnTo>
                    <a:pt x="1434477" y="63144"/>
                  </a:lnTo>
                  <a:lnTo>
                    <a:pt x="1434350" y="54521"/>
                  </a:lnTo>
                  <a:lnTo>
                    <a:pt x="1434477" y="54406"/>
                  </a:lnTo>
                  <a:lnTo>
                    <a:pt x="1434477" y="51104"/>
                  </a:lnTo>
                  <a:lnTo>
                    <a:pt x="1336802" y="51219"/>
                  </a:lnTo>
                  <a:lnTo>
                    <a:pt x="1235837" y="50876"/>
                  </a:lnTo>
                  <a:lnTo>
                    <a:pt x="1223962" y="50723"/>
                  </a:lnTo>
                  <a:lnTo>
                    <a:pt x="1223962" y="54127"/>
                  </a:lnTo>
                  <a:lnTo>
                    <a:pt x="1223886" y="62890"/>
                  </a:lnTo>
                  <a:lnTo>
                    <a:pt x="1223822" y="54254"/>
                  </a:lnTo>
                  <a:lnTo>
                    <a:pt x="1223962" y="54127"/>
                  </a:lnTo>
                  <a:lnTo>
                    <a:pt x="1223962" y="50723"/>
                  </a:lnTo>
                  <a:lnTo>
                    <a:pt x="1196047" y="50457"/>
                  </a:lnTo>
                  <a:lnTo>
                    <a:pt x="1188466" y="50203"/>
                  </a:lnTo>
                  <a:lnTo>
                    <a:pt x="1179817" y="49961"/>
                  </a:lnTo>
                  <a:lnTo>
                    <a:pt x="1170228" y="49695"/>
                  </a:lnTo>
                  <a:lnTo>
                    <a:pt x="1142263" y="49428"/>
                  </a:lnTo>
                  <a:lnTo>
                    <a:pt x="1132522" y="49428"/>
                  </a:lnTo>
                  <a:lnTo>
                    <a:pt x="1124026" y="49428"/>
                  </a:lnTo>
                  <a:lnTo>
                    <a:pt x="1120711" y="49428"/>
                  </a:lnTo>
                  <a:lnTo>
                    <a:pt x="1120711" y="52743"/>
                  </a:lnTo>
                  <a:lnTo>
                    <a:pt x="1120698" y="61506"/>
                  </a:lnTo>
                  <a:lnTo>
                    <a:pt x="1120584" y="52870"/>
                  </a:lnTo>
                  <a:lnTo>
                    <a:pt x="1120711" y="52743"/>
                  </a:lnTo>
                  <a:lnTo>
                    <a:pt x="1120711" y="49428"/>
                  </a:lnTo>
                  <a:lnTo>
                    <a:pt x="1097394" y="49428"/>
                  </a:lnTo>
                  <a:lnTo>
                    <a:pt x="1062253" y="49047"/>
                  </a:lnTo>
                  <a:lnTo>
                    <a:pt x="1051153" y="48933"/>
                  </a:lnTo>
                  <a:lnTo>
                    <a:pt x="1038263" y="48285"/>
                  </a:lnTo>
                  <a:lnTo>
                    <a:pt x="1032002" y="47828"/>
                  </a:lnTo>
                  <a:lnTo>
                    <a:pt x="1035812" y="48171"/>
                  </a:lnTo>
                  <a:lnTo>
                    <a:pt x="1031557" y="47790"/>
                  </a:lnTo>
                  <a:lnTo>
                    <a:pt x="1028052" y="47523"/>
                  </a:lnTo>
                  <a:lnTo>
                    <a:pt x="1020267" y="47142"/>
                  </a:lnTo>
                  <a:lnTo>
                    <a:pt x="1010310" y="46939"/>
                  </a:lnTo>
                  <a:lnTo>
                    <a:pt x="1009167" y="46888"/>
                  </a:lnTo>
                  <a:lnTo>
                    <a:pt x="1005840" y="46761"/>
                  </a:lnTo>
                  <a:lnTo>
                    <a:pt x="999185" y="46761"/>
                  </a:lnTo>
                  <a:lnTo>
                    <a:pt x="936205" y="46532"/>
                  </a:lnTo>
                  <a:lnTo>
                    <a:pt x="927684" y="46520"/>
                  </a:lnTo>
                  <a:lnTo>
                    <a:pt x="867600" y="46520"/>
                  </a:lnTo>
                  <a:lnTo>
                    <a:pt x="846150" y="46126"/>
                  </a:lnTo>
                  <a:lnTo>
                    <a:pt x="836676" y="45999"/>
                  </a:lnTo>
                  <a:lnTo>
                    <a:pt x="817753" y="44996"/>
                  </a:lnTo>
                  <a:lnTo>
                    <a:pt x="812558" y="44640"/>
                  </a:lnTo>
                  <a:lnTo>
                    <a:pt x="808291" y="44348"/>
                  </a:lnTo>
                  <a:lnTo>
                    <a:pt x="804062" y="43967"/>
                  </a:lnTo>
                  <a:lnTo>
                    <a:pt x="798195" y="43459"/>
                  </a:lnTo>
                  <a:lnTo>
                    <a:pt x="788111" y="42456"/>
                  </a:lnTo>
                  <a:lnTo>
                    <a:pt x="778052" y="41300"/>
                  </a:lnTo>
                  <a:lnTo>
                    <a:pt x="767994" y="40043"/>
                  </a:lnTo>
                  <a:lnTo>
                    <a:pt x="763778" y="39535"/>
                  </a:lnTo>
                  <a:lnTo>
                    <a:pt x="757377" y="38760"/>
                  </a:lnTo>
                  <a:lnTo>
                    <a:pt x="746747" y="37617"/>
                  </a:lnTo>
                  <a:lnTo>
                    <a:pt x="725436" y="35839"/>
                  </a:lnTo>
                  <a:lnTo>
                    <a:pt x="721194" y="35585"/>
                  </a:lnTo>
                  <a:lnTo>
                    <a:pt x="713282" y="35204"/>
                  </a:lnTo>
                  <a:lnTo>
                    <a:pt x="701116" y="34823"/>
                  </a:lnTo>
                  <a:lnTo>
                    <a:pt x="688936" y="34696"/>
                  </a:lnTo>
                  <a:lnTo>
                    <a:pt x="681012" y="34696"/>
                  </a:lnTo>
                  <a:lnTo>
                    <a:pt x="676757" y="34696"/>
                  </a:lnTo>
                  <a:lnTo>
                    <a:pt x="672515" y="34696"/>
                  </a:lnTo>
                  <a:lnTo>
                    <a:pt x="656247" y="35077"/>
                  </a:lnTo>
                  <a:lnTo>
                    <a:pt x="635736" y="35712"/>
                  </a:lnTo>
                  <a:lnTo>
                    <a:pt x="599274" y="37236"/>
                  </a:lnTo>
                  <a:lnTo>
                    <a:pt x="598982" y="37249"/>
                  </a:lnTo>
                  <a:lnTo>
                    <a:pt x="596239" y="37363"/>
                  </a:lnTo>
                  <a:lnTo>
                    <a:pt x="590448" y="37642"/>
                  </a:lnTo>
                  <a:lnTo>
                    <a:pt x="554913" y="39281"/>
                  </a:lnTo>
                  <a:lnTo>
                    <a:pt x="535038" y="40665"/>
                  </a:lnTo>
                  <a:lnTo>
                    <a:pt x="519557" y="42164"/>
                  </a:lnTo>
                  <a:lnTo>
                    <a:pt x="502526" y="43980"/>
                  </a:lnTo>
                  <a:lnTo>
                    <a:pt x="473202" y="47701"/>
                  </a:lnTo>
                  <a:lnTo>
                    <a:pt x="464718" y="48806"/>
                  </a:lnTo>
                  <a:lnTo>
                    <a:pt x="454291" y="50203"/>
                  </a:lnTo>
                  <a:lnTo>
                    <a:pt x="447484" y="51092"/>
                  </a:lnTo>
                  <a:lnTo>
                    <a:pt x="430479" y="53111"/>
                  </a:lnTo>
                  <a:lnTo>
                    <a:pt x="427469" y="53479"/>
                  </a:lnTo>
                  <a:lnTo>
                    <a:pt x="426173" y="53632"/>
                  </a:lnTo>
                  <a:lnTo>
                    <a:pt x="425526" y="53708"/>
                  </a:lnTo>
                  <a:lnTo>
                    <a:pt x="415772" y="54762"/>
                  </a:lnTo>
                  <a:lnTo>
                    <a:pt x="394931" y="56807"/>
                  </a:lnTo>
                  <a:lnTo>
                    <a:pt x="384505" y="57569"/>
                  </a:lnTo>
                  <a:lnTo>
                    <a:pt x="380263" y="57950"/>
                  </a:lnTo>
                  <a:lnTo>
                    <a:pt x="350989" y="60096"/>
                  </a:lnTo>
                  <a:lnTo>
                    <a:pt x="318211" y="62420"/>
                  </a:lnTo>
                  <a:lnTo>
                    <a:pt x="307225" y="63157"/>
                  </a:lnTo>
                  <a:lnTo>
                    <a:pt x="306603" y="63207"/>
                  </a:lnTo>
                  <a:lnTo>
                    <a:pt x="306603" y="66573"/>
                  </a:lnTo>
                  <a:lnTo>
                    <a:pt x="306578" y="67856"/>
                  </a:lnTo>
                  <a:lnTo>
                    <a:pt x="306552" y="67462"/>
                  </a:lnTo>
                  <a:lnTo>
                    <a:pt x="306603" y="66573"/>
                  </a:lnTo>
                  <a:lnTo>
                    <a:pt x="306603" y="63207"/>
                  </a:lnTo>
                  <a:lnTo>
                    <a:pt x="281571" y="64897"/>
                  </a:lnTo>
                  <a:lnTo>
                    <a:pt x="254241" y="66573"/>
                  </a:lnTo>
                  <a:lnTo>
                    <a:pt x="224790" y="68351"/>
                  </a:lnTo>
                  <a:lnTo>
                    <a:pt x="202641" y="69621"/>
                  </a:lnTo>
                  <a:lnTo>
                    <a:pt x="177787" y="71031"/>
                  </a:lnTo>
                  <a:lnTo>
                    <a:pt x="164553" y="71653"/>
                  </a:lnTo>
                  <a:lnTo>
                    <a:pt x="143370" y="72415"/>
                  </a:lnTo>
                  <a:lnTo>
                    <a:pt x="122186" y="72682"/>
                  </a:lnTo>
                  <a:lnTo>
                    <a:pt x="117944" y="72682"/>
                  </a:lnTo>
                  <a:lnTo>
                    <a:pt x="114655" y="72682"/>
                  </a:lnTo>
                  <a:lnTo>
                    <a:pt x="114655" y="75946"/>
                  </a:lnTo>
                  <a:lnTo>
                    <a:pt x="114541" y="84670"/>
                  </a:lnTo>
                  <a:lnTo>
                    <a:pt x="114490" y="76098"/>
                  </a:lnTo>
                  <a:lnTo>
                    <a:pt x="114655" y="75946"/>
                  </a:lnTo>
                  <a:lnTo>
                    <a:pt x="114655" y="72682"/>
                  </a:lnTo>
                  <a:lnTo>
                    <a:pt x="98463" y="72682"/>
                  </a:lnTo>
                  <a:lnTo>
                    <a:pt x="79006" y="72428"/>
                  </a:lnTo>
                  <a:lnTo>
                    <a:pt x="82156" y="75717"/>
                  </a:lnTo>
                  <a:lnTo>
                    <a:pt x="79006" y="72428"/>
                  </a:lnTo>
                  <a:lnTo>
                    <a:pt x="70459" y="72326"/>
                  </a:lnTo>
                  <a:lnTo>
                    <a:pt x="31343" y="70307"/>
                  </a:lnTo>
                  <a:lnTo>
                    <a:pt x="30149" y="70065"/>
                  </a:lnTo>
                  <a:lnTo>
                    <a:pt x="28879" y="68618"/>
                  </a:lnTo>
                  <a:lnTo>
                    <a:pt x="21247" y="67868"/>
                  </a:lnTo>
                  <a:lnTo>
                    <a:pt x="21247" y="72682"/>
                  </a:lnTo>
                  <a:lnTo>
                    <a:pt x="20294" y="70713"/>
                  </a:lnTo>
                  <a:lnTo>
                    <a:pt x="20104" y="70332"/>
                  </a:lnTo>
                  <a:lnTo>
                    <a:pt x="20294" y="70713"/>
                  </a:lnTo>
                  <a:lnTo>
                    <a:pt x="21247" y="72682"/>
                  </a:lnTo>
                  <a:lnTo>
                    <a:pt x="21247" y="67868"/>
                  </a:lnTo>
                  <a:lnTo>
                    <a:pt x="19812" y="67716"/>
                  </a:lnTo>
                  <a:lnTo>
                    <a:pt x="13665" y="67221"/>
                  </a:lnTo>
                  <a:lnTo>
                    <a:pt x="13500" y="67208"/>
                  </a:lnTo>
                  <a:lnTo>
                    <a:pt x="13500" y="70192"/>
                  </a:lnTo>
                  <a:lnTo>
                    <a:pt x="10198" y="67360"/>
                  </a:lnTo>
                  <a:lnTo>
                    <a:pt x="10401" y="67221"/>
                  </a:lnTo>
                  <a:lnTo>
                    <a:pt x="10325" y="67462"/>
                  </a:lnTo>
                  <a:lnTo>
                    <a:pt x="13500" y="70192"/>
                  </a:lnTo>
                  <a:lnTo>
                    <a:pt x="13500" y="67208"/>
                  </a:lnTo>
                  <a:lnTo>
                    <a:pt x="8293" y="66573"/>
                  </a:lnTo>
                  <a:lnTo>
                    <a:pt x="6654" y="66332"/>
                  </a:lnTo>
                  <a:lnTo>
                    <a:pt x="4978" y="66065"/>
                  </a:lnTo>
                  <a:lnTo>
                    <a:pt x="4140" y="65938"/>
                  </a:lnTo>
                  <a:lnTo>
                    <a:pt x="901" y="68351"/>
                  </a:lnTo>
                  <a:lnTo>
                    <a:pt x="622" y="70192"/>
                  </a:lnTo>
                  <a:lnTo>
                    <a:pt x="812" y="69875"/>
                  </a:lnTo>
                  <a:lnTo>
                    <a:pt x="939" y="68986"/>
                  </a:lnTo>
                  <a:lnTo>
                    <a:pt x="850" y="69837"/>
                  </a:lnTo>
                  <a:lnTo>
                    <a:pt x="419" y="73685"/>
                  </a:lnTo>
                  <a:lnTo>
                    <a:pt x="292" y="75450"/>
                  </a:lnTo>
                  <a:lnTo>
                    <a:pt x="584" y="75946"/>
                  </a:lnTo>
                  <a:lnTo>
                    <a:pt x="228" y="75349"/>
                  </a:lnTo>
                  <a:lnTo>
                    <a:pt x="317" y="75590"/>
                  </a:lnTo>
                  <a:lnTo>
                    <a:pt x="215" y="75336"/>
                  </a:lnTo>
                  <a:lnTo>
                    <a:pt x="850" y="69837"/>
                  </a:lnTo>
                  <a:lnTo>
                    <a:pt x="622" y="70192"/>
                  </a:lnTo>
                  <a:lnTo>
                    <a:pt x="292" y="71158"/>
                  </a:lnTo>
                  <a:lnTo>
                    <a:pt x="190" y="72009"/>
                  </a:lnTo>
                  <a:lnTo>
                    <a:pt x="76" y="73863"/>
                  </a:lnTo>
                  <a:lnTo>
                    <a:pt x="165" y="73190"/>
                  </a:lnTo>
                  <a:lnTo>
                    <a:pt x="50" y="75044"/>
                  </a:lnTo>
                  <a:lnTo>
                    <a:pt x="63" y="75323"/>
                  </a:lnTo>
                  <a:lnTo>
                    <a:pt x="1104" y="76822"/>
                  </a:lnTo>
                  <a:lnTo>
                    <a:pt x="1790" y="77800"/>
                  </a:lnTo>
                  <a:lnTo>
                    <a:pt x="2197" y="78003"/>
                  </a:lnTo>
                  <a:lnTo>
                    <a:pt x="4635" y="78841"/>
                  </a:lnTo>
                  <a:lnTo>
                    <a:pt x="6261" y="79387"/>
                  </a:lnTo>
                  <a:lnTo>
                    <a:pt x="7010" y="79654"/>
                  </a:lnTo>
                  <a:lnTo>
                    <a:pt x="7975" y="80010"/>
                  </a:lnTo>
                  <a:lnTo>
                    <a:pt x="14782" y="82448"/>
                  </a:lnTo>
                  <a:lnTo>
                    <a:pt x="15506" y="82702"/>
                  </a:lnTo>
                  <a:lnTo>
                    <a:pt x="19964" y="83972"/>
                  </a:lnTo>
                  <a:lnTo>
                    <a:pt x="28702" y="85496"/>
                  </a:lnTo>
                  <a:lnTo>
                    <a:pt x="23774" y="84607"/>
                  </a:lnTo>
                  <a:lnTo>
                    <a:pt x="24511" y="84734"/>
                  </a:lnTo>
                  <a:lnTo>
                    <a:pt x="28752" y="85471"/>
                  </a:lnTo>
                  <a:lnTo>
                    <a:pt x="30441" y="85750"/>
                  </a:lnTo>
                  <a:lnTo>
                    <a:pt x="38227" y="86372"/>
                  </a:lnTo>
                  <a:lnTo>
                    <a:pt x="39420" y="86461"/>
                  </a:lnTo>
                  <a:lnTo>
                    <a:pt x="46723" y="87033"/>
                  </a:lnTo>
                  <a:lnTo>
                    <a:pt x="50495" y="87147"/>
                  </a:lnTo>
                  <a:lnTo>
                    <a:pt x="66509" y="87668"/>
                  </a:lnTo>
                  <a:lnTo>
                    <a:pt x="72275" y="87718"/>
                  </a:lnTo>
                  <a:lnTo>
                    <a:pt x="78854" y="87718"/>
                  </a:lnTo>
                  <a:lnTo>
                    <a:pt x="117589" y="87718"/>
                  </a:lnTo>
                  <a:lnTo>
                    <a:pt x="78778" y="87795"/>
                  </a:lnTo>
                  <a:lnTo>
                    <a:pt x="74536" y="87795"/>
                  </a:lnTo>
                  <a:lnTo>
                    <a:pt x="98348" y="88036"/>
                  </a:lnTo>
                  <a:lnTo>
                    <a:pt x="117919" y="88036"/>
                  </a:lnTo>
                  <a:lnTo>
                    <a:pt x="122174" y="88036"/>
                  </a:lnTo>
                  <a:lnTo>
                    <a:pt x="126428" y="88036"/>
                  </a:lnTo>
                  <a:lnTo>
                    <a:pt x="143586" y="87795"/>
                  </a:lnTo>
                  <a:lnTo>
                    <a:pt x="164985" y="87033"/>
                  </a:lnTo>
                  <a:lnTo>
                    <a:pt x="205028" y="84988"/>
                  </a:lnTo>
                  <a:lnTo>
                    <a:pt x="206844" y="84899"/>
                  </a:lnTo>
                  <a:lnTo>
                    <a:pt x="295503" y="79400"/>
                  </a:lnTo>
                  <a:lnTo>
                    <a:pt x="319278" y="77724"/>
                  </a:lnTo>
                  <a:lnTo>
                    <a:pt x="350354" y="75590"/>
                  </a:lnTo>
                  <a:lnTo>
                    <a:pt x="381317" y="73202"/>
                  </a:lnTo>
                  <a:lnTo>
                    <a:pt x="381469" y="73202"/>
                  </a:lnTo>
                  <a:lnTo>
                    <a:pt x="391718" y="72415"/>
                  </a:lnTo>
                  <a:lnTo>
                    <a:pt x="406819" y="71158"/>
                  </a:lnTo>
                  <a:lnTo>
                    <a:pt x="423633" y="69329"/>
                  </a:lnTo>
                  <a:lnTo>
                    <a:pt x="432219" y="68351"/>
                  </a:lnTo>
                  <a:lnTo>
                    <a:pt x="435063" y="64808"/>
                  </a:lnTo>
                  <a:lnTo>
                    <a:pt x="432231" y="68351"/>
                  </a:lnTo>
                  <a:lnTo>
                    <a:pt x="449465" y="66332"/>
                  </a:lnTo>
                  <a:lnTo>
                    <a:pt x="466699" y="64109"/>
                  </a:lnTo>
                  <a:lnTo>
                    <a:pt x="475246" y="62966"/>
                  </a:lnTo>
                  <a:lnTo>
                    <a:pt x="482460" y="62001"/>
                  </a:lnTo>
                  <a:lnTo>
                    <a:pt x="502310" y="59588"/>
                  </a:lnTo>
                  <a:lnTo>
                    <a:pt x="513308" y="58331"/>
                  </a:lnTo>
                  <a:lnTo>
                    <a:pt x="521169" y="57429"/>
                  </a:lnTo>
                  <a:lnTo>
                    <a:pt x="536498" y="56045"/>
                  </a:lnTo>
                  <a:lnTo>
                    <a:pt x="556120" y="54635"/>
                  </a:lnTo>
                  <a:lnTo>
                    <a:pt x="591121" y="52971"/>
                  </a:lnTo>
                  <a:lnTo>
                    <a:pt x="592277" y="52920"/>
                  </a:lnTo>
                  <a:lnTo>
                    <a:pt x="599643" y="52603"/>
                  </a:lnTo>
                  <a:lnTo>
                    <a:pt x="656539" y="50457"/>
                  </a:lnTo>
                  <a:lnTo>
                    <a:pt x="672630" y="50152"/>
                  </a:lnTo>
                  <a:lnTo>
                    <a:pt x="676935" y="50063"/>
                  </a:lnTo>
                  <a:lnTo>
                    <a:pt x="681177" y="50063"/>
                  </a:lnTo>
                  <a:lnTo>
                    <a:pt x="688809" y="50063"/>
                  </a:lnTo>
                  <a:lnTo>
                    <a:pt x="700684" y="50190"/>
                  </a:lnTo>
                  <a:lnTo>
                    <a:pt x="755624" y="54000"/>
                  </a:lnTo>
                  <a:lnTo>
                    <a:pt x="761771" y="54762"/>
                  </a:lnTo>
                  <a:lnTo>
                    <a:pt x="766000" y="55283"/>
                  </a:lnTo>
                  <a:lnTo>
                    <a:pt x="770204" y="55918"/>
                  </a:lnTo>
                  <a:lnTo>
                    <a:pt x="776249" y="56667"/>
                  </a:lnTo>
                  <a:lnTo>
                    <a:pt x="816775" y="60350"/>
                  </a:lnTo>
                  <a:lnTo>
                    <a:pt x="888898" y="62001"/>
                  </a:lnTo>
                  <a:lnTo>
                    <a:pt x="927671" y="62001"/>
                  </a:lnTo>
                  <a:lnTo>
                    <a:pt x="936167" y="62001"/>
                  </a:lnTo>
                  <a:lnTo>
                    <a:pt x="998918" y="62128"/>
                  </a:lnTo>
                  <a:lnTo>
                    <a:pt x="1034681" y="63525"/>
                  </a:lnTo>
                  <a:lnTo>
                    <a:pt x="1037094" y="63652"/>
                  </a:lnTo>
                  <a:lnTo>
                    <a:pt x="1038910" y="63779"/>
                  </a:lnTo>
                  <a:lnTo>
                    <a:pt x="1050467" y="64287"/>
                  </a:lnTo>
                  <a:lnTo>
                    <a:pt x="1061986" y="64490"/>
                  </a:lnTo>
                  <a:lnTo>
                    <a:pt x="1064260" y="64541"/>
                  </a:lnTo>
                  <a:lnTo>
                    <a:pt x="1070533" y="64681"/>
                  </a:lnTo>
                  <a:lnTo>
                    <a:pt x="1097280" y="64808"/>
                  </a:lnTo>
                  <a:lnTo>
                    <a:pt x="1123988" y="64897"/>
                  </a:lnTo>
                  <a:lnTo>
                    <a:pt x="1128268" y="64922"/>
                  </a:lnTo>
                  <a:lnTo>
                    <a:pt x="1132522" y="64922"/>
                  </a:lnTo>
                  <a:lnTo>
                    <a:pt x="1147953" y="64871"/>
                  </a:lnTo>
                  <a:lnTo>
                    <a:pt x="1169809" y="65049"/>
                  </a:lnTo>
                  <a:lnTo>
                    <a:pt x="1185659" y="65506"/>
                  </a:lnTo>
                  <a:lnTo>
                    <a:pt x="1195578" y="65811"/>
                  </a:lnTo>
                  <a:lnTo>
                    <a:pt x="1227112" y="66128"/>
                  </a:lnTo>
                  <a:lnTo>
                    <a:pt x="1235684" y="66192"/>
                  </a:lnTo>
                  <a:lnTo>
                    <a:pt x="1336738" y="66573"/>
                  </a:lnTo>
                  <a:lnTo>
                    <a:pt x="1437792" y="66446"/>
                  </a:lnTo>
                  <a:lnTo>
                    <a:pt x="1446301" y="66446"/>
                  </a:lnTo>
                  <a:lnTo>
                    <a:pt x="1449616" y="63144"/>
                  </a:lnTo>
                  <a:lnTo>
                    <a:pt x="1446301" y="66446"/>
                  </a:lnTo>
                  <a:lnTo>
                    <a:pt x="1581035" y="66700"/>
                  </a:lnTo>
                  <a:lnTo>
                    <a:pt x="1627162" y="66827"/>
                  </a:lnTo>
                  <a:lnTo>
                    <a:pt x="1670532" y="68351"/>
                  </a:lnTo>
                  <a:lnTo>
                    <a:pt x="1680375" y="68859"/>
                  </a:lnTo>
                  <a:lnTo>
                    <a:pt x="1687410" y="69113"/>
                  </a:lnTo>
                  <a:lnTo>
                    <a:pt x="1698713" y="69367"/>
                  </a:lnTo>
                  <a:lnTo>
                    <a:pt x="1716976" y="69430"/>
                  </a:lnTo>
                  <a:lnTo>
                    <a:pt x="1725549" y="69507"/>
                  </a:lnTo>
                  <a:lnTo>
                    <a:pt x="1752688" y="69507"/>
                  </a:lnTo>
                  <a:lnTo>
                    <a:pt x="1779778" y="69189"/>
                  </a:lnTo>
                  <a:lnTo>
                    <a:pt x="1784096" y="69113"/>
                  </a:lnTo>
                  <a:lnTo>
                    <a:pt x="1788337" y="69113"/>
                  </a:lnTo>
                  <a:lnTo>
                    <a:pt x="1837118" y="68541"/>
                  </a:lnTo>
                  <a:lnTo>
                    <a:pt x="1840179" y="68516"/>
                  </a:lnTo>
                  <a:lnTo>
                    <a:pt x="1843443" y="68503"/>
                  </a:lnTo>
                  <a:lnTo>
                    <a:pt x="1858086" y="68618"/>
                  </a:lnTo>
                  <a:lnTo>
                    <a:pt x="1874723" y="68618"/>
                  </a:lnTo>
                  <a:lnTo>
                    <a:pt x="1912264" y="68986"/>
                  </a:lnTo>
                  <a:lnTo>
                    <a:pt x="1981784" y="69367"/>
                  </a:lnTo>
                  <a:lnTo>
                    <a:pt x="2002116" y="69367"/>
                  </a:lnTo>
                  <a:lnTo>
                    <a:pt x="2010613" y="69367"/>
                  </a:lnTo>
                  <a:lnTo>
                    <a:pt x="2047303" y="69367"/>
                  </a:lnTo>
                  <a:lnTo>
                    <a:pt x="2067775" y="69621"/>
                  </a:lnTo>
                  <a:lnTo>
                    <a:pt x="2088235" y="70129"/>
                  </a:lnTo>
                  <a:lnTo>
                    <a:pt x="2092477" y="70269"/>
                  </a:lnTo>
                  <a:lnTo>
                    <a:pt x="2098649" y="70396"/>
                  </a:lnTo>
                  <a:lnTo>
                    <a:pt x="2109051" y="70891"/>
                  </a:lnTo>
                  <a:lnTo>
                    <a:pt x="2119465" y="71272"/>
                  </a:lnTo>
                  <a:lnTo>
                    <a:pt x="2134120" y="72034"/>
                  </a:lnTo>
                  <a:lnTo>
                    <a:pt x="2139797" y="72288"/>
                  </a:lnTo>
                  <a:lnTo>
                    <a:pt x="2165261" y="73253"/>
                  </a:lnTo>
                  <a:lnTo>
                    <a:pt x="2172919" y="73533"/>
                  </a:lnTo>
                  <a:lnTo>
                    <a:pt x="2173821" y="73558"/>
                  </a:lnTo>
                  <a:lnTo>
                    <a:pt x="2196452" y="74206"/>
                  </a:lnTo>
                  <a:lnTo>
                    <a:pt x="2203399" y="74269"/>
                  </a:lnTo>
                  <a:lnTo>
                    <a:pt x="2209660" y="74333"/>
                  </a:lnTo>
                  <a:lnTo>
                    <a:pt x="2230678" y="74269"/>
                  </a:lnTo>
                  <a:lnTo>
                    <a:pt x="2209660" y="74333"/>
                  </a:lnTo>
                  <a:lnTo>
                    <a:pt x="2205418" y="74333"/>
                  </a:lnTo>
                  <a:lnTo>
                    <a:pt x="2227948" y="74701"/>
                  </a:lnTo>
                  <a:lnTo>
                    <a:pt x="2231199" y="74815"/>
                  </a:lnTo>
                  <a:lnTo>
                    <a:pt x="2236203" y="74980"/>
                  </a:lnTo>
                  <a:lnTo>
                    <a:pt x="2239708" y="75095"/>
                  </a:lnTo>
                  <a:lnTo>
                    <a:pt x="2249500" y="75209"/>
                  </a:lnTo>
                  <a:lnTo>
                    <a:pt x="2277592" y="75336"/>
                  </a:lnTo>
                  <a:lnTo>
                    <a:pt x="2315527" y="75336"/>
                  </a:lnTo>
                  <a:lnTo>
                    <a:pt x="2324023" y="75336"/>
                  </a:lnTo>
                  <a:lnTo>
                    <a:pt x="2389581" y="75450"/>
                  </a:lnTo>
                  <a:lnTo>
                    <a:pt x="2395956" y="75450"/>
                  </a:lnTo>
                  <a:lnTo>
                    <a:pt x="2397531" y="76225"/>
                  </a:lnTo>
                  <a:lnTo>
                    <a:pt x="2399830" y="75463"/>
                  </a:lnTo>
                  <a:lnTo>
                    <a:pt x="2402141" y="74701"/>
                  </a:lnTo>
                  <a:lnTo>
                    <a:pt x="2402548" y="73888"/>
                  </a:lnTo>
                  <a:lnTo>
                    <a:pt x="2404580" y="69837"/>
                  </a:lnTo>
                  <a:lnTo>
                    <a:pt x="2405659" y="676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985236" y="793132"/>
              <a:ext cx="653333" cy="1439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12794" y="1059704"/>
              <a:ext cx="664070" cy="1867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62787" y="1360816"/>
              <a:ext cx="637851" cy="37414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1335" y="2067073"/>
              <a:ext cx="298930" cy="19824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54504" y="2064997"/>
              <a:ext cx="176855" cy="17995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223416" y="2105659"/>
              <a:ext cx="24765" cy="102235"/>
            </a:xfrm>
            <a:custGeom>
              <a:avLst/>
              <a:gdLst/>
              <a:ahLst/>
              <a:cxnLst/>
              <a:rect l="l" t="t" r="r" b="b"/>
              <a:pathLst>
                <a:path w="24765" h="102235">
                  <a:moveTo>
                    <a:pt x="22644" y="17919"/>
                  </a:moveTo>
                  <a:lnTo>
                    <a:pt x="9766" y="0"/>
                  </a:lnTo>
                  <a:lnTo>
                    <a:pt x="7251" y="3860"/>
                  </a:lnTo>
                  <a:lnTo>
                    <a:pt x="6985" y="4813"/>
                  </a:lnTo>
                  <a:lnTo>
                    <a:pt x="7112" y="7213"/>
                  </a:lnTo>
                  <a:lnTo>
                    <a:pt x="7886" y="8724"/>
                  </a:lnTo>
                  <a:lnTo>
                    <a:pt x="12687" y="21501"/>
                  </a:lnTo>
                  <a:lnTo>
                    <a:pt x="15786" y="22898"/>
                  </a:lnTo>
                  <a:lnTo>
                    <a:pt x="21234" y="20853"/>
                  </a:lnTo>
                  <a:lnTo>
                    <a:pt x="22644" y="17919"/>
                  </a:lnTo>
                  <a:close/>
                </a:path>
                <a:path w="24765" h="102235">
                  <a:moveTo>
                    <a:pt x="24358" y="96050"/>
                  </a:moveTo>
                  <a:lnTo>
                    <a:pt x="23520" y="93433"/>
                  </a:lnTo>
                  <a:lnTo>
                    <a:pt x="7289" y="83375"/>
                  </a:lnTo>
                  <a:lnTo>
                    <a:pt x="3543" y="84251"/>
                  </a:lnTo>
                  <a:lnTo>
                    <a:pt x="0" y="89966"/>
                  </a:lnTo>
                  <a:lnTo>
                    <a:pt x="889" y="93713"/>
                  </a:lnTo>
                  <a:lnTo>
                    <a:pt x="4013" y="95656"/>
                  </a:lnTo>
                  <a:lnTo>
                    <a:pt x="4305" y="95808"/>
                  </a:lnTo>
                  <a:lnTo>
                    <a:pt x="19431" y="102069"/>
                  </a:lnTo>
                  <a:lnTo>
                    <a:pt x="22364" y="100863"/>
                  </a:lnTo>
                  <a:lnTo>
                    <a:pt x="24358" y="96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5766" y="2650841"/>
              <a:ext cx="220907" cy="18152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98894" y="2662366"/>
              <a:ext cx="285270" cy="16637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28500" y="2709562"/>
              <a:ext cx="81922" cy="1051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81428" y="2691119"/>
              <a:ext cx="88963" cy="10915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97499" y="2648964"/>
              <a:ext cx="253794" cy="1565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430500" y="2659151"/>
              <a:ext cx="34925" cy="125730"/>
            </a:xfrm>
            <a:custGeom>
              <a:avLst/>
              <a:gdLst/>
              <a:ahLst/>
              <a:cxnLst/>
              <a:rect l="l" t="t" r="r" b="b"/>
              <a:pathLst>
                <a:path w="34925" h="125730">
                  <a:moveTo>
                    <a:pt x="11861" y="21323"/>
                  </a:moveTo>
                  <a:lnTo>
                    <a:pt x="11772" y="20078"/>
                  </a:lnTo>
                  <a:lnTo>
                    <a:pt x="11633" y="21005"/>
                  </a:lnTo>
                  <a:lnTo>
                    <a:pt x="11861" y="21323"/>
                  </a:lnTo>
                  <a:close/>
                </a:path>
                <a:path w="34925" h="125730">
                  <a:moveTo>
                    <a:pt x="28765" y="105460"/>
                  </a:moveTo>
                  <a:lnTo>
                    <a:pt x="27863" y="104254"/>
                  </a:lnTo>
                  <a:lnTo>
                    <a:pt x="28498" y="105549"/>
                  </a:lnTo>
                  <a:lnTo>
                    <a:pt x="27863" y="104254"/>
                  </a:lnTo>
                  <a:lnTo>
                    <a:pt x="26860" y="102184"/>
                  </a:lnTo>
                  <a:lnTo>
                    <a:pt x="26022" y="101790"/>
                  </a:lnTo>
                  <a:lnTo>
                    <a:pt x="25857" y="101561"/>
                  </a:lnTo>
                  <a:lnTo>
                    <a:pt x="25400" y="101498"/>
                  </a:lnTo>
                  <a:lnTo>
                    <a:pt x="22948" y="100355"/>
                  </a:lnTo>
                  <a:lnTo>
                    <a:pt x="21234" y="99542"/>
                  </a:lnTo>
                  <a:lnTo>
                    <a:pt x="18719" y="99580"/>
                  </a:lnTo>
                  <a:lnTo>
                    <a:pt x="15735" y="100736"/>
                  </a:lnTo>
                  <a:lnTo>
                    <a:pt x="15913" y="100177"/>
                  </a:lnTo>
                  <a:lnTo>
                    <a:pt x="15379" y="99161"/>
                  </a:lnTo>
                  <a:lnTo>
                    <a:pt x="15379" y="101904"/>
                  </a:lnTo>
                  <a:lnTo>
                    <a:pt x="14592" y="104521"/>
                  </a:lnTo>
                  <a:lnTo>
                    <a:pt x="14592" y="113372"/>
                  </a:lnTo>
                  <a:lnTo>
                    <a:pt x="12928" y="113398"/>
                  </a:lnTo>
                  <a:lnTo>
                    <a:pt x="13754" y="113372"/>
                  </a:lnTo>
                  <a:lnTo>
                    <a:pt x="14592" y="113372"/>
                  </a:lnTo>
                  <a:lnTo>
                    <a:pt x="14592" y="104521"/>
                  </a:lnTo>
                  <a:lnTo>
                    <a:pt x="13652" y="107619"/>
                  </a:lnTo>
                  <a:lnTo>
                    <a:pt x="13042" y="108407"/>
                  </a:lnTo>
                  <a:lnTo>
                    <a:pt x="13042" y="111302"/>
                  </a:lnTo>
                  <a:lnTo>
                    <a:pt x="12992" y="111556"/>
                  </a:lnTo>
                  <a:lnTo>
                    <a:pt x="12877" y="113157"/>
                  </a:lnTo>
                  <a:lnTo>
                    <a:pt x="12852" y="112255"/>
                  </a:lnTo>
                  <a:lnTo>
                    <a:pt x="12979" y="111620"/>
                  </a:lnTo>
                  <a:lnTo>
                    <a:pt x="12979" y="111302"/>
                  </a:lnTo>
                  <a:lnTo>
                    <a:pt x="13042" y="108407"/>
                  </a:lnTo>
                  <a:lnTo>
                    <a:pt x="12026" y="109728"/>
                  </a:lnTo>
                  <a:lnTo>
                    <a:pt x="12026" y="111201"/>
                  </a:lnTo>
                  <a:lnTo>
                    <a:pt x="11785" y="111163"/>
                  </a:lnTo>
                  <a:lnTo>
                    <a:pt x="11366" y="110642"/>
                  </a:lnTo>
                  <a:lnTo>
                    <a:pt x="11785" y="111163"/>
                  </a:lnTo>
                  <a:lnTo>
                    <a:pt x="12026" y="111201"/>
                  </a:lnTo>
                  <a:lnTo>
                    <a:pt x="12026" y="109728"/>
                  </a:lnTo>
                  <a:lnTo>
                    <a:pt x="11633" y="110223"/>
                  </a:lnTo>
                  <a:lnTo>
                    <a:pt x="13652" y="107619"/>
                  </a:lnTo>
                  <a:lnTo>
                    <a:pt x="14274" y="105460"/>
                  </a:lnTo>
                  <a:lnTo>
                    <a:pt x="15379" y="101904"/>
                  </a:lnTo>
                  <a:lnTo>
                    <a:pt x="15379" y="99161"/>
                  </a:lnTo>
                  <a:lnTo>
                    <a:pt x="14300" y="97078"/>
                  </a:lnTo>
                  <a:lnTo>
                    <a:pt x="12941" y="96659"/>
                  </a:lnTo>
                  <a:lnTo>
                    <a:pt x="12941" y="107569"/>
                  </a:lnTo>
                  <a:lnTo>
                    <a:pt x="12941" y="96659"/>
                  </a:lnTo>
                  <a:lnTo>
                    <a:pt x="11049" y="96075"/>
                  </a:lnTo>
                  <a:lnTo>
                    <a:pt x="11049" y="111150"/>
                  </a:lnTo>
                  <a:lnTo>
                    <a:pt x="9461" y="111201"/>
                  </a:lnTo>
                  <a:lnTo>
                    <a:pt x="7200" y="111302"/>
                  </a:lnTo>
                  <a:lnTo>
                    <a:pt x="9461" y="111201"/>
                  </a:lnTo>
                  <a:lnTo>
                    <a:pt x="10998" y="111150"/>
                  </a:lnTo>
                  <a:lnTo>
                    <a:pt x="11049" y="96075"/>
                  </a:lnTo>
                  <a:lnTo>
                    <a:pt x="8674" y="95326"/>
                  </a:lnTo>
                  <a:lnTo>
                    <a:pt x="5765" y="96659"/>
                  </a:lnTo>
                  <a:lnTo>
                    <a:pt x="0" y="110121"/>
                  </a:lnTo>
                  <a:lnTo>
                    <a:pt x="63" y="111150"/>
                  </a:lnTo>
                  <a:lnTo>
                    <a:pt x="571" y="115722"/>
                  </a:lnTo>
                  <a:lnTo>
                    <a:pt x="1016" y="120967"/>
                  </a:lnTo>
                  <a:lnTo>
                    <a:pt x="5473" y="124256"/>
                  </a:lnTo>
                  <a:lnTo>
                    <a:pt x="7112" y="124447"/>
                  </a:lnTo>
                  <a:lnTo>
                    <a:pt x="9677" y="124726"/>
                  </a:lnTo>
                  <a:lnTo>
                    <a:pt x="10502" y="124815"/>
                  </a:lnTo>
                  <a:lnTo>
                    <a:pt x="14262" y="125222"/>
                  </a:lnTo>
                  <a:lnTo>
                    <a:pt x="15646" y="125374"/>
                  </a:lnTo>
                  <a:lnTo>
                    <a:pt x="20396" y="123012"/>
                  </a:lnTo>
                  <a:lnTo>
                    <a:pt x="21221" y="121945"/>
                  </a:lnTo>
                  <a:lnTo>
                    <a:pt x="21577" y="121500"/>
                  </a:lnTo>
                  <a:lnTo>
                    <a:pt x="24650" y="117563"/>
                  </a:lnTo>
                  <a:lnTo>
                    <a:pt x="24942" y="117195"/>
                  </a:lnTo>
                  <a:lnTo>
                    <a:pt x="25666" y="116268"/>
                  </a:lnTo>
                  <a:lnTo>
                    <a:pt x="26009" y="115836"/>
                  </a:lnTo>
                  <a:lnTo>
                    <a:pt x="26035" y="115684"/>
                  </a:lnTo>
                  <a:lnTo>
                    <a:pt x="25946" y="115836"/>
                  </a:lnTo>
                  <a:lnTo>
                    <a:pt x="25844" y="114160"/>
                  </a:lnTo>
                  <a:lnTo>
                    <a:pt x="25946" y="114985"/>
                  </a:lnTo>
                  <a:lnTo>
                    <a:pt x="26035" y="115684"/>
                  </a:lnTo>
                  <a:lnTo>
                    <a:pt x="27660" y="113157"/>
                  </a:lnTo>
                  <a:lnTo>
                    <a:pt x="27889" y="111569"/>
                  </a:lnTo>
                  <a:lnTo>
                    <a:pt x="28511" y="107086"/>
                  </a:lnTo>
                  <a:lnTo>
                    <a:pt x="28613" y="106438"/>
                  </a:lnTo>
                  <a:lnTo>
                    <a:pt x="28663" y="106108"/>
                  </a:lnTo>
                  <a:lnTo>
                    <a:pt x="28689" y="105943"/>
                  </a:lnTo>
                  <a:lnTo>
                    <a:pt x="28765" y="105460"/>
                  </a:lnTo>
                  <a:close/>
                </a:path>
                <a:path w="34925" h="125730">
                  <a:moveTo>
                    <a:pt x="34861" y="16179"/>
                  </a:moveTo>
                  <a:lnTo>
                    <a:pt x="34823" y="15608"/>
                  </a:lnTo>
                  <a:lnTo>
                    <a:pt x="34569" y="11658"/>
                  </a:lnTo>
                  <a:lnTo>
                    <a:pt x="30022" y="7061"/>
                  </a:lnTo>
                  <a:lnTo>
                    <a:pt x="30022" y="23469"/>
                  </a:lnTo>
                  <a:lnTo>
                    <a:pt x="29857" y="23723"/>
                  </a:lnTo>
                  <a:lnTo>
                    <a:pt x="29806" y="22555"/>
                  </a:lnTo>
                  <a:lnTo>
                    <a:pt x="30022" y="23469"/>
                  </a:lnTo>
                  <a:lnTo>
                    <a:pt x="30022" y="7061"/>
                  </a:lnTo>
                  <a:lnTo>
                    <a:pt x="29540" y="6565"/>
                  </a:lnTo>
                  <a:lnTo>
                    <a:pt x="29629" y="6375"/>
                  </a:lnTo>
                  <a:lnTo>
                    <a:pt x="29730" y="5613"/>
                  </a:lnTo>
                  <a:lnTo>
                    <a:pt x="29375" y="4660"/>
                  </a:lnTo>
                  <a:lnTo>
                    <a:pt x="29375" y="24561"/>
                  </a:lnTo>
                  <a:lnTo>
                    <a:pt x="29375" y="4660"/>
                  </a:lnTo>
                  <a:lnTo>
                    <a:pt x="28562" y="2463"/>
                  </a:lnTo>
                  <a:lnTo>
                    <a:pt x="23177" y="0"/>
                  </a:lnTo>
                  <a:lnTo>
                    <a:pt x="20256" y="736"/>
                  </a:lnTo>
                  <a:lnTo>
                    <a:pt x="20040" y="1028"/>
                  </a:lnTo>
                  <a:lnTo>
                    <a:pt x="20040" y="11315"/>
                  </a:lnTo>
                  <a:lnTo>
                    <a:pt x="19939" y="11658"/>
                  </a:lnTo>
                  <a:lnTo>
                    <a:pt x="19862" y="12039"/>
                  </a:lnTo>
                  <a:lnTo>
                    <a:pt x="19989" y="11734"/>
                  </a:lnTo>
                  <a:lnTo>
                    <a:pt x="19862" y="12725"/>
                  </a:lnTo>
                  <a:lnTo>
                    <a:pt x="19862" y="12039"/>
                  </a:lnTo>
                  <a:lnTo>
                    <a:pt x="19862" y="11874"/>
                  </a:lnTo>
                  <a:lnTo>
                    <a:pt x="19812" y="12039"/>
                  </a:lnTo>
                  <a:lnTo>
                    <a:pt x="19862" y="10515"/>
                  </a:lnTo>
                  <a:lnTo>
                    <a:pt x="19862" y="11874"/>
                  </a:lnTo>
                  <a:lnTo>
                    <a:pt x="20040" y="11315"/>
                  </a:lnTo>
                  <a:lnTo>
                    <a:pt x="20040" y="1028"/>
                  </a:lnTo>
                  <a:lnTo>
                    <a:pt x="15443" y="7099"/>
                  </a:lnTo>
                  <a:lnTo>
                    <a:pt x="12954" y="11925"/>
                  </a:lnTo>
                  <a:lnTo>
                    <a:pt x="12204" y="17068"/>
                  </a:lnTo>
                  <a:lnTo>
                    <a:pt x="11887" y="18859"/>
                  </a:lnTo>
                  <a:lnTo>
                    <a:pt x="11772" y="20078"/>
                  </a:lnTo>
                  <a:lnTo>
                    <a:pt x="12090" y="17805"/>
                  </a:lnTo>
                  <a:lnTo>
                    <a:pt x="11976" y="18694"/>
                  </a:lnTo>
                  <a:lnTo>
                    <a:pt x="11861" y="21323"/>
                  </a:lnTo>
                  <a:lnTo>
                    <a:pt x="11963" y="22529"/>
                  </a:lnTo>
                  <a:lnTo>
                    <a:pt x="15709" y="28143"/>
                  </a:lnTo>
                  <a:lnTo>
                    <a:pt x="19735" y="29337"/>
                  </a:lnTo>
                  <a:lnTo>
                    <a:pt x="23456" y="28473"/>
                  </a:lnTo>
                  <a:lnTo>
                    <a:pt x="27101" y="27622"/>
                  </a:lnTo>
                  <a:lnTo>
                    <a:pt x="27508" y="27520"/>
                  </a:lnTo>
                  <a:lnTo>
                    <a:pt x="27990" y="27406"/>
                  </a:lnTo>
                  <a:lnTo>
                    <a:pt x="31394" y="24015"/>
                  </a:lnTo>
                  <a:lnTo>
                    <a:pt x="31521" y="23736"/>
                  </a:lnTo>
                  <a:lnTo>
                    <a:pt x="34861" y="16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59097" y="3197392"/>
              <a:ext cx="604621" cy="18355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37566" y="2652143"/>
              <a:ext cx="794109" cy="44111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678967" y="3240430"/>
              <a:ext cx="86173" cy="9550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837081" y="3198784"/>
              <a:ext cx="47951" cy="16690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30044" y="2940653"/>
              <a:ext cx="121914" cy="1556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82891" y="2974464"/>
              <a:ext cx="119998" cy="1030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03826" y="2371630"/>
              <a:ext cx="316852" cy="16279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52574" y="2404036"/>
              <a:ext cx="64326" cy="9338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06667" y="2403012"/>
              <a:ext cx="143965" cy="10107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43977" y="2330923"/>
              <a:ext cx="494705" cy="14968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005457" y="2339987"/>
              <a:ext cx="58419" cy="66675"/>
            </a:xfrm>
            <a:custGeom>
              <a:avLst/>
              <a:gdLst/>
              <a:ahLst/>
              <a:cxnLst/>
              <a:rect l="l" t="t" r="r" b="b"/>
              <a:pathLst>
                <a:path w="58419" h="66675">
                  <a:moveTo>
                    <a:pt x="495" y="30899"/>
                  </a:moveTo>
                  <a:lnTo>
                    <a:pt x="0" y="34404"/>
                  </a:lnTo>
                  <a:lnTo>
                    <a:pt x="241" y="34734"/>
                  </a:lnTo>
                  <a:lnTo>
                    <a:pt x="495" y="30899"/>
                  </a:lnTo>
                  <a:close/>
                </a:path>
                <a:path w="58419" h="66675">
                  <a:moveTo>
                    <a:pt x="21882" y="8864"/>
                  </a:moveTo>
                  <a:lnTo>
                    <a:pt x="21640" y="7785"/>
                  </a:lnTo>
                  <a:lnTo>
                    <a:pt x="20789" y="6261"/>
                  </a:lnTo>
                  <a:lnTo>
                    <a:pt x="19011" y="3124"/>
                  </a:lnTo>
                  <a:lnTo>
                    <a:pt x="15176" y="0"/>
                  </a:lnTo>
                  <a:lnTo>
                    <a:pt x="6959" y="3467"/>
                  </a:lnTo>
                  <a:lnTo>
                    <a:pt x="5448" y="7505"/>
                  </a:lnTo>
                  <a:lnTo>
                    <a:pt x="5257" y="8191"/>
                  </a:lnTo>
                  <a:lnTo>
                    <a:pt x="3632" y="14503"/>
                  </a:lnTo>
                  <a:lnTo>
                    <a:pt x="2781" y="17792"/>
                  </a:lnTo>
                  <a:lnTo>
                    <a:pt x="1460" y="24269"/>
                  </a:lnTo>
                  <a:lnTo>
                    <a:pt x="1003" y="27406"/>
                  </a:lnTo>
                  <a:lnTo>
                    <a:pt x="4178" y="24968"/>
                  </a:lnTo>
                  <a:lnTo>
                    <a:pt x="1003" y="27419"/>
                  </a:lnTo>
                  <a:lnTo>
                    <a:pt x="508" y="30899"/>
                  </a:lnTo>
                  <a:lnTo>
                    <a:pt x="241" y="34734"/>
                  </a:lnTo>
                  <a:lnTo>
                    <a:pt x="50" y="37668"/>
                  </a:lnTo>
                  <a:lnTo>
                    <a:pt x="0" y="39636"/>
                  </a:lnTo>
                  <a:lnTo>
                    <a:pt x="520" y="47180"/>
                  </a:lnTo>
                  <a:lnTo>
                    <a:pt x="2120" y="55168"/>
                  </a:lnTo>
                  <a:lnTo>
                    <a:pt x="4635" y="62941"/>
                  </a:lnTo>
                  <a:lnTo>
                    <a:pt x="5524" y="65239"/>
                  </a:lnTo>
                  <a:lnTo>
                    <a:pt x="8102" y="66382"/>
                  </a:lnTo>
                  <a:lnTo>
                    <a:pt x="12268" y="64770"/>
                  </a:lnTo>
                  <a:lnTo>
                    <a:pt x="13423" y="62877"/>
                  </a:lnTo>
                  <a:lnTo>
                    <a:pt x="13220" y="60883"/>
                  </a:lnTo>
                  <a:lnTo>
                    <a:pt x="12674" y="53809"/>
                  </a:lnTo>
                  <a:lnTo>
                    <a:pt x="12471" y="46723"/>
                  </a:lnTo>
                  <a:lnTo>
                    <a:pt x="12674" y="39636"/>
                  </a:lnTo>
                  <a:lnTo>
                    <a:pt x="12750" y="38696"/>
                  </a:lnTo>
                  <a:lnTo>
                    <a:pt x="13271" y="32715"/>
                  </a:lnTo>
                  <a:lnTo>
                    <a:pt x="13296" y="32550"/>
                  </a:lnTo>
                  <a:lnTo>
                    <a:pt x="13728" y="29032"/>
                  </a:lnTo>
                  <a:lnTo>
                    <a:pt x="15976" y="15087"/>
                  </a:lnTo>
                  <a:lnTo>
                    <a:pt x="15963" y="14820"/>
                  </a:lnTo>
                  <a:lnTo>
                    <a:pt x="14922" y="17741"/>
                  </a:lnTo>
                  <a:lnTo>
                    <a:pt x="15963" y="14808"/>
                  </a:lnTo>
                  <a:lnTo>
                    <a:pt x="18910" y="15087"/>
                  </a:lnTo>
                  <a:lnTo>
                    <a:pt x="21513" y="12903"/>
                  </a:lnTo>
                  <a:lnTo>
                    <a:pt x="21882" y="8864"/>
                  </a:lnTo>
                  <a:close/>
                </a:path>
                <a:path w="58419" h="66675">
                  <a:moveTo>
                    <a:pt x="43853" y="12306"/>
                  </a:moveTo>
                  <a:lnTo>
                    <a:pt x="42621" y="15265"/>
                  </a:lnTo>
                  <a:lnTo>
                    <a:pt x="42595" y="15443"/>
                  </a:lnTo>
                  <a:lnTo>
                    <a:pt x="43853" y="12306"/>
                  </a:lnTo>
                  <a:close/>
                </a:path>
                <a:path w="58419" h="66675">
                  <a:moveTo>
                    <a:pt x="45097" y="9359"/>
                  </a:moveTo>
                  <a:lnTo>
                    <a:pt x="43853" y="12306"/>
                  </a:lnTo>
                  <a:lnTo>
                    <a:pt x="45097" y="9359"/>
                  </a:lnTo>
                  <a:close/>
                </a:path>
                <a:path w="58419" h="66675">
                  <a:moveTo>
                    <a:pt x="47485" y="3683"/>
                  </a:moveTo>
                  <a:lnTo>
                    <a:pt x="46443" y="6146"/>
                  </a:lnTo>
                  <a:lnTo>
                    <a:pt x="47485" y="3683"/>
                  </a:lnTo>
                  <a:close/>
                </a:path>
                <a:path w="58419" h="66675">
                  <a:moveTo>
                    <a:pt x="58153" y="4953"/>
                  </a:moveTo>
                  <a:lnTo>
                    <a:pt x="56680" y="3987"/>
                  </a:lnTo>
                  <a:lnTo>
                    <a:pt x="56603" y="3822"/>
                  </a:lnTo>
                  <a:lnTo>
                    <a:pt x="56286" y="3746"/>
                  </a:lnTo>
                  <a:lnTo>
                    <a:pt x="56286" y="13335"/>
                  </a:lnTo>
                  <a:lnTo>
                    <a:pt x="55753" y="14960"/>
                  </a:lnTo>
                  <a:lnTo>
                    <a:pt x="56273" y="13322"/>
                  </a:lnTo>
                  <a:lnTo>
                    <a:pt x="56286" y="3746"/>
                  </a:lnTo>
                  <a:lnTo>
                    <a:pt x="54876" y="2806"/>
                  </a:lnTo>
                  <a:lnTo>
                    <a:pt x="54444" y="2590"/>
                  </a:lnTo>
                  <a:lnTo>
                    <a:pt x="53505" y="2273"/>
                  </a:lnTo>
                  <a:lnTo>
                    <a:pt x="53009" y="2171"/>
                  </a:lnTo>
                  <a:lnTo>
                    <a:pt x="51015" y="2044"/>
                  </a:lnTo>
                  <a:lnTo>
                    <a:pt x="50698" y="1943"/>
                  </a:lnTo>
                  <a:lnTo>
                    <a:pt x="50558" y="2006"/>
                  </a:lnTo>
                  <a:lnTo>
                    <a:pt x="49733" y="1955"/>
                  </a:lnTo>
                  <a:lnTo>
                    <a:pt x="48336" y="3035"/>
                  </a:lnTo>
                  <a:lnTo>
                    <a:pt x="47625" y="3365"/>
                  </a:lnTo>
                  <a:lnTo>
                    <a:pt x="47485" y="3683"/>
                  </a:lnTo>
                  <a:lnTo>
                    <a:pt x="45821" y="7683"/>
                  </a:lnTo>
                  <a:lnTo>
                    <a:pt x="46443" y="6146"/>
                  </a:lnTo>
                  <a:lnTo>
                    <a:pt x="39281" y="42049"/>
                  </a:lnTo>
                  <a:lnTo>
                    <a:pt x="41071" y="44081"/>
                  </a:lnTo>
                  <a:lnTo>
                    <a:pt x="45427" y="44335"/>
                  </a:lnTo>
                  <a:lnTo>
                    <a:pt x="47244" y="43053"/>
                  </a:lnTo>
                  <a:lnTo>
                    <a:pt x="49580" y="34975"/>
                  </a:lnTo>
                  <a:lnTo>
                    <a:pt x="51396" y="28816"/>
                  </a:lnTo>
                  <a:lnTo>
                    <a:pt x="53263" y="22682"/>
                  </a:lnTo>
                  <a:lnTo>
                    <a:pt x="53632" y="21551"/>
                  </a:lnTo>
                  <a:lnTo>
                    <a:pt x="55206" y="16687"/>
                  </a:lnTo>
                  <a:lnTo>
                    <a:pt x="55245" y="16560"/>
                  </a:lnTo>
                  <a:lnTo>
                    <a:pt x="55638" y="15417"/>
                  </a:lnTo>
                  <a:lnTo>
                    <a:pt x="51079" y="16649"/>
                  </a:lnTo>
                  <a:lnTo>
                    <a:pt x="55499" y="15443"/>
                  </a:lnTo>
                  <a:lnTo>
                    <a:pt x="55626" y="15392"/>
                  </a:lnTo>
                  <a:lnTo>
                    <a:pt x="55791" y="14947"/>
                  </a:lnTo>
                  <a:lnTo>
                    <a:pt x="55638" y="15417"/>
                  </a:lnTo>
                  <a:lnTo>
                    <a:pt x="56159" y="15265"/>
                  </a:lnTo>
                  <a:lnTo>
                    <a:pt x="57696" y="13398"/>
                  </a:lnTo>
                  <a:lnTo>
                    <a:pt x="57810" y="12306"/>
                  </a:lnTo>
                  <a:lnTo>
                    <a:pt x="58089" y="7683"/>
                  </a:lnTo>
                  <a:lnTo>
                    <a:pt x="58039" y="7848"/>
                  </a:lnTo>
                  <a:lnTo>
                    <a:pt x="58115" y="6756"/>
                  </a:lnTo>
                  <a:lnTo>
                    <a:pt x="58153" y="4953"/>
                  </a:lnTo>
                  <a:close/>
                </a:path>
                <a:path w="58419" h="66675">
                  <a:moveTo>
                    <a:pt x="58280" y="7086"/>
                  </a:moveTo>
                  <a:lnTo>
                    <a:pt x="58115" y="6756"/>
                  </a:lnTo>
                  <a:lnTo>
                    <a:pt x="58089" y="7683"/>
                  </a:lnTo>
                  <a:lnTo>
                    <a:pt x="58280" y="7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604916" y="3183178"/>
              <a:ext cx="1483064" cy="45847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614704" y="3760601"/>
              <a:ext cx="749566" cy="1941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634443" y="4035696"/>
              <a:ext cx="1483064" cy="45847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656265" y="4643997"/>
              <a:ext cx="803569" cy="23384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62621" y="4742235"/>
              <a:ext cx="24130" cy="34925"/>
            </a:xfrm>
            <a:custGeom>
              <a:avLst/>
              <a:gdLst/>
              <a:ahLst/>
              <a:cxnLst/>
              <a:rect l="l" t="t" r="r" b="b"/>
              <a:pathLst>
                <a:path w="24129" h="34925">
                  <a:moveTo>
                    <a:pt x="11902" y="0"/>
                  </a:moveTo>
                  <a:lnTo>
                    <a:pt x="7576" y="4724"/>
                  </a:lnTo>
                  <a:lnTo>
                    <a:pt x="2209" y="16010"/>
                  </a:lnTo>
                  <a:lnTo>
                    <a:pt x="1078" y="23110"/>
                  </a:lnTo>
                  <a:lnTo>
                    <a:pt x="0" y="32265"/>
                  </a:lnTo>
                  <a:lnTo>
                    <a:pt x="1680" y="34394"/>
                  </a:lnTo>
                  <a:lnTo>
                    <a:pt x="6107" y="34914"/>
                  </a:lnTo>
                  <a:lnTo>
                    <a:pt x="8058" y="33620"/>
                  </a:lnTo>
                  <a:lnTo>
                    <a:pt x="10270" y="25993"/>
                  </a:lnTo>
                  <a:lnTo>
                    <a:pt x="12066" y="20148"/>
                  </a:lnTo>
                  <a:lnTo>
                    <a:pt x="15792" y="13973"/>
                  </a:lnTo>
                  <a:lnTo>
                    <a:pt x="16567" y="12785"/>
                  </a:lnTo>
                  <a:lnTo>
                    <a:pt x="18102" y="11541"/>
                  </a:lnTo>
                  <a:lnTo>
                    <a:pt x="21503" y="11130"/>
                  </a:lnTo>
                  <a:lnTo>
                    <a:pt x="23714" y="8310"/>
                  </a:lnTo>
                  <a:lnTo>
                    <a:pt x="23006" y="2447"/>
                  </a:lnTo>
                  <a:lnTo>
                    <a:pt x="20716" y="337"/>
                  </a:lnTo>
                  <a:lnTo>
                    <a:pt x="11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798355" y="5060822"/>
              <a:ext cx="507013" cy="17026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376457" y="3687843"/>
              <a:ext cx="188117" cy="125095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754951" y="5923376"/>
              <a:ext cx="489432" cy="20921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309418" y="5946617"/>
              <a:ext cx="292850" cy="17161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461723" y="5055369"/>
              <a:ext cx="148592" cy="10414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404" y="1797611"/>
              <a:ext cx="5771603" cy="567667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69180" y="3543985"/>
              <a:ext cx="547400" cy="18422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33359" y="3684729"/>
              <a:ext cx="17145" cy="13335"/>
            </a:xfrm>
            <a:custGeom>
              <a:avLst/>
              <a:gdLst/>
              <a:ahLst/>
              <a:cxnLst/>
              <a:rect l="l" t="t" r="r" b="b"/>
              <a:pathLst>
                <a:path w="17145" h="13335">
                  <a:moveTo>
                    <a:pt x="2955" y="0"/>
                  </a:moveTo>
                  <a:lnTo>
                    <a:pt x="80" y="2809"/>
                  </a:lnTo>
                  <a:lnTo>
                    <a:pt x="0" y="9820"/>
                  </a:lnTo>
                  <a:lnTo>
                    <a:pt x="2809" y="12696"/>
                  </a:lnTo>
                  <a:lnTo>
                    <a:pt x="7498" y="12749"/>
                  </a:lnTo>
                  <a:lnTo>
                    <a:pt x="8662" y="12432"/>
                  </a:lnTo>
                  <a:lnTo>
                    <a:pt x="9674" y="11819"/>
                  </a:lnTo>
                  <a:lnTo>
                    <a:pt x="16077" y="7946"/>
                  </a:lnTo>
                  <a:lnTo>
                    <a:pt x="16834" y="4871"/>
                  </a:lnTo>
                  <a:lnTo>
                    <a:pt x="14509" y="1027"/>
                  </a:lnTo>
                  <a:lnTo>
                    <a:pt x="12913" y="115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20317" y="3553564"/>
              <a:ext cx="162447" cy="17941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04536" y="4574212"/>
              <a:ext cx="365588" cy="179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188">
            <a:extLst>
              <a:ext uri="{FF2B5EF4-FFF2-40B4-BE49-F238E27FC236}">
                <a16:creationId xmlns:a16="http://schemas.microsoft.com/office/drawing/2014/main" id="{0F929917-01A9-38FD-9425-800EE5FA8934}"/>
              </a:ext>
            </a:extLst>
          </p:cNvPr>
          <p:cNvGrpSpPr/>
          <p:nvPr/>
        </p:nvGrpSpPr>
        <p:grpSpPr>
          <a:xfrm>
            <a:off x="1600200" y="231775"/>
            <a:ext cx="5782310" cy="7477125"/>
            <a:chOff x="-3175" y="0"/>
            <a:chExt cx="5782310" cy="7477125"/>
          </a:xfrm>
        </p:grpSpPr>
        <p:sp>
          <p:nvSpPr>
            <p:cNvPr id="3" name="object 1189">
              <a:extLst>
                <a:ext uri="{FF2B5EF4-FFF2-40B4-BE49-F238E27FC236}">
                  <a16:creationId xmlns:a16="http://schemas.microsoft.com/office/drawing/2014/main" id="{C17B27D8-05D0-5946-9E94-560C48456B5D}"/>
                </a:ext>
              </a:extLst>
            </p:cNvPr>
            <p:cNvSpPr/>
            <p:nvPr/>
          </p:nvSpPr>
          <p:spPr>
            <a:xfrm>
              <a:off x="0" y="3624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190">
              <a:extLst>
                <a:ext uri="{FF2B5EF4-FFF2-40B4-BE49-F238E27FC236}">
                  <a16:creationId xmlns:a16="http://schemas.microsoft.com/office/drawing/2014/main" id="{13459742-6760-4A83-275B-7E1E72DCE423}"/>
                </a:ext>
              </a:extLst>
            </p:cNvPr>
            <p:cNvSpPr/>
            <p:nvPr/>
          </p:nvSpPr>
          <p:spPr>
            <a:xfrm>
              <a:off x="0" y="383268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191">
              <a:extLst>
                <a:ext uri="{FF2B5EF4-FFF2-40B4-BE49-F238E27FC236}">
                  <a16:creationId xmlns:a16="http://schemas.microsoft.com/office/drawing/2014/main" id="{E470139B-105C-F710-50CE-0EB0E5C7BCE3}"/>
                </a:ext>
              </a:extLst>
            </p:cNvPr>
            <p:cNvSpPr/>
            <p:nvPr/>
          </p:nvSpPr>
          <p:spPr>
            <a:xfrm>
              <a:off x="0" y="4040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92">
              <a:extLst>
                <a:ext uri="{FF2B5EF4-FFF2-40B4-BE49-F238E27FC236}">
                  <a16:creationId xmlns:a16="http://schemas.microsoft.com/office/drawing/2014/main" id="{EA1F0937-08EB-19D4-79DD-41FFE076A60B}"/>
                </a:ext>
              </a:extLst>
            </p:cNvPr>
            <p:cNvSpPr/>
            <p:nvPr/>
          </p:nvSpPr>
          <p:spPr>
            <a:xfrm>
              <a:off x="0" y="424832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93">
              <a:extLst>
                <a:ext uri="{FF2B5EF4-FFF2-40B4-BE49-F238E27FC236}">
                  <a16:creationId xmlns:a16="http://schemas.microsoft.com/office/drawing/2014/main" id="{D8F48762-340B-FC69-9966-79D72C9B637C}"/>
                </a:ext>
              </a:extLst>
            </p:cNvPr>
            <p:cNvSpPr/>
            <p:nvPr/>
          </p:nvSpPr>
          <p:spPr>
            <a:xfrm>
              <a:off x="0" y="4456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94">
              <a:extLst>
                <a:ext uri="{FF2B5EF4-FFF2-40B4-BE49-F238E27FC236}">
                  <a16:creationId xmlns:a16="http://schemas.microsoft.com/office/drawing/2014/main" id="{3196F7FD-D934-B9A2-F0C5-71037FA3D7C9}"/>
                </a:ext>
              </a:extLst>
            </p:cNvPr>
            <p:cNvSpPr/>
            <p:nvPr/>
          </p:nvSpPr>
          <p:spPr>
            <a:xfrm>
              <a:off x="0" y="4663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195">
              <a:extLst>
                <a:ext uri="{FF2B5EF4-FFF2-40B4-BE49-F238E27FC236}">
                  <a16:creationId xmlns:a16="http://schemas.microsoft.com/office/drawing/2014/main" id="{CE48C84C-A131-7772-FE3F-E5F38B253CD8}"/>
                </a:ext>
              </a:extLst>
            </p:cNvPr>
            <p:cNvSpPr/>
            <p:nvPr/>
          </p:nvSpPr>
          <p:spPr>
            <a:xfrm>
              <a:off x="0" y="4871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96">
              <a:extLst>
                <a:ext uri="{FF2B5EF4-FFF2-40B4-BE49-F238E27FC236}">
                  <a16:creationId xmlns:a16="http://schemas.microsoft.com/office/drawing/2014/main" id="{3962325A-561D-A9FF-CF67-ECC776346930}"/>
                </a:ext>
              </a:extLst>
            </p:cNvPr>
            <p:cNvSpPr/>
            <p:nvPr/>
          </p:nvSpPr>
          <p:spPr>
            <a:xfrm>
              <a:off x="0" y="507959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97">
              <a:extLst>
                <a:ext uri="{FF2B5EF4-FFF2-40B4-BE49-F238E27FC236}">
                  <a16:creationId xmlns:a16="http://schemas.microsoft.com/office/drawing/2014/main" id="{06AAE523-33FF-0961-E34B-B07687B84F32}"/>
                </a:ext>
              </a:extLst>
            </p:cNvPr>
            <p:cNvSpPr/>
            <p:nvPr/>
          </p:nvSpPr>
          <p:spPr>
            <a:xfrm>
              <a:off x="0" y="5287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98">
              <a:extLst>
                <a:ext uri="{FF2B5EF4-FFF2-40B4-BE49-F238E27FC236}">
                  <a16:creationId xmlns:a16="http://schemas.microsoft.com/office/drawing/2014/main" id="{9C9A99A9-BFB8-7156-F839-B07230CAE372}"/>
                </a:ext>
              </a:extLst>
            </p:cNvPr>
            <p:cNvSpPr/>
            <p:nvPr/>
          </p:nvSpPr>
          <p:spPr>
            <a:xfrm>
              <a:off x="0" y="5495238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99">
              <a:extLst>
                <a:ext uri="{FF2B5EF4-FFF2-40B4-BE49-F238E27FC236}">
                  <a16:creationId xmlns:a16="http://schemas.microsoft.com/office/drawing/2014/main" id="{15AC2375-8A58-3DB5-D58F-A8014D24F777}"/>
                </a:ext>
              </a:extLst>
            </p:cNvPr>
            <p:cNvSpPr/>
            <p:nvPr/>
          </p:nvSpPr>
          <p:spPr>
            <a:xfrm>
              <a:off x="0" y="5703049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00">
              <a:extLst>
                <a:ext uri="{FF2B5EF4-FFF2-40B4-BE49-F238E27FC236}">
                  <a16:creationId xmlns:a16="http://schemas.microsoft.com/office/drawing/2014/main" id="{CFDE0A3C-AC9A-68AB-48EB-02CE724CF370}"/>
                </a:ext>
              </a:extLst>
            </p:cNvPr>
            <p:cNvSpPr/>
            <p:nvPr/>
          </p:nvSpPr>
          <p:spPr>
            <a:xfrm>
              <a:off x="0" y="5910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01">
              <a:extLst>
                <a:ext uri="{FF2B5EF4-FFF2-40B4-BE49-F238E27FC236}">
                  <a16:creationId xmlns:a16="http://schemas.microsoft.com/office/drawing/2014/main" id="{1CCB5464-0593-2E38-9FBC-8F37542CB0D6}"/>
                </a:ext>
              </a:extLst>
            </p:cNvPr>
            <p:cNvSpPr/>
            <p:nvPr/>
          </p:nvSpPr>
          <p:spPr>
            <a:xfrm>
              <a:off x="0" y="6118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12"/>
                  </a:lnTo>
                </a:path>
                <a:path w="84455" h="208279">
                  <a:moveTo>
                    <a:pt x="0" y="12"/>
                  </a:moveTo>
                  <a:lnTo>
                    <a:pt x="83832" y="12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02">
              <a:extLst>
                <a:ext uri="{FF2B5EF4-FFF2-40B4-BE49-F238E27FC236}">
                  <a16:creationId xmlns:a16="http://schemas.microsoft.com/office/drawing/2014/main" id="{81F0BE10-7E69-4AA1-11D9-23EAD4D1255F}"/>
                </a:ext>
              </a:extLst>
            </p:cNvPr>
            <p:cNvSpPr/>
            <p:nvPr/>
          </p:nvSpPr>
          <p:spPr>
            <a:xfrm>
              <a:off x="0" y="632650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03">
              <a:extLst>
                <a:ext uri="{FF2B5EF4-FFF2-40B4-BE49-F238E27FC236}">
                  <a16:creationId xmlns:a16="http://schemas.microsoft.com/office/drawing/2014/main" id="{1C095B5E-715A-C641-B41C-6B317079F33C}"/>
                </a:ext>
              </a:extLst>
            </p:cNvPr>
            <p:cNvSpPr/>
            <p:nvPr/>
          </p:nvSpPr>
          <p:spPr>
            <a:xfrm>
              <a:off x="0" y="6534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04">
              <a:extLst>
                <a:ext uri="{FF2B5EF4-FFF2-40B4-BE49-F238E27FC236}">
                  <a16:creationId xmlns:a16="http://schemas.microsoft.com/office/drawing/2014/main" id="{C53BB2B1-8CFD-10EA-768C-7FB2A501204A}"/>
                </a:ext>
              </a:extLst>
            </p:cNvPr>
            <p:cNvSpPr/>
            <p:nvPr/>
          </p:nvSpPr>
          <p:spPr>
            <a:xfrm>
              <a:off x="0" y="674215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05">
              <a:extLst>
                <a:ext uri="{FF2B5EF4-FFF2-40B4-BE49-F238E27FC236}">
                  <a16:creationId xmlns:a16="http://schemas.microsoft.com/office/drawing/2014/main" id="{E146AD4D-D277-6D5A-91D4-F8775922338D}"/>
                </a:ext>
              </a:extLst>
            </p:cNvPr>
            <p:cNvSpPr/>
            <p:nvPr/>
          </p:nvSpPr>
          <p:spPr>
            <a:xfrm>
              <a:off x="0" y="694996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0" y="207822"/>
                  </a:moveTo>
                  <a:lnTo>
                    <a:pt x="83832" y="207822"/>
                  </a:ln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06">
              <a:extLst>
                <a:ext uri="{FF2B5EF4-FFF2-40B4-BE49-F238E27FC236}">
                  <a16:creationId xmlns:a16="http://schemas.microsoft.com/office/drawing/2014/main" id="{5D6B725B-6CE6-03E3-693C-B795638A89F8}"/>
                </a:ext>
              </a:extLst>
            </p:cNvPr>
            <p:cNvSpPr/>
            <p:nvPr/>
          </p:nvSpPr>
          <p:spPr>
            <a:xfrm>
              <a:off x="0" y="715779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07">
              <a:extLst>
                <a:ext uri="{FF2B5EF4-FFF2-40B4-BE49-F238E27FC236}">
                  <a16:creationId xmlns:a16="http://schemas.microsoft.com/office/drawing/2014/main" id="{7EB21195-D075-FF24-F4CE-F3A4968CBDE9}"/>
                </a:ext>
              </a:extLst>
            </p:cNvPr>
            <p:cNvSpPr/>
            <p:nvPr/>
          </p:nvSpPr>
          <p:spPr>
            <a:xfrm>
              <a:off x="0" y="7365606"/>
              <a:ext cx="84455" cy="107950"/>
            </a:xfrm>
            <a:custGeom>
              <a:avLst/>
              <a:gdLst/>
              <a:ahLst/>
              <a:cxnLst/>
              <a:rect l="l" t="t" r="r" b="b"/>
              <a:pathLst>
                <a:path w="84455" h="107950">
                  <a:moveTo>
                    <a:pt x="83832" y="0"/>
                  </a:moveTo>
                  <a:lnTo>
                    <a:pt x="83832" y="107720"/>
                  </a:lnTo>
                </a:path>
                <a:path w="84455" h="107950">
                  <a:moveTo>
                    <a:pt x="83832" y="10772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107950">
                  <a:moveTo>
                    <a:pt x="83832" y="0"/>
                  </a:moveTo>
                  <a:lnTo>
                    <a:pt x="83832" y="0"/>
                  </a:lnTo>
                </a:path>
                <a:path w="84455" h="10795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208">
              <a:extLst>
                <a:ext uri="{FF2B5EF4-FFF2-40B4-BE49-F238E27FC236}">
                  <a16:creationId xmlns:a16="http://schemas.microsoft.com/office/drawing/2014/main" id="{063AE2FD-072B-0803-E82B-6FF51DB754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79008" cy="7473327"/>
            </a:xfrm>
            <a:prstGeom prst="rect">
              <a:avLst/>
            </a:prstGeom>
          </p:spPr>
        </p:pic>
        <p:pic>
          <p:nvPicPr>
            <p:cNvPr id="23" name="object 1209">
              <a:extLst>
                <a:ext uri="{FF2B5EF4-FFF2-40B4-BE49-F238E27FC236}">
                  <a16:creationId xmlns:a16="http://schemas.microsoft.com/office/drawing/2014/main" id="{E5F745EC-E8AE-3AE9-468B-1DA8524402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713" y="112110"/>
              <a:ext cx="298930" cy="198241"/>
            </a:xfrm>
            <a:prstGeom prst="rect">
              <a:avLst/>
            </a:prstGeom>
          </p:spPr>
        </p:pic>
        <p:pic>
          <p:nvPicPr>
            <p:cNvPr id="24" name="object 1210">
              <a:extLst>
                <a:ext uri="{FF2B5EF4-FFF2-40B4-BE49-F238E27FC236}">
                  <a16:creationId xmlns:a16="http://schemas.microsoft.com/office/drawing/2014/main" id="{C1742CCC-F9E7-39CD-A815-95908021E7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82" y="110032"/>
              <a:ext cx="176855" cy="179960"/>
            </a:xfrm>
            <a:prstGeom prst="rect">
              <a:avLst/>
            </a:prstGeom>
          </p:spPr>
        </p:pic>
        <p:sp>
          <p:nvSpPr>
            <p:cNvPr id="25" name="object 1211">
              <a:extLst>
                <a:ext uri="{FF2B5EF4-FFF2-40B4-BE49-F238E27FC236}">
                  <a16:creationId xmlns:a16="http://schemas.microsoft.com/office/drawing/2014/main" id="{1A1EF3F1-6C05-7C2F-FCEF-48AA86BA6574}"/>
                </a:ext>
              </a:extLst>
            </p:cNvPr>
            <p:cNvSpPr/>
            <p:nvPr/>
          </p:nvSpPr>
          <p:spPr>
            <a:xfrm>
              <a:off x="1334795" y="150685"/>
              <a:ext cx="24765" cy="102235"/>
            </a:xfrm>
            <a:custGeom>
              <a:avLst/>
              <a:gdLst/>
              <a:ahLst/>
              <a:cxnLst/>
              <a:rect l="l" t="t" r="r" b="b"/>
              <a:pathLst>
                <a:path w="24765" h="102235">
                  <a:moveTo>
                    <a:pt x="22644" y="17932"/>
                  </a:moveTo>
                  <a:lnTo>
                    <a:pt x="9766" y="0"/>
                  </a:lnTo>
                  <a:lnTo>
                    <a:pt x="7251" y="3873"/>
                  </a:lnTo>
                  <a:lnTo>
                    <a:pt x="6985" y="4826"/>
                  </a:lnTo>
                  <a:lnTo>
                    <a:pt x="7112" y="7226"/>
                  </a:lnTo>
                  <a:lnTo>
                    <a:pt x="7886" y="8737"/>
                  </a:lnTo>
                  <a:lnTo>
                    <a:pt x="12687" y="21513"/>
                  </a:lnTo>
                  <a:lnTo>
                    <a:pt x="15786" y="22910"/>
                  </a:lnTo>
                  <a:lnTo>
                    <a:pt x="21234" y="20866"/>
                  </a:lnTo>
                  <a:lnTo>
                    <a:pt x="22644" y="17932"/>
                  </a:lnTo>
                  <a:close/>
                </a:path>
                <a:path w="24765" h="102235">
                  <a:moveTo>
                    <a:pt x="24358" y="96062"/>
                  </a:moveTo>
                  <a:lnTo>
                    <a:pt x="23520" y="93446"/>
                  </a:lnTo>
                  <a:lnTo>
                    <a:pt x="7289" y="83388"/>
                  </a:lnTo>
                  <a:lnTo>
                    <a:pt x="3543" y="84264"/>
                  </a:lnTo>
                  <a:lnTo>
                    <a:pt x="0" y="89979"/>
                  </a:lnTo>
                  <a:lnTo>
                    <a:pt x="889" y="93726"/>
                  </a:lnTo>
                  <a:lnTo>
                    <a:pt x="4013" y="95669"/>
                  </a:lnTo>
                  <a:lnTo>
                    <a:pt x="4305" y="95808"/>
                  </a:lnTo>
                  <a:lnTo>
                    <a:pt x="19431" y="102082"/>
                  </a:lnTo>
                  <a:lnTo>
                    <a:pt x="22364" y="100876"/>
                  </a:lnTo>
                  <a:lnTo>
                    <a:pt x="24358" y="96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1212">
              <a:extLst>
                <a:ext uri="{FF2B5EF4-FFF2-40B4-BE49-F238E27FC236}">
                  <a16:creationId xmlns:a16="http://schemas.microsoft.com/office/drawing/2014/main" id="{82ADB81C-852A-0743-5211-EAACF81EF6C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144" y="695878"/>
              <a:ext cx="220907" cy="181527"/>
            </a:xfrm>
            <a:prstGeom prst="rect">
              <a:avLst/>
            </a:prstGeom>
          </p:spPr>
        </p:pic>
        <p:pic>
          <p:nvPicPr>
            <p:cNvPr id="27" name="object 1213">
              <a:extLst>
                <a:ext uri="{FF2B5EF4-FFF2-40B4-BE49-F238E27FC236}">
                  <a16:creationId xmlns:a16="http://schemas.microsoft.com/office/drawing/2014/main" id="{C14C3EAE-2FB3-F0E5-89FA-322003535CF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9878" y="754599"/>
              <a:ext cx="81922" cy="105155"/>
            </a:xfrm>
            <a:prstGeom prst="rect">
              <a:avLst/>
            </a:prstGeom>
          </p:spPr>
        </p:pic>
        <p:pic>
          <p:nvPicPr>
            <p:cNvPr id="28" name="object 1214">
              <a:extLst>
                <a:ext uri="{FF2B5EF4-FFF2-40B4-BE49-F238E27FC236}">
                  <a16:creationId xmlns:a16="http://schemas.microsoft.com/office/drawing/2014/main" id="{9FD05503-B411-3CCA-0F63-EC5AF0DEFB8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807" y="736155"/>
              <a:ext cx="88962" cy="109155"/>
            </a:xfrm>
            <a:prstGeom prst="rect">
              <a:avLst/>
            </a:prstGeom>
          </p:spPr>
        </p:pic>
        <p:pic>
          <p:nvPicPr>
            <p:cNvPr id="29" name="object 1215">
              <a:extLst>
                <a:ext uri="{FF2B5EF4-FFF2-40B4-BE49-F238E27FC236}">
                  <a16:creationId xmlns:a16="http://schemas.microsoft.com/office/drawing/2014/main" id="{78E437BE-7B8B-6981-50F8-5FDDF8BDEE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8877" y="694001"/>
              <a:ext cx="253794" cy="156513"/>
            </a:xfrm>
            <a:prstGeom prst="rect">
              <a:avLst/>
            </a:prstGeom>
          </p:spPr>
        </p:pic>
        <p:sp>
          <p:nvSpPr>
            <p:cNvPr id="30" name="object 1216">
              <a:extLst>
                <a:ext uri="{FF2B5EF4-FFF2-40B4-BE49-F238E27FC236}">
                  <a16:creationId xmlns:a16="http://schemas.microsoft.com/office/drawing/2014/main" id="{F69B70D7-943E-B62E-18ED-4391B0E5BB67}"/>
                </a:ext>
              </a:extLst>
            </p:cNvPr>
            <p:cNvSpPr/>
            <p:nvPr/>
          </p:nvSpPr>
          <p:spPr>
            <a:xfrm>
              <a:off x="2541879" y="704189"/>
              <a:ext cx="34925" cy="125730"/>
            </a:xfrm>
            <a:custGeom>
              <a:avLst/>
              <a:gdLst/>
              <a:ahLst/>
              <a:cxnLst/>
              <a:rect l="l" t="t" r="r" b="b"/>
              <a:pathLst>
                <a:path w="34925" h="125730">
                  <a:moveTo>
                    <a:pt x="11861" y="21323"/>
                  </a:moveTo>
                  <a:lnTo>
                    <a:pt x="11772" y="20078"/>
                  </a:lnTo>
                  <a:lnTo>
                    <a:pt x="11633" y="21005"/>
                  </a:lnTo>
                  <a:lnTo>
                    <a:pt x="11861" y="21323"/>
                  </a:lnTo>
                  <a:close/>
                </a:path>
                <a:path w="34925" h="125730">
                  <a:moveTo>
                    <a:pt x="28765" y="105448"/>
                  </a:moveTo>
                  <a:lnTo>
                    <a:pt x="27863" y="104254"/>
                  </a:lnTo>
                  <a:lnTo>
                    <a:pt x="28498" y="105549"/>
                  </a:lnTo>
                  <a:lnTo>
                    <a:pt x="27863" y="104254"/>
                  </a:lnTo>
                  <a:lnTo>
                    <a:pt x="26860" y="102171"/>
                  </a:lnTo>
                  <a:lnTo>
                    <a:pt x="26022" y="101790"/>
                  </a:lnTo>
                  <a:lnTo>
                    <a:pt x="25857" y="101561"/>
                  </a:lnTo>
                  <a:lnTo>
                    <a:pt x="25400" y="101498"/>
                  </a:lnTo>
                  <a:lnTo>
                    <a:pt x="22948" y="100342"/>
                  </a:lnTo>
                  <a:lnTo>
                    <a:pt x="21234" y="99542"/>
                  </a:lnTo>
                  <a:lnTo>
                    <a:pt x="18719" y="99580"/>
                  </a:lnTo>
                  <a:lnTo>
                    <a:pt x="15735" y="100736"/>
                  </a:lnTo>
                  <a:lnTo>
                    <a:pt x="15913" y="100177"/>
                  </a:lnTo>
                  <a:lnTo>
                    <a:pt x="15379" y="99161"/>
                  </a:lnTo>
                  <a:lnTo>
                    <a:pt x="15379" y="101904"/>
                  </a:lnTo>
                  <a:lnTo>
                    <a:pt x="14592" y="104521"/>
                  </a:lnTo>
                  <a:lnTo>
                    <a:pt x="14592" y="113372"/>
                  </a:lnTo>
                  <a:lnTo>
                    <a:pt x="12928" y="113398"/>
                  </a:lnTo>
                  <a:lnTo>
                    <a:pt x="13754" y="113372"/>
                  </a:lnTo>
                  <a:lnTo>
                    <a:pt x="14592" y="113372"/>
                  </a:lnTo>
                  <a:lnTo>
                    <a:pt x="14592" y="104521"/>
                  </a:lnTo>
                  <a:lnTo>
                    <a:pt x="13652" y="107619"/>
                  </a:lnTo>
                  <a:lnTo>
                    <a:pt x="13030" y="108432"/>
                  </a:lnTo>
                  <a:lnTo>
                    <a:pt x="13030" y="111302"/>
                  </a:lnTo>
                  <a:lnTo>
                    <a:pt x="12992" y="111556"/>
                  </a:lnTo>
                  <a:lnTo>
                    <a:pt x="12877" y="113144"/>
                  </a:lnTo>
                  <a:lnTo>
                    <a:pt x="12852" y="112255"/>
                  </a:lnTo>
                  <a:lnTo>
                    <a:pt x="12979" y="111620"/>
                  </a:lnTo>
                  <a:lnTo>
                    <a:pt x="12979" y="111302"/>
                  </a:lnTo>
                  <a:lnTo>
                    <a:pt x="13030" y="108432"/>
                  </a:lnTo>
                  <a:lnTo>
                    <a:pt x="11988" y="109766"/>
                  </a:lnTo>
                  <a:lnTo>
                    <a:pt x="11988" y="111188"/>
                  </a:lnTo>
                  <a:lnTo>
                    <a:pt x="11785" y="111163"/>
                  </a:lnTo>
                  <a:lnTo>
                    <a:pt x="11988" y="111188"/>
                  </a:lnTo>
                  <a:lnTo>
                    <a:pt x="11988" y="109766"/>
                  </a:lnTo>
                  <a:lnTo>
                    <a:pt x="11633" y="110223"/>
                  </a:lnTo>
                  <a:lnTo>
                    <a:pt x="13652" y="107619"/>
                  </a:lnTo>
                  <a:lnTo>
                    <a:pt x="14274" y="105448"/>
                  </a:lnTo>
                  <a:lnTo>
                    <a:pt x="15379" y="101904"/>
                  </a:lnTo>
                  <a:lnTo>
                    <a:pt x="15379" y="99161"/>
                  </a:lnTo>
                  <a:lnTo>
                    <a:pt x="14300" y="97078"/>
                  </a:lnTo>
                  <a:lnTo>
                    <a:pt x="12941" y="96659"/>
                  </a:lnTo>
                  <a:lnTo>
                    <a:pt x="12941" y="107556"/>
                  </a:lnTo>
                  <a:lnTo>
                    <a:pt x="12941" y="96659"/>
                  </a:lnTo>
                  <a:lnTo>
                    <a:pt x="11049" y="96075"/>
                  </a:lnTo>
                  <a:lnTo>
                    <a:pt x="11049" y="111150"/>
                  </a:lnTo>
                  <a:lnTo>
                    <a:pt x="9461" y="111201"/>
                  </a:lnTo>
                  <a:lnTo>
                    <a:pt x="7200" y="111302"/>
                  </a:lnTo>
                  <a:lnTo>
                    <a:pt x="4254" y="114477"/>
                  </a:lnTo>
                  <a:lnTo>
                    <a:pt x="7200" y="111290"/>
                  </a:lnTo>
                  <a:lnTo>
                    <a:pt x="9461" y="111201"/>
                  </a:lnTo>
                  <a:lnTo>
                    <a:pt x="10998" y="111150"/>
                  </a:lnTo>
                  <a:lnTo>
                    <a:pt x="11049" y="96075"/>
                  </a:lnTo>
                  <a:lnTo>
                    <a:pt x="8674" y="95326"/>
                  </a:lnTo>
                  <a:lnTo>
                    <a:pt x="5765" y="96659"/>
                  </a:lnTo>
                  <a:lnTo>
                    <a:pt x="0" y="110121"/>
                  </a:lnTo>
                  <a:lnTo>
                    <a:pt x="50" y="111150"/>
                  </a:lnTo>
                  <a:lnTo>
                    <a:pt x="571" y="115722"/>
                  </a:lnTo>
                  <a:lnTo>
                    <a:pt x="469" y="114477"/>
                  </a:lnTo>
                  <a:lnTo>
                    <a:pt x="571" y="115684"/>
                  </a:lnTo>
                  <a:lnTo>
                    <a:pt x="1016" y="120967"/>
                  </a:lnTo>
                  <a:lnTo>
                    <a:pt x="5473" y="124256"/>
                  </a:lnTo>
                  <a:lnTo>
                    <a:pt x="7112" y="124447"/>
                  </a:lnTo>
                  <a:lnTo>
                    <a:pt x="9359" y="124701"/>
                  </a:lnTo>
                  <a:lnTo>
                    <a:pt x="11976" y="124980"/>
                  </a:lnTo>
                  <a:lnTo>
                    <a:pt x="14262" y="125222"/>
                  </a:lnTo>
                  <a:lnTo>
                    <a:pt x="15646" y="125374"/>
                  </a:lnTo>
                  <a:lnTo>
                    <a:pt x="20396" y="123012"/>
                  </a:lnTo>
                  <a:lnTo>
                    <a:pt x="21221" y="121945"/>
                  </a:lnTo>
                  <a:lnTo>
                    <a:pt x="21577" y="121500"/>
                  </a:lnTo>
                  <a:lnTo>
                    <a:pt x="24650" y="117563"/>
                  </a:lnTo>
                  <a:lnTo>
                    <a:pt x="24942" y="117195"/>
                  </a:lnTo>
                  <a:lnTo>
                    <a:pt x="25666" y="116268"/>
                  </a:lnTo>
                  <a:lnTo>
                    <a:pt x="26009" y="115836"/>
                  </a:lnTo>
                  <a:lnTo>
                    <a:pt x="26035" y="115684"/>
                  </a:lnTo>
                  <a:lnTo>
                    <a:pt x="25946" y="115836"/>
                  </a:lnTo>
                  <a:lnTo>
                    <a:pt x="25844" y="114160"/>
                  </a:lnTo>
                  <a:lnTo>
                    <a:pt x="25946" y="114985"/>
                  </a:lnTo>
                  <a:lnTo>
                    <a:pt x="26035" y="115684"/>
                  </a:lnTo>
                  <a:lnTo>
                    <a:pt x="27660" y="113144"/>
                  </a:lnTo>
                  <a:lnTo>
                    <a:pt x="27863" y="111594"/>
                  </a:lnTo>
                  <a:lnTo>
                    <a:pt x="28575" y="106641"/>
                  </a:lnTo>
                  <a:lnTo>
                    <a:pt x="28663" y="106095"/>
                  </a:lnTo>
                  <a:lnTo>
                    <a:pt x="28689" y="105943"/>
                  </a:lnTo>
                  <a:lnTo>
                    <a:pt x="28765" y="105448"/>
                  </a:lnTo>
                  <a:close/>
                </a:path>
                <a:path w="34925" h="125730">
                  <a:moveTo>
                    <a:pt x="34861" y="16179"/>
                  </a:moveTo>
                  <a:lnTo>
                    <a:pt x="34823" y="15608"/>
                  </a:lnTo>
                  <a:lnTo>
                    <a:pt x="34569" y="11658"/>
                  </a:lnTo>
                  <a:lnTo>
                    <a:pt x="29540" y="6565"/>
                  </a:lnTo>
                  <a:lnTo>
                    <a:pt x="29629" y="6375"/>
                  </a:lnTo>
                  <a:lnTo>
                    <a:pt x="29730" y="5613"/>
                  </a:lnTo>
                  <a:lnTo>
                    <a:pt x="29375" y="4660"/>
                  </a:lnTo>
                  <a:lnTo>
                    <a:pt x="29375" y="24561"/>
                  </a:lnTo>
                  <a:lnTo>
                    <a:pt x="29375" y="4660"/>
                  </a:lnTo>
                  <a:lnTo>
                    <a:pt x="28562" y="2463"/>
                  </a:lnTo>
                  <a:lnTo>
                    <a:pt x="23177" y="0"/>
                  </a:lnTo>
                  <a:lnTo>
                    <a:pt x="20256" y="736"/>
                  </a:lnTo>
                  <a:lnTo>
                    <a:pt x="20040" y="1028"/>
                  </a:lnTo>
                  <a:lnTo>
                    <a:pt x="20040" y="11315"/>
                  </a:lnTo>
                  <a:lnTo>
                    <a:pt x="19939" y="11658"/>
                  </a:lnTo>
                  <a:lnTo>
                    <a:pt x="19862" y="12052"/>
                  </a:lnTo>
                  <a:lnTo>
                    <a:pt x="19989" y="11734"/>
                  </a:lnTo>
                  <a:lnTo>
                    <a:pt x="19862" y="12725"/>
                  </a:lnTo>
                  <a:lnTo>
                    <a:pt x="19862" y="12052"/>
                  </a:lnTo>
                  <a:lnTo>
                    <a:pt x="19862" y="11887"/>
                  </a:lnTo>
                  <a:lnTo>
                    <a:pt x="19812" y="12052"/>
                  </a:lnTo>
                  <a:lnTo>
                    <a:pt x="19862" y="10515"/>
                  </a:lnTo>
                  <a:lnTo>
                    <a:pt x="19862" y="11887"/>
                  </a:lnTo>
                  <a:lnTo>
                    <a:pt x="20040" y="11315"/>
                  </a:lnTo>
                  <a:lnTo>
                    <a:pt x="20040" y="1028"/>
                  </a:lnTo>
                  <a:lnTo>
                    <a:pt x="15443" y="7099"/>
                  </a:lnTo>
                  <a:lnTo>
                    <a:pt x="12954" y="11925"/>
                  </a:lnTo>
                  <a:lnTo>
                    <a:pt x="12204" y="17068"/>
                  </a:lnTo>
                  <a:lnTo>
                    <a:pt x="11874" y="18859"/>
                  </a:lnTo>
                  <a:lnTo>
                    <a:pt x="11772" y="20078"/>
                  </a:lnTo>
                  <a:lnTo>
                    <a:pt x="11925" y="18948"/>
                  </a:lnTo>
                  <a:lnTo>
                    <a:pt x="11861" y="21323"/>
                  </a:lnTo>
                  <a:lnTo>
                    <a:pt x="11963" y="22529"/>
                  </a:lnTo>
                  <a:lnTo>
                    <a:pt x="15709" y="28143"/>
                  </a:lnTo>
                  <a:lnTo>
                    <a:pt x="19735" y="29337"/>
                  </a:lnTo>
                  <a:lnTo>
                    <a:pt x="27508" y="27520"/>
                  </a:lnTo>
                  <a:lnTo>
                    <a:pt x="27990" y="27393"/>
                  </a:lnTo>
                  <a:lnTo>
                    <a:pt x="31394" y="24015"/>
                  </a:lnTo>
                  <a:lnTo>
                    <a:pt x="31521" y="23723"/>
                  </a:lnTo>
                  <a:lnTo>
                    <a:pt x="34861" y="16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1217">
              <a:extLst>
                <a:ext uri="{FF2B5EF4-FFF2-40B4-BE49-F238E27FC236}">
                  <a16:creationId xmlns:a16="http://schemas.microsoft.com/office/drawing/2014/main" id="{24DB4747-E506-FB4D-8A20-1E93D09CC67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0475" y="1242429"/>
              <a:ext cx="604621" cy="183551"/>
            </a:xfrm>
            <a:prstGeom prst="rect">
              <a:avLst/>
            </a:prstGeom>
          </p:spPr>
        </p:pic>
        <p:pic>
          <p:nvPicPr>
            <p:cNvPr id="32" name="object 1218">
              <a:extLst>
                <a:ext uri="{FF2B5EF4-FFF2-40B4-BE49-F238E27FC236}">
                  <a16:creationId xmlns:a16="http://schemas.microsoft.com/office/drawing/2014/main" id="{9662EA9E-4FC3-6557-E7CD-E662F41545A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944" y="697180"/>
              <a:ext cx="794109" cy="441111"/>
            </a:xfrm>
            <a:prstGeom prst="rect">
              <a:avLst/>
            </a:prstGeom>
          </p:spPr>
        </p:pic>
        <p:pic>
          <p:nvPicPr>
            <p:cNvPr id="33" name="object 1219">
              <a:extLst>
                <a:ext uri="{FF2B5EF4-FFF2-40B4-BE49-F238E27FC236}">
                  <a16:creationId xmlns:a16="http://schemas.microsoft.com/office/drawing/2014/main" id="{D7131F34-9AA5-9628-4BC8-38B8044DA0E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0345" y="1285470"/>
              <a:ext cx="86174" cy="95503"/>
            </a:xfrm>
            <a:prstGeom prst="rect">
              <a:avLst/>
            </a:prstGeom>
          </p:spPr>
        </p:pic>
        <p:pic>
          <p:nvPicPr>
            <p:cNvPr id="34" name="object 1220">
              <a:extLst>
                <a:ext uri="{FF2B5EF4-FFF2-40B4-BE49-F238E27FC236}">
                  <a16:creationId xmlns:a16="http://schemas.microsoft.com/office/drawing/2014/main" id="{A3B2684E-C306-7913-D739-107FFBEAE221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48460" y="1243821"/>
              <a:ext cx="47950" cy="166907"/>
            </a:xfrm>
            <a:prstGeom prst="rect">
              <a:avLst/>
            </a:prstGeom>
          </p:spPr>
        </p:pic>
        <p:pic>
          <p:nvPicPr>
            <p:cNvPr id="35" name="object 1221">
              <a:extLst>
                <a:ext uri="{FF2B5EF4-FFF2-40B4-BE49-F238E27FC236}">
                  <a16:creationId xmlns:a16="http://schemas.microsoft.com/office/drawing/2014/main" id="{1778DE4E-0D55-8FE0-6B90-28401A0F7D3A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422" y="985688"/>
              <a:ext cx="121930" cy="155609"/>
            </a:xfrm>
            <a:prstGeom prst="rect">
              <a:avLst/>
            </a:prstGeom>
          </p:spPr>
        </p:pic>
        <p:pic>
          <p:nvPicPr>
            <p:cNvPr id="36" name="object 1222">
              <a:extLst>
                <a:ext uri="{FF2B5EF4-FFF2-40B4-BE49-F238E27FC236}">
                  <a16:creationId xmlns:a16="http://schemas.microsoft.com/office/drawing/2014/main" id="{C9C4F7C8-DB5F-1093-59FE-6E42A81D1344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9925" y="1019499"/>
              <a:ext cx="274342" cy="118291"/>
            </a:xfrm>
            <a:prstGeom prst="rect">
              <a:avLst/>
            </a:prstGeom>
          </p:spPr>
        </p:pic>
        <p:pic>
          <p:nvPicPr>
            <p:cNvPr id="37" name="object 1223">
              <a:extLst>
                <a:ext uri="{FF2B5EF4-FFF2-40B4-BE49-F238E27FC236}">
                  <a16:creationId xmlns:a16="http://schemas.microsoft.com/office/drawing/2014/main" id="{C18085F7-AEB6-A1CF-44D6-314B9C87F75A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782" y="113452"/>
              <a:ext cx="500965" cy="1377562"/>
            </a:xfrm>
            <a:prstGeom prst="rect">
              <a:avLst/>
            </a:prstGeom>
          </p:spPr>
        </p:pic>
        <p:pic>
          <p:nvPicPr>
            <p:cNvPr id="38" name="object 1224">
              <a:extLst>
                <a:ext uri="{FF2B5EF4-FFF2-40B4-BE49-F238E27FC236}">
                  <a16:creationId xmlns:a16="http://schemas.microsoft.com/office/drawing/2014/main" id="{5A13439B-770A-A50A-A7AD-330D014BC16D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5204" y="416667"/>
              <a:ext cx="316852" cy="162794"/>
            </a:xfrm>
            <a:prstGeom prst="rect">
              <a:avLst/>
            </a:prstGeom>
          </p:spPr>
        </p:pic>
        <p:pic>
          <p:nvPicPr>
            <p:cNvPr id="39" name="object 1225">
              <a:extLst>
                <a:ext uri="{FF2B5EF4-FFF2-40B4-BE49-F238E27FC236}">
                  <a16:creationId xmlns:a16="http://schemas.microsoft.com/office/drawing/2014/main" id="{64868C58-129B-3A08-09A7-6EC18F7666EA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5466" y="707403"/>
              <a:ext cx="2010442" cy="236764"/>
            </a:xfrm>
            <a:prstGeom prst="rect">
              <a:avLst/>
            </a:prstGeom>
          </p:spPr>
        </p:pic>
        <p:pic>
          <p:nvPicPr>
            <p:cNvPr id="40" name="object 1226">
              <a:extLst>
                <a:ext uri="{FF2B5EF4-FFF2-40B4-BE49-F238E27FC236}">
                  <a16:creationId xmlns:a16="http://schemas.microsoft.com/office/drawing/2014/main" id="{1CF64538-F0D6-9645-6E7E-C6542825FDB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3952" y="449073"/>
              <a:ext cx="64326" cy="93385"/>
            </a:xfrm>
            <a:prstGeom prst="rect">
              <a:avLst/>
            </a:prstGeom>
          </p:spPr>
        </p:pic>
        <p:pic>
          <p:nvPicPr>
            <p:cNvPr id="41" name="object 1227">
              <a:extLst>
                <a:ext uri="{FF2B5EF4-FFF2-40B4-BE49-F238E27FC236}">
                  <a16:creationId xmlns:a16="http://schemas.microsoft.com/office/drawing/2014/main" id="{4B2303DF-F176-E348-5FC5-E2CD64B191A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18045" y="448049"/>
              <a:ext cx="143965" cy="101079"/>
            </a:xfrm>
            <a:prstGeom prst="rect">
              <a:avLst/>
            </a:prstGeom>
          </p:spPr>
        </p:pic>
        <p:pic>
          <p:nvPicPr>
            <p:cNvPr id="42" name="object 1228">
              <a:extLst>
                <a:ext uri="{FF2B5EF4-FFF2-40B4-BE49-F238E27FC236}">
                  <a16:creationId xmlns:a16="http://schemas.microsoft.com/office/drawing/2014/main" id="{3BEBDD3A-29E8-23A2-53B2-BFEAF2DF999A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55355" y="375960"/>
              <a:ext cx="494705" cy="149680"/>
            </a:xfrm>
            <a:prstGeom prst="rect">
              <a:avLst/>
            </a:prstGeom>
          </p:spPr>
        </p:pic>
        <p:sp>
          <p:nvSpPr>
            <p:cNvPr id="43" name="object 1229">
              <a:extLst>
                <a:ext uri="{FF2B5EF4-FFF2-40B4-BE49-F238E27FC236}">
                  <a16:creationId xmlns:a16="http://schemas.microsoft.com/office/drawing/2014/main" id="{DCE809B0-FDE7-1425-E1D0-12894A890872}"/>
                </a:ext>
              </a:extLst>
            </p:cNvPr>
            <p:cNvSpPr/>
            <p:nvPr/>
          </p:nvSpPr>
          <p:spPr>
            <a:xfrm>
              <a:off x="2116836" y="385025"/>
              <a:ext cx="58419" cy="66675"/>
            </a:xfrm>
            <a:custGeom>
              <a:avLst/>
              <a:gdLst/>
              <a:ahLst/>
              <a:cxnLst/>
              <a:rect l="l" t="t" r="r" b="b"/>
              <a:pathLst>
                <a:path w="58419" h="66675">
                  <a:moveTo>
                    <a:pt x="21882" y="8864"/>
                  </a:moveTo>
                  <a:lnTo>
                    <a:pt x="21640" y="7785"/>
                  </a:lnTo>
                  <a:lnTo>
                    <a:pt x="20789" y="6261"/>
                  </a:lnTo>
                  <a:lnTo>
                    <a:pt x="19011" y="3124"/>
                  </a:lnTo>
                  <a:lnTo>
                    <a:pt x="15176" y="0"/>
                  </a:lnTo>
                  <a:lnTo>
                    <a:pt x="6959" y="3467"/>
                  </a:lnTo>
                  <a:lnTo>
                    <a:pt x="5448" y="7505"/>
                  </a:lnTo>
                  <a:lnTo>
                    <a:pt x="5257" y="8191"/>
                  </a:lnTo>
                  <a:lnTo>
                    <a:pt x="3632" y="14503"/>
                  </a:lnTo>
                  <a:lnTo>
                    <a:pt x="2781" y="17780"/>
                  </a:lnTo>
                  <a:lnTo>
                    <a:pt x="1460" y="24269"/>
                  </a:lnTo>
                  <a:lnTo>
                    <a:pt x="1003" y="27406"/>
                  </a:lnTo>
                  <a:lnTo>
                    <a:pt x="4178" y="24968"/>
                  </a:lnTo>
                  <a:lnTo>
                    <a:pt x="1003" y="27419"/>
                  </a:lnTo>
                  <a:lnTo>
                    <a:pt x="508" y="30822"/>
                  </a:lnTo>
                  <a:lnTo>
                    <a:pt x="0" y="34404"/>
                  </a:lnTo>
                  <a:lnTo>
                    <a:pt x="241" y="34734"/>
                  </a:lnTo>
                  <a:lnTo>
                    <a:pt x="50" y="37668"/>
                  </a:lnTo>
                  <a:lnTo>
                    <a:pt x="8102" y="66382"/>
                  </a:lnTo>
                  <a:lnTo>
                    <a:pt x="12268" y="64770"/>
                  </a:lnTo>
                  <a:lnTo>
                    <a:pt x="13423" y="62877"/>
                  </a:lnTo>
                  <a:lnTo>
                    <a:pt x="13220" y="60883"/>
                  </a:lnTo>
                  <a:lnTo>
                    <a:pt x="12674" y="53809"/>
                  </a:lnTo>
                  <a:lnTo>
                    <a:pt x="12471" y="46723"/>
                  </a:lnTo>
                  <a:lnTo>
                    <a:pt x="12674" y="39636"/>
                  </a:lnTo>
                  <a:lnTo>
                    <a:pt x="12750" y="38696"/>
                  </a:lnTo>
                  <a:lnTo>
                    <a:pt x="13296" y="32575"/>
                  </a:lnTo>
                  <a:lnTo>
                    <a:pt x="13728" y="29032"/>
                  </a:lnTo>
                  <a:lnTo>
                    <a:pt x="15976" y="15074"/>
                  </a:lnTo>
                  <a:lnTo>
                    <a:pt x="15963" y="14820"/>
                  </a:lnTo>
                  <a:lnTo>
                    <a:pt x="14922" y="17729"/>
                  </a:lnTo>
                  <a:lnTo>
                    <a:pt x="15963" y="14808"/>
                  </a:lnTo>
                  <a:lnTo>
                    <a:pt x="18910" y="15074"/>
                  </a:lnTo>
                  <a:lnTo>
                    <a:pt x="21513" y="12903"/>
                  </a:lnTo>
                  <a:lnTo>
                    <a:pt x="21882" y="8864"/>
                  </a:lnTo>
                  <a:close/>
                </a:path>
                <a:path w="58419" h="66675">
                  <a:moveTo>
                    <a:pt x="56680" y="3987"/>
                  </a:moveTo>
                  <a:lnTo>
                    <a:pt x="56603" y="3822"/>
                  </a:lnTo>
                  <a:lnTo>
                    <a:pt x="56286" y="3721"/>
                  </a:lnTo>
                  <a:lnTo>
                    <a:pt x="56680" y="3987"/>
                  </a:lnTo>
                  <a:close/>
                </a:path>
                <a:path w="58419" h="66675">
                  <a:moveTo>
                    <a:pt x="58153" y="4953"/>
                  </a:moveTo>
                  <a:lnTo>
                    <a:pt x="56680" y="3987"/>
                  </a:lnTo>
                  <a:lnTo>
                    <a:pt x="56273" y="3721"/>
                  </a:lnTo>
                  <a:lnTo>
                    <a:pt x="54876" y="2806"/>
                  </a:lnTo>
                  <a:lnTo>
                    <a:pt x="54444" y="2590"/>
                  </a:lnTo>
                  <a:lnTo>
                    <a:pt x="53975" y="2438"/>
                  </a:lnTo>
                  <a:lnTo>
                    <a:pt x="53505" y="2273"/>
                  </a:lnTo>
                  <a:lnTo>
                    <a:pt x="53009" y="2171"/>
                  </a:lnTo>
                  <a:lnTo>
                    <a:pt x="51003" y="2032"/>
                  </a:lnTo>
                  <a:lnTo>
                    <a:pt x="50698" y="1943"/>
                  </a:lnTo>
                  <a:lnTo>
                    <a:pt x="50546" y="2006"/>
                  </a:lnTo>
                  <a:lnTo>
                    <a:pt x="49733" y="1955"/>
                  </a:lnTo>
                  <a:lnTo>
                    <a:pt x="48336" y="3035"/>
                  </a:lnTo>
                  <a:lnTo>
                    <a:pt x="47625" y="3352"/>
                  </a:lnTo>
                  <a:lnTo>
                    <a:pt x="47485" y="3683"/>
                  </a:lnTo>
                  <a:lnTo>
                    <a:pt x="46456" y="6134"/>
                  </a:lnTo>
                  <a:lnTo>
                    <a:pt x="45097" y="9359"/>
                  </a:lnTo>
                  <a:lnTo>
                    <a:pt x="43853" y="12331"/>
                  </a:lnTo>
                  <a:lnTo>
                    <a:pt x="42621" y="15265"/>
                  </a:lnTo>
                  <a:lnTo>
                    <a:pt x="42595" y="15443"/>
                  </a:lnTo>
                  <a:lnTo>
                    <a:pt x="42379" y="15989"/>
                  </a:lnTo>
                  <a:lnTo>
                    <a:pt x="41567" y="20104"/>
                  </a:lnTo>
                  <a:lnTo>
                    <a:pt x="40170" y="29006"/>
                  </a:lnTo>
                  <a:lnTo>
                    <a:pt x="39725" y="34353"/>
                  </a:lnTo>
                  <a:lnTo>
                    <a:pt x="39268" y="42049"/>
                  </a:lnTo>
                  <a:lnTo>
                    <a:pt x="41071" y="44069"/>
                  </a:lnTo>
                  <a:lnTo>
                    <a:pt x="45427" y="44335"/>
                  </a:lnTo>
                  <a:lnTo>
                    <a:pt x="47244" y="43053"/>
                  </a:lnTo>
                  <a:lnTo>
                    <a:pt x="49580" y="34975"/>
                  </a:lnTo>
                  <a:lnTo>
                    <a:pt x="51396" y="28816"/>
                  </a:lnTo>
                  <a:lnTo>
                    <a:pt x="53263" y="22682"/>
                  </a:lnTo>
                  <a:lnTo>
                    <a:pt x="53632" y="21551"/>
                  </a:lnTo>
                  <a:lnTo>
                    <a:pt x="55206" y="16687"/>
                  </a:lnTo>
                  <a:lnTo>
                    <a:pt x="53784" y="20104"/>
                  </a:lnTo>
                  <a:lnTo>
                    <a:pt x="55219" y="16637"/>
                  </a:lnTo>
                  <a:lnTo>
                    <a:pt x="55486" y="15786"/>
                  </a:lnTo>
                  <a:lnTo>
                    <a:pt x="55270" y="16510"/>
                  </a:lnTo>
                  <a:lnTo>
                    <a:pt x="55638" y="15417"/>
                  </a:lnTo>
                  <a:lnTo>
                    <a:pt x="51079" y="16637"/>
                  </a:lnTo>
                  <a:lnTo>
                    <a:pt x="55499" y="15443"/>
                  </a:lnTo>
                  <a:lnTo>
                    <a:pt x="55626" y="15392"/>
                  </a:lnTo>
                  <a:lnTo>
                    <a:pt x="55753" y="14960"/>
                  </a:lnTo>
                  <a:lnTo>
                    <a:pt x="56273" y="13322"/>
                  </a:lnTo>
                  <a:lnTo>
                    <a:pt x="55753" y="14960"/>
                  </a:lnTo>
                  <a:lnTo>
                    <a:pt x="56311" y="13398"/>
                  </a:lnTo>
                  <a:lnTo>
                    <a:pt x="55638" y="15417"/>
                  </a:lnTo>
                  <a:lnTo>
                    <a:pt x="56159" y="15265"/>
                  </a:lnTo>
                  <a:lnTo>
                    <a:pt x="57683" y="13398"/>
                  </a:lnTo>
                  <a:lnTo>
                    <a:pt x="57810" y="12331"/>
                  </a:lnTo>
                  <a:lnTo>
                    <a:pt x="58089" y="7683"/>
                  </a:lnTo>
                  <a:lnTo>
                    <a:pt x="58039" y="7848"/>
                  </a:lnTo>
                  <a:lnTo>
                    <a:pt x="58115" y="6756"/>
                  </a:lnTo>
                  <a:lnTo>
                    <a:pt x="58153" y="4953"/>
                  </a:lnTo>
                  <a:close/>
                </a:path>
                <a:path w="58419" h="66675">
                  <a:moveTo>
                    <a:pt x="58280" y="7086"/>
                  </a:moveTo>
                  <a:lnTo>
                    <a:pt x="58115" y="6756"/>
                  </a:lnTo>
                  <a:lnTo>
                    <a:pt x="58089" y="7683"/>
                  </a:lnTo>
                  <a:lnTo>
                    <a:pt x="58280" y="7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1230">
              <a:extLst>
                <a:ext uri="{FF2B5EF4-FFF2-40B4-BE49-F238E27FC236}">
                  <a16:creationId xmlns:a16="http://schemas.microsoft.com/office/drawing/2014/main" id="{285223B8-E327-5141-A2B5-8B9F280DC0CC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8403" y="181692"/>
              <a:ext cx="1384177" cy="1306008"/>
            </a:xfrm>
            <a:prstGeom prst="rect">
              <a:avLst/>
            </a:prstGeom>
          </p:spPr>
        </p:pic>
        <p:sp>
          <p:nvSpPr>
            <p:cNvPr id="45" name="object 1231">
              <a:extLst>
                <a:ext uri="{FF2B5EF4-FFF2-40B4-BE49-F238E27FC236}">
                  <a16:creationId xmlns:a16="http://schemas.microsoft.com/office/drawing/2014/main" id="{ADE03EB4-527A-F761-39D3-1F4AD462FC6F}"/>
                </a:ext>
              </a:extLst>
            </p:cNvPr>
            <p:cNvSpPr/>
            <p:nvPr/>
          </p:nvSpPr>
          <p:spPr>
            <a:xfrm>
              <a:off x="156601" y="1454454"/>
              <a:ext cx="2689225" cy="48895"/>
            </a:xfrm>
            <a:custGeom>
              <a:avLst/>
              <a:gdLst/>
              <a:ahLst/>
              <a:cxnLst/>
              <a:rect l="l" t="t" r="r" b="b"/>
              <a:pathLst>
                <a:path w="2689225" h="48894">
                  <a:moveTo>
                    <a:pt x="1293493" y="32765"/>
                  </a:moveTo>
                  <a:lnTo>
                    <a:pt x="1301988" y="33019"/>
                  </a:lnTo>
                  <a:lnTo>
                    <a:pt x="1305204" y="36449"/>
                  </a:lnTo>
                  <a:lnTo>
                    <a:pt x="1305303" y="37211"/>
                  </a:lnTo>
                  <a:lnTo>
                    <a:pt x="1305055" y="45085"/>
                  </a:lnTo>
                  <a:lnTo>
                    <a:pt x="1301522" y="48369"/>
                  </a:lnTo>
                  <a:lnTo>
                    <a:pt x="1312166" y="48640"/>
                  </a:lnTo>
                  <a:lnTo>
                    <a:pt x="1352672" y="48640"/>
                  </a:lnTo>
                  <a:lnTo>
                    <a:pt x="1349229" y="45212"/>
                  </a:lnTo>
                  <a:lnTo>
                    <a:pt x="1349238" y="36702"/>
                  </a:lnTo>
                  <a:lnTo>
                    <a:pt x="1352686" y="33274"/>
                  </a:lnTo>
                  <a:lnTo>
                    <a:pt x="1327336" y="33274"/>
                  </a:lnTo>
                  <a:lnTo>
                    <a:pt x="1297740" y="32892"/>
                  </a:lnTo>
                  <a:lnTo>
                    <a:pt x="1293493" y="32765"/>
                  </a:lnTo>
                  <a:close/>
                </a:path>
                <a:path w="2689225" h="48894">
                  <a:moveTo>
                    <a:pt x="1361185" y="33274"/>
                  </a:moveTo>
                  <a:lnTo>
                    <a:pt x="1352686" y="33274"/>
                  </a:lnTo>
                  <a:lnTo>
                    <a:pt x="1349238" y="36702"/>
                  </a:lnTo>
                  <a:lnTo>
                    <a:pt x="1349229" y="45212"/>
                  </a:lnTo>
                  <a:lnTo>
                    <a:pt x="1352672" y="48640"/>
                  </a:lnTo>
                  <a:lnTo>
                    <a:pt x="1361171" y="48640"/>
                  </a:lnTo>
                  <a:lnTo>
                    <a:pt x="1364621" y="45212"/>
                  </a:lnTo>
                  <a:lnTo>
                    <a:pt x="1364628" y="36702"/>
                  </a:lnTo>
                  <a:lnTo>
                    <a:pt x="1361185" y="33274"/>
                  </a:lnTo>
                  <a:close/>
                </a:path>
                <a:path w="2689225" h="48894">
                  <a:moveTo>
                    <a:pt x="1432961" y="32892"/>
                  </a:moveTo>
                  <a:lnTo>
                    <a:pt x="1392824" y="33274"/>
                  </a:lnTo>
                  <a:lnTo>
                    <a:pt x="1361185" y="33274"/>
                  </a:lnTo>
                  <a:lnTo>
                    <a:pt x="1364501" y="36575"/>
                  </a:lnTo>
                  <a:lnTo>
                    <a:pt x="1364621" y="45212"/>
                  </a:lnTo>
                  <a:lnTo>
                    <a:pt x="1361171" y="48640"/>
                  </a:lnTo>
                  <a:lnTo>
                    <a:pt x="1392939" y="48640"/>
                  </a:lnTo>
                  <a:lnTo>
                    <a:pt x="1424675" y="48357"/>
                  </a:lnTo>
                  <a:lnTo>
                    <a:pt x="1421207" y="44957"/>
                  </a:lnTo>
                  <a:lnTo>
                    <a:pt x="1421081" y="37211"/>
                  </a:lnTo>
                  <a:lnTo>
                    <a:pt x="1421192" y="36449"/>
                  </a:lnTo>
                  <a:lnTo>
                    <a:pt x="1424462" y="33019"/>
                  </a:lnTo>
                  <a:lnTo>
                    <a:pt x="1432982" y="32914"/>
                  </a:lnTo>
                  <a:close/>
                </a:path>
                <a:path w="2689225" h="48894">
                  <a:moveTo>
                    <a:pt x="1497285" y="32512"/>
                  </a:moveTo>
                  <a:lnTo>
                    <a:pt x="1489158" y="32512"/>
                  </a:lnTo>
                  <a:lnTo>
                    <a:pt x="1485841" y="35813"/>
                  </a:lnTo>
                  <a:lnTo>
                    <a:pt x="1485774" y="44504"/>
                  </a:lnTo>
                  <a:lnTo>
                    <a:pt x="1489166" y="47878"/>
                  </a:lnTo>
                  <a:lnTo>
                    <a:pt x="1481490" y="47878"/>
                  </a:lnTo>
                  <a:lnTo>
                    <a:pt x="1488206" y="48640"/>
                  </a:lnTo>
                  <a:lnTo>
                    <a:pt x="1498597" y="47370"/>
                  </a:lnTo>
                  <a:lnTo>
                    <a:pt x="1501484" y="43561"/>
                  </a:lnTo>
                  <a:lnTo>
                    <a:pt x="1501401" y="42037"/>
                  </a:lnTo>
                  <a:lnTo>
                    <a:pt x="1500558" y="35432"/>
                  </a:lnTo>
                  <a:lnTo>
                    <a:pt x="1497285" y="32512"/>
                  </a:lnTo>
                  <a:close/>
                </a:path>
                <a:path w="2689225" h="48894">
                  <a:moveTo>
                    <a:pt x="1264162" y="32337"/>
                  </a:moveTo>
                  <a:lnTo>
                    <a:pt x="1267382" y="35686"/>
                  </a:lnTo>
                  <a:lnTo>
                    <a:pt x="1267438" y="44323"/>
                  </a:lnTo>
                  <a:lnTo>
                    <a:pt x="1264035" y="47683"/>
                  </a:lnTo>
                  <a:lnTo>
                    <a:pt x="1287873" y="48005"/>
                  </a:lnTo>
                  <a:lnTo>
                    <a:pt x="1301503" y="48387"/>
                  </a:lnTo>
                  <a:lnTo>
                    <a:pt x="1293008" y="48132"/>
                  </a:lnTo>
                  <a:lnTo>
                    <a:pt x="1289673" y="44576"/>
                  </a:lnTo>
                  <a:lnTo>
                    <a:pt x="1289921" y="36702"/>
                  </a:lnTo>
                  <a:lnTo>
                    <a:pt x="1290028" y="35987"/>
                  </a:lnTo>
                  <a:lnTo>
                    <a:pt x="1293474" y="32783"/>
                  </a:lnTo>
                  <a:lnTo>
                    <a:pt x="1288266" y="32638"/>
                  </a:lnTo>
                  <a:lnTo>
                    <a:pt x="1269313" y="32385"/>
                  </a:lnTo>
                  <a:lnTo>
                    <a:pt x="1264162" y="32337"/>
                  </a:lnTo>
                  <a:close/>
                </a:path>
                <a:path w="2689225" h="48894">
                  <a:moveTo>
                    <a:pt x="1489158" y="32512"/>
                  </a:moveTo>
                  <a:lnTo>
                    <a:pt x="1477233" y="32512"/>
                  </a:lnTo>
                  <a:lnTo>
                    <a:pt x="1432982" y="32914"/>
                  </a:lnTo>
                  <a:lnTo>
                    <a:pt x="1436435" y="36298"/>
                  </a:lnTo>
                  <a:lnTo>
                    <a:pt x="1436468" y="44957"/>
                  </a:lnTo>
                  <a:lnTo>
                    <a:pt x="1433204" y="48260"/>
                  </a:lnTo>
                  <a:lnTo>
                    <a:pt x="1424675" y="48357"/>
                  </a:lnTo>
                  <a:lnTo>
                    <a:pt x="1428955" y="48387"/>
                  </a:lnTo>
                  <a:lnTo>
                    <a:pt x="1443230" y="48132"/>
                  </a:lnTo>
                  <a:lnTo>
                    <a:pt x="1489166" y="47878"/>
                  </a:lnTo>
                  <a:lnTo>
                    <a:pt x="1485774" y="44504"/>
                  </a:lnTo>
                  <a:lnTo>
                    <a:pt x="1485714" y="35940"/>
                  </a:lnTo>
                  <a:lnTo>
                    <a:pt x="1489158" y="32512"/>
                  </a:lnTo>
                  <a:close/>
                </a:path>
                <a:path w="2689225" h="48894">
                  <a:moveTo>
                    <a:pt x="1293474" y="32783"/>
                  </a:moveTo>
                  <a:lnTo>
                    <a:pt x="1290028" y="35987"/>
                  </a:lnTo>
                  <a:lnTo>
                    <a:pt x="1289921" y="36702"/>
                  </a:lnTo>
                  <a:lnTo>
                    <a:pt x="1289673" y="44576"/>
                  </a:lnTo>
                  <a:lnTo>
                    <a:pt x="1293008" y="48132"/>
                  </a:lnTo>
                  <a:lnTo>
                    <a:pt x="1301522" y="48369"/>
                  </a:lnTo>
                  <a:lnTo>
                    <a:pt x="1305055" y="45085"/>
                  </a:lnTo>
                  <a:lnTo>
                    <a:pt x="1305303" y="37211"/>
                  </a:lnTo>
                  <a:lnTo>
                    <a:pt x="1305204" y="36449"/>
                  </a:lnTo>
                  <a:lnTo>
                    <a:pt x="1301988" y="33019"/>
                  </a:lnTo>
                  <a:lnTo>
                    <a:pt x="1293474" y="32783"/>
                  </a:lnTo>
                  <a:close/>
                </a:path>
                <a:path w="2689225" h="48894">
                  <a:moveTo>
                    <a:pt x="1432982" y="32914"/>
                  </a:moveTo>
                  <a:lnTo>
                    <a:pt x="1424462" y="33019"/>
                  </a:lnTo>
                  <a:lnTo>
                    <a:pt x="1421192" y="36449"/>
                  </a:lnTo>
                  <a:lnTo>
                    <a:pt x="1421081" y="37211"/>
                  </a:lnTo>
                  <a:lnTo>
                    <a:pt x="1421207" y="44957"/>
                  </a:lnTo>
                  <a:lnTo>
                    <a:pt x="1424675" y="48357"/>
                  </a:lnTo>
                  <a:lnTo>
                    <a:pt x="1433204" y="48260"/>
                  </a:lnTo>
                  <a:lnTo>
                    <a:pt x="1436468" y="44957"/>
                  </a:lnTo>
                  <a:lnTo>
                    <a:pt x="1436435" y="36298"/>
                  </a:lnTo>
                  <a:lnTo>
                    <a:pt x="1432982" y="32914"/>
                  </a:lnTo>
                  <a:close/>
                </a:path>
                <a:path w="2689225" h="48894">
                  <a:moveTo>
                    <a:pt x="1557745" y="32028"/>
                  </a:moveTo>
                  <a:lnTo>
                    <a:pt x="1544866" y="32257"/>
                  </a:lnTo>
                  <a:lnTo>
                    <a:pt x="1510560" y="32512"/>
                  </a:lnTo>
                  <a:lnTo>
                    <a:pt x="1497285" y="32512"/>
                  </a:lnTo>
                  <a:lnTo>
                    <a:pt x="1500558" y="35432"/>
                  </a:lnTo>
                  <a:lnTo>
                    <a:pt x="1501401" y="42037"/>
                  </a:lnTo>
                  <a:lnTo>
                    <a:pt x="1501484" y="43561"/>
                  </a:lnTo>
                  <a:lnTo>
                    <a:pt x="1498597" y="47370"/>
                  </a:lnTo>
                  <a:lnTo>
                    <a:pt x="1494440" y="47878"/>
                  </a:lnTo>
                  <a:lnTo>
                    <a:pt x="1510642" y="47878"/>
                  </a:lnTo>
                  <a:lnTo>
                    <a:pt x="1545132" y="47624"/>
                  </a:lnTo>
                  <a:lnTo>
                    <a:pt x="1559407" y="47370"/>
                  </a:lnTo>
                  <a:lnTo>
                    <a:pt x="1558067" y="47370"/>
                  </a:lnTo>
                  <a:lnTo>
                    <a:pt x="1554555" y="44068"/>
                  </a:lnTo>
                  <a:lnTo>
                    <a:pt x="1554430" y="37585"/>
                  </a:lnTo>
                  <a:lnTo>
                    <a:pt x="1554511" y="35432"/>
                  </a:lnTo>
                  <a:lnTo>
                    <a:pt x="1557745" y="32028"/>
                  </a:lnTo>
                  <a:close/>
                </a:path>
                <a:path w="2689225" h="48894">
                  <a:moveTo>
                    <a:pt x="1255587" y="32257"/>
                  </a:moveTo>
                  <a:lnTo>
                    <a:pt x="1252244" y="35560"/>
                  </a:lnTo>
                  <a:lnTo>
                    <a:pt x="1252174" y="44323"/>
                  </a:lnTo>
                  <a:lnTo>
                    <a:pt x="1255465" y="47624"/>
                  </a:lnTo>
                  <a:lnTo>
                    <a:pt x="1263965" y="47751"/>
                  </a:lnTo>
                  <a:lnTo>
                    <a:pt x="1259716" y="47625"/>
                  </a:lnTo>
                  <a:lnTo>
                    <a:pt x="1264095" y="47624"/>
                  </a:lnTo>
                  <a:lnTo>
                    <a:pt x="1267438" y="44323"/>
                  </a:lnTo>
                  <a:lnTo>
                    <a:pt x="1267382" y="35686"/>
                  </a:lnTo>
                  <a:lnTo>
                    <a:pt x="1264162" y="32337"/>
                  </a:lnTo>
                  <a:lnTo>
                    <a:pt x="1255587" y="32257"/>
                  </a:lnTo>
                  <a:close/>
                </a:path>
                <a:path w="2689225" h="48894">
                  <a:moveTo>
                    <a:pt x="1264094" y="47625"/>
                  </a:moveTo>
                  <a:lnTo>
                    <a:pt x="1259716" y="47625"/>
                  </a:lnTo>
                  <a:lnTo>
                    <a:pt x="1264035" y="47683"/>
                  </a:lnTo>
                  <a:close/>
                </a:path>
                <a:path w="2689225" h="48894">
                  <a:moveTo>
                    <a:pt x="1255465" y="47624"/>
                  </a:moveTo>
                  <a:close/>
                </a:path>
                <a:path w="2689225" h="48894">
                  <a:moveTo>
                    <a:pt x="1213779" y="31498"/>
                  </a:moveTo>
                  <a:lnTo>
                    <a:pt x="1216885" y="34798"/>
                  </a:lnTo>
                  <a:lnTo>
                    <a:pt x="1217010" y="39115"/>
                  </a:lnTo>
                  <a:lnTo>
                    <a:pt x="1216885" y="43561"/>
                  </a:lnTo>
                  <a:lnTo>
                    <a:pt x="1213344" y="46862"/>
                  </a:lnTo>
                  <a:lnTo>
                    <a:pt x="1221749" y="47116"/>
                  </a:lnTo>
                  <a:lnTo>
                    <a:pt x="1255465" y="47624"/>
                  </a:lnTo>
                  <a:lnTo>
                    <a:pt x="1252174" y="44323"/>
                  </a:lnTo>
                  <a:lnTo>
                    <a:pt x="1252115" y="35686"/>
                  </a:lnTo>
                  <a:lnTo>
                    <a:pt x="1255587" y="32257"/>
                  </a:lnTo>
                  <a:lnTo>
                    <a:pt x="1264086" y="32257"/>
                  </a:lnTo>
                  <a:lnTo>
                    <a:pt x="1234680" y="32003"/>
                  </a:lnTo>
                  <a:lnTo>
                    <a:pt x="1213779" y="31498"/>
                  </a:lnTo>
                  <a:close/>
                </a:path>
                <a:path w="2689225" h="48894">
                  <a:moveTo>
                    <a:pt x="1566266" y="31876"/>
                  </a:moveTo>
                  <a:lnTo>
                    <a:pt x="1557745" y="32028"/>
                  </a:lnTo>
                  <a:lnTo>
                    <a:pt x="1554511" y="35432"/>
                  </a:lnTo>
                  <a:lnTo>
                    <a:pt x="1554430" y="37585"/>
                  </a:lnTo>
                  <a:lnTo>
                    <a:pt x="1554555" y="44068"/>
                  </a:lnTo>
                  <a:lnTo>
                    <a:pt x="1558067" y="47370"/>
                  </a:lnTo>
                  <a:lnTo>
                    <a:pt x="1559407" y="47370"/>
                  </a:lnTo>
                  <a:lnTo>
                    <a:pt x="1566565" y="47243"/>
                  </a:lnTo>
                  <a:lnTo>
                    <a:pt x="1569943" y="43687"/>
                  </a:lnTo>
                  <a:lnTo>
                    <a:pt x="1569778" y="35305"/>
                  </a:lnTo>
                  <a:lnTo>
                    <a:pt x="1566266" y="31876"/>
                  </a:lnTo>
                  <a:close/>
                </a:path>
                <a:path w="2689225" h="48894">
                  <a:moveTo>
                    <a:pt x="1601982" y="31876"/>
                  </a:moveTo>
                  <a:lnTo>
                    <a:pt x="1566266" y="31876"/>
                  </a:lnTo>
                  <a:lnTo>
                    <a:pt x="1569778" y="35305"/>
                  </a:lnTo>
                  <a:lnTo>
                    <a:pt x="1569943" y="43687"/>
                  </a:lnTo>
                  <a:lnTo>
                    <a:pt x="1566565" y="47243"/>
                  </a:lnTo>
                  <a:lnTo>
                    <a:pt x="1559407" y="47370"/>
                  </a:lnTo>
                  <a:lnTo>
                    <a:pt x="1562315" y="47370"/>
                  </a:lnTo>
                  <a:lnTo>
                    <a:pt x="1585118" y="46862"/>
                  </a:lnTo>
                  <a:lnTo>
                    <a:pt x="1596517" y="46481"/>
                  </a:lnTo>
                  <a:lnTo>
                    <a:pt x="1603599" y="46166"/>
                  </a:lnTo>
                  <a:lnTo>
                    <a:pt x="1600057" y="42925"/>
                  </a:lnTo>
                  <a:lnTo>
                    <a:pt x="1599686" y="35305"/>
                  </a:lnTo>
                  <a:lnTo>
                    <a:pt x="1599760" y="34289"/>
                  </a:lnTo>
                  <a:lnTo>
                    <a:pt x="1601982" y="31876"/>
                  </a:lnTo>
                  <a:close/>
                </a:path>
                <a:path w="2689225" h="48894">
                  <a:moveTo>
                    <a:pt x="1204844" y="46604"/>
                  </a:moveTo>
                  <a:lnTo>
                    <a:pt x="1213314" y="46862"/>
                  </a:lnTo>
                  <a:lnTo>
                    <a:pt x="1204844" y="46604"/>
                  </a:lnTo>
                  <a:close/>
                </a:path>
                <a:path w="2689225" h="48894">
                  <a:moveTo>
                    <a:pt x="1205280" y="31241"/>
                  </a:moveTo>
                  <a:lnTo>
                    <a:pt x="1201740" y="34543"/>
                  </a:lnTo>
                  <a:lnTo>
                    <a:pt x="1201500" y="43052"/>
                  </a:lnTo>
                  <a:lnTo>
                    <a:pt x="1204844" y="46604"/>
                  </a:lnTo>
                  <a:lnTo>
                    <a:pt x="1213344" y="46862"/>
                  </a:lnTo>
                  <a:lnTo>
                    <a:pt x="1216885" y="43561"/>
                  </a:lnTo>
                  <a:lnTo>
                    <a:pt x="1217010" y="39115"/>
                  </a:lnTo>
                  <a:lnTo>
                    <a:pt x="1216885" y="34798"/>
                  </a:lnTo>
                  <a:lnTo>
                    <a:pt x="1213779" y="31498"/>
                  </a:lnTo>
                  <a:lnTo>
                    <a:pt x="1205280" y="31241"/>
                  </a:lnTo>
                  <a:close/>
                </a:path>
                <a:path w="2689225" h="48894">
                  <a:moveTo>
                    <a:pt x="1156201" y="28575"/>
                  </a:moveTo>
                  <a:lnTo>
                    <a:pt x="1164677" y="29210"/>
                  </a:lnTo>
                  <a:lnTo>
                    <a:pt x="1167740" y="32757"/>
                  </a:lnTo>
                  <a:lnTo>
                    <a:pt x="1167847" y="33019"/>
                  </a:lnTo>
                  <a:lnTo>
                    <a:pt x="1167226" y="41401"/>
                  </a:lnTo>
                  <a:lnTo>
                    <a:pt x="1163618" y="44504"/>
                  </a:lnTo>
                  <a:lnTo>
                    <a:pt x="1171734" y="45085"/>
                  </a:lnTo>
                  <a:lnTo>
                    <a:pt x="1196636" y="46354"/>
                  </a:lnTo>
                  <a:lnTo>
                    <a:pt x="1204844" y="46604"/>
                  </a:lnTo>
                  <a:lnTo>
                    <a:pt x="1201500" y="43052"/>
                  </a:lnTo>
                  <a:lnTo>
                    <a:pt x="1201740" y="34543"/>
                  </a:lnTo>
                  <a:lnTo>
                    <a:pt x="1205280" y="31241"/>
                  </a:lnTo>
                  <a:lnTo>
                    <a:pt x="1205511" y="31241"/>
                  </a:lnTo>
                  <a:lnTo>
                    <a:pt x="1197246" y="30987"/>
                  </a:lnTo>
                  <a:lnTo>
                    <a:pt x="1172699" y="29717"/>
                  </a:lnTo>
                  <a:lnTo>
                    <a:pt x="1160439" y="28828"/>
                  </a:lnTo>
                  <a:lnTo>
                    <a:pt x="1156201" y="28575"/>
                  </a:lnTo>
                  <a:close/>
                </a:path>
                <a:path w="2689225" h="48894">
                  <a:moveTo>
                    <a:pt x="1607911" y="45974"/>
                  </a:moveTo>
                  <a:lnTo>
                    <a:pt x="1603599" y="46166"/>
                  </a:lnTo>
                  <a:lnTo>
                    <a:pt x="1607911" y="45974"/>
                  </a:lnTo>
                  <a:close/>
                </a:path>
                <a:path w="2689225" h="48894">
                  <a:moveTo>
                    <a:pt x="1611499" y="30437"/>
                  </a:moveTo>
                  <a:lnTo>
                    <a:pt x="1602917" y="30861"/>
                  </a:lnTo>
                  <a:lnTo>
                    <a:pt x="1599760" y="34289"/>
                  </a:lnTo>
                  <a:lnTo>
                    <a:pt x="1599686" y="35305"/>
                  </a:lnTo>
                  <a:lnTo>
                    <a:pt x="1600057" y="42925"/>
                  </a:lnTo>
                  <a:lnTo>
                    <a:pt x="1603599" y="46166"/>
                  </a:lnTo>
                  <a:lnTo>
                    <a:pt x="1607911" y="45974"/>
                  </a:lnTo>
                  <a:lnTo>
                    <a:pt x="1612156" y="45719"/>
                  </a:lnTo>
                  <a:lnTo>
                    <a:pt x="1615429" y="42163"/>
                  </a:lnTo>
                  <a:lnTo>
                    <a:pt x="1615015" y="33654"/>
                  </a:lnTo>
                  <a:lnTo>
                    <a:pt x="1611499" y="30437"/>
                  </a:lnTo>
                  <a:close/>
                </a:path>
                <a:path w="2689225" h="48894">
                  <a:moveTo>
                    <a:pt x="1647670" y="29115"/>
                  </a:moveTo>
                  <a:lnTo>
                    <a:pt x="1618354" y="30099"/>
                  </a:lnTo>
                  <a:lnTo>
                    <a:pt x="1611499" y="30437"/>
                  </a:lnTo>
                  <a:lnTo>
                    <a:pt x="1615015" y="33654"/>
                  </a:lnTo>
                  <a:lnTo>
                    <a:pt x="1615429" y="42163"/>
                  </a:lnTo>
                  <a:lnTo>
                    <a:pt x="1612156" y="45719"/>
                  </a:lnTo>
                  <a:lnTo>
                    <a:pt x="1607911" y="45974"/>
                  </a:lnTo>
                  <a:lnTo>
                    <a:pt x="1619030" y="45465"/>
                  </a:lnTo>
                  <a:lnTo>
                    <a:pt x="1649127" y="44450"/>
                  </a:lnTo>
                  <a:lnTo>
                    <a:pt x="1648154" y="44450"/>
                  </a:lnTo>
                  <a:lnTo>
                    <a:pt x="1644610" y="41148"/>
                  </a:lnTo>
                  <a:lnTo>
                    <a:pt x="1644360" y="32705"/>
                  </a:lnTo>
                  <a:lnTo>
                    <a:pt x="1644478" y="32512"/>
                  </a:lnTo>
                  <a:lnTo>
                    <a:pt x="1647670" y="29115"/>
                  </a:lnTo>
                  <a:close/>
                </a:path>
                <a:path w="2689225" h="48894">
                  <a:moveTo>
                    <a:pt x="1156654" y="44037"/>
                  </a:moveTo>
                  <a:lnTo>
                    <a:pt x="1163534" y="44576"/>
                  </a:lnTo>
                  <a:lnTo>
                    <a:pt x="1159296" y="44195"/>
                  </a:lnTo>
                  <a:lnTo>
                    <a:pt x="1156654" y="44037"/>
                  </a:lnTo>
                  <a:close/>
                </a:path>
                <a:path w="2689225" h="48894">
                  <a:moveTo>
                    <a:pt x="1156159" y="28611"/>
                  </a:moveTo>
                  <a:lnTo>
                    <a:pt x="1152509" y="31750"/>
                  </a:lnTo>
                  <a:lnTo>
                    <a:pt x="1152104" y="37211"/>
                  </a:lnTo>
                  <a:lnTo>
                    <a:pt x="1151987" y="40386"/>
                  </a:lnTo>
                  <a:lnTo>
                    <a:pt x="1155031" y="43910"/>
                  </a:lnTo>
                  <a:lnTo>
                    <a:pt x="1156654" y="44037"/>
                  </a:lnTo>
                  <a:lnTo>
                    <a:pt x="1159296" y="44195"/>
                  </a:lnTo>
                  <a:lnTo>
                    <a:pt x="1163618" y="44504"/>
                  </a:lnTo>
                  <a:lnTo>
                    <a:pt x="1167226" y="41401"/>
                  </a:lnTo>
                  <a:lnTo>
                    <a:pt x="1167847" y="33019"/>
                  </a:lnTo>
                  <a:lnTo>
                    <a:pt x="1167740" y="32757"/>
                  </a:lnTo>
                  <a:lnTo>
                    <a:pt x="1164677" y="29210"/>
                  </a:lnTo>
                  <a:lnTo>
                    <a:pt x="1156159" y="28611"/>
                  </a:lnTo>
                  <a:close/>
                </a:path>
                <a:path w="2689225" h="48894">
                  <a:moveTo>
                    <a:pt x="1656220" y="28851"/>
                  </a:moveTo>
                  <a:lnTo>
                    <a:pt x="1647670" y="29115"/>
                  </a:lnTo>
                  <a:lnTo>
                    <a:pt x="1644478" y="32512"/>
                  </a:lnTo>
                  <a:lnTo>
                    <a:pt x="1644360" y="32705"/>
                  </a:lnTo>
                  <a:lnTo>
                    <a:pt x="1644610" y="41148"/>
                  </a:lnTo>
                  <a:lnTo>
                    <a:pt x="1648154" y="44450"/>
                  </a:lnTo>
                  <a:lnTo>
                    <a:pt x="1656651" y="44195"/>
                  </a:lnTo>
                  <a:lnTo>
                    <a:pt x="1659873" y="40766"/>
                  </a:lnTo>
                  <a:lnTo>
                    <a:pt x="1659748" y="32337"/>
                  </a:lnTo>
                  <a:lnTo>
                    <a:pt x="1659632" y="32028"/>
                  </a:lnTo>
                  <a:lnTo>
                    <a:pt x="1656220" y="28851"/>
                  </a:lnTo>
                  <a:close/>
                </a:path>
                <a:path w="2689225" h="48894">
                  <a:moveTo>
                    <a:pt x="1654817" y="44257"/>
                  </a:moveTo>
                  <a:lnTo>
                    <a:pt x="1648154" y="44450"/>
                  </a:lnTo>
                  <a:lnTo>
                    <a:pt x="1649127" y="44450"/>
                  </a:lnTo>
                  <a:lnTo>
                    <a:pt x="1654817" y="44257"/>
                  </a:lnTo>
                  <a:close/>
                </a:path>
                <a:path w="2689225" h="48894">
                  <a:moveTo>
                    <a:pt x="1723129" y="27238"/>
                  </a:moveTo>
                  <a:lnTo>
                    <a:pt x="1656220" y="28851"/>
                  </a:lnTo>
                  <a:lnTo>
                    <a:pt x="1659632" y="32028"/>
                  </a:lnTo>
                  <a:lnTo>
                    <a:pt x="1659748" y="32337"/>
                  </a:lnTo>
                  <a:lnTo>
                    <a:pt x="1659873" y="40766"/>
                  </a:lnTo>
                  <a:lnTo>
                    <a:pt x="1656651" y="44195"/>
                  </a:lnTo>
                  <a:lnTo>
                    <a:pt x="1654817" y="44257"/>
                  </a:lnTo>
                  <a:lnTo>
                    <a:pt x="1726029" y="42544"/>
                  </a:lnTo>
                  <a:lnTo>
                    <a:pt x="1723523" y="42544"/>
                  </a:lnTo>
                  <a:lnTo>
                    <a:pt x="1720003" y="39242"/>
                  </a:lnTo>
                  <a:lnTo>
                    <a:pt x="1719879" y="33527"/>
                  </a:lnTo>
                  <a:lnTo>
                    <a:pt x="1719938" y="30606"/>
                  </a:lnTo>
                  <a:lnTo>
                    <a:pt x="1723129" y="27238"/>
                  </a:lnTo>
                  <a:close/>
                </a:path>
                <a:path w="2689225" h="48894">
                  <a:moveTo>
                    <a:pt x="1155031" y="43910"/>
                  </a:moveTo>
                  <a:lnTo>
                    <a:pt x="1156654" y="44037"/>
                  </a:lnTo>
                  <a:lnTo>
                    <a:pt x="1155031" y="43910"/>
                  </a:lnTo>
                  <a:close/>
                </a:path>
                <a:path w="2689225" h="48894">
                  <a:moveTo>
                    <a:pt x="1111429" y="41021"/>
                  </a:moveTo>
                  <a:lnTo>
                    <a:pt x="1147333" y="43306"/>
                  </a:lnTo>
                  <a:lnTo>
                    <a:pt x="1155031" y="43910"/>
                  </a:lnTo>
                  <a:lnTo>
                    <a:pt x="1152755" y="41275"/>
                  </a:lnTo>
                  <a:lnTo>
                    <a:pt x="1115670" y="41275"/>
                  </a:lnTo>
                  <a:lnTo>
                    <a:pt x="1111429" y="41021"/>
                  </a:lnTo>
                  <a:close/>
                </a:path>
                <a:path w="2689225" h="48894">
                  <a:moveTo>
                    <a:pt x="1731685" y="27050"/>
                  </a:moveTo>
                  <a:lnTo>
                    <a:pt x="1723129" y="27238"/>
                  </a:lnTo>
                  <a:lnTo>
                    <a:pt x="1719938" y="30606"/>
                  </a:lnTo>
                  <a:lnTo>
                    <a:pt x="1719879" y="33527"/>
                  </a:lnTo>
                  <a:lnTo>
                    <a:pt x="1720003" y="39242"/>
                  </a:lnTo>
                  <a:lnTo>
                    <a:pt x="1723523" y="42544"/>
                  </a:lnTo>
                  <a:lnTo>
                    <a:pt x="1726029" y="42544"/>
                  </a:lnTo>
                  <a:lnTo>
                    <a:pt x="1732020" y="42417"/>
                  </a:lnTo>
                  <a:lnTo>
                    <a:pt x="1735269" y="38988"/>
                  </a:lnTo>
                  <a:lnTo>
                    <a:pt x="1735204" y="30352"/>
                  </a:lnTo>
                  <a:lnTo>
                    <a:pt x="1731685" y="27050"/>
                  </a:lnTo>
                  <a:close/>
                </a:path>
                <a:path w="2689225" h="48894">
                  <a:moveTo>
                    <a:pt x="1805255" y="27050"/>
                  </a:moveTo>
                  <a:lnTo>
                    <a:pt x="1731685" y="27050"/>
                  </a:lnTo>
                  <a:lnTo>
                    <a:pt x="1735204" y="30352"/>
                  </a:lnTo>
                  <a:lnTo>
                    <a:pt x="1735269" y="38988"/>
                  </a:lnTo>
                  <a:lnTo>
                    <a:pt x="1732020" y="42417"/>
                  </a:lnTo>
                  <a:lnTo>
                    <a:pt x="1726029" y="42544"/>
                  </a:lnTo>
                  <a:lnTo>
                    <a:pt x="1727772" y="42544"/>
                  </a:lnTo>
                  <a:lnTo>
                    <a:pt x="1748463" y="42037"/>
                  </a:lnTo>
                  <a:lnTo>
                    <a:pt x="1806295" y="41401"/>
                  </a:lnTo>
                  <a:lnTo>
                    <a:pt x="1802866" y="37994"/>
                  </a:lnTo>
                  <a:lnTo>
                    <a:pt x="1802834" y="29463"/>
                  </a:lnTo>
                  <a:lnTo>
                    <a:pt x="1805255" y="27050"/>
                  </a:lnTo>
                  <a:close/>
                </a:path>
                <a:path w="2689225" h="48894">
                  <a:moveTo>
                    <a:pt x="1814775" y="26035"/>
                  </a:moveTo>
                  <a:lnTo>
                    <a:pt x="1806227" y="26082"/>
                  </a:lnTo>
                  <a:lnTo>
                    <a:pt x="1802834" y="29463"/>
                  </a:lnTo>
                  <a:lnTo>
                    <a:pt x="1802866" y="37994"/>
                  </a:lnTo>
                  <a:lnTo>
                    <a:pt x="1806295" y="41401"/>
                  </a:lnTo>
                  <a:lnTo>
                    <a:pt x="1810544" y="41401"/>
                  </a:lnTo>
                  <a:lnTo>
                    <a:pt x="1814824" y="41371"/>
                  </a:lnTo>
                  <a:lnTo>
                    <a:pt x="1818214" y="37994"/>
                  </a:lnTo>
                  <a:lnTo>
                    <a:pt x="1818224" y="29463"/>
                  </a:lnTo>
                  <a:lnTo>
                    <a:pt x="1814775" y="26035"/>
                  </a:lnTo>
                  <a:close/>
                </a:path>
                <a:path w="2689225" h="48894">
                  <a:moveTo>
                    <a:pt x="1814824" y="41371"/>
                  </a:moveTo>
                  <a:lnTo>
                    <a:pt x="1810544" y="41401"/>
                  </a:lnTo>
                  <a:lnTo>
                    <a:pt x="1814794" y="41401"/>
                  </a:lnTo>
                  <a:close/>
                </a:path>
                <a:path w="2689225" h="48894">
                  <a:moveTo>
                    <a:pt x="1883314" y="24201"/>
                  </a:moveTo>
                  <a:lnTo>
                    <a:pt x="1881456" y="24256"/>
                  </a:lnTo>
                  <a:lnTo>
                    <a:pt x="1863732" y="25018"/>
                  </a:lnTo>
                  <a:lnTo>
                    <a:pt x="1828264" y="25907"/>
                  </a:lnTo>
                  <a:lnTo>
                    <a:pt x="1810525" y="26035"/>
                  </a:lnTo>
                  <a:lnTo>
                    <a:pt x="1814775" y="26035"/>
                  </a:lnTo>
                  <a:lnTo>
                    <a:pt x="1818224" y="29463"/>
                  </a:lnTo>
                  <a:lnTo>
                    <a:pt x="1818214" y="37994"/>
                  </a:lnTo>
                  <a:lnTo>
                    <a:pt x="1814824" y="41371"/>
                  </a:lnTo>
                  <a:lnTo>
                    <a:pt x="1828465" y="41275"/>
                  </a:lnTo>
                  <a:lnTo>
                    <a:pt x="1840412" y="41020"/>
                  </a:lnTo>
                  <a:lnTo>
                    <a:pt x="1864295" y="40386"/>
                  </a:lnTo>
                  <a:lnTo>
                    <a:pt x="1877878" y="39807"/>
                  </a:lnTo>
                  <a:lnTo>
                    <a:pt x="1874348" y="36575"/>
                  </a:lnTo>
                  <a:lnTo>
                    <a:pt x="1873979" y="28949"/>
                  </a:lnTo>
                  <a:lnTo>
                    <a:pt x="1874053" y="27939"/>
                  </a:lnTo>
                  <a:lnTo>
                    <a:pt x="1877210" y="24511"/>
                  </a:lnTo>
                  <a:lnTo>
                    <a:pt x="1883314" y="24201"/>
                  </a:lnTo>
                  <a:close/>
                </a:path>
                <a:path w="2689225" h="48894">
                  <a:moveTo>
                    <a:pt x="1108033" y="25439"/>
                  </a:moveTo>
                  <a:lnTo>
                    <a:pt x="1104538" y="28611"/>
                  </a:lnTo>
                  <a:lnTo>
                    <a:pt x="1104430" y="28828"/>
                  </a:lnTo>
                  <a:lnTo>
                    <a:pt x="1104186" y="33054"/>
                  </a:lnTo>
                  <a:lnTo>
                    <a:pt x="1104060" y="37337"/>
                  </a:lnTo>
                  <a:lnTo>
                    <a:pt x="1107184" y="40766"/>
                  </a:lnTo>
                  <a:lnTo>
                    <a:pt x="1115670" y="41275"/>
                  </a:lnTo>
                  <a:lnTo>
                    <a:pt x="1119309" y="38100"/>
                  </a:lnTo>
                  <a:lnTo>
                    <a:pt x="1119684" y="31623"/>
                  </a:lnTo>
                  <a:lnTo>
                    <a:pt x="1119690" y="29463"/>
                  </a:lnTo>
                  <a:lnTo>
                    <a:pt x="1116586" y="25934"/>
                  </a:lnTo>
                  <a:lnTo>
                    <a:pt x="1111351" y="25605"/>
                  </a:lnTo>
                  <a:lnTo>
                    <a:pt x="1108033" y="25439"/>
                  </a:lnTo>
                  <a:close/>
                </a:path>
                <a:path w="2689225" h="48894">
                  <a:moveTo>
                    <a:pt x="1116586" y="25934"/>
                  </a:moveTo>
                  <a:lnTo>
                    <a:pt x="1119690" y="29463"/>
                  </a:lnTo>
                  <a:lnTo>
                    <a:pt x="1119684" y="31623"/>
                  </a:lnTo>
                  <a:lnTo>
                    <a:pt x="1119309" y="38100"/>
                  </a:lnTo>
                  <a:lnTo>
                    <a:pt x="1115670" y="41275"/>
                  </a:lnTo>
                  <a:lnTo>
                    <a:pt x="1152755" y="41275"/>
                  </a:lnTo>
                  <a:lnTo>
                    <a:pt x="1151987" y="40386"/>
                  </a:lnTo>
                  <a:lnTo>
                    <a:pt x="1152104" y="37211"/>
                  </a:lnTo>
                  <a:lnTo>
                    <a:pt x="1152509" y="31750"/>
                  </a:lnTo>
                  <a:lnTo>
                    <a:pt x="1156159" y="28611"/>
                  </a:lnTo>
                  <a:lnTo>
                    <a:pt x="1126275" y="26542"/>
                  </a:lnTo>
                  <a:lnTo>
                    <a:pt x="1116586" y="25934"/>
                  </a:lnTo>
                  <a:close/>
                </a:path>
                <a:path w="2689225" h="48894">
                  <a:moveTo>
                    <a:pt x="1057047" y="38995"/>
                  </a:moveTo>
                  <a:lnTo>
                    <a:pt x="1073664" y="39369"/>
                  </a:lnTo>
                  <a:lnTo>
                    <a:pt x="1098845" y="40386"/>
                  </a:lnTo>
                  <a:lnTo>
                    <a:pt x="1111426" y="41020"/>
                  </a:lnTo>
                  <a:lnTo>
                    <a:pt x="1107184" y="40766"/>
                  </a:lnTo>
                  <a:lnTo>
                    <a:pt x="1105680" y="39115"/>
                  </a:lnTo>
                  <a:lnTo>
                    <a:pt x="1065317" y="39115"/>
                  </a:lnTo>
                  <a:lnTo>
                    <a:pt x="1057047" y="38995"/>
                  </a:lnTo>
                  <a:close/>
                </a:path>
                <a:path w="2689225" h="48894">
                  <a:moveTo>
                    <a:pt x="1882200" y="39624"/>
                  </a:moveTo>
                  <a:lnTo>
                    <a:pt x="1877878" y="39807"/>
                  </a:lnTo>
                  <a:lnTo>
                    <a:pt x="1882200" y="39624"/>
                  </a:lnTo>
                  <a:close/>
                </a:path>
                <a:path w="2689225" h="48894">
                  <a:moveTo>
                    <a:pt x="1885700" y="24129"/>
                  </a:moveTo>
                  <a:lnTo>
                    <a:pt x="1883314" y="24201"/>
                  </a:lnTo>
                  <a:lnTo>
                    <a:pt x="1877210" y="24511"/>
                  </a:lnTo>
                  <a:lnTo>
                    <a:pt x="1874053" y="27939"/>
                  </a:lnTo>
                  <a:lnTo>
                    <a:pt x="1873979" y="28949"/>
                  </a:lnTo>
                  <a:lnTo>
                    <a:pt x="1874348" y="36575"/>
                  </a:lnTo>
                  <a:lnTo>
                    <a:pt x="1877878" y="39807"/>
                  </a:lnTo>
                  <a:lnTo>
                    <a:pt x="1886516" y="39416"/>
                  </a:lnTo>
                  <a:lnTo>
                    <a:pt x="1889607" y="35940"/>
                  </a:lnTo>
                  <a:lnTo>
                    <a:pt x="1889480" y="30861"/>
                  </a:lnTo>
                  <a:lnTo>
                    <a:pt x="1889356" y="28291"/>
                  </a:lnTo>
                  <a:lnTo>
                    <a:pt x="1889233" y="27238"/>
                  </a:lnTo>
                  <a:lnTo>
                    <a:pt x="1885700" y="24129"/>
                  </a:lnTo>
                  <a:close/>
                </a:path>
                <a:path w="2689225" h="48894">
                  <a:moveTo>
                    <a:pt x="1886516" y="39416"/>
                  </a:moveTo>
                  <a:lnTo>
                    <a:pt x="1882200" y="39624"/>
                  </a:lnTo>
                  <a:lnTo>
                    <a:pt x="1886444" y="39496"/>
                  </a:lnTo>
                  <a:close/>
                </a:path>
                <a:path w="2689225" h="48894">
                  <a:moveTo>
                    <a:pt x="1928554" y="24129"/>
                  </a:moveTo>
                  <a:lnTo>
                    <a:pt x="1885700" y="24129"/>
                  </a:lnTo>
                  <a:lnTo>
                    <a:pt x="1889233" y="27238"/>
                  </a:lnTo>
                  <a:lnTo>
                    <a:pt x="1889356" y="28291"/>
                  </a:lnTo>
                  <a:lnTo>
                    <a:pt x="1889480" y="30861"/>
                  </a:lnTo>
                  <a:lnTo>
                    <a:pt x="1889607" y="35940"/>
                  </a:lnTo>
                  <a:lnTo>
                    <a:pt x="1886516" y="39416"/>
                  </a:lnTo>
                  <a:lnTo>
                    <a:pt x="1921807" y="37845"/>
                  </a:lnTo>
                  <a:lnTo>
                    <a:pt x="1930759" y="37585"/>
                  </a:lnTo>
                  <a:lnTo>
                    <a:pt x="1927229" y="34162"/>
                  </a:lnTo>
                  <a:lnTo>
                    <a:pt x="1927103" y="29590"/>
                  </a:lnTo>
                  <a:lnTo>
                    <a:pt x="1927163" y="25605"/>
                  </a:lnTo>
                  <a:lnTo>
                    <a:pt x="1928554" y="24129"/>
                  </a:lnTo>
                  <a:close/>
                </a:path>
                <a:path w="2689225" h="48894">
                  <a:moveTo>
                    <a:pt x="1057166" y="23621"/>
                  </a:moveTo>
                  <a:lnTo>
                    <a:pt x="1053644" y="26924"/>
                  </a:lnTo>
                  <a:lnTo>
                    <a:pt x="1053573" y="35560"/>
                  </a:lnTo>
                  <a:lnTo>
                    <a:pt x="1056820" y="38988"/>
                  </a:lnTo>
                  <a:lnTo>
                    <a:pt x="1065317" y="39115"/>
                  </a:lnTo>
                  <a:lnTo>
                    <a:pt x="1068839" y="35813"/>
                  </a:lnTo>
                  <a:lnTo>
                    <a:pt x="1068966" y="30170"/>
                  </a:lnTo>
                  <a:lnTo>
                    <a:pt x="1068910" y="27177"/>
                  </a:lnTo>
                  <a:lnTo>
                    <a:pt x="1065725" y="23814"/>
                  </a:lnTo>
                  <a:lnTo>
                    <a:pt x="1057166" y="23621"/>
                  </a:lnTo>
                  <a:close/>
                </a:path>
                <a:path w="2689225" h="48894">
                  <a:moveTo>
                    <a:pt x="1065725" y="23814"/>
                  </a:moveTo>
                  <a:lnTo>
                    <a:pt x="1068910" y="27177"/>
                  </a:lnTo>
                  <a:lnTo>
                    <a:pt x="1068966" y="30170"/>
                  </a:lnTo>
                  <a:lnTo>
                    <a:pt x="1068839" y="35813"/>
                  </a:lnTo>
                  <a:lnTo>
                    <a:pt x="1065317" y="39115"/>
                  </a:lnTo>
                  <a:lnTo>
                    <a:pt x="1105680" y="39115"/>
                  </a:lnTo>
                  <a:lnTo>
                    <a:pt x="1104060" y="37337"/>
                  </a:lnTo>
                  <a:lnTo>
                    <a:pt x="1104186" y="33054"/>
                  </a:lnTo>
                  <a:lnTo>
                    <a:pt x="1104430" y="28828"/>
                  </a:lnTo>
                  <a:lnTo>
                    <a:pt x="1104538" y="28611"/>
                  </a:lnTo>
                  <a:lnTo>
                    <a:pt x="1108033" y="25439"/>
                  </a:lnTo>
                  <a:lnTo>
                    <a:pt x="1099601" y="25018"/>
                  </a:lnTo>
                  <a:lnTo>
                    <a:pt x="1074147" y="24002"/>
                  </a:lnTo>
                  <a:lnTo>
                    <a:pt x="1065725" y="23814"/>
                  </a:lnTo>
                  <a:close/>
                </a:path>
                <a:path w="2689225" h="48894">
                  <a:moveTo>
                    <a:pt x="1004022" y="22860"/>
                  </a:moveTo>
                  <a:lnTo>
                    <a:pt x="1012522" y="22987"/>
                  </a:lnTo>
                  <a:lnTo>
                    <a:pt x="1015815" y="26288"/>
                  </a:lnTo>
                  <a:lnTo>
                    <a:pt x="1015881" y="34925"/>
                  </a:lnTo>
                  <a:lnTo>
                    <a:pt x="1012497" y="38268"/>
                  </a:lnTo>
                  <a:lnTo>
                    <a:pt x="1057047" y="38995"/>
                  </a:lnTo>
                  <a:lnTo>
                    <a:pt x="1056820" y="38988"/>
                  </a:lnTo>
                  <a:lnTo>
                    <a:pt x="1053573" y="35560"/>
                  </a:lnTo>
                  <a:lnTo>
                    <a:pt x="1053644" y="26924"/>
                  </a:lnTo>
                  <a:lnTo>
                    <a:pt x="1057166" y="23621"/>
                  </a:lnTo>
                  <a:lnTo>
                    <a:pt x="1059819" y="23621"/>
                  </a:lnTo>
                  <a:lnTo>
                    <a:pt x="1048130" y="23367"/>
                  </a:lnTo>
                  <a:lnTo>
                    <a:pt x="1004022" y="22860"/>
                  </a:lnTo>
                  <a:close/>
                </a:path>
                <a:path w="2689225" h="48894">
                  <a:moveTo>
                    <a:pt x="380886" y="20846"/>
                  </a:moveTo>
                  <a:lnTo>
                    <a:pt x="383749" y="24452"/>
                  </a:lnTo>
                  <a:lnTo>
                    <a:pt x="383867" y="24891"/>
                  </a:lnTo>
                  <a:lnTo>
                    <a:pt x="382916" y="33146"/>
                  </a:lnTo>
                  <a:lnTo>
                    <a:pt x="379180" y="36129"/>
                  </a:lnTo>
                  <a:lnTo>
                    <a:pt x="392187" y="37464"/>
                  </a:lnTo>
                  <a:lnTo>
                    <a:pt x="400872" y="38100"/>
                  </a:lnTo>
                  <a:lnTo>
                    <a:pt x="409564" y="38353"/>
                  </a:lnTo>
                  <a:lnTo>
                    <a:pt x="405315" y="38226"/>
                  </a:lnTo>
                  <a:lnTo>
                    <a:pt x="402031" y="34925"/>
                  </a:lnTo>
                  <a:lnTo>
                    <a:pt x="401989" y="26288"/>
                  </a:lnTo>
                  <a:lnTo>
                    <a:pt x="405468" y="22860"/>
                  </a:lnTo>
                  <a:lnTo>
                    <a:pt x="406956" y="22860"/>
                  </a:lnTo>
                  <a:lnTo>
                    <a:pt x="401432" y="22605"/>
                  </a:lnTo>
                  <a:lnTo>
                    <a:pt x="393152" y="22098"/>
                  </a:lnTo>
                  <a:lnTo>
                    <a:pt x="384888" y="21336"/>
                  </a:lnTo>
                  <a:lnTo>
                    <a:pt x="380886" y="20846"/>
                  </a:lnTo>
                  <a:close/>
                </a:path>
                <a:path w="2689225" h="48894">
                  <a:moveTo>
                    <a:pt x="405468" y="22860"/>
                  </a:moveTo>
                  <a:lnTo>
                    <a:pt x="402118" y="26162"/>
                  </a:lnTo>
                  <a:lnTo>
                    <a:pt x="402031" y="34925"/>
                  </a:lnTo>
                  <a:lnTo>
                    <a:pt x="405315" y="38226"/>
                  </a:lnTo>
                  <a:lnTo>
                    <a:pt x="409565" y="38353"/>
                  </a:lnTo>
                  <a:lnTo>
                    <a:pt x="413814" y="38353"/>
                  </a:lnTo>
                  <a:lnTo>
                    <a:pt x="417294" y="34925"/>
                  </a:lnTo>
                  <a:lnTo>
                    <a:pt x="417252" y="26288"/>
                  </a:lnTo>
                  <a:lnTo>
                    <a:pt x="413968" y="22987"/>
                  </a:lnTo>
                  <a:lnTo>
                    <a:pt x="409718" y="22987"/>
                  </a:lnTo>
                  <a:lnTo>
                    <a:pt x="405468" y="22860"/>
                  </a:lnTo>
                  <a:close/>
                </a:path>
                <a:path w="2689225" h="48894">
                  <a:moveTo>
                    <a:pt x="440872" y="21462"/>
                  </a:moveTo>
                  <a:lnTo>
                    <a:pt x="436636" y="21843"/>
                  </a:lnTo>
                  <a:lnTo>
                    <a:pt x="429917" y="22351"/>
                  </a:lnTo>
                  <a:lnTo>
                    <a:pt x="423189" y="22732"/>
                  </a:lnTo>
                  <a:lnTo>
                    <a:pt x="409718" y="22987"/>
                  </a:lnTo>
                  <a:lnTo>
                    <a:pt x="413968" y="22987"/>
                  </a:lnTo>
                  <a:lnTo>
                    <a:pt x="417252" y="26288"/>
                  </a:lnTo>
                  <a:lnTo>
                    <a:pt x="417294" y="34925"/>
                  </a:lnTo>
                  <a:lnTo>
                    <a:pt x="413814" y="38353"/>
                  </a:lnTo>
                  <a:lnTo>
                    <a:pt x="416653" y="38353"/>
                  </a:lnTo>
                  <a:lnTo>
                    <a:pt x="423739" y="38100"/>
                  </a:lnTo>
                  <a:lnTo>
                    <a:pt x="430818" y="37718"/>
                  </a:lnTo>
                  <a:lnTo>
                    <a:pt x="434353" y="37464"/>
                  </a:lnTo>
                  <a:lnTo>
                    <a:pt x="433652" y="37464"/>
                  </a:lnTo>
                  <a:lnTo>
                    <a:pt x="429938" y="34416"/>
                  </a:lnTo>
                  <a:lnTo>
                    <a:pt x="429319" y="26796"/>
                  </a:lnTo>
                  <a:lnTo>
                    <a:pt x="429386" y="25744"/>
                  </a:lnTo>
                  <a:lnTo>
                    <a:pt x="432400" y="22225"/>
                  </a:lnTo>
                  <a:lnTo>
                    <a:pt x="440914" y="21499"/>
                  </a:lnTo>
                  <a:close/>
                </a:path>
                <a:path w="2689225" h="48894">
                  <a:moveTo>
                    <a:pt x="960513" y="22641"/>
                  </a:moveTo>
                  <a:lnTo>
                    <a:pt x="963791" y="26035"/>
                  </a:lnTo>
                  <a:lnTo>
                    <a:pt x="963891" y="34543"/>
                  </a:lnTo>
                  <a:lnTo>
                    <a:pt x="960540" y="37994"/>
                  </a:lnTo>
                  <a:lnTo>
                    <a:pt x="1012411" y="38353"/>
                  </a:lnTo>
                  <a:lnTo>
                    <a:pt x="1003911" y="38226"/>
                  </a:lnTo>
                  <a:lnTo>
                    <a:pt x="1000618" y="34925"/>
                  </a:lnTo>
                  <a:lnTo>
                    <a:pt x="1000552" y="26288"/>
                  </a:lnTo>
                  <a:lnTo>
                    <a:pt x="1003966" y="22915"/>
                  </a:lnTo>
                  <a:lnTo>
                    <a:pt x="960513" y="22641"/>
                  </a:lnTo>
                  <a:close/>
                </a:path>
                <a:path w="2689225" h="48894">
                  <a:moveTo>
                    <a:pt x="1003966" y="22915"/>
                  </a:moveTo>
                  <a:lnTo>
                    <a:pt x="1000681" y="26162"/>
                  </a:lnTo>
                  <a:lnTo>
                    <a:pt x="1000618" y="34925"/>
                  </a:lnTo>
                  <a:lnTo>
                    <a:pt x="1003911" y="38226"/>
                  </a:lnTo>
                  <a:lnTo>
                    <a:pt x="1012497" y="38268"/>
                  </a:lnTo>
                  <a:lnTo>
                    <a:pt x="1015881" y="34925"/>
                  </a:lnTo>
                  <a:lnTo>
                    <a:pt x="1015815" y="26288"/>
                  </a:lnTo>
                  <a:lnTo>
                    <a:pt x="1012522" y="22987"/>
                  </a:lnTo>
                  <a:lnTo>
                    <a:pt x="1003966" y="22915"/>
                  </a:lnTo>
                  <a:close/>
                </a:path>
                <a:path w="2689225" h="48894">
                  <a:moveTo>
                    <a:pt x="956187" y="37973"/>
                  </a:moveTo>
                  <a:lnTo>
                    <a:pt x="960437" y="38100"/>
                  </a:lnTo>
                  <a:lnTo>
                    <a:pt x="956187" y="37973"/>
                  </a:lnTo>
                  <a:close/>
                </a:path>
                <a:path w="2689225" h="48894">
                  <a:moveTo>
                    <a:pt x="951978" y="22605"/>
                  </a:moveTo>
                  <a:lnTo>
                    <a:pt x="948625" y="25934"/>
                  </a:lnTo>
                  <a:lnTo>
                    <a:pt x="948501" y="34543"/>
                  </a:lnTo>
                  <a:lnTo>
                    <a:pt x="951937" y="37973"/>
                  </a:lnTo>
                  <a:lnTo>
                    <a:pt x="960540" y="37994"/>
                  </a:lnTo>
                  <a:lnTo>
                    <a:pt x="963891" y="34543"/>
                  </a:lnTo>
                  <a:lnTo>
                    <a:pt x="963791" y="26035"/>
                  </a:lnTo>
                  <a:lnTo>
                    <a:pt x="960513" y="22641"/>
                  </a:lnTo>
                  <a:lnTo>
                    <a:pt x="951978" y="22605"/>
                  </a:lnTo>
                  <a:close/>
                </a:path>
                <a:path w="2689225" h="48894">
                  <a:moveTo>
                    <a:pt x="910707" y="21314"/>
                  </a:moveTo>
                  <a:lnTo>
                    <a:pt x="912969" y="21462"/>
                  </a:lnTo>
                  <a:lnTo>
                    <a:pt x="916038" y="24977"/>
                  </a:lnTo>
                  <a:lnTo>
                    <a:pt x="916135" y="25907"/>
                  </a:lnTo>
                  <a:lnTo>
                    <a:pt x="915636" y="33527"/>
                  </a:lnTo>
                  <a:lnTo>
                    <a:pt x="912093" y="36723"/>
                  </a:lnTo>
                  <a:lnTo>
                    <a:pt x="919836" y="37211"/>
                  </a:lnTo>
                  <a:lnTo>
                    <a:pt x="944067" y="37973"/>
                  </a:lnTo>
                  <a:lnTo>
                    <a:pt x="951937" y="37973"/>
                  </a:lnTo>
                  <a:lnTo>
                    <a:pt x="948501" y="34543"/>
                  </a:lnTo>
                  <a:lnTo>
                    <a:pt x="948625" y="25934"/>
                  </a:lnTo>
                  <a:lnTo>
                    <a:pt x="951978" y="22605"/>
                  </a:lnTo>
                  <a:lnTo>
                    <a:pt x="956228" y="22605"/>
                  </a:lnTo>
                  <a:lnTo>
                    <a:pt x="944346" y="22478"/>
                  </a:lnTo>
                  <a:lnTo>
                    <a:pt x="932466" y="22225"/>
                  </a:lnTo>
                  <a:lnTo>
                    <a:pt x="920592" y="21843"/>
                  </a:lnTo>
                  <a:lnTo>
                    <a:pt x="910707" y="21314"/>
                  </a:lnTo>
                  <a:close/>
                </a:path>
                <a:path w="2689225" h="48894">
                  <a:moveTo>
                    <a:pt x="1965795" y="21032"/>
                  </a:moveTo>
                  <a:lnTo>
                    <a:pt x="1961234" y="21208"/>
                  </a:lnTo>
                  <a:lnTo>
                    <a:pt x="1952356" y="21462"/>
                  </a:lnTo>
                  <a:lnTo>
                    <a:pt x="1943477" y="21843"/>
                  </a:lnTo>
                  <a:lnTo>
                    <a:pt x="1938854" y="21978"/>
                  </a:lnTo>
                  <a:lnTo>
                    <a:pt x="1942383" y="25273"/>
                  </a:lnTo>
                  <a:lnTo>
                    <a:pt x="1942493" y="33908"/>
                  </a:lnTo>
                  <a:lnTo>
                    <a:pt x="1939263" y="37337"/>
                  </a:lnTo>
                  <a:lnTo>
                    <a:pt x="1930759" y="37585"/>
                  </a:lnTo>
                  <a:lnTo>
                    <a:pt x="1952891" y="36956"/>
                  </a:lnTo>
                  <a:lnTo>
                    <a:pt x="1966461" y="36397"/>
                  </a:lnTo>
                  <a:lnTo>
                    <a:pt x="1962929" y="33146"/>
                  </a:lnTo>
                  <a:lnTo>
                    <a:pt x="1962676" y="27177"/>
                  </a:lnTo>
                  <a:lnTo>
                    <a:pt x="1962796" y="24383"/>
                  </a:lnTo>
                  <a:lnTo>
                    <a:pt x="1965795" y="21032"/>
                  </a:lnTo>
                  <a:close/>
                </a:path>
                <a:path w="2689225" h="48894">
                  <a:moveTo>
                    <a:pt x="1938854" y="21978"/>
                  </a:moveTo>
                  <a:lnTo>
                    <a:pt x="1930350" y="22225"/>
                  </a:lnTo>
                  <a:lnTo>
                    <a:pt x="1927163" y="25605"/>
                  </a:lnTo>
                  <a:lnTo>
                    <a:pt x="1927103" y="29590"/>
                  </a:lnTo>
                  <a:lnTo>
                    <a:pt x="1927229" y="34162"/>
                  </a:lnTo>
                  <a:lnTo>
                    <a:pt x="1930759" y="37585"/>
                  </a:lnTo>
                  <a:lnTo>
                    <a:pt x="1939263" y="37337"/>
                  </a:lnTo>
                  <a:lnTo>
                    <a:pt x="1942493" y="33908"/>
                  </a:lnTo>
                  <a:lnTo>
                    <a:pt x="1942383" y="25273"/>
                  </a:lnTo>
                  <a:lnTo>
                    <a:pt x="1938854" y="21978"/>
                  </a:lnTo>
                  <a:close/>
                </a:path>
                <a:path w="2689225" h="48894">
                  <a:moveTo>
                    <a:pt x="440914" y="21499"/>
                  </a:moveTo>
                  <a:lnTo>
                    <a:pt x="432400" y="22225"/>
                  </a:lnTo>
                  <a:lnTo>
                    <a:pt x="429386" y="25744"/>
                  </a:lnTo>
                  <a:lnTo>
                    <a:pt x="429319" y="26796"/>
                  </a:lnTo>
                  <a:lnTo>
                    <a:pt x="429938" y="34416"/>
                  </a:lnTo>
                  <a:lnTo>
                    <a:pt x="433652" y="37464"/>
                  </a:lnTo>
                  <a:lnTo>
                    <a:pt x="437887" y="37211"/>
                  </a:lnTo>
                  <a:lnTo>
                    <a:pt x="442123" y="36829"/>
                  </a:lnTo>
                  <a:lnTo>
                    <a:pt x="445168" y="33274"/>
                  </a:lnTo>
                  <a:lnTo>
                    <a:pt x="445050" y="30352"/>
                  </a:lnTo>
                  <a:lnTo>
                    <a:pt x="444586" y="24637"/>
                  </a:lnTo>
                  <a:lnTo>
                    <a:pt x="440914" y="21499"/>
                  </a:lnTo>
                  <a:close/>
                </a:path>
                <a:path w="2689225" h="48894">
                  <a:moveTo>
                    <a:pt x="437887" y="37211"/>
                  </a:moveTo>
                  <a:lnTo>
                    <a:pt x="433652" y="37464"/>
                  </a:lnTo>
                  <a:lnTo>
                    <a:pt x="434353" y="37464"/>
                  </a:lnTo>
                  <a:lnTo>
                    <a:pt x="437887" y="37211"/>
                  </a:lnTo>
                  <a:close/>
                </a:path>
                <a:path w="2689225" h="48894">
                  <a:moveTo>
                    <a:pt x="463093" y="19445"/>
                  </a:moveTo>
                  <a:lnTo>
                    <a:pt x="459664" y="19812"/>
                  </a:lnTo>
                  <a:lnTo>
                    <a:pt x="451992" y="20446"/>
                  </a:lnTo>
                  <a:lnTo>
                    <a:pt x="444316" y="21208"/>
                  </a:lnTo>
                  <a:lnTo>
                    <a:pt x="440914" y="21499"/>
                  </a:lnTo>
                  <a:lnTo>
                    <a:pt x="444586" y="24637"/>
                  </a:lnTo>
                  <a:lnTo>
                    <a:pt x="445050" y="30352"/>
                  </a:lnTo>
                  <a:lnTo>
                    <a:pt x="445168" y="33274"/>
                  </a:lnTo>
                  <a:lnTo>
                    <a:pt x="442123" y="36829"/>
                  </a:lnTo>
                  <a:lnTo>
                    <a:pt x="437887" y="37211"/>
                  </a:lnTo>
                  <a:lnTo>
                    <a:pt x="445649" y="36575"/>
                  </a:lnTo>
                  <a:lnTo>
                    <a:pt x="464595" y="34724"/>
                  </a:lnTo>
                  <a:lnTo>
                    <a:pt x="460903" y="31623"/>
                  </a:lnTo>
                  <a:lnTo>
                    <a:pt x="460071" y="23621"/>
                  </a:lnTo>
                  <a:lnTo>
                    <a:pt x="460134" y="23113"/>
                  </a:lnTo>
                  <a:lnTo>
                    <a:pt x="463093" y="19445"/>
                  </a:lnTo>
                  <a:close/>
                </a:path>
                <a:path w="2689225" h="48894">
                  <a:moveTo>
                    <a:pt x="867929" y="18097"/>
                  </a:moveTo>
                  <a:lnTo>
                    <a:pt x="870801" y="21589"/>
                  </a:lnTo>
                  <a:lnTo>
                    <a:pt x="870887" y="23240"/>
                  </a:lnTo>
                  <a:lnTo>
                    <a:pt x="870272" y="30225"/>
                  </a:lnTo>
                  <a:lnTo>
                    <a:pt x="866689" y="33274"/>
                  </a:lnTo>
                  <a:lnTo>
                    <a:pt x="873656" y="34036"/>
                  </a:lnTo>
                  <a:lnTo>
                    <a:pt x="885011" y="34925"/>
                  </a:lnTo>
                  <a:lnTo>
                    <a:pt x="896370" y="35687"/>
                  </a:lnTo>
                  <a:lnTo>
                    <a:pt x="911975" y="36829"/>
                  </a:lnTo>
                  <a:lnTo>
                    <a:pt x="903493" y="36194"/>
                  </a:lnTo>
                  <a:lnTo>
                    <a:pt x="900388" y="32638"/>
                  </a:lnTo>
                  <a:lnTo>
                    <a:pt x="900511" y="28949"/>
                  </a:lnTo>
                  <a:lnTo>
                    <a:pt x="900827" y="24129"/>
                  </a:lnTo>
                  <a:lnTo>
                    <a:pt x="904405" y="20902"/>
                  </a:lnTo>
                  <a:lnTo>
                    <a:pt x="897450" y="20446"/>
                  </a:lnTo>
                  <a:lnTo>
                    <a:pt x="874908" y="18668"/>
                  </a:lnTo>
                  <a:lnTo>
                    <a:pt x="867929" y="18097"/>
                  </a:lnTo>
                  <a:close/>
                </a:path>
                <a:path w="2689225" h="48894">
                  <a:moveTo>
                    <a:pt x="904405" y="20902"/>
                  </a:moveTo>
                  <a:lnTo>
                    <a:pt x="900827" y="24129"/>
                  </a:lnTo>
                  <a:lnTo>
                    <a:pt x="900511" y="28949"/>
                  </a:lnTo>
                  <a:lnTo>
                    <a:pt x="900388" y="32638"/>
                  </a:lnTo>
                  <a:lnTo>
                    <a:pt x="903493" y="36194"/>
                  </a:lnTo>
                  <a:lnTo>
                    <a:pt x="912093" y="36723"/>
                  </a:lnTo>
                  <a:lnTo>
                    <a:pt x="915636" y="33527"/>
                  </a:lnTo>
                  <a:lnTo>
                    <a:pt x="916135" y="25907"/>
                  </a:lnTo>
                  <a:lnTo>
                    <a:pt x="916038" y="24977"/>
                  </a:lnTo>
                  <a:lnTo>
                    <a:pt x="912969" y="21462"/>
                  </a:lnTo>
                  <a:lnTo>
                    <a:pt x="908728" y="21208"/>
                  </a:lnTo>
                  <a:lnTo>
                    <a:pt x="907758" y="21121"/>
                  </a:lnTo>
                  <a:lnTo>
                    <a:pt x="904405" y="20902"/>
                  </a:lnTo>
                  <a:close/>
                </a:path>
                <a:path w="2689225" h="48894">
                  <a:moveTo>
                    <a:pt x="1969040" y="36298"/>
                  </a:moveTo>
                  <a:lnTo>
                    <a:pt x="1966461" y="36397"/>
                  </a:lnTo>
                  <a:lnTo>
                    <a:pt x="1969040" y="36298"/>
                  </a:lnTo>
                  <a:close/>
                </a:path>
                <a:path w="2689225" h="48894">
                  <a:moveTo>
                    <a:pt x="1974356" y="20700"/>
                  </a:moveTo>
                  <a:lnTo>
                    <a:pt x="1965795" y="21032"/>
                  </a:lnTo>
                  <a:lnTo>
                    <a:pt x="1962796" y="24383"/>
                  </a:lnTo>
                  <a:lnTo>
                    <a:pt x="1962676" y="27177"/>
                  </a:lnTo>
                  <a:lnTo>
                    <a:pt x="1962929" y="33146"/>
                  </a:lnTo>
                  <a:lnTo>
                    <a:pt x="1966461" y="36397"/>
                  </a:lnTo>
                  <a:lnTo>
                    <a:pt x="1969040" y="36298"/>
                  </a:lnTo>
                  <a:lnTo>
                    <a:pt x="1970762" y="36194"/>
                  </a:lnTo>
                  <a:lnTo>
                    <a:pt x="1975082" y="35987"/>
                  </a:lnTo>
                  <a:lnTo>
                    <a:pt x="1978191" y="32512"/>
                  </a:lnTo>
                  <a:lnTo>
                    <a:pt x="1978064" y="26796"/>
                  </a:lnTo>
                  <a:lnTo>
                    <a:pt x="1977944" y="24002"/>
                  </a:lnTo>
                  <a:lnTo>
                    <a:pt x="1974356" y="20700"/>
                  </a:lnTo>
                  <a:close/>
                </a:path>
                <a:path w="2689225" h="48894">
                  <a:moveTo>
                    <a:pt x="1975082" y="35987"/>
                  </a:moveTo>
                  <a:lnTo>
                    <a:pt x="1970762" y="36194"/>
                  </a:lnTo>
                  <a:lnTo>
                    <a:pt x="1969040" y="36298"/>
                  </a:lnTo>
                  <a:lnTo>
                    <a:pt x="1975009" y="36067"/>
                  </a:lnTo>
                  <a:close/>
                </a:path>
                <a:path w="2689225" h="48894">
                  <a:moveTo>
                    <a:pt x="372299" y="19914"/>
                  </a:moveTo>
                  <a:lnTo>
                    <a:pt x="368609" y="22860"/>
                  </a:lnTo>
                  <a:lnTo>
                    <a:pt x="367848" y="29463"/>
                  </a:lnTo>
                  <a:lnTo>
                    <a:pt x="367730" y="31495"/>
                  </a:lnTo>
                  <a:lnTo>
                    <a:pt x="370654" y="35178"/>
                  </a:lnTo>
                  <a:lnTo>
                    <a:pt x="379097" y="36194"/>
                  </a:lnTo>
                  <a:lnTo>
                    <a:pt x="374876" y="35687"/>
                  </a:lnTo>
                  <a:lnTo>
                    <a:pt x="379734" y="35686"/>
                  </a:lnTo>
                  <a:lnTo>
                    <a:pt x="382916" y="33146"/>
                  </a:lnTo>
                  <a:lnTo>
                    <a:pt x="383867" y="24891"/>
                  </a:lnTo>
                  <a:lnTo>
                    <a:pt x="383749" y="24452"/>
                  </a:lnTo>
                  <a:lnTo>
                    <a:pt x="380886" y="20846"/>
                  </a:lnTo>
                  <a:lnTo>
                    <a:pt x="376365" y="20293"/>
                  </a:lnTo>
                  <a:lnTo>
                    <a:pt x="372299" y="19914"/>
                  </a:lnTo>
                  <a:close/>
                </a:path>
                <a:path w="2689225" h="48894">
                  <a:moveTo>
                    <a:pt x="379734" y="35687"/>
                  </a:moveTo>
                  <a:lnTo>
                    <a:pt x="374876" y="35687"/>
                  </a:lnTo>
                  <a:lnTo>
                    <a:pt x="379180" y="36129"/>
                  </a:lnTo>
                  <a:lnTo>
                    <a:pt x="379734" y="35687"/>
                  </a:lnTo>
                  <a:close/>
                </a:path>
                <a:path w="2689225" h="48894">
                  <a:moveTo>
                    <a:pt x="2015765" y="20700"/>
                  </a:moveTo>
                  <a:lnTo>
                    <a:pt x="1974356" y="20700"/>
                  </a:lnTo>
                  <a:lnTo>
                    <a:pt x="1977944" y="24002"/>
                  </a:lnTo>
                  <a:lnTo>
                    <a:pt x="1978064" y="26796"/>
                  </a:lnTo>
                  <a:lnTo>
                    <a:pt x="1978191" y="32512"/>
                  </a:lnTo>
                  <a:lnTo>
                    <a:pt x="1975082" y="35987"/>
                  </a:lnTo>
                  <a:lnTo>
                    <a:pt x="1981318" y="35686"/>
                  </a:lnTo>
                  <a:lnTo>
                    <a:pt x="1997145" y="34798"/>
                  </a:lnTo>
                  <a:lnTo>
                    <a:pt x="2020005" y="33274"/>
                  </a:lnTo>
                  <a:lnTo>
                    <a:pt x="2019267" y="33274"/>
                  </a:lnTo>
                  <a:lnTo>
                    <a:pt x="2015672" y="30170"/>
                  </a:lnTo>
                  <a:lnTo>
                    <a:pt x="2015554" y="29590"/>
                  </a:lnTo>
                  <a:lnTo>
                    <a:pt x="2015056" y="22478"/>
                  </a:lnTo>
                  <a:lnTo>
                    <a:pt x="2015104" y="21462"/>
                  </a:lnTo>
                  <a:lnTo>
                    <a:pt x="2015765" y="20700"/>
                  </a:lnTo>
                  <a:close/>
                </a:path>
                <a:path w="2689225" h="48894">
                  <a:moveTo>
                    <a:pt x="331695" y="17697"/>
                  </a:moveTo>
                  <a:lnTo>
                    <a:pt x="334948" y="20954"/>
                  </a:lnTo>
                  <a:lnTo>
                    <a:pt x="335023" y="29590"/>
                  </a:lnTo>
                  <a:lnTo>
                    <a:pt x="331557" y="33019"/>
                  </a:lnTo>
                  <a:lnTo>
                    <a:pt x="327307" y="33019"/>
                  </a:lnTo>
                  <a:lnTo>
                    <a:pt x="339220" y="33274"/>
                  </a:lnTo>
                  <a:lnTo>
                    <a:pt x="351128" y="33654"/>
                  </a:lnTo>
                  <a:lnTo>
                    <a:pt x="363018" y="34416"/>
                  </a:lnTo>
                  <a:lnTo>
                    <a:pt x="374875" y="35687"/>
                  </a:lnTo>
                  <a:lnTo>
                    <a:pt x="370654" y="35178"/>
                  </a:lnTo>
                  <a:lnTo>
                    <a:pt x="367730" y="31495"/>
                  </a:lnTo>
                  <a:lnTo>
                    <a:pt x="367848" y="29463"/>
                  </a:lnTo>
                  <a:lnTo>
                    <a:pt x="368609" y="22860"/>
                  </a:lnTo>
                  <a:lnTo>
                    <a:pt x="372299" y="19914"/>
                  </a:lnTo>
                  <a:lnTo>
                    <a:pt x="364373" y="19176"/>
                  </a:lnTo>
                  <a:lnTo>
                    <a:pt x="352064" y="18287"/>
                  </a:lnTo>
                  <a:lnTo>
                    <a:pt x="339735" y="17779"/>
                  </a:lnTo>
                  <a:lnTo>
                    <a:pt x="331695" y="17697"/>
                  </a:lnTo>
                  <a:close/>
                </a:path>
                <a:path w="2689225" h="48894">
                  <a:moveTo>
                    <a:pt x="468003" y="34399"/>
                  </a:moveTo>
                  <a:lnTo>
                    <a:pt x="464595" y="34724"/>
                  </a:lnTo>
                  <a:lnTo>
                    <a:pt x="468003" y="34399"/>
                  </a:lnTo>
                  <a:close/>
                </a:path>
                <a:path w="2689225" h="48894">
                  <a:moveTo>
                    <a:pt x="471722" y="18672"/>
                  </a:moveTo>
                  <a:lnTo>
                    <a:pt x="463093" y="19445"/>
                  </a:lnTo>
                  <a:lnTo>
                    <a:pt x="460134" y="23113"/>
                  </a:lnTo>
                  <a:lnTo>
                    <a:pt x="460071" y="23621"/>
                  </a:lnTo>
                  <a:lnTo>
                    <a:pt x="460903" y="31623"/>
                  </a:lnTo>
                  <a:lnTo>
                    <a:pt x="464595" y="34724"/>
                  </a:lnTo>
                  <a:lnTo>
                    <a:pt x="468003" y="34399"/>
                  </a:lnTo>
                  <a:lnTo>
                    <a:pt x="468910" y="34289"/>
                  </a:lnTo>
                  <a:lnTo>
                    <a:pt x="473136" y="33908"/>
                  </a:lnTo>
                  <a:lnTo>
                    <a:pt x="476109" y="30225"/>
                  </a:lnTo>
                  <a:lnTo>
                    <a:pt x="475990" y="27939"/>
                  </a:lnTo>
                  <a:lnTo>
                    <a:pt x="475340" y="21589"/>
                  </a:lnTo>
                  <a:lnTo>
                    <a:pt x="471722" y="18672"/>
                  </a:lnTo>
                  <a:close/>
                </a:path>
                <a:path w="2689225" h="48894">
                  <a:moveTo>
                    <a:pt x="473138" y="33908"/>
                  </a:moveTo>
                  <a:lnTo>
                    <a:pt x="468910" y="34289"/>
                  </a:lnTo>
                  <a:lnTo>
                    <a:pt x="468003" y="34399"/>
                  </a:lnTo>
                  <a:lnTo>
                    <a:pt x="473138" y="33908"/>
                  </a:lnTo>
                  <a:close/>
                </a:path>
                <a:path w="2689225" h="48894">
                  <a:moveTo>
                    <a:pt x="503918" y="17071"/>
                  </a:moveTo>
                  <a:lnTo>
                    <a:pt x="497986" y="17144"/>
                  </a:lnTo>
                  <a:lnTo>
                    <a:pt x="487752" y="17525"/>
                  </a:lnTo>
                  <a:lnTo>
                    <a:pt x="477530" y="18161"/>
                  </a:lnTo>
                  <a:lnTo>
                    <a:pt x="471722" y="18672"/>
                  </a:lnTo>
                  <a:lnTo>
                    <a:pt x="475340" y="21589"/>
                  </a:lnTo>
                  <a:lnTo>
                    <a:pt x="475990" y="27939"/>
                  </a:lnTo>
                  <a:lnTo>
                    <a:pt x="476109" y="30225"/>
                  </a:lnTo>
                  <a:lnTo>
                    <a:pt x="473138" y="33908"/>
                  </a:lnTo>
                  <a:lnTo>
                    <a:pt x="478805" y="33399"/>
                  </a:lnTo>
                  <a:lnTo>
                    <a:pt x="488655" y="32892"/>
                  </a:lnTo>
                  <a:lnTo>
                    <a:pt x="504178" y="32494"/>
                  </a:lnTo>
                  <a:lnTo>
                    <a:pt x="500733" y="29115"/>
                  </a:lnTo>
                  <a:lnTo>
                    <a:pt x="500607" y="22732"/>
                  </a:lnTo>
                  <a:lnTo>
                    <a:pt x="500696" y="20446"/>
                  </a:lnTo>
                  <a:lnTo>
                    <a:pt x="503918" y="17071"/>
                  </a:lnTo>
                  <a:close/>
                </a:path>
                <a:path w="2689225" h="48894">
                  <a:moveTo>
                    <a:pt x="670732" y="33729"/>
                  </a:moveTo>
                  <a:lnTo>
                    <a:pt x="672488" y="33781"/>
                  </a:lnTo>
                  <a:lnTo>
                    <a:pt x="676738" y="33781"/>
                  </a:lnTo>
                  <a:lnTo>
                    <a:pt x="670732" y="33729"/>
                  </a:lnTo>
                  <a:close/>
                </a:path>
                <a:path w="2689225" h="48894">
                  <a:moveTo>
                    <a:pt x="668315" y="18339"/>
                  </a:moveTo>
                  <a:lnTo>
                    <a:pt x="665022" y="21589"/>
                  </a:lnTo>
                  <a:lnTo>
                    <a:pt x="664949" y="30352"/>
                  </a:lnTo>
                  <a:lnTo>
                    <a:pt x="668239" y="33654"/>
                  </a:lnTo>
                  <a:lnTo>
                    <a:pt x="670732" y="33729"/>
                  </a:lnTo>
                  <a:lnTo>
                    <a:pt x="676738" y="33781"/>
                  </a:lnTo>
                  <a:lnTo>
                    <a:pt x="680126" y="30437"/>
                  </a:lnTo>
                  <a:lnTo>
                    <a:pt x="680253" y="25400"/>
                  </a:lnTo>
                  <a:lnTo>
                    <a:pt x="680156" y="21716"/>
                  </a:lnTo>
                  <a:lnTo>
                    <a:pt x="676866" y="18414"/>
                  </a:lnTo>
                  <a:lnTo>
                    <a:pt x="668315" y="18339"/>
                  </a:lnTo>
                  <a:close/>
                </a:path>
                <a:path w="2689225" h="48894">
                  <a:moveTo>
                    <a:pt x="668367" y="18287"/>
                  </a:moveTo>
                  <a:lnTo>
                    <a:pt x="676866" y="18414"/>
                  </a:lnTo>
                  <a:lnTo>
                    <a:pt x="680156" y="21716"/>
                  </a:lnTo>
                  <a:lnTo>
                    <a:pt x="680253" y="25400"/>
                  </a:lnTo>
                  <a:lnTo>
                    <a:pt x="680126" y="30437"/>
                  </a:lnTo>
                  <a:lnTo>
                    <a:pt x="676738" y="33781"/>
                  </a:lnTo>
                  <a:lnTo>
                    <a:pt x="692254" y="33781"/>
                  </a:lnTo>
                  <a:lnTo>
                    <a:pt x="702466" y="33527"/>
                  </a:lnTo>
                  <a:lnTo>
                    <a:pt x="706089" y="33527"/>
                  </a:lnTo>
                  <a:lnTo>
                    <a:pt x="712737" y="33274"/>
                  </a:lnTo>
                  <a:lnTo>
                    <a:pt x="716633" y="33274"/>
                  </a:lnTo>
                  <a:lnTo>
                    <a:pt x="717229" y="33146"/>
                  </a:lnTo>
                  <a:lnTo>
                    <a:pt x="714191" y="33146"/>
                  </a:lnTo>
                  <a:lnTo>
                    <a:pt x="710720" y="30479"/>
                  </a:lnTo>
                  <a:lnTo>
                    <a:pt x="709131" y="22641"/>
                  </a:lnTo>
                  <a:lnTo>
                    <a:pt x="711825" y="18541"/>
                  </a:lnTo>
                  <a:lnTo>
                    <a:pt x="712443" y="18414"/>
                  </a:lnTo>
                  <a:lnTo>
                    <a:pt x="683699" y="18414"/>
                  </a:lnTo>
                  <a:lnTo>
                    <a:pt x="668367" y="18287"/>
                  </a:lnTo>
                  <a:close/>
                </a:path>
                <a:path w="2689225" h="48894">
                  <a:moveTo>
                    <a:pt x="632117" y="17525"/>
                  </a:moveTo>
                  <a:lnTo>
                    <a:pt x="636361" y="17779"/>
                  </a:lnTo>
                  <a:lnTo>
                    <a:pt x="639514" y="21208"/>
                  </a:lnTo>
                  <a:lnTo>
                    <a:pt x="639587" y="22225"/>
                  </a:lnTo>
                  <a:lnTo>
                    <a:pt x="639209" y="29844"/>
                  </a:lnTo>
                  <a:lnTo>
                    <a:pt x="635698" y="33054"/>
                  </a:lnTo>
                  <a:lnTo>
                    <a:pt x="641629" y="33274"/>
                  </a:lnTo>
                  <a:lnTo>
                    <a:pt x="651915" y="33527"/>
                  </a:lnTo>
                  <a:lnTo>
                    <a:pt x="670732" y="33729"/>
                  </a:lnTo>
                  <a:lnTo>
                    <a:pt x="668239" y="33654"/>
                  </a:lnTo>
                  <a:lnTo>
                    <a:pt x="664949" y="30352"/>
                  </a:lnTo>
                  <a:lnTo>
                    <a:pt x="664893" y="21716"/>
                  </a:lnTo>
                  <a:lnTo>
                    <a:pt x="668315" y="18339"/>
                  </a:lnTo>
                  <a:lnTo>
                    <a:pt x="652362" y="18161"/>
                  </a:lnTo>
                  <a:lnTo>
                    <a:pt x="642234" y="17906"/>
                  </a:lnTo>
                  <a:lnTo>
                    <a:pt x="632117" y="17525"/>
                  </a:lnTo>
                  <a:close/>
                </a:path>
                <a:path w="2689225" h="48894">
                  <a:moveTo>
                    <a:pt x="210070" y="17652"/>
                  </a:moveTo>
                  <a:lnTo>
                    <a:pt x="214316" y="17779"/>
                  </a:lnTo>
                  <a:lnTo>
                    <a:pt x="217377" y="21081"/>
                  </a:lnTo>
                  <a:lnTo>
                    <a:pt x="217500" y="24002"/>
                  </a:lnTo>
                  <a:lnTo>
                    <a:pt x="217253" y="29844"/>
                  </a:lnTo>
                  <a:lnTo>
                    <a:pt x="213680" y="33133"/>
                  </a:lnTo>
                  <a:lnTo>
                    <a:pt x="228414" y="33527"/>
                  </a:lnTo>
                  <a:lnTo>
                    <a:pt x="243538" y="33527"/>
                  </a:lnTo>
                  <a:lnTo>
                    <a:pt x="240273" y="30606"/>
                  </a:lnTo>
                  <a:lnTo>
                    <a:pt x="239351" y="23240"/>
                  </a:lnTo>
                  <a:lnTo>
                    <a:pt x="239471" y="22351"/>
                  </a:lnTo>
                  <a:lnTo>
                    <a:pt x="242266" y="18795"/>
                  </a:lnTo>
                  <a:lnTo>
                    <a:pt x="246886" y="18161"/>
                  </a:lnTo>
                  <a:lnTo>
                    <a:pt x="238103" y="18161"/>
                  </a:lnTo>
                  <a:lnTo>
                    <a:pt x="219409" y="17906"/>
                  </a:lnTo>
                  <a:lnTo>
                    <a:pt x="210070" y="17652"/>
                  </a:lnTo>
                  <a:close/>
                </a:path>
                <a:path w="2689225" h="48894">
                  <a:moveTo>
                    <a:pt x="250582" y="17652"/>
                  </a:moveTo>
                  <a:lnTo>
                    <a:pt x="242266" y="18795"/>
                  </a:lnTo>
                  <a:lnTo>
                    <a:pt x="239471" y="22351"/>
                  </a:lnTo>
                  <a:lnTo>
                    <a:pt x="239351" y="23240"/>
                  </a:lnTo>
                  <a:lnTo>
                    <a:pt x="240273" y="30606"/>
                  </a:lnTo>
                  <a:lnTo>
                    <a:pt x="243538" y="33527"/>
                  </a:lnTo>
                  <a:lnTo>
                    <a:pt x="251665" y="33527"/>
                  </a:lnTo>
                  <a:lnTo>
                    <a:pt x="255045" y="30170"/>
                  </a:lnTo>
                  <a:lnTo>
                    <a:pt x="255008" y="21462"/>
                  </a:lnTo>
                  <a:lnTo>
                    <a:pt x="251697" y="18161"/>
                  </a:lnTo>
                  <a:lnTo>
                    <a:pt x="255015" y="18161"/>
                  </a:lnTo>
                  <a:lnTo>
                    <a:pt x="250582" y="17652"/>
                  </a:lnTo>
                  <a:close/>
                </a:path>
                <a:path w="2689225" h="48894">
                  <a:moveTo>
                    <a:pt x="282409" y="18003"/>
                  </a:moveTo>
                  <a:lnTo>
                    <a:pt x="281237" y="18033"/>
                  </a:lnTo>
                  <a:lnTo>
                    <a:pt x="266524" y="18161"/>
                  </a:lnTo>
                  <a:lnTo>
                    <a:pt x="251697" y="18161"/>
                  </a:lnTo>
                  <a:lnTo>
                    <a:pt x="255008" y="21462"/>
                  </a:lnTo>
                  <a:lnTo>
                    <a:pt x="255045" y="30170"/>
                  </a:lnTo>
                  <a:lnTo>
                    <a:pt x="251665" y="33527"/>
                  </a:lnTo>
                  <a:lnTo>
                    <a:pt x="267295" y="33527"/>
                  </a:lnTo>
                  <a:lnTo>
                    <a:pt x="282851" y="33329"/>
                  </a:lnTo>
                  <a:lnTo>
                    <a:pt x="279386" y="29971"/>
                  </a:lnTo>
                  <a:lnTo>
                    <a:pt x="279260" y="25400"/>
                  </a:lnTo>
                  <a:lnTo>
                    <a:pt x="279291" y="21314"/>
                  </a:lnTo>
                  <a:lnTo>
                    <a:pt x="282409" y="18003"/>
                  </a:lnTo>
                  <a:close/>
                </a:path>
                <a:path w="2689225" h="48894">
                  <a:moveTo>
                    <a:pt x="317238" y="17525"/>
                  </a:moveTo>
                  <a:lnTo>
                    <a:pt x="307073" y="17525"/>
                  </a:lnTo>
                  <a:lnTo>
                    <a:pt x="296909" y="17652"/>
                  </a:lnTo>
                  <a:lnTo>
                    <a:pt x="291018" y="17800"/>
                  </a:lnTo>
                  <a:lnTo>
                    <a:pt x="294535" y="21081"/>
                  </a:lnTo>
                  <a:lnTo>
                    <a:pt x="294650" y="29717"/>
                  </a:lnTo>
                  <a:lnTo>
                    <a:pt x="291421" y="33146"/>
                  </a:lnTo>
                  <a:lnTo>
                    <a:pt x="287173" y="33274"/>
                  </a:lnTo>
                  <a:lnTo>
                    <a:pt x="282851" y="33329"/>
                  </a:lnTo>
                  <a:lnTo>
                    <a:pt x="297204" y="33019"/>
                  </a:lnTo>
                  <a:lnTo>
                    <a:pt x="323057" y="33019"/>
                  </a:lnTo>
                  <a:lnTo>
                    <a:pt x="319760" y="29717"/>
                  </a:lnTo>
                  <a:lnTo>
                    <a:pt x="319867" y="20902"/>
                  </a:lnTo>
                  <a:lnTo>
                    <a:pt x="323151" y="17652"/>
                  </a:lnTo>
                  <a:lnTo>
                    <a:pt x="331651" y="17652"/>
                  </a:lnTo>
                  <a:lnTo>
                    <a:pt x="317238" y="17525"/>
                  </a:lnTo>
                  <a:close/>
                </a:path>
                <a:path w="2689225" h="48894">
                  <a:moveTo>
                    <a:pt x="716633" y="33274"/>
                  </a:moveTo>
                  <a:lnTo>
                    <a:pt x="712737" y="33274"/>
                  </a:lnTo>
                  <a:lnTo>
                    <a:pt x="716046" y="33399"/>
                  </a:lnTo>
                  <a:lnTo>
                    <a:pt x="716633" y="33274"/>
                  </a:lnTo>
                  <a:close/>
                </a:path>
                <a:path w="2689225" h="48894">
                  <a:moveTo>
                    <a:pt x="831074" y="15351"/>
                  </a:moveTo>
                  <a:lnTo>
                    <a:pt x="834162" y="18795"/>
                  </a:lnTo>
                  <a:lnTo>
                    <a:pt x="834179" y="21314"/>
                  </a:lnTo>
                  <a:lnTo>
                    <a:pt x="833932" y="27431"/>
                  </a:lnTo>
                  <a:lnTo>
                    <a:pt x="830366" y="30718"/>
                  </a:lnTo>
                  <a:lnTo>
                    <a:pt x="835165" y="30987"/>
                  </a:lnTo>
                  <a:lnTo>
                    <a:pt x="853266" y="32257"/>
                  </a:lnTo>
                  <a:lnTo>
                    <a:pt x="866542" y="33399"/>
                  </a:lnTo>
                  <a:lnTo>
                    <a:pt x="858073" y="32638"/>
                  </a:lnTo>
                  <a:lnTo>
                    <a:pt x="855048" y="29082"/>
                  </a:lnTo>
                  <a:lnTo>
                    <a:pt x="855171" y="26288"/>
                  </a:lnTo>
                  <a:lnTo>
                    <a:pt x="855678" y="20446"/>
                  </a:lnTo>
                  <a:lnTo>
                    <a:pt x="859410" y="17399"/>
                  </a:lnTo>
                  <a:lnTo>
                    <a:pt x="860404" y="17399"/>
                  </a:lnTo>
                  <a:lnTo>
                    <a:pt x="854426" y="16890"/>
                  </a:lnTo>
                  <a:lnTo>
                    <a:pt x="835967" y="15620"/>
                  </a:lnTo>
                  <a:lnTo>
                    <a:pt x="831074" y="15351"/>
                  </a:lnTo>
                  <a:close/>
                </a:path>
                <a:path w="2689225" h="48894">
                  <a:moveTo>
                    <a:pt x="859410" y="17399"/>
                  </a:moveTo>
                  <a:lnTo>
                    <a:pt x="855678" y="20446"/>
                  </a:lnTo>
                  <a:lnTo>
                    <a:pt x="855171" y="26288"/>
                  </a:lnTo>
                  <a:lnTo>
                    <a:pt x="855048" y="29082"/>
                  </a:lnTo>
                  <a:lnTo>
                    <a:pt x="858073" y="32638"/>
                  </a:lnTo>
                  <a:lnTo>
                    <a:pt x="866542" y="33399"/>
                  </a:lnTo>
                  <a:lnTo>
                    <a:pt x="870272" y="30225"/>
                  </a:lnTo>
                  <a:lnTo>
                    <a:pt x="870887" y="23240"/>
                  </a:lnTo>
                  <a:lnTo>
                    <a:pt x="870801" y="21589"/>
                  </a:lnTo>
                  <a:lnTo>
                    <a:pt x="867929" y="18097"/>
                  </a:lnTo>
                  <a:lnTo>
                    <a:pt x="859410" y="17399"/>
                  </a:lnTo>
                  <a:close/>
                </a:path>
                <a:path w="2689225" h="48894">
                  <a:moveTo>
                    <a:pt x="290996" y="17779"/>
                  </a:moveTo>
                  <a:lnTo>
                    <a:pt x="282409" y="18003"/>
                  </a:lnTo>
                  <a:lnTo>
                    <a:pt x="279291" y="21314"/>
                  </a:lnTo>
                  <a:lnTo>
                    <a:pt x="279260" y="25400"/>
                  </a:lnTo>
                  <a:lnTo>
                    <a:pt x="279386" y="29971"/>
                  </a:lnTo>
                  <a:lnTo>
                    <a:pt x="282851" y="33329"/>
                  </a:lnTo>
                  <a:lnTo>
                    <a:pt x="287173" y="33274"/>
                  </a:lnTo>
                  <a:lnTo>
                    <a:pt x="291421" y="33146"/>
                  </a:lnTo>
                  <a:lnTo>
                    <a:pt x="294650" y="29717"/>
                  </a:lnTo>
                  <a:lnTo>
                    <a:pt x="294535" y="21081"/>
                  </a:lnTo>
                  <a:lnTo>
                    <a:pt x="291133" y="17906"/>
                  </a:lnTo>
                  <a:lnTo>
                    <a:pt x="286748" y="17906"/>
                  </a:lnTo>
                  <a:lnTo>
                    <a:pt x="291018" y="17800"/>
                  </a:lnTo>
                  <a:close/>
                </a:path>
                <a:path w="2689225" h="48894">
                  <a:moveTo>
                    <a:pt x="2026669" y="17399"/>
                  </a:moveTo>
                  <a:lnTo>
                    <a:pt x="2018141" y="17962"/>
                  </a:lnTo>
                  <a:lnTo>
                    <a:pt x="2015104" y="21462"/>
                  </a:lnTo>
                  <a:lnTo>
                    <a:pt x="2015056" y="22478"/>
                  </a:lnTo>
                  <a:lnTo>
                    <a:pt x="2015554" y="29590"/>
                  </a:lnTo>
                  <a:lnTo>
                    <a:pt x="2015672" y="30170"/>
                  </a:lnTo>
                  <a:lnTo>
                    <a:pt x="2019267" y="33274"/>
                  </a:lnTo>
                  <a:lnTo>
                    <a:pt x="2023507" y="33019"/>
                  </a:lnTo>
                  <a:lnTo>
                    <a:pt x="2027798" y="32705"/>
                  </a:lnTo>
                  <a:lnTo>
                    <a:pt x="2030831" y="29210"/>
                  </a:lnTo>
                  <a:lnTo>
                    <a:pt x="2030708" y="25744"/>
                  </a:lnTo>
                  <a:lnTo>
                    <a:pt x="2030347" y="20574"/>
                  </a:lnTo>
                  <a:lnTo>
                    <a:pt x="2026669" y="17399"/>
                  </a:lnTo>
                  <a:close/>
                </a:path>
                <a:path w="2689225" h="48894">
                  <a:moveTo>
                    <a:pt x="2027798" y="32705"/>
                  </a:moveTo>
                  <a:lnTo>
                    <a:pt x="2023507" y="33019"/>
                  </a:lnTo>
                  <a:lnTo>
                    <a:pt x="2019267" y="33274"/>
                  </a:lnTo>
                  <a:lnTo>
                    <a:pt x="2020005" y="33274"/>
                  </a:lnTo>
                  <a:lnTo>
                    <a:pt x="2027746" y="32765"/>
                  </a:lnTo>
                  <a:close/>
                </a:path>
                <a:path w="2689225" h="48894">
                  <a:moveTo>
                    <a:pt x="209420" y="33019"/>
                  </a:moveTo>
                  <a:lnTo>
                    <a:pt x="213666" y="33146"/>
                  </a:lnTo>
                  <a:lnTo>
                    <a:pt x="209420" y="33019"/>
                  </a:lnTo>
                  <a:close/>
                </a:path>
                <a:path w="2689225" h="48894">
                  <a:moveTo>
                    <a:pt x="631352" y="32892"/>
                  </a:moveTo>
                  <a:lnTo>
                    <a:pt x="635597" y="33146"/>
                  </a:lnTo>
                  <a:lnTo>
                    <a:pt x="631352" y="32892"/>
                  </a:lnTo>
                  <a:close/>
                </a:path>
                <a:path w="2689225" h="48894">
                  <a:moveTo>
                    <a:pt x="720817" y="17271"/>
                  </a:moveTo>
                  <a:lnTo>
                    <a:pt x="716698" y="17540"/>
                  </a:lnTo>
                  <a:lnTo>
                    <a:pt x="711825" y="18541"/>
                  </a:lnTo>
                  <a:lnTo>
                    <a:pt x="709208" y="22478"/>
                  </a:lnTo>
                  <a:lnTo>
                    <a:pt x="709131" y="22641"/>
                  </a:lnTo>
                  <a:lnTo>
                    <a:pt x="710720" y="30479"/>
                  </a:lnTo>
                  <a:lnTo>
                    <a:pt x="714191" y="33146"/>
                  </a:lnTo>
                  <a:lnTo>
                    <a:pt x="718627" y="32848"/>
                  </a:lnTo>
                  <a:lnTo>
                    <a:pt x="723182" y="31876"/>
                  </a:lnTo>
                  <a:lnTo>
                    <a:pt x="725799" y="27939"/>
                  </a:lnTo>
                  <a:lnTo>
                    <a:pt x="725677" y="26796"/>
                  </a:lnTo>
                  <a:lnTo>
                    <a:pt x="724339" y="20192"/>
                  </a:lnTo>
                  <a:lnTo>
                    <a:pt x="724256" y="19914"/>
                  </a:lnTo>
                  <a:lnTo>
                    <a:pt x="720817" y="17271"/>
                  </a:lnTo>
                  <a:close/>
                </a:path>
                <a:path w="2689225" h="48894">
                  <a:moveTo>
                    <a:pt x="718627" y="32848"/>
                  </a:moveTo>
                  <a:lnTo>
                    <a:pt x="714191" y="33146"/>
                  </a:lnTo>
                  <a:lnTo>
                    <a:pt x="717229" y="33146"/>
                  </a:lnTo>
                  <a:lnTo>
                    <a:pt x="718627" y="32848"/>
                  </a:lnTo>
                  <a:close/>
                </a:path>
                <a:path w="2689225" h="48894">
                  <a:moveTo>
                    <a:pt x="205824" y="17399"/>
                  </a:moveTo>
                  <a:lnTo>
                    <a:pt x="202236" y="20700"/>
                  </a:lnTo>
                  <a:lnTo>
                    <a:pt x="201877" y="29210"/>
                  </a:lnTo>
                  <a:lnTo>
                    <a:pt x="205174" y="32765"/>
                  </a:lnTo>
                  <a:lnTo>
                    <a:pt x="209420" y="33019"/>
                  </a:lnTo>
                  <a:lnTo>
                    <a:pt x="213680" y="33133"/>
                  </a:lnTo>
                  <a:lnTo>
                    <a:pt x="217253" y="29844"/>
                  </a:lnTo>
                  <a:lnTo>
                    <a:pt x="217500" y="24002"/>
                  </a:lnTo>
                  <a:lnTo>
                    <a:pt x="217377" y="21081"/>
                  </a:lnTo>
                  <a:lnTo>
                    <a:pt x="214316" y="17779"/>
                  </a:lnTo>
                  <a:lnTo>
                    <a:pt x="210070" y="17652"/>
                  </a:lnTo>
                  <a:lnTo>
                    <a:pt x="205824" y="17399"/>
                  </a:lnTo>
                  <a:close/>
                </a:path>
                <a:path w="2689225" h="48894">
                  <a:moveTo>
                    <a:pt x="627872" y="17399"/>
                  </a:moveTo>
                  <a:lnTo>
                    <a:pt x="624260" y="20574"/>
                  </a:lnTo>
                  <a:lnTo>
                    <a:pt x="624077" y="24256"/>
                  </a:lnTo>
                  <a:lnTo>
                    <a:pt x="623951" y="29210"/>
                  </a:lnTo>
                  <a:lnTo>
                    <a:pt x="627100" y="32757"/>
                  </a:lnTo>
                  <a:lnTo>
                    <a:pt x="635698" y="33054"/>
                  </a:lnTo>
                  <a:lnTo>
                    <a:pt x="639209" y="29844"/>
                  </a:lnTo>
                  <a:lnTo>
                    <a:pt x="639587" y="22225"/>
                  </a:lnTo>
                  <a:lnTo>
                    <a:pt x="639514" y="21208"/>
                  </a:lnTo>
                  <a:lnTo>
                    <a:pt x="636361" y="17779"/>
                  </a:lnTo>
                  <a:lnTo>
                    <a:pt x="632117" y="17525"/>
                  </a:lnTo>
                  <a:lnTo>
                    <a:pt x="627872" y="17399"/>
                  </a:lnTo>
                  <a:close/>
                </a:path>
                <a:path w="2689225" h="48894">
                  <a:moveTo>
                    <a:pt x="172210" y="29812"/>
                  </a:moveTo>
                  <a:lnTo>
                    <a:pt x="174594" y="30099"/>
                  </a:lnTo>
                  <a:lnTo>
                    <a:pt x="183283" y="30987"/>
                  </a:lnTo>
                  <a:lnTo>
                    <a:pt x="200697" y="32512"/>
                  </a:lnTo>
                  <a:lnTo>
                    <a:pt x="209420" y="33019"/>
                  </a:lnTo>
                  <a:lnTo>
                    <a:pt x="205174" y="32765"/>
                  </a:lnTo>
                  <a:lnTo>
                    <a:pt x="203054" y="30479"/>
                  </a:lnTo>
                  <a:lnTo>
                    <a:pt x="178820" y="30479"/>
                  </a:lnTo>
                  <a:lnTo>
                    <a:pt x="172210" y="29812"/>
                  </a:lnTo>
                  <a:close/>
                </a:path>
                <a:path w="2689225" h="48894">
                  <a:moveTo>
                    <a:pt x="327401" y="17652"/>
                  </a:moveTo>
                  <a:lnTo>
                    <a:pt x="323151" y="17652"/>
                  </a:lnTo>
                  <a:lnTo>
                    <a:pt x="319867" y="20902"/>
                  </a:lnTo>
                  <a:lnTo>
                    <a:pt x="319760" y="29717"/>
                  </a:lnTo>
                  <a:lnTo>
                    <a:pt x="323057" y="33019"/>
                  </a:lnTo>
                  <a:lnTo>
                    <a:pt x="331557" y="33019"/>
                  </a:lnTo>
                  <a:lnTo>
                    <a:pt x="335023" y="29590"/>
                  </a:lnTo>
                  <a:lnTo>
                    <a:pt x="334948" y="20954"/>
                  </a:lnTo>
                  <a:lnTo>
                    <a:pt x="331695" y="17697"/>
                  </a:lnTo>
                  <a:lnTo>
                    <a:pt x="327401" y="17652"/>
                  </a:lnTo>
                  <a:close/>
                </a:path>
                <a:path w="2689225" h="48894">
                  <a:moveTo>
                    <a:pt x="740689" y="17271"/>
                  </a:moveTo>
                  <a:lnTo>
                    <a:pt x="720817" y="17271"/>
                  </a:lnTo>
                  <a:lnTo>
                    <a:pt x="724256" y="19914"/>
                  </a:lnTo>
                  <a:lnTo>
                    <a:pt x="724339" y="20192"/>
                  </a:lnTo>
                  <a:lnTo>
                    <a:pt x="725677" y="26796"/>
                  </a:lnTo>
                  <a:lnTo>
                    <a:pt x="725799" y="27939"/>
                  </a:lnTo>
                  <a:lnTo>
                    <a:pt x="723182" y="31876"/>
                  </a:lnTo>
                  <a:lnTo>
                    <a:pt x="718627" y="32848"/>
                  </a:lnTo>
                  <a:lnTo>
                    <a:pt x="727869" y="32130"/>
                  </a:lnTo>
                  <a:lnTo>
                    <a:pt x="742664" y="31368"/>
                  </a:lnTo>
                  <a:lnTo>
                    <a:pt x="738985" y="28066"/>
                  </a:lnTo>
                  <a:lnTo>
                    <a:pt x="738612" y="20192"/>
                  </a:lnTo>
                  <a:lnTo>
                    <a:pt x="738699" y="19430"/>
                  </a:lnTo>
                  <a:lnTo>
                    <a:pt x="740689" y="17271"/>
                  </a:lnTo>
                  <a:close/>
                </a:path>
                <a:path w="2689225" h="48894">
                  <a:moveTo>
                    <a:pt x="615783" y="17017"/>
                  </a:moveTo>
                  <a:lnTo>
                    <a:pt x="603692" y="17017"/>
                  </a:lnTo>
                  <a:lnTo>
                    <a:pt x="606982" y="20293"/>
                  </a:lnTo>
                  <a:lnTo>
                    <a:pt x="607084" y="29007"/>
                  </a:lnTo>
                  <a:lnTo>
                    <a:pt x="603690" y="32385"/>
                  </a:lnTo>
                  <a:lnTo>
                    <a:pt x="607420" y="32385"/>
                  </a:lnTo>
                  <a:lnTo>
                    <a:pt x="623380" y="32638"/>
                  </a:lnTo>
                  <a:lnTo>
                    <a:pt x="627100" y="32757"/>
                  </a:lnTo>
                  <a:lnTo>
                    <a:pt x="623951" y="29210"/>
                  </a:lnTo>
                  <a:lnTo>
                    <a:pt x="624077" y="24256"/>
                  </a:lnTo>
                  <a:lnTo>
                    <a:pt x="624260" y="20574"/>
                  </a:lnTo>
                  <a:lnTo>
                    <a:pt x="627872" y="17399"/>
                  </a:lnTo>
                  <a:lnTo>
                    <a:pt x="628033" y="17399"/>
                  </a:lnTo>
                  <a:lnTo>
                    <a:pt x="615783" y="17017"/>
                  </a:lnTo>
                  <a:close/>
                </a:path>
                <a:path w="2689225" h="48894">
                  <a:moveTo>
                    <a:pt x="2064709" y="17399"/>
                  </a:moveTo>
                  <a:lnTo>
                    <a:pt x="2026669" y="17399"/>
                  </a:lnTo>
                  <a:lnTo>
                    <a:pt x="2030347" y="20574"/>
                  </a:lnTo>
                  <a:lnTo>
                    <a:pt x="2030708" y="25744"/>
                  </a:lnTo>
                  <a:lnTo>
                    <a:pt x="2030831" y="29210"/>
                  </a:lnTo>
                  <a:lnTo>
                    <a:pt x="2027798" y="32705"/>
                  </a:lnTo>
                  <a:lnTo>
                    <a:pt x="2035637" y="32130"/>
                  </a:lnTo>
                  <a:lnTo>
                    <a:pt x="2059908" y="30606"/>
                  </a:lnTo>
                  <a:lnTo>
                    <a:pt x="2069623" y="30099"/>
                  </a:lnTo>
                  <a:lnTo>
                    <a:pt x="2067806" y="30099"/>
                  </a:lnTo>
                  <a:lnTo>
                    <a:pt x="2064203" y="26796"/>
                  </a:lnTo>
                  <a:lnTo>
                    <a:pt x="2063822" y="18795"/>
                  </a:lnTo>
                  <a:lnTo>
                    <a:pt x="2063917" y="18287"/>
                  </a:lnTo>
                  <a:lnTo>
                    <a:pt x="2064709" y="17399"/>
                  </a:lnTo>
                  <a:close/>
                </a:path>
                <a:path w="2689225" h="48894">
                  <a:moveTo>
                    <a:pt x="508444" y="32385"/>
                  </a:moveTo>
                  <a:lnTo>
                    <a:pt x="504178" y="32494"/>
                  </a:lnTo>
                  <a:lnTo>
                    <a:pt x="508444" y="32385"/>
                  </a:lnTo>
                  <a:close/>
                </a:path>
                <a:path w="2689225" h="48894">
                  <a:moveTo>
                    <a:pt x="512528" y="16950"/>
                  </a:moveTo>
                  <a:lnTo>
                    <a:pt x="509741" y="16972"/>
                  </a:lnTo>
                  <a:lnTo>
                    <a:pt x="508218" y="17017"/>
                  </a:lnTo>
                  <a:lnTo>
                    <a:pt x="503918" y="17071"/>
                  </a:lnTo>
                  <a:lnTo>
                    <a:pt x="500696" y="20446"/>
                  </a:lnTo>
                  <a:lnTo>
                    <a:pt x="500607" y="22732"/>
                  </a:lnTo>
                  <a:lnTo>
                    <a:pt x="500733" y="29115"/>
                  </a:lnTo>
                  <a:lnTo>
                    <a:pt x="504178" y="32494"/>
                  </a:lnTo>
                  <a:lnTo>
                    <a:pt x="508445" y="32385"/>
                  </a:lnTo>
                  <a:lnTo>
                    <a:pt x="512738" y="32338"/>
                  </a:lnTo>
                  <a:lnTo>
                    <a:pt x="515967" y="28955"/>
                  </a:lnTo>
                  <a:lnTo>
                    <a:pt x="515911" y="20268"/>
                  </a:lnTo>
                  <a:lnTo>
                    <a:pt x="512528" y="16950"/>
                  </a:lnTo>
                  <a:close/>
                </a:path>
                <a:path w="2689225" h="48894">
                  <a:moveTo>
                    <a:pt x="512738" y="32338"/>
                  </a:moveTo>
                  <a:lnTo>
                    <a:pt x="508444" y="32385"/>
                  </a:lnTo>
                  <a:lnTo>
                    <a:pt x="512694" y="32385"/>
                  </a:lnTo>
                  <a:close/>
                </a:path>
                <a:path w="2689225" h="48894">
                  <a:moveTo>
                    <a:pt x="551413" y="16763"/>
                  </a:moveTo>
                  <a:lnTo>
                    <a:pt x="559912" y="16890"/>
                  </a:lnTo>
                  <a:lnTo>
                    <a:pt x="563202" y="20192"/>
                  </a:lnTo>
                  <a:lnTo>
                    <a:pt x="563264" y="28291"/>
                  </a:lnTo>
                  <a:lnTo>
                    <a:pt x="563138" y="28949"/>
                  </a:lnTo>
                  <a:lnTo>
                    <a:pt x="559786" y="32257"/>
                  </a:lnTo>
                  <a:lnTo>
                    <a:pt x="577488" y="32385"/>
                  </a:lnTo>
                  <a:lnTo>
                    <a:pt x="595190" y="32385"/>
                  </a:lnTo>
                  <a:lnTo>
                    <a:pt x="595063" y="32257"/>
                  </a:lnTo>
                  <a:lnTo>
                    <a:pt x="559786" y="32257"/>
                  </a:lnTo>
                  <a:lnTo>
                    <a:pt x="595017" y="32212"/>
                  </a:lnTo>
                  <a:lnTo>
                    <a:pt x="591797" y="29007"/>
                  </a:lnTo>
                  <a:lnTo>
                    <a:pt x="591746" y="20446"/>
                  </a:lnTo>
                  <a:lnTo>
                    <a:pt x="595192" y="17017"/>
                  </a:lnTo>
                  <a:lnTo>
                    <a:pt x="588497" y="17017"/>
                  </a:lnTo>
                  <a:lnTo>
                    <a:pt x="551413" y="16763"/>
                  </a:lnTo>
                  <a:close/>
                </a:path>
                <a:path w="2689225" h="48894">
                  <a:moveTo>
                    <a:pt x="603692" y="17017"/>
                  </a:moveTo>
                  <a:lnTo>
                    <a:pt x="595192" y="17017"/>
                  </a:lnTo>
                  <a:lnTo>
                    <a:pt x="591901" y="20293"/>
                  </a:lnTo>
                  <a:lnTo>
                    <a:pt x="591797" y="29007"/>
                  </a:lnTo>
                  <a:lnTo>
                    <a:pt x="595190" y="32385"/>
                  </a:lnTo>
                  <a:lnTo>
                    <a:pt x="603690" y="32385"/>
                  </a:lnTo>
                  <a:lnTo>
                    <a:pt x="607084" y="29007"/>
                  </a:lnTo>
                  <a:lnTo>
                    <a:pt x="607136" y="20446"/>
                  </a:lnTo>
                  <a:lnTo>
                    <a:pt x="603692" y="17017"/>
                  </a:lnTo>
                  <a:close/>
                </a:path>
                <a:path w="2689225" h="48894">
                  <a:moveTo>
                    <a:pt x="543801" y="16763"/>
                  </a:moveTo>
                  <a:lnTo>
                    <a:pt x="531940" y="16763"/>
                  </a:lnTo>
                  <a:lnTo>
                    <a:pt x="512528" y="16950"/>
                  </a:lnTo>
                  <a:lnTo>
                    <a:pt x="515911" y="20268"/>
                  </a:lnTo>
                  <a:lnTo>
                    <a:pt x="515967" y="28955"/>
                  </a:lnTo>
                  <a:lnTo>
                    <a:pt x="512738" y="32338"/>
                  </a:lnTo>
                  <a:lnTo>
                    <a:pt x="531990" y="32130"/>
                  </a:lnTo>
                  <a:lnTo>
                    <a:pt x="551287" y="32130"/>
                  </a:lnTo>
                  <a:lnTo>
                    <a:pt x="547997" y="28828"/>
                  </a:lnTo>
                  <a:lnTo>
                    <a:pt x="547940" y="20192"/>
                  </a:lnTo>
                  <a:lnTo>
                    <a:pt x="551353" y="16823"/>
                  </a:lnTo>
                  <a:lnTo>
                    <a:pt x="543801" y="16763"/>
                  </a:lnTo>
                  <a:close/>
                </a:path>
                <a:path w="2689225" h="48894">
                  <a:moveTo>
                    <a:pt x="1264086" y="32257"/>
                  </a:moveTo>
                  <a:lnTo>
                    <a:pt x="1255587" y="32257"/>
                  </a:lnTo>
                  <a:lnTo>
                    <a:pt x="1264162" y="32337"/>
                  </a:lnTo>
                  <a:close/>
                </a:path>
                <a:path w="2689225" h="48894">
                  <a:moveTo>
                    <a:pt x="551353" y="16823"/>
                  </a:moveTo>
                  <a:lnTo>
                    <a:pt x="547940" y="20192"/>
                  </a:lnTo>
                  <a:lnTo>
                    <a:pt x="547997" y="28828"/>
                  </a:lnTo>
                  <a:lnTo>
                    <a:pt x="551287" y="32130"/>
                  </a:lnTo>
                  <a:lnTo>
                    <a:pt x="554003" y="32212"/>
                  </a:lnTo>
                  <a:lnTo>
                    <a:pt x="559786" y="32257"/>
                  </a:lnTo>
                  <a:lnTo>
                    <a:pt x="563138" y="28949"/>
                  </a:lnTo>
                  <a:lnTo>
                    <a:pt x="563264" y="28291"/>
                  </a:lnTo>
                  <a:lnTo>
                    <a:pt x="563202" y="20192"/>
                  </a:lnTo>
                  <a:lnTo>
                    <a:pt x="559912" y="16890"/>
                  </a:lnTo>
                  <a:lnTo>
                    <a:pt x="551353" y="16823"/>
                  </a:lnTo>
                  <a:close/>
                </a:path>
                <a:path w="2689225" h="48894">
                  <a:moveTo>
                    <a:pt x="551287" y="32130"/>
                  </a:moveTo>
                  <a:lnTo>
                    <a:pt x="543763" y="32130"/>
                  </a:lnTo>
                  <a:lnTo>
                    <a:pt x="554003" y="32212"/>
                  </a:lnTo>
                  <a:lnTo>
                    <a:pt x="551287" y="32130"/>
                  </a:lnTo>
                  <a:close/>
                </a:path>
                <a:path w="2689225" h="48894">
                  <a:moveTo>
                    <a:pt x="1611407" y="30352"/>
                  </a:moveTo>
                  <a:lnTo>
                    <a:pt x="1607161" y="30606"/>
                  </a:lnTo>
                  <a:lnTo>
                    <a:pt x="1595881" y="31114"/>
                  </a:lnTo>
                  <a:lnTo>
                    <a:pt x="1584478" y="31498"/>
                  </a:lnTo>
                  <a:lnTo>
                    <a:pt x="1557768" y="32003"/>
                  </a:lnTo>
                  <a:lnTo>
                    <a:pt x="1566266" y="31876"/>
                  </a:lnTo>
                  <a:lnTo>
                    <a:pt x="1601982" y="31876"/>
                  </a:lnTo>
                  <a:lnTo>
                    <a:pt x="1602917" y="30861"/>
                  </a:lnTo>
                  <a:lnTo>
                    <a:pt x="1611499" y="30437"/>
                  </a:lnTo>
                  <a:close/>
                </a:path>
                <a:path w="2689225" h="48894">
                  <a:moveTo>
                    <a:pt x="1205511" y="31241"/>
                  </a:moveTo>
                  <a:lnTo>
                    <a:pt x="1205280" y="31241"/>
                  </a:lnTo>
                  <a:lnTo>
                    <a:pt x="1213779" y="31498"/>
                  </a:lnTo>
                  <a:lnTo>
                    <a:pt x="1205511" y="31241"/>
                  </a:lnTo>
                  <a:close/>
                </a:path>
                <a:path w="2689225" h="48894">
                  <a:moveTo>
                    <a:pt x="747755" y="31079"/>
                  </a:moveTo>
                  <a:lnTo>
                    <a:pt x="746834" y="31114"/>
                  </a:lnTo>
                  <a:lnTo>
                    <a:pt x="742589" y="31368"/>
                  </a:lnTo>
                  <a:lnTo>
                    <a:pt x="745335" y="31495"/>
                  </a:lnTo>
                  <a:lnTo>
                    <a:pt x="747755" y="31079"/>
                  </a:lnTo>
                  <a:close/>
                </a:path>
                <a:path w="2689225" h="48894">
                  <a:moveTo>
                    <a:pt x="749977" y="15620"/>
                  </a:moveTo>
                  <a:lnTo>
                    <a:pt x="743292" y="15916"/>
                  </a:lnTo>
                  <a:lnTo>
                    <a:pt x="741859" y="16001"/>
                  </a:lnTo>
                  <a:lnTo>
                    <a:pt x="738699" y="19430"/>
                  </a:lnTo>
                  <a:lnTo>
                    <a:pt x="738612" y="20192"/>
                  </a:lnTo>
                  <a:lnTo>
                    <a:pt x="738985" y="28066"/>
                  </a:lnTo>
                  <a:lnTo>
                    <a:pt x="742589" y="31368"/>
                  </a:lnTo>
                  <a:lnTo>
                    <a:pt x="746834" y="31114"/>
                  </a:lnTo>
                  <a:lnTo>
                    <a:pt x="747755" y="31079"/>
                  </a:lnTo>
                  <a:lnTo>
                    <a:pt x="751981" y="30352"/>
                  </a:lnTo>
                  <a:lnTo>
                    <a:pt x="754694" y="26415"/>
                  </a:lnTo>
                  <a:lnTo>
                    <a:pt x="754579" y="25129"/>
                  </a:lnTo>
                  <a:lnTo>
                    <a:pt x="753382" y="18287"/>
                  </a:lnTo>
                  <a:lnTo>
                    <a:pt x="749977" y="15620"/>
                  </a:lnTo>
                  <a:close/>
                </a:path>
                <a:path w="2689225" h="48894">
                  <a:moveTo>
                    <a:pt x="781581" y="15620"/>
                  </a:moveTo>
                  <a:lnTo>
                    <a:pt x="749977" y="15620"/>
                  </a:lnTo>
                  <a:lnTo>
                    <a:pt x="753382" y="18287"/>
                  </a:lnTo>
                  <a:lnTo>
                    <a:pt x="754579" y="25129"/>
                  </a:lnTo>
                  <a:lnTo>
                    <a:pt x="754694" y="26415"/>
                  </a:lnTo>
                  <a:lnTo>
                    <a:pt x="751981" y="30352"/>
                  </a:lnTo>
                  <a:lnTo>
                    <a:pt x="747755" y="31079"/>
                  </a:lnTo>
                  <a:lnTo>
                    <a:pt x="756799" y="30733"/>
                  </a:lnTo>
                  <a:lnTo>
                    <a:pt x="766770" y="30479"/>
                  </a:lnTo>
                  <a:lnTo>
                    <a:pt x="790964" y="30225"/>
                  </a:lnTo>
                  <a:lnTo>
                    <a:pt x="782464" y="30225"/>
                  </a:lnTo>
                  <a:lnTo>
                    <a:pt x="778985" y="26796"/>
                  </a:lnTo>
                  <a:lnTo>
                    <a:pt x="779023" y="18287"/>
                  </a:lnTo>
                  <a:lnTo>
                    <a:pt x="781581" y="15620"/>
                  </a:lnTo>
                  <a:close/>
                </a:path>
                <a:path w="2689225" h="48894">
                  <a:moveTo>
                    <a:pt x="826103" y="30479"/>
                  </a:moveTo>
                  <a:lnTo>
                    <a:pt x="830350" y="30733"/>
                  </a:lnTo>
                  <a:lnTo>
                    <a:pt x="826103" y="30479"/>
                  </a:lnTo>
                  <a:close/>
                </a:path>
                <a:path w="2689225" h="48894">
                  <a:moveTo>
                    <a:pt x="822460" y="15005"/>
                  </a:moveTo>
                  <a:lnTo>
                    <a:pt x="818899" y="18287"/>
                  </a:lnTo>
                  <a:lnTo>
                    <a:pt x="818797" y="20805"/>
                  </a:lnTo>
                  <a:lnTo>
                    <a:pt x="818672" y="26924"/>
                  </a:lnTo>
                  <a:lnTo>
                    <a:pt x="821857" y="30352"/>
                  </a:lnTo>
                  <a:lnTo>
                    <a:pt x="826103" y="30479"/>
                  </a:lnTo>
                  <a:lnTo>
                    <a:pt x="830366" y="30718"/>
                  </a:lnTo>
                  <a:lnTo>
                    <a:pt x="833932" y="27431"/>
                  </a:lnTo>
                  <a:lnTo>
                    <a:pt x="834179" y="21314"/>
                  </a:lnTo>
                  <a:lnTo>
                    <a:pt x="834162" y="18795"/>
                  </a:lnTo>
                  <a:lnTo>
                    <a:pt x="831074" y="15351"/>
                  </a:lnTo>
                  <a:lnTo>
                    <a:pt x="826727" y="15112"/>
                  </a:lnTo>
                  <a:lnTo>
                    <a:pt x="822460" y="15005"/>
                  </a:lnTo>
                  <a:close/>
                </a:path>
                <a:path w="2689225" h="48894">
                  <a:moveTo>
                    <a:pt x="171984" y="14350"/>
                  </a:moveTo>
                  <a:lnTo>
                    <a:pt x="168196" y="17399"/>
                  </a:lnTo>
                  <a:lnTo>
                    <a:pt x="167530" y="23749"/>
                  </a:lnTo>
                  <a:lnTo>
                    <a:pt x="167409" y="26035"/>
                  </a:lnTo>
                  <a:lnTo>
                    <a:pt x="170368" y="29590"/>
                  </a:lnTo>
                  <a:lnTo>
                    <a:pt x="172210" y="29812"/>
                  </a:lnTo>
                  <a:lnTo>
                    <a:pt x="178820" y="30479"/>
                  </a:lnTo>
                  <a:lnTo>
                    <a:pt x="182608" y="27431"/>
                  </a:lnTo>
                  <a:lnTo>
                    <a:pt x="183460" y="19430"/>
                  </a:lnTo>
                  <a:lnTo>
                    <a:pt x="183398" y="18923"/>
                  </a:lnTo>
                  <a:lnTo>
                    <a:pt x="180436" y="15239"/>
                  </a:lnTo>
                  <a:lnTo>
                    <a:pt x="171984" y="14350"/>
                  </a:lnTo>
                  <a:close/>
                </a:path>
                <a:path w="2689225" h="48894">
                  <a:moveTo>
                    <a:pt x="176093" y="14762"/>
                  </a:moveTo>
                  <a:lnTo>
                    <a:pt x="180436" y="15239"/>
                  </a:lnTo>
                  <a:lnTo>
                    <a:pt x="183398" y="18923"/>
                  </a:lnTo>
                  <a:lnTo>
                    <a:pt x="183460" y="19430"/>
                  </a:lnTo>
                  <a:lnTo>
                    <a:pt x="182608" y="27431"/>
                  </a:lnTo>
                  <a:lnTo>
                    <a:pt x="178820" y="30479"/>
                  </a:lnTo>
                  <a:lnTo>
                    <a:pt x="203054" y="30479"/>
                  </a:lnTo>
                  <a:lnTo>
                    <a:pt x="201877" y="29210"/>
                  </a:lnTo>
                  <a:lnTo>
                    <a:pt x="202236" y="20700"/>
                  </a:lnTo>
                  <a:lnTo>
                    <a:pt x="205824" y="17399"/>
                  </a:lnTo>
                  <a:lnTo>
                    <a:pt x="201589" y="17144"/>
                  </a:lnTo>
                  <a:lnTo>
                    <a:pt x="193118" y="16510"/>
                  </a:lnTo>
                  <a:lnTo>
                    <a:pt x="176093" y="14762"/>
                  </a:lnTo>
                  <a:close/>
                </a:path>
                <a:path w="2689225" h="48894">
                  <a:moveTo>
                    <a:pt x="821621" y="30099"/>
                  </a:moveTo>
                  <a:lnTo>
                    <a:pt x="806411" y="30099"/>
                  </a:lnTo>
                  <a:lnTo>
                    <a:pt x="816261" y="30225"/>
                  </a:lnTo>
                  <a:lnTo>
                    <a:pt x="826103" y="30479"/>
                  </a:lnTo>
                  <a:lnTo>
                    <a:pt x="821857" y="30352"/>
                  </a:lnTo>
                  <a:lnTo>
                    <a:pt x="821621" y="30099"/>
                  </a:lnTo>
                  <a:close/>
                </a:path>
                <a:path w="2689225" h="48894">
                  <a:moveTo>
                    <a:pt x="790811" y="14858"/>
                  </a:moveTo>
                  <a:lnTo>
                    <a:pt x="782239" y="14934"/>
                  </a:lnTo>
                  <a:lnTo>
                    <a:pt x="779023" y="18287"/>
                  </a:lnTo>
                  <a:lnTo>
                    <a:pt x="778985" y="26796"/>
                  </a:lnTo>
                  <a:lnTo>
                    <a:pt x="782464" y="30225"/>
                  </a:lnTo>
                  <a:lnTo>
                    <a:pt x="786714" y="30225"/>
                  </a:lnTo>
                  <a:lnTo>
                    <a:pt x="791017" y="30170"/>
                  </a:lnTo>
                  <a:lnTo>
                    <a:pt x="794253" y="26796"/>
                  </a:lnTo>
                  <a:lnTo>
                    <a:pt x="794157" y="18033"/>
                  </a:lnTo>
                  <a:lnTo>
                    <a:pt x="790811" y="14858"/>
                  </a:lnTo>
                  <a:close/>
                </a:path>
                <a:path w="2689225" h="48894">
                  <a:moveTo>
                    <a:pt x="791017" y="30170"/>
                  </a:moveTo>
                  <a:lnTo>
                    <a:pt x="786714" y="30225"/>
                  </a:lnTo>
                  <a:lnTo>
                    <a:pt x="790964" y="30225"/>
                  </a:lnTo>
                  <a:close/>
                </a:path>
                <a:path w="2689225" h="48894">
                  <a:moveTo>
                    <a:pt x="816690" y="14858"/>
                  </a:moveTo>
                  <a:lnTo>
                    <a:pt x="790811" y="14858"/>
                  </a:lnTo>
                  <a:lnTo>
                    <a:pt x="794157" y="18033"/>
                  </a:lnTo>
                  <a:lnTo>
                    <a:pt x="794253" y="26796"/>
                  </a:lnTo>
                  <a:lnTo>
                    <a:pt x="791017" y="30170"/>
                  </a:lnTo>
                  <a:lnTo>
                    <a:pt x="796560" y="30099"/>
                  </a:lnTo>
                  <a:lnTo>
                    <a:pt x="821621" y="30099"/>
                  </a:lnTo>
                  <a:lnTo>
                    <a:pt x="818672" y="26924"/>
                  </a:lnTo>
                  <a:lnTo>
                    <a:pt x="818797" y="20805"/>
                  </a:lnTo>
                  <a:lnTo>
                    <a:pt x="818899" y="18287"/>
                  </a:lnTo>
                  <a:lnTo>
                    <a:pt x="822460" y="15005"/>
                  </a:lnTo>
                  <a:lnTo>
                    <a:pt x="816690" y="14858"/>
                  </a:lnTo>
                  <a:close/>
                </a:path>
                <a:path w="2689225" h="48894">
                  <a:moveTo>
                    <a:pt x="2075629" y="14400"/>
                  </a:moveTo>
                  <a:lnTo>
                    <a:pt x="2066997" y="14829"/>
                  </a:lnTo>
                  <a:lnTo>
                    <a:pt x="2063917" y="18287"/>
                  </a:lnTo>
                  <a:lnTo>
                    <a:pt x="2063822" y="18795"/>
                  </a:lnTo>
                  <a:lnTo>
                    <a:pt x="2064203" y="26796"/>
                  </a:lnTo>
                  <a:lnTo>
                    <a:pt x="2067806" y="30099"/>
                  </a:lnTo>
                  <a:lnTo>
                    <a:pt x="2072051" y="29971"/>
                  </a:lnTo>
                  <a:lnTo>
                    <a:pt x="2076297" y="29717"/>
                  </a:lnTo>
                  <a:lnTo>
                    <a:pt x="2079459" y="26288"/>
                  </a:lnTo>
                  <a:lnTo>
                    <a:pt x="2079332" y="20954"/>
                  </a:lnTo>
                  <a:lnTo>
                    <a:pt x="2079177" y="17652"/>
                  </a:lnTo>
                  <a:lnTo>
                    <a:pt x="2075629" y="14400"/>
                  </a:lnTo>
                  <a:close/>
                </a:path>
                <a:path w="2689225" h="48894">
                  <a:moveTo>
                    <a:pt x="2072051" y="29971"/>
                  </a:moveTo>
                  <a:lnTo>
                    <a:pt x="2067806" y="30099"/>
                  </a:lnTo>
                  <a:lnTo>
                    <a:pt x="2069623" y="30099"/>
                  </a:lnTo>
                  <a:lnTo>
                    <a:pt x="2072051" y="29971"/>
                  </a:lnTo>
                  <a:close/>
                </a:path>
                <a:path w="2689225" h="48894">
                  <a:moveTo>
                    <a:pt x="2116643" y="13604"/>
                  </a:moveTo>
                  <a:lnTo>
                    <a:pt x="2092743" y="13842"/>
                  </a:lnTo>
                  <a:lnTo>
                    <a:pt x="2082033" y="14096"/>
                  </a:lnTo>
                  <a:lnTo>
                    <a:pt x="2075629" y="14400"/>
                  </a:lnTo>
                  <a:lnTo>
                    <a:pt x="2079177" y="17652"/>
                  </a:lnTo>
                  <a:lnTo>
                    <a:pt x="2079332" y="20954"/>
                  </a:lnTo>
                  <a:lnTo>
                    <a:pt x="2079459" y="26288"/>
                  </a:lnTo>
                  <a:lnTo>
                    <a:pt x="2076297" y="29717"/>
                  </a:lnTo>
                  <a:lnTo>
                    <a:pt x="2072051" y="29971"/>
                  </a:lnTo>
                  <a:lnTo>
                    <a:pt x="2082610" y="29590"/>
                  </a:lnTo>
                  <a:lnTo>
                    <a:pt x="2103742" y="29082"/>
                  </a:lnTo>
                  <a:lnTo>
                    <a:pt x="2110004" y="29029"/>
                  </a:lnTo>
                  <a:lnTo>
                    <a:pt x="2106675" y="25744"/>
                  </a:lnTo>
                  <a:lnTo>
                    <a:pt x="2106548" y="21970"/>
                  </a:lnTo>
                  <a:lnTo>
                    <a:pt x="2106630" y="17017"/>
                  </a:lnTo>
                  <a:lnTo>
                    <a:pt x="2109916" y="13715"/>
                  </a:lnTo>
                  <a:lnTo>
                    <a:pt x="2116643" y="13604"/>
                  </a:lnTo>
                  <a:close/>
                </a:path>
                <a:path w="2689225" h="48894">
                  <a:moveTo>
                    <a:pt x="137980" y="11302"/>
                  </a:moveTo>
                  <a:lnTo>
                    <a:pt x="146459" y="11937"/>
                  </a:lnTo>
                  <a:lnTo>
                    <a:pt x="149547" y="15493"/>
                  </a:lnTo>
                  <a:lnTo>
                    <a:pt x="149568" y="16890"/>
                  </a:lnTo>
                  <a:lnTo>
                    <a:pt x="149071" y="24002"/>
                  </a:lnTo>
                  <a:lnTo>
                    <a:pt x="145457" y="27250"/>
                  </a:lnTo>
                  <a:lnTo>
                    <a:pt x="149528" y="27558"/>
                  </a:lnTo>
                  <a:lnTo>
                    <a:pt x="157890" y="28320"/>
                  </a:lnTo>
                  <a:lnTo>
                    <a:pt x="163858" y="28955"/>
                  </a:lnTo>
                  <a:lnTo>
                    <a:pt x="172210" y="29812"/>
                  </a:lnTo>
                  <a:lnTo>
                    <a:pt x="170368" y="29590"/>
                  </a:lnTo>
                  <a:lnTo>
                    <a:pt x="167409" y="26035"/>
                  </a:lnTo>
                  <a:lnTo>
                    <a:pt x="167530" y="23749"/>
                  </a:lnTo>
                  <a:lnTo>
                    <a:pt x="168196" y="17399"/>
                  </a:lnTo>
                  <a:lnTo>
                    <a:pt x="171984" y="14350"/>
                  </a:lnTo>
                  <a:lnTo>
                    <a:pt x="172345" y="14350"/>
                  </a:lnTo>
                  <a:lnTo>
                    <a:pt x="167722" y="13842"/>
                  </a:lnTo>
                  <a:lnTo>
                    <a:pt x="142218" y="11556"/>
                  </a:lnTo>
                  <a:lnTo>
                    <a:pt x="137980" y="11302"/>
                  </a:lnTo>
                  <a:close/>
                </a:path>
                <a:path w="2689225" h="48894">
                  <a:moveTo>
                    <a:pt x="1652612" y="28949"/>
                  </a:moveTo>
                  <a:lnTo>
                    <a:pt x="1647700" y="29082"/>
                  </a:lnTo>
                  <a:lnTo>
                    <a:pt x="1652612" y="28949"/>
                  </a:lnTo>
                  <a:close/>
                </a:path>
                <a:path w="2689225" h="48894">
                  <a:moveTo>
                    <a:pt x="2112599" y="29007"/>
                  </a:moveTo>
                  <a:lnTo>
                    <a:pt x="2110004" y="29029"/>
                  </a:lnTo>
                  <a:lnTo>
                    <a:pt x="2112599" y="29007"/>
                  </a:lnTo>
                  <a:close/>
                </a:path>
                <a:path w="2689225" h="48894">
                  <a:moveTo>
                    <a:pt x="2118416" y="13588"/>
                  </a:moveTo>
                  <a:lnTo>
                    <a:pt x="2109916" y="13715"/>
                  </a:lnTo>
                  <a:lnTo>
                    <a:pt x="2106630" y="17017"/>
                  </a:lnTo>
                  <a:lnTo>
                    <a:pt x="2106548" y="21970"/>
                  </a:lnTo>
                  <a:lnTo>
                    <a:pt x="2106675" y="25744"/>
                  </a:lnTo>
                  <a:lnTo>
                    <a:pt x="2110004" y="29029"/>
                  </a:lnTo>
                  <a:lnTo>
                    <a:pt x="2112599" y="29007"/>
                  </a:lnTo>
                  <a:lnTo>
                    <a:pt x="2114308" y="28955"/>
                  </a:lnTo>
                  <a:lnTo>
                    <a:pt x="2118557" y="28955"/>
                  </a:lnTo>
                  <a:lnTo>
                    <a:pt x="2121845" y="25653"/>
                  </a:lnTo>
                  <a:lnTo>
                    <a:pt x="2121764" y="16890"/>
                  </a:lnTo>
                  <a:lnTo>
                    <a:pt x="2118416" y="13588"/>
                  </a:lnTo>
                  <a:close/>
                </a:path>
                <a:path w="2689225" h="48894">
                  <a:moveTo>
                    <a:pt x="2118557" y="28955"/>
                  </a:moveTo>
                  <a:lnTo>
                    <a:pt x="2114308" y="28955"/>
                  </a:lnTo>
                  <a:lnTo>
                    <a:pt x="2112599" y="29007"/>
                  </a:lnTo>
                  <a:lnTo>
                    <a:pt x="2118557" y="28955"/>
                  </a:lnTo>
                  <a:close/>
                </a:path>
                <a:path w="2689225" h="48894">
                  <a:moveTo>
                    <a:pt x="2153374" y="13588"/>
                  </a:moveTo>
                  <a:lnTo>
                    <a:pt x="2118416" y="13588"/>
                  </a:lnTo>
                  <a:lnTo>
                    <a:pt x="2121764" y="16890"/>
                  </a:lnTo>
                  <a:lnTo>
                    <a:pt x="2121845" y="25653"/>
                  </a:lnTo>
                  <a:lnTo>
                    <a:pt x="2118557" y="28955"/>
                  </a:lnTo>
                  <a:lnTo>
                    <a:pt x="2125426" y="28955"/>
                  </a:lnTo>
                  <a:lnTo>
                    <a:pt x="2154497" y="28291"/>
                  </a:lnTo>
                  <a:lnTo>
                    <a:pt x="2151079" y="25129"/>
                  </a:lnTo>
                  <a:lnTo>
                    <a:pt x="2150955" y="24891"/>
                  </a:lnTo>
                  <a:lnTo>
                    <a:pt x="2150649" y="16510"/>
                  </a:lnTo>
                  <a:lnTo>
                    <a:pt x="2153374" y="13588"/>
                  </a:lnTo>
                  <a:close/>
                </a:path>
                <a:path w="2689225" h="48894">
                  <a:moveTo>
                    <a:pt x="1656196" y="28828"/>
                  </a:moveTo>
                  <a:lnTo>
                    <a:pt x="1652612" y="28949"/>
                  </a:lnTo>
                  <a:lnTo>
                    <a:pt x="1656220" y="28851"/>
                  </a:lnTo>
                  <a:close/>
                </a:path>
                <a:path w="2689225" h="48894">
                  <a:moveTo>
                    <a:pt x="2158776" y="28193"/>
                  </a:moveTo>
                  <a:lnTo>
                    <a:pt x="2154497" y="28291"/>
                  </a:lnTo>
                  <a:lnTo>
                    <a:pt x="2158776" y="28193"/>
                  </a:lnTo>
                  <a:close/>
                </a:path>
                <a:path w="2689225" h="48894">
                  <a:moveTo>
                    <a:pt x="2162491" y="12602"/>
                  </a:moveTo>
                  <a:lnTo>
                    <a:pt x="2158213" y="12826"/>
                  </a:lnTo>
                  <a:lnTo>
                    <a:pt x="2153966" y="12953"/>
                  </a:lnTo>
                  <a:lnTo>
                    <a:pt x="2150649" y="16510"/>
                  </a:lnTo>
                  <a:lnTo>
                    <a:pt x="2150955" y="24891"/>
                  </a:lnTo>
                  <a:lnTo>
                    <a:pt x="2151097" y="25145"/>
                  </a:lnTo>
                  <a:lnTo>
                    <a:pt x="2154497" y="28291"/>
                  </a:lnTo>
                  <a:lnTo>
                    <a:pt x="2158776" y="28193"/>
                  </a:lnTo>
                  <a:lnTo>
                    <a:pt x="2163110" y="27970"/>
                  </a:lnTo>
                  <a:lnTo>
                    <a:pt x="2166225" y="24511"/>
                  </a:lnTo>
                  <a:lnTo>
                    <a:pt x="2166099" y="17906"/>
                  </a:lnTo>
                  <a:lnTo>
                    <a:pt x="2166029" y="16001"/>
                  </a:lnTo>
                  <a:lnTo>
                    <a:pt x="2162491" y="12602"/>
                  </a:lnTo>
                  <a:close/>
                </a:path>
                <a:path w="2689225" h="48894">
                  <a:moveTo>
                    <a:pt x="2163110" y="27970"/>
                  </a:moveTo>
                  <a:lnTo>
                    <a:pt x="2158776" y="28193"/>
                  </a:lnTo>
                  <a:lnTo>
                    <a:pt x="2163023" y="28066"/>
                  </a:lnTo>
                  <a:close/>
                </a:path>
                <a:path w="2689225" h="48894">
                  <a:moveTo>
                    <a:pt x="2202299" y="9683"/>
                  </a:moveTo>
                  <a:lnTo>
                    <a:pt x="2194489" y="10413"/>
                  </a:lnTo>
                  <a:lnTo>
                    <a:pt x="2170315" y="12191"/>
                  </a:lnTo>
                  <a:lnTo>
                    <a:pt x="2162491" y="12602"/>
                  </a:lnTo>
                  <a:lnTo>
                    <a:pt x="2166029" y="16001"/>
                  </a:lnTo>
                  <a:lnTo>
                    <a:pt x="2166099" y="17906"/>
                  </a:lnTo>
                  <a:lnTo>
                    <a:pt x="2166225" y="24511"/>
                  </a:lnTo>
                  <a:lnTo>
                    <a:pt x="2163110" y="27970"/>
                  </a:lnTo>
                  <a:lnTo>
                    <a:pt x="2171081" y="27558"/>
                  </a:lnTo>
                  <a:lnTo>
                    <a:pt x="2183439" y="26664"/>
                  </a:lnTo>
                  <a:lnTo>
                    <a:pt x="2203652" y="24977"/>
                  </a:lnTo>
                  <a:lnTo>
                    <a:pt x="2199962" y="21843"/>
                  </a:lnTo>
                  <a:lnTo>
                    <a:pt x="2199328" y="14858"/>
                  </a:lnTo>
                  <a:lnTo>
                    <a:pt x="2199409" y="13207"/>
                  </a:lnTo>
                  <a:lnTo>
                    <a:pt x="2202299" y="9683"/>
                  </a:lnTo>
                  <a:close/>
                </a:path>
                <a:path w="2689225" h="48894">
                  <a:moveTo>
                    <a:pt x="137225" y="26688"/>
                  </a:moveTo>
                  <a:lnTo>
                    <a:pt x="145396" y="27304"/>
                  </a:lnTo>
                  <a:lnTo>
                    <a:pt x="141158" y="26924"/>
                  </a:lnTo>
                  <a:lnTo>
                    <a:pt x="137225" y="26688"/>
                  </a:lnTo>
                  <a:close/>
                </a:path>
                <a:path w="2689225" h="48894">
                  <a:moveTo>
                    <a:pt x="137969" y="11312"/>
                  </a:moveTo>
                  <a:lnTo>
                    <a:pt x="134306" y="14477"/>
                  </a:lnTo>
                  <a:lnTo>
                    <a:pt x="133957" y="19557"/>
                  </a:lnTo>
                  <a:lnTo>
                    <a:pt x="133832" y="23113"/>
                  </a:lnTo>
                  <a:lnTo>
                    <a:pt x="136915" y="26664"/>
                  </a:lnTo>
                  <a:lnTo>
                    <a:pt x="141158" y="26924"/>
                  </a:lnTo>
                  <a:lnTo>
                    <a:pt x="145457" y="27250"/>
                  </a:lnTo>
                  <a:lnTo>
                    <a:pt x="149071" y="24002"/>
                  </a:lnTo>
                  <a:lnTo>
                    <a:pt x="149568" y="16890"/>
                  </a:lnTo>
                  <a:lnTo>
                    <a:pt x="149547" y="15493"/>
                  </a:lnTo>
                  <a:lnTo>
                    <a:pt x="146459" y="11937"/>
                  </a:lnTo>
                  <a:lnTo>
                    <a:pt x="137969" y="11312"/>
                  </a:lnTo>
                  <a:close/>
                </a:path>
                <a:path w="2689225" h="48894">
                  <a:moveTo>
                    <a:pt x="1806227" y="26082"/>
                  </a:moveTo>
                  <a:lnTo>
                    <a:pt x="1768977" y="26288"/>
                  </a:lnTo>
                  <a:lnTo>
                    <a:pt x="1755130" y="26542"/>
                  </a:lnTo>
                  <a:lnTo>
                    <a:pt x="1723187" y="27177"/>
                  </a:lnTo>
                  <a:lnTo>
                    <a:pt x="1731685" y="27050"/>
                  </a:lnTo>
                  <a:lnTo>
                    <a:pt x="1805255" y="27050"/>
                  </a:lnTo>
                  <a:lnTo>
                    <a:pt x="1806227" y="26082"/>
                  </a:lnTo>
                  <a:close/>
                </a:path>
                <a:path w="2689225" h="48894">
                  <a:moveTo>
                    <a:pt x="2505" y="14350"/>
                  </a:moveTo>
                  <a:lnTo>
                    <a:pt x="94" y="16823"/>
                  </a:lnTo>
                  <a:lnTo>
                    <a:pt x="0" y="23240"/>
                  </a:lnTo>
                  <a:lnTo>
                    <a:pt x="2136" y="25653"/>
                  </a:lnTo>
                  <a:lnTo>
                    <a:pt x="5097" y="26035"/>
                  </a:lnTo>
                  <a:lnTo>
                    <a:pt x="14333" y="26669"/>
                  </a:lnTo>
                  <a:lnTo>
                    <a:pt x="23593" y="26924"/>
                  </a:lnTo>
                  <a:lnTo>
                    <a:pt x="32861" y="26924"/>
                  </a:lnTo>
                  <a:lnTo>
                    <a:pt x="39030" y="26669"/>
                  </a:lnTo>
                  <a:lnTo>
                    <a:pt x="38399" y="26664"/>
                  </a:lnTo>
                  <a:lnTo>
                    <a:pt x="35208" y="23875"/>
                  </a:lnTo>
                  <a:lnTo>
                    <a:pt x="34597" y="16510"/>
                  </a:lnTo>
                  <a:lnTo>
                    <a:pt x="36327" y="14477"/>
                  </a:lnTo>
                  <a:lnTo>
                    <a:pt x="5706" y="14477"/>
                  </a:lnTo>
                  <a:lnTo>
                    <a:pt x="2505" y="14350"/>
                  </a:lnTo>
                  <a:close/>
                </a:path>
                <a:path w="2689225" h="48894">
                  <a:moveTo>
                    <a:pt x="45146" y="12573"/>
                  </a:moveTo>
                  <a:lnTo>
                    <a:pt x="41182" y="12826"/>
                  </a:lnTo>
                  <a:lnTo>
                    <a:pt x="37407" y="13207"/>
                  </a:lnTo>
                  <a:lnTo>
                    <a:pt x="34813" y="16255"/>
                  </a:lnTo>
                  <a:lnTo>
                    <a:pt x="34713" y="17906"/>
                  </a:lnTo>
                  <a:lnTo>
                    <a:pt x="35208" y="23875"/>
                  </a:lnTo>
                  <a:lnTo>
                    <a:pt x="38405" y="26669"/>
                  </a:lnTo>
                  <a:lnTo>
                    <a:pt x="42116" y="26542"/>
                  </a:lnTo>
                  <a:lnTo>
                    <a:pt x="45897" y="26288"/>
                  </a:lnTo>
                  <a:lnTo>
                    <a:pt x="48678" y="23240"/>
                  </a:lnTo>
                  <a:lnTo>
                    <a:pt x="48552" y="18668"/>
                  </a:lnTo>
                  <a:lnTo>
                    <a:pt x="48379" y="15493"/>
                  </a:lnTo>
                  <a:lnTo>
                    <a:pt x="45146" y="12573"/>
                  </a:lnTo>
                  <a:close/>
                </a:path>
                <a:path w="2689225" h="48894">
                  <a:moveTo>
                    <a:pt x="42116" y="26542"/>
                  </a:moveTo>
                  <a:lnTo>
                    <a:pt x="38405" y="26669"/>
                  </a:lnTo>
                  <a:lnTo>
                    <a:pt x="39154" y="26664"/>
                  </a:lnTo>
                  <a:lnTo>
                    <a:pt x="42116" y="26542"/>
                  </a:lnTo>
                  <a:close/>
                </a:path>
                <a:path w="2689225" h="48894">
                  <a:moveTo>
                    <a:pt x="123031" y="10720"/>
                  </a:moveTo>
                  <a:lnTo>
                    <a:pt x="126244" y="14096"/>
                  </a:lnTo>
                  <a:lnTo>
                    <a:pt x="126361" y="14477"/>
                  </a:lnTo>
                  <a:lnTo>
                    <a:pt x="126234" y="22732"/>
                  </a:lnTo>
                  <a:lnTo>
                    <a:pt x="122744" y="26035"/>
                  </a:lnTo>
                  <a:lnTo>
                    <a:pt x="118504" y="26035"/>
                  </a:lnTo>
                  <a:lnTo>
                    <a:pt x="126061" y="26162"/>
                  </a:lnTo>
                  <a:lnTo>
                    <a:pt x="133617" y="26415"/>
                  </a:lnTo>
                  <a:lnTo>
                    <a:pt x="136915" y="26664"/>
                  </a:lnTo>
                  <a:lnTo>
                    <a:pt x="136368" y="26035"/>
                  </a:lnTo>
                  <a:lnTo>
                    <a:pt x="122744" y="26035"/>
                  </a:lnTo>
                  <a:lnTo>
                    <a:pt x="136314" y="25972"/>
                  </a:lnTo>
                  <a:lnTo>
                    <a:pt x="133832" y="23113"/>
                  </a:lnTo>
                  <a:lnTo>
                    <a:pt x="133957" y="19557"/>
                  </a:lnTo>
                  <a:lnTo>
                    <a:pt x="134306" y="14477"/>
                  </a:lnTo>
                  <a:lnTo>
                    <a:pt x="137969" y="11312"/>
                  </a:lnTo>
                  <a:lnTo>
                    <a:pt x="134398" y="11049"/>
                  </a:lnTo>
                  <a:lnTo>
                    <a:pt x="126561" y="10794"/>
                  </a:lnTo>
                  <a:lnTo>
                    <a:pt x="123031" y="10720"/>
                  </a:lnTo>
                  <a:close/>
                </a:path>
                <a:path w="2689225" h="48894">
                  <a:moveTo>
                    <a:pt x="78469" y="12573"/>
                  </a:moveTo>
                  <a:lnTo>
                    <a:pt x="45146" y="12573"/>
                  </a:lnTo>
                  <a:lnTo>
                    <a:pt x="48379" y="15493"/>
                  </a:lnTo>
                  <a:lnTo>
                    <a:pt x="48552" y="18668"/>
                  </a:lnTo>
                  <a:lnTo>
                    <a:pt x="48678" y="23240"/>
                  </a:lnTo>
                  <a:lnTo>
                    <a:pt x="45897" y="26288"/>
                  </a:lnTo>
                  <a:lnTo>
                    <a:pt x="42116" y="26542"/>
                  </a:lnTo>
                  <a:lnTo>
                    <a:pt x="52637" y="26035"/>
                  </a:lnTo>
                  <a:lnTo>
                    <a:pt x="63165" y="25780"/>
                  </a:lnTo>
                  <a:lnTo>
                    <a:pt x="73696" y="25653"/>
                  </a:lnTo>
                  <a:lnTo>
                    <a:pt x="80213" y="25653"/>
                  </a:lnTo>
                  <a:lnTo>
                    <a:pt x="76961" y="22351"/>
                  </a:lnTo>
                  <a:lnTo>
                    <a:pt x="76964" y="14096"/>
                  </a:lnTo>
                  <a:lnTo>
                    <a:pt x="78469" y="12573"/>
                  </a:lnTo>
                  <a:close/>
                </a:path>
                <a:path w="2689225" h="48894">
                  <a:moveTo>
                    <a:pt x="1814775" y="26035"/>
                  </a:moveTo>
                  <a:lnTo>
                    <a:pt x="1806274" y="26035"/>
                  </a:lnTo>
                  <a:lnTo>
                    <a:pt x="1814775" y="26035"/>
                  </a:lnTo>
                  <a:close/>
                </a:path>
                <a:path w="2689225" h="48894">
                  <a:moveTo>
                    <a:pt x="114418" y="10604"/>
                  </a:moveTo>
                  <a:lnTo>
                    <a:pt x="111129" y="13842"/>
                  </a:lnTo>
                  <a:lnTo>
                    <a:pt x="111014" y="22605"/>
                  </a:lnTo>
                  <a:lnTo>
                    <a:pt x="114270" y="25907"/>
                  </a:lnTo>
                  <a:lnTo>
                    <a:pt x="116418" y="25972"/>
                  </a:lnTo>
                  <a:lnTo>
                    <a:pt x="122744" y="26035"/>
                  </a:lnTo>
                  <a:lnTo>
                    <a:pt x="126234" y="22732"/>
                  </a:lnTo>
                  <a:lnTo>
                    <a:pt x="126361" y="14477"/>
                  </a:lnTo>
                  <a:lnTo>
                    <a:pt x="126244" y="14096"/>
                  </a:lnTo>
                  <a:lnTo>
                    <a:pt x="123031" y="10720"/>
                  </a:lnTo>
                  <a:lnTo>
                    <a:pt x="120522" y="10667"/>
                  </a:lnTo>
                  <a:lnTo>
                    <a:pt x="118740" y="10667"/>
                  </a:lnTo>
                  <a:lnTo>
                    <a:pt x="114418" y="10604"/>
                  </a:lnTo>
                  <a:close/>
                </a:path>
                <a:path w="2689225" h="48894">
                  <a:moveTo>
                    <a:pt x="110088" y="10540"/>
                  </a:moveTo>
                  <a:lnTo>
                    <a:pt x="101453" y="10667"/>
                  </a:lnTo>
                  <a:lnTo>
                    <a:pt x="92817" y="10667"/>
                  </a:lnTo>
                  <a:lnTo>
                    <a:pt x="85096" y="10822"/>
                  </a:lnTo>
                  <a:lnTo>
                    <a:pt x="88446" y="10921"/>
                  </a:lnTo>
                  <a:lnTo>
                    <a:pt x="91601" y="14096"/>
                  </a:lnTo>
                  <a:lnTo>
                    <a:pt x="91654" y="22351"/>
                  </a:lnTo>
                  <a:lnTo>
                    <a:pt x="88313" y="25653"/>
                  </a:lnTo>
                  <a:lnTo>
                    <a:pt x="116418" y="25972"/>
                  </a:lnTo>
                  <a:lnTo>
                    <a:pt x="114270" y="25907"/>
                  </a:lnTo>
                  <a:lnTo>
                    <a:pt x="111014" y="22605"/>
                  </a:lnTo>
                  <a:lnTo>
                    <a:pt x="111000" y="13969"/>
                  </a:lnTo>
                  <a:lnTo>
                    <a:pt x="114418" y="10604"/>
                  </a:lnTo>
                  <a:lnTo>
                    <a:pt x="110088" y="10540"/>
                  </a:lnTo>
                  <a:close/>
                </a:path>
                <a:path w="2689225" h="48894">
                  <a:moveTo>
                    <a:pt x="1111351" y="25605"/>
                  </a:moveTo>
                  <a:lnTo>
                    <a:pt x="1116586" y="25934"/>
                  </a:lnTo>
                  <a:lnTo>
                    <a:pt x="1111351" y="25605"/>
                  </a:lnTo>
                  <a:close/>
                </a:path>
                <a:path w="2689225" h="48894">
                  <a:moveTo>
                    <a:pt x="2451736" y="25129"/>
                  </a:moveTo>
                  <a:lnTo>
                    <a:pt x="2456001" y="25273"/>
                  </a:lnTo>
                  <a:lnTo>
                    <a:pt x="2498118" y="25780"/>
                  </a:lnTo>
                  <a:lnTo>
                    <a:pt x="2507908" y="25780"/>
                  </a:lnTo>
                  <a:lnTo>
                    <a:pt x="2507398" y="25273"/>
                  </a:lnTo>
                  <a:lnTo>
                    <a:pt x="2460250" y="25273"/>
                  </a:lnTo>
                  <a:lnTo>
                    <a:pt x="2451736" y="25129"/>
                  </a:lnTo>
                  <a:close/>
                </a:path>
                <a:path w="2689225" h="48894">
                  <a:moveTo>
                    <a:pt x="2516420" y="10413"/>
                  </a:moveTo>
                  <a:lnTo>
                    <a:pt x="2507922" y="10413"/>
                  </a:lnTo>
                  <a:lnTo>
                    <a:pt x="2504473" y="13842"/>
                  </a:lnTo>
                  <a:lnTo>
                    <a:pt x="2504466" y="22351"/>
                  </a:lnTo>
                  <a:lnTo>
                    <a:pt x="2507908" y="25780"/>
                  </a:lnTo>
                  <a:lnTo>
                    <a:pt x="2512158" y="25780"/>
                  </a:lnTo>
                  <a:lnTo>
                    <a:pt x="2516444" y="25744"/>
                  </a:lnTo>
                  <a:lnTo>
                    <a:pt x="2519856" y="22351"/>
                  </a:lnTo>
                  <a:lnTo>
                    <a:pt x="2519863" y="13842"/>
                  </a:lnTo>
                  <a:lnTo>
                    <a:pt x="2516420" y="10413"/>
                  </a:lnTo>
                  <a:close/>
                </a:path>
                <a:path w="2689225" h="48894">
                  <a:moveTo>
                    <a:pt x="2516444" y="25744"/>
                  </a:moveTo>
                  <a:lnTo>
                    <a:pt x="2512158" y="25780"/>
                  </a:lnTo>
                  <a:lnTo>
                    <a:pt x="2516408" y="25780"/>
                  </a:lnTo>
                  <a:close/>
                </a:path>
                <a:path w="2689225" h="48894">
                  <a:moveTo>
                    <a:pt x="2566377" y="7391"/>
                  </a:moveTo>
                  <a:lnTo>
                    <a:pt x="2556049" y="8381"/>
                  </a:lnTo>
                  <a:lnTo>
                    <a:pt x="2541444" y="9525"/>
                  </a:lnTo>
                  <a:lnTo>
                    <a:pt x="2526815" y="10160"/>
                  </a:lnTo>
                  <a:lnTo>
                    <a:pt x="2512171" y="10413"/>
                  </a:lnTo>
                  <a:lnTo>
                    <a:pt x="2516420" y="10413"/>
                  </a:lnTo>
                  <a:lnTo>
                    <a:pt x="2519736" y="13715"/>
                  </a:lnTo>
                  <a:lnTo>
                    <a:pt x="2519856" y="22351"/>
                  </a:lnTo>
                  <a:lnTo>
                    <a:pt x="2516444" y="25744"/>
                  </a:lnTo>
                  <a:lnTo>
                    <a:pt x="2527236" y="25653"/>
                  </a:lnTo>
                  <a:lnTo>
                    <a:pt x="2542299" y="24891"/>
                  </a:lnTo>
                  <a:lnTo>
                    <a:pt x="2557338" y="23749"/>
                  </a:lnTo>
                  <a:lnTo>
                    <a:pt x="2568031" y="22662"/>
                  </a:lnTo>
                  <a:lnTo>
                    <a:pt x="2564310" y="19685"/>
                  </a:lnTo>
                  <a:lnTo>
                    <a:pt x="2563374" y="11302"/>
                  </a:lnTo>
                  <a:lnTo>
                    <a:pt x="2563461" y="11049"/>
                  </a:lnTo>
                  <a:lnTo>
                    <a:pt x="2566377" y="7391"/>
                  </a:lnTo>
                  <a:close/>
                </a:path>
                <a:path w="2689225" h="48894">
                  <a:moveTo>
                    <a:pt x="85096" y="10822"/>
                  </a:moveTo>
                  <a:lnTo>
                    <a:pt x="80099" y="10921"/>
                  </a:lnTo>
                  <a:lnTo>
                    <a:pt x="76964" y="14096"/>
                  </a:lnTo>
                  <a:lnTo>
                    <a:pt x="76961" y="22351"/>
                  </a:lnTo>
                  <a:lnTo>
                    <a:pt x="80213" y="25653"/>
                  </a:lnTo>
                  <a:lnTo>
                    <a:pt x="88313" y="25653"/>
                  </a:lnTo>
                  <a:lnTo>
                    <a:pt x="91654" y="22351"/>
                  </a:lnTo>
                  <a:lnTo>
                    <a:pt x="91601" y="14096"/>
                  </a:lnTo>
                  <a:lnTo>
                    <a:pt x="88446" y="10921"/>
                  </a:lnTo>
                  <a:lnTo>
                    <a:pt x="85096" y="10822"/>
                  </a:lnTo>
                  <a:close/>
                </a:path>
                <a:path w="2689225" h="48894">
                  <a:moveTo>
                    <a:pt x="1108077" y="25400"/>
                  </a:moveTo>
                  <a:lnTo>
                    <a:pt x="1111351" y="25605"/>
                  </a:lnTo>
                  <a:lnTo>
                    <a:pt x="1108077" y="25400"/>
                  </a:lnTo>
                  <a:close/>
                </a:path>
                <a:path w="2689225" h="48894">
                  <a:moveTo>
                    <a:pt x="2452072" y="9778"/>
                  </a:moveTo>
                  <a:lnTo>
                    <a:pt x="2448555" y="13080"/>
                  </a:lnTo>
                  <a:lnTo>
                    <a:pt x="2448499" y="21716"/>
                  </a:lnTo>
                  <a:lnTo>
                    <a:pt x="2451736" y="25129"/>
                  </a:lnTo>
                  <a:lnTo>
                    <a:pt x="2460250" y="25273"/>
                  </a:lnTo>
                  <a:lnTo>
                    <a:pt x="2463669" y="22062"/>
                  </a:lnTo>
                  <a:lnTo>
                    <a:pt x="2463795" y="20574"/>
                  </a:lnTo>
                  <a:lnTo>
                    <a:pt x="2463922" y="14477"/>
                  </a:lnTo>
                  <a:lnTo>
                    <a:pt x="2463822" y="13335"/>
                  </a:lnTo>
                  <a:lnTo>
                    <a:pt x="2460570" y="9905"/>
                  </a:lnTo>
                  <a:lnTo>
                    <a:pt x="2452072" y="9778"/>
                  </a:lnTo>
                  <a:close/>
                </a:path>
                <a:path w="2689225" h="48894">
                  <a:moveTo>
                    <a:pt x="2457582" y="9855"/>
                  </a:moveTo>
                  <a:lnTo>
                    <a:pt x="2460570" y="9905"/>
                  </a:lnTo>
                  <a:lnTo>
                    <a:pt x="2463822" y="13335"/>
                  </a:lnTo>
                  <a:lnTo>
                    <a:pt x="2463922" y="14477"/>
                  </a:lnTo>
                  <a:lnTo>
                    <a:pt x="2463795" y="20574"/>
                  </a:lnTo>
                  <a:lnTo>
                    <a:pt x="2463669" y="22062"/>
                  </a:lnTo>
                  <a:lnTo>
                    <a:pt x="2460250" y="25273"/>
                  </a:lnTo>
                  <a:lnTo>
                    <a:pt x="2507398" y="25273"/>
                  </a:lnTo>
                  <a:lnTo>
                    <a:pt x="2504466" y="22351"/>
                  </a:lnTo>
                  <a:lnTo>
                    <a:pt x="2504473" y="13842"/>
                  </a:lnTo>
                  <a:lnTo>
                    <a:pt x="2507922" y="10413"/>
                  </a:lnTo>
                  <a:lnTo>
                    <a:pt x="2498207" y="10413"/>
                  </a:lnTo>
                  <a:lnTo>
                    <a:pt x="2457582" y="9855"/>
                  </a:lnTo>
                  <a:close/>
                </a:path>
                <a:path w="2689225" h="48894">
                  <a:moveTo>
                    <a:pt x="2417097" y="9215"/>
                  </a:moveTo>
                  <a:lnTo>
                    <a:pt x="2420339" y="12573"/>
                  </a:lnTo>
                  <a:lnTo>
                    <a:pt x="2420455" y="14762"/>
                  </a:lnTo>
                  <a:lnTo>
                    <a:pt x="2420328" y="21314"/>
                  </a:lnTo>
                  <a:lnTo>
                    <a:pt x="2416979" y="24637"/>
                  </a:lnTo>
                  <a:lnTo>
                    <a:pt x="2423548" y="24637"/>
                  </a:lnTo>
                  <a:lnTo>
                    <a:pt x="2451736" y="25129"/>
                  </a:lnTo>
                  <a:lnTo>
                    <a:pt x="2448499" y="21716"/>
                  </a:lnTo>
                  <a:lnTo>
                    <a:pt x="2448555" y="13080"/>
                  </a:lnTo>
                  <a:lnTo>
                    <a:pt x="2452072" y="9778"/>
                  </a:lnTo>
                  <a:lnTo>
                    <a:pt x="2453003" y="9778"/>
                  </a:lnTo>
                  <a:lnTo>
                    <a:pt x="2417097" y="9215"/>
                  </a:lnTo>
                  <a:close/>
                </a:path>
                <a:path w="2689225" h="48894">
                  <a:moveTo>
                    <a:pt x="2209858" y="24452"/>
                  </a:moveTo>
                  <a:lnTo>
                    <a:pt x="2203652" y="24977"/>
                  </a:lnTo>
                  <a:lnTo>
                    <a:pt x="2209858" y="24452"/>
                  </a:lnTo>
                  <a:close/>
                </a:path>
                <a:path w="2689225" h="48894">
                  <a:moveTo>
                    <a:pt x="2210832" y="8926"/>
                  </a:moveTo>
                  <a:lnTo>
                    <a:pt x="2202299" y="9683"/>
                  </a:lnTo>
                  <a:lnTo>
                    <a:pt x="2199409" y="13207"/>
                  </a:lnTo>
                  <a:lnTo>
                    <a:pt x="2199328" y="14858"/>
                  </a:lnTo>
                  <a:lnTo>
                    <a:pt x="2199962" y="21843"/>
                  </a:lnTo>
                  <a:lnTo>
                    <a:pt x="2203652" y="24977"/>
                  </a:lnTo>
                  <a:lnTo>
                    <a:pt x="2209858" y="24452"/>
                  </a:lnTo>
                  <a:lnTo>
                    <a:pt x="2212191" y="24227"/>
                  </a:lnTo>
                  <a:lnTo>
                    <a:pt x="2215185" y="20574"/>
                  </a:lnTo>
                  <a:lnTo>
                    <a:pt x="2215059" y="17906"/>
                  </a:lnTo>
                  <a:lnTo>
                    <a:pt x="2214530" y="12064"/>
                  </a:lnTo>
                  <a:lnTo>
                    <a:pt x="2210832" y="8926"/>
                  </a:lnTo>
                  <a:close/>
                </a:path>
                <a:path w="2689225" h="48894">
                  <a:moveTo>
                    <a:pt x="2410531" y="24572"/>
                  </a:moveTo>
                  <a:lnTo>
                    <a:pt x="2412730" y="24637"/>
                  </a:lnTo>
                  <a:lnTo>
                    <a:pt x="2416979" y="24637"/>
                  </a:lnTo>
                  <a:lnTo>
                    <a:pt x="2410531" y="24572"/>
                  </a:lnTo>
                  <a:close/>
                </a:path>
                <a:path w="2689225" h="48894">
                  <a:moveTo>
                    <a:pt x="2408529" y="9143"/>
                  </a:moveTo>
                  <a:lnTo>
                    <a:pt x="2405072" y="12573"/>
                  </a:lnTo>
                  <a:lnTo>
                    <a:pt x="2405085" y="21121"/>
                  </a:lnTo>
                  <a:lnTo>
                    <a:pt x="2408479" y="24511"/>
                  </a:lnTo>
                  <a:lnTo>
                    <a:pt x="2410531" y="24572"/>
                  </a:lnTo>
                  <a:lnTo>
                    <a:pt x="2416979" y="24637"/>
                  </a:lnTo>
                  <a:lnTo>
                    <a:pt x="2420328" y="21314"/>
                  </a:lnTo>
                  <a:lnTo>
                    <a:pt x="2420455" y="14762"/>
                  </a:lnTo>
                  <a:lnTo>
                    <a:pt x="2420339" y="12573"/>
                  </a:lnTo>
                  <a:lnTo>
                    <a:pt x="2417097" y="9215"/>
                  </a:lnTo>
                  <a:lnTo>
                    <a:pt x="2408529" y="9143"/>
                  </a:lnTo>
                  <a:close/>
                </a:path>
                <a:path w="2689225" h="48894">
                  <a:moveTo>
                    <a:pt x="2375490" y="23867"/>
                  </a:moveTo>
                  <a:lnTo>
                    <a:pt x="2375618" y="24002"/>
                  </a:lnTo>
                  <a:lnTo>
                    <a:pt x="2379866" y="24002"/>
                  </a:lnTo>
                  <a:lnTo>
                    <a:pt x="2388081" y="24256"/>
                  </a:lnTo>
                  <a:lnTo>
                    <a:pt x="2410531" y="24572"/>
                  </a:lnTo>
                  <a:lnTo>
                    <a:pt x="2408479" y="24511"/>
                  </a:lnTo>
                  <a:lnTo>
                    <a:pt x="2408098" y="24129"/>
                  </a:lnTo>
                  <a:lnTo>
                    <a:pt x="2384114" y="24129"/>
                  </a:lnTo>
                  <a:lnTo>
                    <a:pt x="2375490" y="23867"/>
                  </a:lnTo>
                  <a:close/>
                </a:path>
                <a:path w="2689225" h="48894">
                  <a:moveTo>
                    <a:pt x="2212191" y="24227"/>
                  </a:moveTo>
                  <a:lnTo>
                    <a:pt x="2209858" y="24452"/>
                  </a:lnTo>
                  <a:lnTo>
                    <a:pt x="2212166" y="24256"/>
                  </a:lnTo>
                  <a:close/>
                </a:path>
                <a:path w="2689225" h="48894">
                  <a:moveTo>
                    <a:pt x="2250427" y="5857"/>
                  </a:moveTo>
                  <a:lnTo>
                    <a:pt x="2242641" y="6350"/>
                  </a:lnTo>
                  <a:lnTo>
                    <a:pt x="2230604" y="7238"/>
                  </a:lnTo>
                  <a:lnTo>
                    <a:pt x="2210832" y="8926"/>
                  </a:lnTo>
                  <a:lnTo>
                    <a:pt x="2214530" y="12064"/>
                  </a:lnTo>
                  <a:lnTo>
                    <a:pt x="2215059" y="17906"/>
                  </a:lnTo>
                  <a:lnTo>
                    <a:pt x="2215185" y="20574"/>
                  </a:lnTo>
                  <a:lnTo>
                    <a:pt x="2212191" y="24227"/>
                  </a:lnTo>
                  <a:lnTo>
                    <a:pt x="2219785" y="23494"/>
                  </a:lnTo>
                  <a:lnTo>
                    <a:pt x="2243517" y="21716"/>
                  </a:lnTo>
                  <a:lnTo>
                    <a:pt x="2251437" y="21208"/>
                  </a:lnTo>
                  <a:lnTo>
                    <a:pt x="2251152" y="21208"/>
                  </a:lnTo>
                  <a:lnTo>
                    <a:pt x="2247656" y="18003"/>
                  </a:lnTo>
                  <a:lnTo>
                    <a:pt x="2247534" y="17525"/>
                  </a:lnTo>
                  <a:lnTo>
                    <a:pt x="2247166" y="9525"/>
                  </a:lnTo>
                  <a:lnTo>
                    <a:pt x="2247277" y="9270"/>
                  </a:lnTo>
                  <a:lnTo>
                    <a:pt x="2250427" y="5857"/>
                  </a:lnTo>
                  <a:close/>
                </a:path>
                <a:path w="2689225" h="48894">
                  <a:moveTo>
                    <a:pt x="1938846" y="21970"/>
                  </a:moveTo>
                  <a:lnTo>
                    <a:pt x="1908021" y="22987"/>
                  </a:lnTo>
                  <a:lnTo>
                    <a:pt x="1883314" y="24201"/>
                  </a:lnTo>
                  <a:lnTo>
                    <a:pt x="1885700" y="24129"/>
                  </a:lnTo>
                  <a:lnTo>
                    <a:pt x="1928554" y="24129"/>
                  </a:lnTo>
                  <a:lnTo>
                    <a:pt x="1930350" y="22225"/>
                  </a:lnTo>
                  <a:lnTo>
                    <a:pt x="1938854" y="21978"/>
                  </a:lnTo>
                  <a:close/>
                </a:path>
                <a:path w="2689225" h="48894">
                  <a:moveTo>
                    <a:pt x="2376032" y="8508"/>
                  </a:moveTo>
                  <a:lnTo>
                    <a:pt x="2372495" y="11937"/>
                  </a:lnTo>
                  <a:lnTo>
                    <a:pt x="2372386" y="20574"/>
                  </a:lnTo>
                  <a:lnTo>
                    <a:pt x="2375490" y="23867"/>
                  </a:lnTo>
                  <a:lnTo>
                    <a:pt x="2384114" y="24129"/>
                  </a:lnTo>
                  <a:lnTo>
                    <a:pt x="2387632" y="20846"/>
                  </a:lnTo>
                  <a:lnTo>
                    <a:pt x="2387757" y="16890"/>
                  </a:lnTo>
                  <a:lnTo>
                    <a:pt x="2387640" y="12064"/>
                  </a:lnTo>
                  <a:lnTo>
                    <a:pt x="2384536" y="8770"/>
                  </a:lnTo>
                  <a:lnTo>
                    <a:pt x="2376032" y="8508"/>
                  </a:lnTo>
                  <a:close/>
                </a:path>
                <a:path w="2689225" h="48894">
                  <a:moveTo>
                    <a:pt x="2384536" y="8770"/>
                  </a:moveTo>
                  <a:lnTo>
                    <a:pt x="2387640" y="12064"/>
                  </a:lnTo>
                  <a:lnTo>
                    <a:pt x="2387757" y="16890"/>
                  </a:lnTo>
                  <a:lnTo>
                    <a:pt x="2387632" y="20846"/>
                  </a:lnTo>
                  <a:lnTo>
                    <a:pt x="2384114" y="24129"/>
                  </a:lnTo>
                  <a:lnTo>
                    <a:pt x="2408098" y="24129"/>
                  </a:lnTo>
                  <a:lnTo>
                    <a:pt x="2405085" y="21121"/>
                  </a:lnTo>
                  <a:lnTo>
                    <a:pt x="2405072" y="12573"/>
                  </a:lnTo>
                  <a:lnTo>
                    <a:pt x="2408529" y="9143"/>
                  </a:lnTo>
                  <a:lnTo>
                    <a:pt x="2404653" y="9143"/>
                  </a:lnTo>
                  <a:lnTo>
                    <a:pt x="2388403" y="8889"/>
                  </a:lnTo>
                  <a:lnTo>
                    <a:pt x="2384536" y="8770"/>
                  </a:lnTo>
                  <a:close/>
                </a:path>
                <a:path w="2689225" h="48894">
                  <a:moveTo>
                    <a:pt x="2326694" y="6223"/>
                  </a:moveTo>
                  <a:lnTo>
                    <a:pt x="2335181" y="6730"/>
                  </a:lnTo>
                  <a:lnTo>
                    <a:pt x="2338325" y="10287"/>
                  </a:lnTo>
                  <a:lnTo>
                    <a:pt x="2338355" y="11937"/>
                  </a:lnTo>
                  <a:lnTo>
                    <a:pt x="2337983" y="18795"/>
                  </a:lnTo>
                  <a:lnTo>
                    <a:pt x="2334397" y="22062"/>
                  </a:lnTo>
                  <a:lnTo>
                    <a:pt x="2354983" y="23113"/>
                  </a:lnTo>
                  <a:lnTo>
                    <a:pt x="2367423" y="23621"/>
                  </a:lnTo>
                  <a:lnTo>
                    <a:pt x="2375490" y="23867"/>
                  </a:lnTo>
                  <a:lnTo>
                    <a:pt x="2372386" y="20574"/>
                  </a:lnTo>
                  <a:lnTo>
                    <a:pt x="2372495" y="11937"/>
                  </a:lnTo>
                  <a:lnTo>
                    <a:pt x="2376032" y="8508"/>
                  </a:lnTo>
                  <a:lnTo>
                    <a:pt x="2376234" y="8508"/>
                  </a:lnTo>
                  <a:lnTo>
                    <a:pt x="2367939" y="8254"/>
                  </a:lnTo>
                  <a:lnTo>
                    <a:pt x="2355602" y="7746"/>
                  </a:lnTo>
                  <a:lnTo>
                    <a:pt x="2326694" y="6223"/>
                  </a:lnTo>
                  <a:close/>
                </a:path>
                <a:path w="2689225" h="48894">
                  <a:moveTo>
                    <a:pt x="1059819" y="23621"/>
                  </a:moveTo>
                  <a:lnTo>
                    <a:pt x="1057166" y="23621"/>
                  </a:lnTo>
                  <a:lnTo>
                    <a:pt x="1065725" y="23814"/>
                  </a:lnTo>
                  <a:lnTo>
                    <a:pt x="1059819" y="23621"/>
                  </a:lnTo>
                  <a:close/>
                </a:path>
                <a:path w="2689225" h="48894">
                  <a:moveTo>
                    <a:pt x="406956" y="22860"/>
                  </a:moveTo>
                  <a:lnTo>
                    <a:pt x="405468" y="22860"/>
                  </a:lnTo>
                  <a:lnTo>
                    <a:pt x="409718" y="22987"/>
                  </a:lnTo>
                  <a:lnTo>
                    <a:pt x="406956" y="22860"/>
                  </a:lnTo>
                  <a:close/>
                </a:path>
                <a:path w="2689225" h="48894">
                  <a:moveTo>
                    <a:pt x="2572342" y="22225"/>
                  </a:moveTo>
                  <a:lnTo>
                    <a:pt x="2568239" y="22641"/>
                  </a:lnTo>
                  <a:lnTo>
                    <a:pt x="2572342" y="22225"/>
                  </a:lnTo>
                  <a:close/>
                </a:path>
                <a:path w="2689225" h="48894">
                  <a:moveTo>
                    <a:pt x="2574911" y="6530"/>
                  </a:moveTo>
                  <a:lnTo>
                    <a:pt x="2570620" y="6985"/>
                  </a:lnTo>
                  <a:lnTo>
                    <a:pt x="2566377" y="7391"/>
                  </a:lnTo>
                  <a:lnTo>
                    <a:pt x="2563461" y="11049"/>
                  </a:lnTo>
                  <a:lnTo>
                    <a:pt x="2563374" y="11302"/>
                  </a:lnTo>
                  <a:lnTo>
                    <a:pt x="2564310" y="19685"/>
                  </a:lnTo>
                  <a:lnTo>
                    <a:pt x="2568031" y="22662"/>
                  </a:lnTo>
                  <a:lnTo>
                    <a:pt x="2572342" y="22225"/>
                  </a:lnTo>
                  <a:lnTo>
                    <a:pt x="2576565" y="21716"/>
                  </a:lnTo>
                  <a:lnTo>
                    <a:pt x="2579526" y="18003"/>
                  </a:lnTo>
                  <a:lnTo>
                    <a:pt x="2579416" y="16255"/>
                  </a:lnTo>
                  <a:lnTo>
                    <a:pt x="2578653" y="9525"/>
                  </a:lnTo>
                  <a:lnTo>
                    <a:pt x="2574911" y="6530"/>
                  </a:lnTo>
                  <a:close/>
                </a:path>
                <a:path w="2689225" h="48894">
                  <a:moveTo>
                    <a:pt x="960478" y="22605"/>
                  </a:moveTo>
                  <a:lnTo>
                    <a:pt x="951978" y="22605"/>
                  </a:lnTo>
                  <a:lnTo>
                    <a:pt x="960513" y="22641"/>
                  </a:lnTo>
                  <a:close/>
                </a:path>
                <a:path w="2689225" h="48894">
                  <a:moveTo>
                    <a:pt x="2619160" y="3171"/>
                  </a:moveTo>
                  <a:lnTo>
                    <a:pt x="2610270" y="3428"/>
                  </a:lnTo>
                  <a:lnTo>
                    <a:pt x="2597028" y="4317"/>
                  </a:lnTo>
                  <a:lnTo>
                    <a:pt x="2574911" y="6530"/>
                  </a:lnTo>
                  <a:lnTo>
                    <a:pt x="2578653" y="9525"/>
                  </a:lnTo>
                  <a:lnTo>
                    <a:pt x="2579416" y="16255"/>
                  </a:lnTo>
                  <a:lnTo>
                    <a:pt x="2579526" y="18003"/>
                  </a:lnTo>
                  <a:lnTo>
                    <a:pt x="2576565" y="21716"/>
                  </a:lnTo>
                  <a:lnTo>
                    <a:pt x="2572342" y="22225"/>
                  </a:lnTo>
                  <a:lnTo>
                    <a:pt x="2585159" y="20827"/>
                  </a:lnTo>
                  <a:lnTo>
                    <a:pt x="2598005" y="19685"/>
                  </a:lnTo>
                  <a:lnTo>
                    <a:pt x="2610874" y="18795"/>
                  </a:lnTo>
                  <a:lnTo>
                    <a:pt x="2623723" y="18414"/>
                  </a:lnTo>
                  <a:lnTo>
                    <a:pt x="2619508" y="18414"/>
                  </a:lnTo>
                  <a:lnTo>
                    <a:pt x="2616011" y="15112"/>
                  </a:lnTo>
                  <a:lnTo>
                    <a:pt x="2616127" y="6350"/>
                  </a:lnTo>
                  <a:lnTo>
                    <a:pt x="2619160" y="3171"/>
                  </a:lnTo>
                  <a:close/>
                </a:path>
                <a:path w="2689225" h="48894">
                  <a:moveTo>
                    <a:pt x="2288608" y="4872"/>
                  </a:moveTo>
                  <a:lnTo>
                    <a:pt x="2292023" y="8254"/>
                  </a:lnTo>
                  <a:lnTo>
                    <a:pt x="2291936" y="16890"/>
                  </a:lnTo>
                  <a:lnTo>
                    <a:pt x="2288636" y="20192"/>
                  </a:lnTo>
                  <a:lnTo>
                    <a:pt x="2284386" y="20192"/>
                  </a:lnTo>
                  <a:lnTo>
                    <a:pt x="2295822" y="20319"/>
                  </a:lnTo>
                  <a:lnTo>
                    <a:pt x="2307261" y="20700"/>
                  </a:lnTo>
                  <a:lnTo>
                    <a:pt x="2318694" y="21208"/>
                  </a:lnTo>
                  <a:lnTo>
                    <a:pt x="2334358" y="22098"/>
                  </a:lnTo>
                  <a:lnTo>
                    <a:pt x="2325871" y="21589"/>
                  </a:lnTo>
                  <a:lnTo>
                    <a:pt x="2322731" y="18161"/>
                  </a:lnTo>
                  <a:lnTo>
                    <a:pt x="2322852" y="13588"/>
                  </a:lnTo>
                  <a:lnTo>
                    <a:pt x="2323069" y="9525"/>
                  </a:lnTo>
                  <a:lnTo>
                    <a:pt x="2326660" y="6254"/>
                  </a:lnTo>
                  <a:lnTo>
                    <a:pt x="2319293" y="5841"/>
                  </a:lnTo>
                  <a:lnTo>
                    <a:pt x="2307635" y="5333"/>
                  </a:lnTo>
                  <a:lnTo>
                    <a:pt x="2295973" y="4952"/>
                  </a:lnTo>
                  <a:lnTo>
                    <a:pt x="2288608" y="4872"/>
                  </a:lnTo>
                  <a:close/>
                </a:path>
                <a:path w="2689225" h="48894">
                  <a:moveTo>
                    <a:pt x="2326660" y="6254"/>
                  </a:moveTo>
                  <a:lnTo>
                    <a:pt x="2323069" y="9525"/>
                  </a:lnTo>
                  <a:lnTo>
                    <a:pt x="2322852" y="13588"/>
                  </a:lnTo>
                  <a:lnTo>
                    <a:pt x="2322731" y="18161"/>
                  </a:lnTo>
                  <a:lnTo>
                    <a:pt x="2325871" y="21589"/>
                  </a:lnTo>
                  <a:lnTo>
                    <a:pt x="2334397" y="22062"/>
                  </a:lnTo>
                  <a:lnTo>
                    <a:pt x="2337983" y="18795"/>
                  </a:lnTo>
                  <a:lnTo>
                    <a:pt x="2338355" y="11937"/>
                  </a:lnTo>
                  <a:lnTo>
                    <a:pt x="2338325" y="10287"/>
                  </a:lnTo>
                  <a:lnTo>
                    <a:pt x="2335181" y="6730"/>
                  </a:lnTo>
                  <a:lnTo>
                    <a:pt x="2326660" y="6254"/>
                  </a:lnTo>
                  <a:close/>
                </a:path>
                <a:path w="2689225" h="48894">
                  <a:moveTo>
                    <a:pt x="907758" y="21121"/>
                  </a:moveTo>
                  <a:lnTo>
                    <a:pt x="908728" y="21208"/>
                  </a:lnTo>
                  <a:lnTo>
                    <a:pt x="910707" y="21314"/>
                  </a:lnTo>
                  <a:lnTo>
                    <a:pt x="907758" y="21121"/>
                  </a:lnTo>
                  <a:close/>
                </a:path>
                <a:path w="2689225" h="48894">
                  <a:moveTo>
                    <a:pt x="2258933" y="5461"/>
                  </a:moveTo>
                  <a:lnTo>
                    <a:pt x="2254687" y="5587"/>
                  </a:lnTo>
                  <a:lnTo>
                    <a:pt x="2250427" y="5857"/>
                  </a:lnTo>
                  <a:lnTo>
                    <a:pt x="2247277" y="9270"/>
                  </a:lnTo>
                  <a:lnTo>
                    <a:pt x="2247166" y="9525"/>
                  </a:lnTo>
                  <a:lnTo>
                    <a:pt x="2247534" y="17525"/>
                  </a:lnTo>
                  <a:lnTo>
                    <a:pt x="2247656" y="18003"/>
                  </a:lnTo>
                  <a:lnTo>
                    <a:pt x="2251152" y="21208"/>
                  </a:lnTo>
                  <a:lnTo>
                    <a:pt x="2255397" y="20954"/>
                  </a:lnTo>
                  <a:lnTo>
                    <a:pt x="2259663" y="20805"/>
                  </a:lnTo>
                  <a:lnTo>
                    <a:pt x="2262813" y="17271"/>
                  </a:lnTo>
                  <a:lnTo>
                    <a:pt x="2262688" y="12064"/>
                  </a:lnTo>
                  <a:lnTo>
                    <a:pt x="2262533" y="8762"/>
                  </a:lnTo>
                  <a:lnTo>
                    <a:pt x="2258933" y="5461"/>
                  </a:lnTo>
                  <a:close/>
                </a:path>
                <a:path w="2689225" h="48894">
                  <a:moveTo>
                    <a:pt x="2255397" y="20954"/>
                  </a:moveTo>
                  <a:lnTo>
                    <a:pt x="2251152" y="21208"/>
                  </a:lnTo>
                  <a:lnTo>
                    <a:pt x="2251437" y="21208"/>
                  </a:lnTo>
                  <a:lnTo>
                    <a:pt x="2255397" y="20954"/>
                  </a:lnTo>
                  <a:close/>
                </a:path>
                <a:path w="2689225" h="48894">
                  <a:moveTo>
                    <a:pt x="904487" y="20827"/>
                  </a:moveTo>
                  <a:lnTo>
                    <a:pt x="907758" y="21121"/>
                  </a:lnTo>
                  <a:lnTo>
                    <a:pt x="904487" y="20827"/>
                  </a:lnTo>
                  <a:close/>
                </a:path>
                <a:path w="2689225" h="48894">
                  <a:moveTo>
                    <a:pt x="2018141" y="17962"/>
                  </a:moveTo>
                  <a:lnTo>
                    <a:pt x="2007440" y="18672"/>
                  </a:lnTo>
                  <a:lnTo>
                    <a:pt x="1983198" y="20193"/>
                  </a:lnTo>
                  <a:lnTo>
                    <a:pt x="1970111" y="20827"/>
                  </a:lnTo>
                  <a:lnTo>
                    <a:pt x="1965864" y="20954"/>
                  </a:lnTo>
                  <a:lnTo>
                    <a:pt x="1974356" y="20700"/>
                  </a:lnTo>
                  <a:lnTo>
                    <a:pt x="2015765" y="20700"/>
                  </a:lnTo>
                  <a:lnTo>
                    <a:pt x="2018141" y="17962"/>
                  </a:lnTo>
                  <a:close/>
                </a:path>
                <a:path w="2689225" h="48894">
                  <a:moveTo>
                    <a:pt x="2259663" y="20805"/>
                  </a:moveTo>
                  <a:lnTo>
                    <a:pt x="2255397" y="20954"/>
                  </a:lnTo>
                  <a:lnTo>
                    <a:pt x="2259643" y="20827"/>
                  </a:lnTo>
                  <a:close/>
                </a:path>
                <a:path w="2689225" h="48894">
                  <a:moveTo>
                    <a:pt x="376365" y="20293"/>
                  </a:moveTo>
                  <a:lnTo>
                    <a:pt x="380886" y="20846"/>
                  </a:lnTo>
                  <a:lnTo>
                    <a:pt x="376365" y="20293"/>
                  </a:lnTo>
                  <a:close/>
                </a:path>
                <a:path w="2689225" h="48894">
                  <a:moveTo>
                    <a:pt x="2279450" y="5461"/>
                  </a:moveTo>
                  <a:lnTo>
                    <a:pt x="2258933" y="5461"/>
                  </a:lnTo>
                  <a:lnTo>
                    <a:pt x="2262533" y="8762"/>
                  </a:lnTo>
                  <a:lnTo>
                    <a:pt x="2262688" y="12064"/>
                  </a:lnTo>
                  <a:lnTo>
                    <a:pt x="2262813" y="17271"/>
                  </a:lnTo>
                  <a:lnTo>
                    <a:pt x="2259663" y="20805"/>
                  </a:lnTo>
                  <a:lnTo>
                    <a:pt x="2269888" y="20446"/>
                  </a:lnTo>
                  <a:lnTo>
                    <a:pt x="2280083" y="20268"/>
                  </a:lnTo>
                  <a:lnTo>
                    <a:pt x="2276734" y="16950"/>
                  </a:lnTo>
                  <a:lnTo>
                    <a:pt x="2276755" y="8254"/>
                  </a:lnTo>
                  <a:lnTo>
                    <a:pt x="2279450" y="5461"/>
                  </a:lnTo>
                  <a:close/>
                </a:path>
                <a:path w="2689225" h="48894">
                  <a:moveTo>
                    <a:pt x="2284383" y="20193"/>
                  </a:moveTo>
                  <a:lnTo>
                    <a:pt x="2280083" y="20268"/>
                  </a:lnTo>
                  <a:lnTo>
                    <a:pt x="2284383" y="20193"/>
                  </a:lnTo>
                  <a:close/>
                </a:path>
                <a:path w="2689225" h="48894">
                  <a:moveTo>
                    <a:pt x="372428" y="19812"/>
                  </a:moveTo>
                  <a:lnTo>
                    <a:pt x="372299" y="19914"/>
                  </a:lnTo>
                  <a:lnTo>
                    <a:pt x="376365" y="20293"/>
                  </a:lnTo>
                  <a:lnTo>
                    <a:pt x="372428" y="19812"/>
                  </a:lnTo>
                  <a:close/>
                </a:path>
                <a:path w="2689225" h="48894">
                  <a:moveTo>
                    <a:pt x="2284311" y="4825"/>
                  </a:moveTo>
                  <a:lnTo>
                    <a:pt x="2279991" y="4900"/>
                  </a:lnTo>
                  <a:lnTo>
                    <a:pt x="2276755" y="8254"/>
                  </a:lnTo>
                  <a:lnTo>
                    <a:pt x="2276734" y="16950"/>
                  </a:lnTo>
                  <a:lnTo>
                    <a:pt x="2280083" y="20268"/>
                  </a:lnTo>
                  <a:lnTo>
                    <a:pt x="2284385" y="20192"/>
                  </a:lnTo>
                  <a:lnTo>
                    <a:pt x="2288636" y="20192"/>
                  </a:lnTo>
                  <a:lnTo>
                    <a:pt x="2291936" y="16890"/>
                  </a:lnTo>
                  <a:lnTo>
                    <a:pt x="2292023" y="8254"/>
                  </a:lnTo>
                  <a:lnTo>
                    <a:pt x="2288608" y="4872"/>
                  </a:lnTo>
                  <a:lnTo>
                    <a:pt x="2284311" y="4825"/>
                  </a:lnTo>
                  <a:close/>
                </a:path>
                <a:path w="2689225" h="48894">
                  <a:moveTo>
                    <a:pt x="463834" y="19366"/>
                  </a:moveTo>
                  <a:lnTo>
                    <a:pt x="463105" y="19430"/>
                  </a:lnTo>
                  <a:lnTo>
                    <a:pt x="463834" y="19366"/>
                  </a:lnTo>
                  <a:close/>
                </a:path>
                <a:path w="2689225" h="48894">
                  <a:moveTo>
                    <a:pt x="471560" y="18541"/>
                  </a:moveTo>
                  <a:lnTo>
                    <a:pt x="463834" y="19366"/>
                  </a:lnTo>
                  <a:lnTo>
                    <a:pt x="471722" y="18672"/>
                  </a:lnTo>
                  <a:lnTo>
                    <a:pt x="471560" y="18541"/>
                  </a:lnTo>
                  <a:close/>
                </a:path>
                <a:path w="2689225" h="48894">
                  <a:moveTo>
                    <a:pt x="716698" y="17540"/>
                  </a:moveTo>
                  <a:lnTo>
                    <a:pt x="705883" y="18161"/>
                  </a:lnTo>
                  <a:lnTo>
                    <a:pt x="694793" y="18414"/>
                  </a:lnTo>
                  <a:lnTo>
                    <a:pt x="712443" y="18414"/>
                  </a:lnTo>
                  <a:lnTo>
                    <a:pt x="716698" y="17540"/>
                  </a:lnTo>
                  <a:close/>
                </a:path>
                <a:path w="2689225" h="48894">
                  <a:moveTo>
                    <a:pt x="2626916" y="2945"/>
                  </a:moveTo>
                  <a:lnTo>
                    <a:pt x="2619160" y="3171"/>
                  </a:lnTo>
                  <a:lnTo>
                    <a:pt x="2616127" y="6350"/>
                  </a:lnTo>
                  <a:lnTo>
                    <a:pt x="2616011" y="15112"/>
                  </a:lnTo>
                  <a:lnTo>
                    <a:pt x="2619508" y="18414"/>
                  </a:lnTo>
                  <a:lnTo>
                    <a:pt x="2623723" y="18414"/>
                  </a:lnTo>
                  <a:lnTo>
                    <a:pt x="2628006" y="18287"/>
                  </a:lnTo>
                  <a:lnTo>
                    <a:pt x="2631274" y="14986"/>
                  </a:lnTo>
                  <a:lnTo>
                    <a:pt x="2631175" y="6254"/>
                  </a:lnTo>
                  <a:lnTo>
                    <a:pt x="2627906" y="3048"/>
                  </a:lnTo>
                  <a:lnTo>
                    <a:pt x="2623527" y="3048"/>
                  </a:lnTo>
                  <a:lnTo>
                    <a:pt x="2626916" y="2945"/>
                  </a:lnTo>
                  <a:close/>
                </a:path>
                <a:path w="2689225" h="48894">
                  <a:moveTo>
                    <a:pt x="2651904" y="2920"/>
                  </a:moveTo>
                  <a:lnTo>
                    <a:pt x="2627777" y="2920"/>
                  </a:lnTo>
                  <a:lnTo>
                    <a:pt x="2631175" y="6254"/>
                  </a:lnTo>
                  <a:lnTo>
                    <a:pt x="2631274" y="14986"/>
                  </a:lnTo>
                  <a:lnTo>
                    <a:pt x="2628006" y="18287"/>
                  </a:lnTo>
                  <a:lnTo>
                    <a:pt x="2623723" y="18414"/>
                  </a:lnTo>
                  <a:lnTo>
                    <a:pt x="2632625" y="18161"/>
                  </a:lnTo>
                  <a:lnTo>
                    <a:pt x="2641491" y="17779"/>
                  </a:lnTo>
                  <a:lnTo>
                    <a:pt x="2650342" y="17144"/>
                  </a:lnTo>
                  <a:lnTo>
                    <a:pt x="2654849" y="16690"/>
                  </a:lnTo>
                  <a:lnTo>
                    <a:pt x="2651091" y="13842"/>
                  </a:lnTo>
                  <a:lnTo>
                    <a:pt x="2650015" y="5333"/>
                  </a:lnTo>
                  <a:lnTo>
                    <a:pt x="2651904" y="2920"/>
                  </a:lnTo>
                  <a:close/>
                </a:path>
                <a:path w="2689225" h="48894">
                  <a:moveTo>
                    <a:pt x="860404" y="17399"/>
                  </a:moveTo>
                  <a:lnTo>
                    <a:pt x="859410" y="17399"/>
                  </a:lnTo>
                  <a:lnTo>
                    <a:pt x="867929" y="18097"/>
                  </a:lnTo>
                  <a:lnTo>
                    <a:pt x="860404" y="17399"/>
                  </a:lnTo>
                  <a:close/>
                </a:path>
                <a:path w="2689225" h="48894">
                  <a:moveTo>
                    <a:pt x="286117" y="17906"/>
                  </a:moveTo>
                  <a:lnTo>
                    <a:pt x="282500" y="17906"/>
                  </a:lnTo>
                  <a:lnTo>
                    <a:pt x="286117" y="17906"/>
                  </a:lnTo>
                  <a:close/>
                </a:path>
                <a:path w="2689225" h="48894">
                  <a:moveTo>
                    <a:pt x="2066997" y="14829"/>
                  </a:moveTo>
                  <a:lnTo>
                    <a:pt x="2059097" y="15239"/>
                  </a:lnTo>
                  <a:lnTo>
                    <a:pt x="2018189" y="17906"/>
                  </a:lnTo>
                  <a:lnTo>
                    <a:pt x="2026669" y="17399"/>
                  </a:lnTo>
                  <a:lnTo>
                    <a:pt x="2064709" y="17399"/>
                  </a:lnTo>
                  <a:lnTo>
                    <a:pt x="2066997" y="14829"/>
                  </a:lnTo>
                  <a:close/>
                </a:path>
                <a:path w="2689225" h="48894">
                  <a:moveTo>
                    <a:pt x="291018" y="17800"/>
                  </a:moveTo>
                  <a:lnTo>
                    <a:pt x="286748" y="17906"/>
                  </a:lnTo>
                  <a:lnTo>
                    <a:pt x="291133" y="17906"/>
                  </a:lnTo>
                  <a:close/>
                </a:path>
                <a:path w="2689225" h="48894">
                  <a:moveTo>
                    <a:pt x="331651" y="17652"/>
                  </a:moveTo>
                  <a:lnTo>
                    <a:pt x="327401" y="17652"/>
                  </a:lnTo>
                  <a:lnTo>
                    <a:pt x="331695" y="17697"/>
                  </a:lnTo>
                  <a:close/>
                </a:path>
                <a:path w="2689225" h="48894">
                  <a:moveTo>
                    <a:pt x="205829" y="17399"/>
                  </a:moveTo>
                  <a:lnTo>
                    <a:pt x="210070" y="17652"/>
                  </a:lnTo>
                  <a:lnTo>
                    <a:pt x="205829" y="17399"/>
                  </a:lnTo>
                  <a:close/>
                </a:path>
                <a:path w="2689225" h="48894">
                  <a:moveTo>
                    <a:pt x="743292" y="15916"/>
                  </a:moveTo>
                  <a:lnTo>
                    <a:pt x="741351" y="16001"/>
                  </a:lnTo>
                  <a:lnTo>
                    <a:pt x="721507" y="17144"/>
                  </a:lnTo>
                  <a:lnTo>
                    <a:pt x="718622" y="17144"/>
                  </a:lnTo>
                  <a:lnTo>
                    <a:pt x="716698" y="17540"/>
                  </a:lnTo>
                  <a:lnTo>
                    <a:pt x="720817" y="17271"/>
                  </a:lnTo>
                  <a:lnTo>
                    <a:pt x="740689" y="17271"/>
                  </a:lnTo>
                  <a:lnTo>
                    <a:pt x="741859" y="16001"/>
                  </a:lnTo>
                  <a:lnTo>
                    <a:pt x="743292" y="15916"/>
                  </a:lnTo>
                  <a:close/>
                </a:path>
                <a:path w="2689225" h="48894">
                  <a:moveTo>
                    <a:pt x="628033" y="17399"/>
                  </a:moveTo>
                  <a:lnTo>
                    <a:pt x="627872" y="17399"/>
                  </a:lnTo>
                  <a:lnTo>
                    <a:pt x="632117" y="17525"/>
                  </a:lnTo>
                  <a:lnTo>
                    <a:pt x="628033" y="17399"/>
                  </a:lnTo>
                  <a:close/>
                </a:path>
                <a:path w="2689225" h="48894">
                  <a:moveTo>
                    <a:pt x="509741" y="16972"/>
                  </a:moveTo>
                  <a:lnTo>
                    <a:pt x="503969" y="17017"/>
                  </a:lnTo>
                  <a:lnTo>
                    <a:pt x="508218" y="17017"/>
                  </a:lnTo>
                  <a:lnTo>
                    <a:pt x="509741" y="16972"/>
                  </a:lnTo>
                  <a:close/>
                </a:path>
                <a:path w="2689225" h="48894">
                  <a:moveTo>
                    <a:pt x="512468" y="16890"/>
                  </a:moveTo>
                  <a:lnTo>
                    <a:pt x="509741" y="16972"/>
                  </a:lnTo>
                  <a:lnTo>
                    <a:pt x="512528" y="16950"/>
                  </a:lnTo>
                  <a:close/>
                </a:path>
                <a:path w="2689225" h="48894">
                  <a:moveTo>
                    <a:pt x="2659161" y="16255"/>
                  </a:moveTo>
                  <a:lnTo>
                    <a:pt x="2654849" y="16690"/>
                  </a:lnTo>
                  <a:lnTo>
                    <a:pt x="2659161" y="16255"/>
                  </a:lnTo>
                  <a:close/>
                </a:path>
                <a:path w="2689225" h="48894">
                  <a:moveTo>
                    <a:pt x="2661609" y="524"/>
                  </a:moveTo>
                  <a:lnTo>
                    <a:pt x="2652997" y="1524"/>
                  </a:lnTo>
                  <a:lnTo>
                    <a:pt x="2650015" y="5333"/>
                  </a:lnTo>
                  <a:lnTo>
                    <a:pt x="2651091" y="13842"/>
                  </a:lnTo>
                  <a:lnTo>
                    <a:pt x="2654849" y="16690"/>
                  </a:lnTo>
                  <a:lnTo>
                    <a:pt x="2659161" y="16255"/>
                  </a:lnTo>
                  <a:lnTo>
                    <a:pt x="2663499" y="15587"/>
                  </a:lnTo>
                  <a:lnTo>
                    <a:pt x="2666262" y="11937"/>
                  </a:lnTo>
                  <a:lnTo>
                    <a:pt x="2666146" y="10160"/>
                  </a:lnTo>
                  <a:lnTo>
                    <a:pt x="2665282" y="3428"/>
                  </a:lnTo>
                  <a:lnTo>
                    <a:pt x="2661609" y="524"/>
                  </a:lnTo>
                  <a:close/>
                </a:path>
                <a:path w="2689225" h="48894">
                  <a:moveTo>
                    <a:pt x="2663499" y="15587"/>
                  </a:moveTo>
                  <a:lnTo>
                    <a:pt x="2659161" y="16255"/>
                  </a:lnTo>
                  <a:lnTo>
                    <a:pt x="2663377" y="15748"/>
                  </a:lnTo>
                  <a:lnTo>
                    <a:pt x="2663499" y="15587"/>
                  </a:lnTo>
                  <a:close/>
                </a:path>
                <a:path w="2689225" h="48894">
                  <a:moveTo>
                    <a:pt x="782239" y="14934"/>
                  </a:moveTo>
                  <a:lnTo>
                    <a:pt x="766328" y="15112"/>
                  </a:lnTo>
                  <a:lnTo>
                    <a:pt x="756213" y="15366"/>
                  </a:lnTo>
                  <a:lnTo>
                    <a:pt x="746105" y="15748"/>
                  </a:lnTo>
                  <a:lnTo>
                    <a:pt x="743292" y="15916"/>
                  </a:lnTo>
                  <a:lnTo>
                    <a:pt x="749977" y="15620"/>
                  </a:lnTo>
                  <a:lnTo>
                    <a:pt x="781581" y="15620"/>
                  </a:lnTo>
                  <a:lnTo>
                    <a:pt x="782239" y="14934"/>
                  </a:lnTo>
                  <a:close/>
                </a:path>
                <a:path w="2689225" h="48894">
                  <a:moveTo>
                    <a:pt x="2670880" y="0"/>
                  </a:moveTo>
                  <a:lnTo>
                    <a:pt x="2664025" y="253"/>
                  </a:lnTo>
                  <a:lnTo>
                    <a:pt x="2661609" y="524"/>
                  </a:lnTo>
                  <a:lnTo>
                    <a:pt x="2665282" y="3428"/>
                  </a:lnTo>
                  <a:lnTo>
                    <a:pt x="2666146" y="10160"/>
                  </a:lnTo>
                  <a:lnTo>
                    <a:pt x="2666262" y="11937"/>
                  </a:lnTo>
                  <a:lnTo>
                    <a:pt x="2663499" y="15587"/>
                  </a:lnTo>
                  <a:lnTo>
                    <a:pt x="2665753" y="15239"/>
                  </a:lnTo>
                  <a:lnTo>
                    <a:pt x="2689229" y="7238"/>
                  </a:lnTo>
                  <a:lnTo>
                    <a:pt x="2689111" y="6530"/>
                  </a:lnTo>
                  <a:lnTo>
                    <a:pt x="2687889" y="2666"/>
                  </a:lnTo>
                  <a:lnTo>
                    <a:pt x="2686373" y="1396"/>
                  </a:lnTo>
                  <a:lnTo>
                    <a:pt x="2684526" y="1015"/>
                  </a:lnTo>
                  <a:lnTo>
                    <a:pt x="2677729" y="253"/>
                  </a:lnTo>
                  <a:lnTo>
                    <a:pt x="2670880" y="0"/>
                  </a:lnTo>
                  <a:close/>
                </a:path>
                <a:path w="2689225" h="48894">
                  <a:moveTo>
                    <a:pt x="826727" y="15112"/>
                  </a:moveTo>
                  <a:lnTo>
                    <a:pt x="831074" y="15351"/>
                  </a:lnTo>
                  <a:lnTo>
                    <a:pt x="826727" y="15112"/>
                  </a:lnTo>
                  <a:close/>
                </a:path>
                <a:path w="2689225" h="48894">
                  <a:moveTo>
                    <a:pt x="822481" y="14986"/>
                  </a:moveTo>
                  <a:lnTo>
                    <a:pt x="826727" y="15112"/>
                  </a:lnTo>
                  <a:lnTo>
                    <a:pt x="822481" y="14986"/>
                  </a:lnTo>
                  <a:close/>
                </a:path>
                <a:path w="2689225" h="48894">
                  <a:moveTo>
                    <a:pt x="806647" y="14731"/>
                  </a:moveTo>
                  <a:lnTo>
                    <a:pt x="796602" y="14731"/>
                  </a:lnTo>
                  <a:lnTo>
                    <a:pt x="782312" y="14858"/>
                  </a:lnTo>
                  <a:lnTo>
                    <a:pt x="816690" y="14858"/>
                  </a:lnTo>
                  <a:lnTo>
                    <a:pt x="806647" y="14731"/>
                  </a:lnTo>
                  <a:close/>
                </a:path>
                <a:path w="2689225" h="48894">
                  <a:moveTo>
                    <a:pt x="2071329" y="14604"/>
                  </a:moveTo>
                  <a:lnTo>
                    <a:pt x="2067084" y="14731"/>
                  </a:lnTo>
                  <a:lnTo>
                    <a:pt x="2071329" y="14604"/>
                  </a:lnTo>
                  <a:close/>
                </a:path>
                <a:path w="2689225" h="48894">
                  <a:moveTo>
                    <a:pt x="172345" y="14350"/>
                  </a:moveTo>
                  <a:lnTo>
                    <a:pt x="171984" y="14350"/>
                  </a:lnTo>
                  <a:lnTo>
                    <a:pt x="176093" y="14762"/>
                  </a:lnTo>
                  <a:lnTo>
                    <a:pt x="172345" y="14350"/>
                  </a:lnTo>
                  <a:close/>
                </a:path>
                <a:path w="2689225" h="48894">
                  <a:moveTo>
                    <a:pt x="2075574" y="14350"/>
                  </a:moveTo>
                  <a:lnTo>
                    <a:pt x="2071329" y="14604"/>
                  </a:lnTo>
                  <a:lnTo>
                    <a:pt x="2075629" y="14400"/>
                  </a:lnTo>
                  <a:close/>
                </a:path>
                <a:path w="2689225" h="48894">
                  <a:moveTo>
                    <a:pt x="41182" y="12826"/>
                  </a:moveTo>
                  <a:lnTo>
                    <a:pt x="32327" y="13462"/>
                  </a:lnTo>
                  <a:lnTo>
                    <a:pt x="23460" y="13969"/>
                  </a:lnTo>
                  <a:lnTo>
                    <a:pt x="14585" y="14350"/>
                  </a:lnTo>
                  <a:lnTo>
                    <a:pt x="5706" y="14477"/>
                  </a:lnTo>
                  <a:lnTo>
                    <a:pt x="36327" y="14477"/>
                  </a:lnTo>
                  <a:lnTo>
                    <a:pt x="37407" y="13207"/>
                  </a:lnTo>
                  <a:lnTo>
                    <a:pt x="41182" y="12826"/>
                  </a:lnTo>
                  <a:close/>
                </a:path>
                <a:path w="2689225" h="48894">
                  <a:moveTo>
                    <a:pt x="2158213" y="12826"/>
                  </a:moveTo>
                  <a:lnTo>
                    <a:pt x="2116643" y="13604"/>
                  </a:lnTo>
                  <a:lnTo>
                    <a:pt x="2153374" y="13588"/>
                  </a:lnTo>
                  <a:lnTo>
                    <a:pt x="2153966" y="12953"/>
                  </a:lnTo>
                  <a:lnTo>
                    <a:pt x="2158213" y="12826"/>
                  </a:lnTo>
                  <a:close/>
                </a:path>
                <a:path w="2689225" h="48894">
                  <a:moveTo>
                    <a:pt x="84183" y="10794"/>
                  </a:moveTo>
                  <a:lnTo>
                    <a:pt x="73422" y="11049"/>
                  </a:lnTo>
                  <a:lnTo>
                    <a:pt x="62666" y="11429"/>
                  </a:lnTo>
                  <a:lnTo>
                    <a:pt x="51918" y="12064"/>
                  </a:lnTo>
                  <a:lnTo>
                    <a:pt x="41182" y="12826"/>
                  </a:lnTo>
                  <a:lnTo>
                    <a:pt x="45146" y="12573"/>
                  </a:lnTo>
                  <a:lnTo>
                    <a:pt x="78469" y="12573"/>
                  </a:lnTo>
                  <a:lnTo>
                    <a:pt x="80099" y="10921"/>
                  </a:lnTo>
                  <a:lnTo>
                    <a:pt x="85096" y="10822"/>
                  </a:lnTo>
                  <a:lnTo>
                    <a:pt x="84183" y="10794"/>
                  </a:lnTo>
                  <a:close/>
                </a:path>
                <a:path w="2689225" h="48894">
                  <a:moveTo>
                    <a:pt x="2162460" y="12573"/>
                  </a:moveTo>
                  <a:lnTo>
                    <a:pt x="2158213" y="12826"/>
                  </a:lnTo>
                  <a:lnTo>
                    <a:pt x="2162491" y="12602"/>
                  </a:lnTo>
                  <a:close/>
                </a:path>
                <a:path w="2689225" h="48894">
                  <a:moveTo>
                    <a:pt x="122981" y="10667"/>
                  </a:moveTo>
                  <a:lnTo>
                    <a:pt x="120522" y="10667"/>
                  </a:lnTo>
                  <a:lnTo>
                    <a:pt x="123031" y="10720"/>
                  </a:lnTo>
                  <a:close/>
                </a:path>
                <a:path w="2689225" h="48894">
                  <a:moveTo>
                    <a:pt x="114483" y="10540"/>
                  </a:moveTo>
                  <a:lnTo>
                    <a:pt x="118740" y="10667"/>
                  </a:lnTo>
                  <a:lnTo>
                    <a:pt x="120522" y="10667"/>
                  </a:lnTo>
                  <a:lnTo>
                    <a:pt x="114483" y="10540"/>
                  </a:lnTo>
                  <a:close/>
                </a:path>
                <a:path w="2689225" h="48894">
                  <a:moveTo>
                    <a:pt x="2453003" y="9778"/>
                  </a:moveTo>
                  <a:lnTo>
                    <a:pt x="2452072" y="9778"/>
                  </a:lnTo>
                  <a:lnTo>
                    <a:pt x="2457582" y="9855"/>
                  </a:lnTo>
                  <a:lnTo>
                    <a:pt x="2453003" y="9778"/>
                  </a:lnTo>
                  <a:close/>
                </a:path>
                <a:path w="2689225" h="48894">
                  <a:moveTo>
                    <a:pt x="2205924" y="9344"/>
                  </a:moveTo>
                  <a:lnTo>
                    <a:pt x="2202325" y="9651"/>
                  </a:lnTo>
                  <a:lnTo>
                    <a:pt x="2205924" y="9344"/>
                  </a:lnTo>
                  <a:close/>
                </a:path>
                <a:path w="2689225" h="48894">
                  <a:moveTo>
                    <a:pt x="2210790" y="8889"/>
                  </a:moveTo>
                  <a:lnTo>
                    <a:pt x="2205924" y="9344"/>
                  </a:lnTo>
                  <a:lnTo>
                    <a:pt x="2210832" y="8926"/>
                  </a:lnTo>
                  <a:close/>
                </a:path>
                <a:path w="2689225" h="48894">
                  <a:moveTo>
                    <a:pt x="2417028" y="9143"/>
                  </a:moveTo>
                  <a:lnTo>
                    <a:pt x="2408529" y="9143"/>
                  </a:lnTo>
                  <a:lnTo>
                    <a:pt x="2417097" y="9215"/>
                  </a:lnTo>
                  <a:close/>
                </a:path>
                <a:path w="2689225" h="48894">
                  <a:moveTo>
                    <a:pt x="2376234" y="8508"/>
                  </a:moveTo>
                  <a:lnTo>
                    <a:pt x="2376032" y="8508"/>
                  </a:lnTo>
                  <a:lnTo>
                    <a:pt x="2384536" y="8770"/>
                  </a:lnTo>
                  <a:lnTo>
                    <a:pt x="2376234" y="8508"/>
                  </a:lnTo>
                  <a:close/>
                </a:path>
                <a:path w="2689225" h="48894">
                  <a:moveTo>
                    <a:pt x="2570620" y="6985"/>
                  </a:moveTo>
                  <a:lnTo>
                    <a:pt x="2566397" y="7365"/>
                  </a:lnTo>
                  <a:lnTo>
                    <a:pt x="2570620" y="6985"/>
                  </a:lnTo>
                  <a:close/>
                </a:path>
                <a:path w="2689225" h="48894">
                  <a:moveTo>
                    <a:pt x="2574844" y="6476"/>
                  </a:moveTo>
                  <a:lnTo>
                    <a:pt x="2570620" y="6985"/>
                  </a:lnTo>
                  <a:lnTo>
                    <a:pt x="2574911" y="6530"/>
                  </a:lnTo>
                  <a:close/>
                </a:path>
                <a:path w="2689225" h="48894">
                  <a:moveTo>
                    <a:pt x="2254687" y="5587"/>
                  </a:moveTo>
                  <a:lnTo>
                    <a:pt x="2250442" y="5841"/>
                  </a:lnTo>
                  <a:lnTo>
                    <a:pt x="2254687" y="5587"/>
                  </a:lnTo>
                  <a:close/>
                </a:path>
                <a:path w="2689225" h="48894">
                  <a:moveTo>
                    <a:pt x="2279991" y="4900"/>
                  </a:moveTo>
                  <a:lnTo>
                    <a:pt x="2269495" y="5079"/>
                  </a:lnTo>
                  <a:lnTo>
                    <a:pt x="2254687" y="5587"/>
                  </a:lnTo>
                  <a:lnTo>
                    <a:pt x="2258933" y="5461"/>
                  </a:lnTo>
                  <a:lnTo>
                    <a:pt x="2279450" y="5461"/>
                  </a:lnTo>
                  <a:lnTo>
                    <a:pt x="2279991" y="4900"/>
                  </a:lnTo>
                  <a:close/>
                </a:path>
                <a:path w="2689225" h="48894">
                  <a:moveTo>
                    <a:pt x="2284311" y="4825"/>
                  </a:moveTo>
                  <a:lnTo>
                    <a:pt x="2280062" y="4825"/>
                  </a:lnTo>
                  <a:lnTo>
                    <a:pt x="2284311" y="4825"/>
                  </a:lnTo>
                  <a:close/>
                </a:path>
                <a:path w="2689225" h="48894">
                  <a:moveTo>
                    <a:pt x="2288561" y="4825"/>
                  </a:moveTo>
                  <a:lnTo>
                    <a:pt x="2284311" y="4825"/>
                  </a:lnTo>
                  <a:lnTo>
                    <a:pt x="2288608" y="4872"/>
                  </a:lnTo>
                  <a:close/>
                </a:path>
                <a:path w="2689225" h="48894">
                  <a:moveTo>
                    <a:pt x="2623400" y="3048"/>
                  </a:moveTo>
                  <a:lnTo>
                    <a:pt x="2619278" y="3048"/>
                  </a:lnTo>
                  <a:lnTo>
                    <a:pt x="2623400" y="3048"/>
                  </a:lnTo>
                  <a:close/>
                </a:path>
                <a:path w="2689225" h="48894">
                  <a:moveTo>
                    <a:pt x="2627777" y="2920"/>
                  </a:moveTo>
                  <a:lnTo>
                    <a:pt x="2623527" y="3048"/>
                  </a:lnTo>
                  <a:lnTo>
                    <a:pt x="2627906" y="3048"/>
                  </a:lnTo>
                  <a:lnTo>
                    <a:pt x="2627777" y="2920"/>
                  </a:lnTo>
                  <a:close/>
                </a:path>
                <a:path w="2689225" h="48894">
                  <a:moveTo>
                    <a:pt x="2657213" y="1015"/>
                  </a:moveTo>
                  <a:lnTo>
                    <a:pt x="2648822" y="1904"/>
                  </a:lnTo>
                  <a:lnTo>
                    <a:pt x="2640400" y="2412"/>
                  </a:lnTo>
                  <a:lnTo>
                    <a:pt x="2631964" y="2793"/>
                  </a:lnTo>
                  <a:lnTo>
                    <a:pt x="2626916" y="2945"/>
                  </a:lnTo>
                  <a:lnTo>
                    <a:pt x="2627777" y="2920"/>
                  </a:lnTo>
                  <a:lnTo>
                    <a:pt x="2651904" y="2920"/>
                  </a:lnTo>
                  <a:lnTo>
                    <a:pt x="2652997" y="1524"/>
                  </a:lnTo>
                  <a:lnTo>
                    <a:pt x="2657213" y="1015"/>
                  </a:lnTo>
                  <a:close/>
                </a:path>
                <a:path w="2689225" h="48894">
                  <a:moveTo>
                    <a:pt x="2661428" y="380"/>
                  </a:moveTo>
                  <a:lnTo>
                    <a:pt x="2657213" y="1015"/>
                  </a:lnTo>
                  <a:lnTo>
                    <a:pt x="2661609" y="524"/>
                  </a:lnTo>
                  <a:lnTo>
                    <a:pt x="2661428" y="38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1232">
              <a:extLst>
                <a:ext uri="{FF2B5EF4-FFF2-40B4-BE49-F238E27FC236}">
                  <a16:creationId xmlns:a16="http://schemas.microsoft.com/office/drawing/2014/main" id="{49742B9C-1737-94D8-2A8E-2FCFBCBDE400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93387" y="109679"/>
              <a:ext cx="370113" cy="129765"/>
            </a:xfrm>
            <a:prstGeom prst="rect">
              <a:avLst/>
            </a:prstGeom>
          </p:spPr>
        </p:pic>
        <p:pic>
          <p:nvPicPr>
            <p:cNvPr id="47" name="object 1233">
              <a:extLst>
                <a:ext uri="{FF2B5EF4-FFF2-40B4-BE49-F238E27FC236}">
                  <a16:creationId xmlns:a16="http://schemas.microsoft.com/office/drawing/2014/main" id="{5A853CCF-B831-E868-C523-5E20C4ADF989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32412" y="136460"/>
              <a:ext cx="87829" cy="99753"/>
            </a:xfrm>
            <a:prstGeom prst="rect">
              <a:avLst/>
            </a:prstGeom>
          </p:spPr>
        </p:pic>
        <p:pic>
          <p:nvPicPr>
            <p:cNvPr id="48" name="object 1234">
              <a:extLst>
                <a:ext uri="{FF2B5EF4-FFF2-40B4-BE49-F238E27FC236}">
                  <a16:creationId xmlns:a16="http://schemas.microsoft.com/office/drawing/2014/main" id="{35994FF5-EB24-6D88-B1F2-CDAA3875F6B6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01845" y="139132"/>
              <a:ext cx="94338" cy="112464"/>
            </a:xfrm>
            <a:prstGeom prst="rect">
              <a:avLst/>
            </a:prstGeom>
          </p:spPr>
        </p:pic>
        <p:pic>
          <p:nvPicPr>
            <p:cNvPr id="49" name="object 1235">
              <a:extLst>
                <a:ext uri="{FF2B5EF4-FFF2-40B4-BE49-F238E27FC236}">
                  <a16:creationId xmlns:a16="http://schemas.microsoft.com/office/drawing/2014/main" id="{A6BD109B-46E0-AE28-C8DC-527BA655B095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66329" y="571695"/>
              <a:ext cx="932897" cy="268321"/>
            </a:xfrm>
            <a:prstGeom prst="rect">
              <a:avLst/>
            </a:prstGeom>
          </p:spPr>
        </p:pic>
        <p:pic>
          <p:nvPicPr>
            <p:cNvPr id="50" name="object 1236">
              <a:extLst>
                <a:ext uri="{FF2B5EF4-FFF2-40B4-BE49-F238E27FC236}">
                  <a16:creationId xmlns:a16="http://schemas.microsoft.com/office/drawing/2014/main" id="{963837B6-21D2-18CC-32E9-4E760CD779D2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09375" y="1329467"/>
              <a:ext cx="103324" cy="56386"/>
            </a:xfrm>
            <a:prstGeom prst="rect">
              <a:avLst/>
            </a:prstGeom>
          </p:spPr>
        </p:pic>
        <p:pic>
          <p:nvPicPr>
            <p:cNvPr id="51" name="object 1237">
              <a:extLst>
                <a:ext uri="{FF2B5EF4-FFF2-40B4-BE49-F238E27FC236}">
                  <a16:creationId xmlns:a16="http://schemas.microsoft.com/office/drawing/2014/main" id="{715CB13D-DA8B-F498-A521-6BFE6350CAE3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91654" y="668954"/>
              <a:ext cx="455417" cy="719160"/>
            </a:xfrm>
            <a:prstGeom prst="rect">
              <a:avLst/>
            </a:prstGeom>
          </p:spPr>
        </p:pic>
        <p:pic>
          <p:nvPicPr>
            <p:cNvPr id="52" name="object 1238">
              <a:extLst>
                <a:ext uri="{FF2B5EF4-FFF2-40B4-BE49-F238E27FC236}">
                  <a16:creationId xmlns:a16="http://schemas.microsoft.com/office/drawing/2014/main" id="{1B4EE337-A2BB-046C-7C49-45BAB43E927A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18693" y="1234744"/>
              <a:ext cx="289203" cy="138145"/>
            </a:xfrm>
            <a:prstGeom prst="rect">
              <a:avLst/>
            </a:prstGeom>
          </p:spPr>
        </p:pic>
        <p:pic>
          <p:nvPicPr>
            <p:cNvPr id="53" name="object 1239">
              <a:extLst>
                <a:ext uri="{FF2B5EF4-FFF2-40B4-BE49-F238E27FC236}">
                  <a16:creationId xmlns:a16="http://schemas.microsoft.com/office/drawing/2014/main" id="{5EC9E7C1-B5FC-629E-C034-C4E645606258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2232" y="1681462"/>
              <a:ext cx="59494" cy="145752"/>
            </a:xfrm>
            <a:prstGeom prst="rect">
              <a:avLst/>
            </a:prstGeom>
          </p:spPr>
        </p:pic>
        <p:pic>
          <p:nvPicPr>
            <p:cNvPr id="54" name="object 1240">
              <a:extLst>
                <a:ext uri="{FF2B5EF4-FFF2-40B4-BE49-F238E27FC236}">
                  <a16:creationId xmlns:a16="http://schemas.microsoft.com/office/drawing/2014/main" id="{8616A6D2-FB4F-A77B-13FC-C9DBD22E7766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0052" y="1686716"/>
              <a:ext cx="100695" cy="152683"/>
            </a:xfrm>
            <a:prstGeom prst="rect">
              <a:avLst/>
            </a:prstGeom>
          </p:spPr>
        </p:pic>
        <p:pic>
          <p:nvPicPr>
            <p:cNvPr id="55" name="object 1241">
              <a:extLst>
                <a:ext uri="{FF2B5EF4-FFF2-40B4-BE49-F238E27FC236}">
                  <a16:creationId xmlns:a16="http://schemas.microsoft.com/office/drawing/2014/main" id="{9AA6918D-D2E2-2C88-F5D3-A5E0F3EA16C3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8675" y="1675684"/>
              <a:ext cx="139817" cy="164020"/>
            </a:xfrm>
            <a:prstGeom prst="rect">
              <a:avLst/>
            </a:prstGeom>
          </p:spPr>
        </p:pic>
        <p:pic>
          <p:nvPicPr>
            <p:cNvPr id="56" name="object 1242">
              <a:extLst>
                <a:ext uri="{FF2B5EF4-FFF2-40B4-BE49-F238E27FC236}">
                  <a16:creationId xmlns:a16="http://schemas.microsoft.com/office/drawing/2014/main" id="{0AA767E1-C550-4632-C200-BA8DE211FC60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7316" y="1935851"/>
              <a:ext cx="344972" cy="146596"/>
            </a:xfrm>
            <a:prstGeom prst="rect">
              <a:avLst/>
            </a:prstGeom>
          </p:spPr>
        </p:pic>
        <p:pic>
          <p:nvPicPr>
            <p:cNvPr id="57" name="object 1243">
              <a:extLst>
                <a:ext uri="{FF2B5EF4-FFF2-40B4-BE49-F238E27FC236}">
                  <a16:creationId xmlns:a16="http://schemas.microsoft.com/office/drawing/2014/main" id="{C2A67BE0-AEDE-C08B-2A50-FB1DE3EF4D07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7735" y="1936144"/>
              <a:ext cx="491846" cy="170534"/>
            </a:xfrm>
            <a:prstGeom prst="rect">
              <a:avLst/>
            </a:prstGeom>
          </p:spPr>
        </p:pic>
        <p:pic>
          <p:nvPicPr>
            <p:cNvPr id="58" name="object 1244">
              <a:extLst>
                <a:ext uri="{FF2B5EF4-FFF2-40B4-BE49-F238E27FC236}">
                  <a16:creationId xmlns:a16="http://schemas.microsoft.com/office/drawing/2014/main" id="{CDF0D02E-60BB-AB33-480B-7F5D266E8241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05783" y="1934236"/>
              <a:ext cx="232968" cy="180691"/>
            </a:xfrm>
            <a:prstGeom prst="rect">
              <a:avLst/>
            </a:prstGeom>
          </p:spPr>
        </p:pic>
        <p:pic>
          <p:nvPicPr>
            <p:cNvPr id="59" name="object 1245">
              <a:extLst>
                <a:ext uri="{FF2B5EF4-FFF2-40B4-BE49-F238E27FC236}">
                  <a16:creationId xmlns:a16="http://schemas.microsoft.com/office/drawing/2014/main" id="{74C6F740-92FF-7690-78F3-334553EA5C03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31294" y="1721121"/>
              <a:ext cx="127486" cy="160700"/>
            </a:xfrm>
            <a:prstGeom prst="rect">
              <a:avLst/>
            </a:prstGeom>
          </p:spPr>
        </p:pic>
        <p:pic>
          <p:nvPicPr>
            <p:cNvPr id="60" name="object 1246">
              <a:extLst>
                <a:ext uri="{FF2B5EF4-FFF2-40B4-BE49-F238E27FC236}">
                  <a16:creationId xmlns:a16="http://schemas.microsoft.com/office/drawing/2014/main" id="{0AB7C26C-C1BB-CB26-42CA-E28D3E42C8C6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89415" y="1741334"/>
              <a:ext cx="87457" cy="161289"/>
            </a:xfrm>
            <a:prstGeom prst="rect">
              <a:avLst/>
            </a:prstGeom>
          </p:spPr>
        </p:pic>
        <p:pic>
          <p:nvPicPr>
            <p:cNvPr id="61" name="object 1247">
              <a:extLst>
                <a:ext uri="{FF2B5EF4-FFF2-40B4-BE49-F238E27FC236}">
                  <a16:creationId xmlns:a16="http://schemas.microsoft.com/office/drawing/2014/main" id="{82C50E95-501D-DD49-27C8-7D2522FF972F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516362" y="1522262"/>
              <a:ext cx="124456" cy="574039"/>
            </a:xfrm>
            <a:prstGeom prst="rect">
              <a:avLst/>
            </a:prstGeom>
          </p:spPr>
        </p:pic>
        <p:pic>
          <p:nvPicPr>
            <p:cNvPr id="62" name="object 1248">
              <a:extLst>
                <a:ext uri="{FF2B5EF4-FFF2-40B4-BE49-F238E27FC236}">
                  <a16:creationId xmlns:a16="http://schemas.microsoft.com/office/drawing/2014/main" id="{CEE0A5E7-6907-4727-32D4-60C5DC50383E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045835" y="2199131"/>
              <a:ext cx="209221" cy="150865"/>
            </a:xfrm>
            <a:prstGeom prst="rect">
              <a:avLst/>
            </a:prstGeom>
          </p:spPr>
        </p:pic>
        <p:pic>
          <p:nvPicPr>
            <p:cNvPr id="63" name="object 1249">
              <a:extLst>
                <a:ext uri="{FF2B5EF4-FFF2-40B4-BE49-F238E27FC236}">
                  <a16:creationId xmlns:a16="http://schemas.microsoft.com/office/drawing/2014/main" id="{96D0842F-2BDA-A26C-A6F8-4FEEE77A2CB9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371460" y="2186033"/>
              <a:ext cx="349721" cy="124794"/>
            </a:xfrm>
            <a:prstGeom prst="rect">
              <a:avLst/>
            </a:prstGeom>
          </p:spPr>
        </p:pic>
        <p:pic>
          <p:nvPicPr>
            <p:cNvPr id="64" name="object 1250">
              <a:extLst>
                <a:ext uri="{FF2B5EF4-FFF2-40B4-BE49-F238E27FC236}">
                  <a16:creationId xmlns:a16="http://schemas.microsoft.com/office/drawing/2014/main" id="{048EAE2A-CE3C-A12F-52B8-D783B5A28D5C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238407" y="2461506"/>
              <a:ext cx="604673" cy="173027"/>
            </a:xfrm>
            <a:prstGeom prst="rect">
              <a:avLst/>
            </a:prstGeom>
          </p:spPr>
        </p:pic>
        <p:sp>
          <p:nvSpPr>
            <p:cNvPr id="65" name="object 1251">
              <a:extLst>
                <a:ext uri="{FF2B5EF4-FFF2-40B4-BE49-F238E27FC236}">
                  <a16:creationId xmlns:a16="http://schemas.microsoft.com/office/drawing/2014/main" id="{871A6E1A-F342-EA10-A5C0-D53BF23CE31F}"/>
                </a:ext>
              </a:extLst>
            </p:cNvPr>
            <p:cNvSpPr/>
            <p:nvPr/>
          </p:nvSpPr>
          <p:spPr>
            <a:xfrm>
              <a:off x="3006485" y="2066904"/>
              <a:ext cx="371475" cy="40005"/>
            </a:xfrm>
            <a:custGeom>
              <a:avLst/>
              <a:gdLst/>
              <a:ahLst/>
              <a:cxnLst/>
              <a:rect l="l" t="t" r="r" b="b"/>
              <a:pathLst>
                <a:path w="371475" h="40005">
                  <a:moveTo>
                    <a:pt x="324426" y="39748"/>
                  </a:moveTo>
                  <a:lnTo>
                    <a:pt x="328670" y="39985"/>
                  </a:lnTo>
                  <a:lnTo>
                    <a:pt x="328840" y="39833"/>
                  </a:lnTo>
                  <a:lnTo>
                    <a:pt x="324426" y="39748"/>
                  </a:lnTo>
                  <a:close/>
                </a:path>
                <a:path w="371475" h="40005">
                  <a:moveTo>
                    <a:pt x="329561" y="24655"/>
                  </a:moveTo>
                  <a:lnTo>
                    <a:pt x="332777" y="28252"/>
                  </a:lnTo>
                  <a:lnTo>
                    <a:pt x="332302" y="36738"/>
                  </a:lnTo>
                  <a:lnTo>
                    <a:pt x="328840" y="39833"/>
                  </a:lnTo>
                  <a:lnTo>
                    <a:pt x="334988" y="39951"/>
                  </a:lnTo>
                  <a:lnTo>
                    <a:pt x="345696" y="39510"/>
                  </a:lnTo>
                  <a:lnTo>
                    <a:pt x="356144" y="38662"/>
                  </a:lnTo>
                  <a:lnTo>
                    <a:pt x="369398" y="37289"/>
                  </a:lnTo>
                  <a:lnTo>
                    <a:pt x="371387" y="34824"/>
                  </a:lnTo>
                  <a:lnTo>
                    <a:pt x="370839" y="29706"/>
                  </a:lnTo>
                  <a:lnTo>
                    <a:pt x="368945" y="27843"/>
                  </a:lnTo>
                  <a:lnTo>
                    <a:pt x="345942" y="25830"/>
                  </a:lnTo>
                  <a:lnTo>
                    <a:pt x="335618" y="25041"/>
                  </a:lnTo>
                  <a:lnTo>
                    <a:pt x="329561" y="24655"/>
                  </a:lnTo>
                  <a:close/>
                </a:path>
                <a:path w="371475" h="40005">
                  <a:moveTo>
                    <a:pt x="321044" y="24145"/>
                  </a:moveTo>
                  <a:lnTo>
                    <a:pt x="317411" y="27391"/>
                  </a:lnTo>
                  <a:lnTo>
                    <a:pt x="317186" y="31404"/>
                  </a:lnTo>
                  <a:lnTo>
                    <a:pt x="317060" y="36017"/>
                  </a:lnTo>
                  <a:lnTo>
                    <a:pt x="320132" y="39453"/>
                  </a:lnTo>
                  <a:lnTo>
                    <a:pt x="324426" y="39748"/>
                  </a:lnTo>
                  <a:lnTo>
                    <a:pt x="328840" y="39833"/>
                  </a:lnTo>
                  <a:lnTo>
                    <a:pt x="332302" y="36738"/>
                  </a:lnTo>
                  <a:lnTo>
                    <a:pt x="332777" y="28252"/>
                  </a:lnTo>
                  <a:lnTo>
                    <a:pt x="329561" y="24655"/>
                  </a:lnTo>
                  <a:lnTo>
                    <a:pt x="325281" y="24382"/>
                  </a:lnTo>
                  <a:lnTo>
                    <a:pt x="321044" y="24145"/>
                  </a:lnTo>
                  <a:close/>
                </a:path>
                <a:path w="371475" h="40005">
                  <a:moveTo>
                    <a:pt x="320132" y="39453"/>
                  </a:moveTo>
                  <a:lnTo>
                    <a:pt x="324426" y="39748"/>
                  </a:lnTo>
                  <a:lnTo>
                    <a:pt x="320132" y="39453"/>
                  </a:lnTo>
                  <a:close/>
                </a:path>
                <a:path w="371475" h="40005">
                  <a:moveTo>
                    <a:pt x="293835" y="21586"/>
                  </a:moveTo>
                  <a:lnTo>
                    <a:pt x="296902" y="25359"/>
                  </a:lnTo>
                  <a:lnTo>
                    <a:pt x="296031" y="33813"/>
                  </a:lnTo>
                  <a:lnTo>
                    <a:pt x="292251" y="36888"/>
                  </a:lnTo>
                  <a:lnTo>
                    <a:pt x="306207" y="38313"/>
                  </a:lnTo>
                  <a:lnTo>
                    <a:pt x="315312" y="39121"/>
                  </a:lnTo>
                  <a:lnTo>
                    <a:pt x="320132" y="39453"/>
                  </a:lnTo>
                  <a:lnTo>
                    <a:pt x="317060" y="36017"/>
                  </a:lnTo>
                  <a:lnTo>
                    <a:pt x="317186" y="31404"/>
                  </a:lnTo>
                  <a:lnTo>
                    <a:pt x="317411" y="27391"/>
                  </a:lnTo>
                  <a:lnTo>
                    <a:pt x="321044" y="24145"/>
                  </a:lnTo>
                  <a:lnTo>
                    <a:pt x="321839" y="24145"/>
                  </a:lnTo>
                  <a:lnTo>
                    <a:pt x="316352" y="23767"/>
                  </a:lnTo>
                  <a:lnTo>
                    <a:pt x="307425" y="22971"/>
                  </a:lnTo>
                  <a:lnTo>
                    <a:pt x="293835" y="21586"/>
                  </a:lnTo>
                  <a:close/>
                </a:path>
                <a:path w="371475" h="40005">
                  <a:moveTo>
                    <a:pt x="288023" y="36452"/>
                  </a:moveTo>
                  <a:lnTo>
                    <a:pt x="292210" y="36888"/>
                  </a:lnTo>
                  <a:lnTo>
                    <a:pt x="288023" y="36452"/>
                  </a:lnTo>
                  <a:close/>
                </a:path>
                <a:path w="371475" h="40005">
                  <a:moveTo>
                    <a:pt x="285340" y="20734"/>
                  </a:moveTo>
                  <a:lnTo>
                    <a:pt x="281641" y="23742"/>
                  </a:lnTo>
                  <a:lnTo>
                    <a:pt x="281556" y="24145"/>
                  </a:lnTo>
                  <a:lnTo>
                    <a:pt x="280722" y="32237"/>
                  </a:lnTo>
                  <a:lnTo>
                    <a:pt x="283795" y="36017"/>
                  </a:lnTo>
                  <a:lnTo>
                    <a:pt x="292251" y="36888"/>
                  </a:lnTo>
                  <a:lnTo>
                    <a:pt x="296031" y="33813"/>
                  </a:lnTo>
                  <a:lnTo>
                    <a:pt x="296902" y="25359"/>
                  </a:lnTo>
                  <a:lnTo>
                    <a:pt x="293835" y="21586"/>
                  </a:lnTo>
                  <a:lnTo>
                    <a:pt x="285340" y="20734"/>
                  </a:lnTo>
                  <a:close/>
                </a:path>
                <a:path w="371475" h="40005">
                  <a:moveTo>
                    <a:pt x="238609" y="32902"/>
                  </a:moveTo>
                  <a:lnTo>
                    <a:pt x="250620" y="33454"/>
                  </a:lnTo>
                  <a:lnTo>
                    <a:pt x="263103" y="34253"/>
                  </a:lnTo>
                  <a:lnTo>
                    <a:pt x="275572" y="35258"/>
                  </a:lnTo>
                  <a:lnTo>
                    <a:pt x="288023" y="36452"/>
                  </a:lnTo>
                  <a:lnTo>
                    <a:pt x="283795" y="36017"/>
                  </a:lnTo>
                  <a:lnTo>
                    <a:pt x="281371" y="33035"/>
                  </a:lnTo>
                  <a:lnTo>
                    <a:pt x="242372" y="33035"/>
                  </a:lnTo>
                  <a:lnTo>
                    <a:pt x="238609" y="32902"/>
                  </a:lnTo>
                  <a:close/>
                </a:path>
                <a:path w="371475" h="40005">
                  <a:moveTo>
                    <a:pt x="234429" y="17355"/>
                  </a:moveTo>
                  <a:lnTo>
                    <a:pt x="230871" y="20662"/>
                  </a:lnTo>
                  <a:lnTo>
                    <a:pt x="230758" y="23742"/>
                  </a:lnTo>
                  <a:lnTo>
                    <a:pt x="230639" y="29240"/>
                  </a:lnTo>
                  <a:lnTo>
                    <a:pt x="233878" y="32725"/>
                  </a:lnTo>
                  <a:lnTo>
                    <a:pt x="242372" y="33035"/>
                  </a:lnTo>
                  <a:lnTo>
                    <a:pt x="245940" y="29718"/>
                  </a:lnTo>
                  <a:lnTo>
                    <a:pt x="246177" y="23224"/>
                  </a:lnTo>
                  <a:lnTo>
                    <a:pt x="246127" y="21091"/>
                  </a:lnTo>
                  <a:lnTo>
                    <a:pt x="242972" y="17697"/>
                  </a:lnTo>
                  <a:lnTo>
                    <a:pt x="239167" y="17522"/>
                  </a:lnTo>
                  <a:lnTo>
                    <a:pt x="234429" y="17355"/>
                  </a:lnTo>
                  <a:close/>
                </a:path>
                <a:path w="371475" h="40005">
                  <a:moveTo>
                    <a:pt x="242972" y="17697"/>
                  </a:moveTo>
                  <a:lnTo>
                    <a:pt x="246127" y="21091"/>
                  </a:lnTo>
                  <a:lnTo>
                    <a:pt x="246177" y="23224"/>
                  </a:lnTo>
                  <a:lnTo>
                    <a:pt x="245940" y="29718"/>
                  </a:lnTo>
                  <a:lnTo>
                    <a:pt x="242372" y="33035"/>
                  </a:lnTo>
                  <a:lnTo>
                    <a:pt x="281371" y="33035"/>
                  </a:lnTo>
                  <a:lnTo>
                    <a:pt x="280722" y="32237"/>
                  </a:lnTo>
                  <a:lnTo>
                    <a:pt x="281556" y="24145"/>
                  </a:lnTo>
                  <a:lnTo>
                    <a:pt x="281641" y="23742"/>
                  </a:lnTo>
                  <a:lnTo>
                    <a:pt x="285340" y="20734"/>
                  </a:lnTo>
                  <a:lnTo>
                    <a:pt x="276895" y="19926"/>
                  </a:lnTo>
                  <a:lnTo>
                    <a:pt x="264173" y="18901"/>
                  </a:lnTo>
                  <a:lnTo>
                    <a:pt x="251436" y="18086"/>
                  </a:lnTo>
                  <a:lnTo>
                    <a:pt x="242972" y="17697"/>
                  </a:lnTo>
                  <a:close/>
                </a:path>
                <a:path w="371475" h="40005">
                  <a:moveTo>
                    <a:pt x="182017" y="31169"/>
                  </a:moveTo>
                  <a:lnTo>
                    <a:pt x="238609" y="32902"/>
                  </a:lnTo>
                  <a:lnTo>
                    <a:pt x="233878" y="32725"/>
                  </a:lnTo>
                  <a:lnTo>
                    <a:pt x="232650" y="31404"/>
                  </a:lnTo>
                  <a:lnTo>
                    <a:pt x="190532" y="31404"/>
                  </a:lnTo>
                  <a:lnTo>
                    <a:pt x="182017" y="31169"/>
                  </a:lnTo>
                  <a:close/>
                </a:path>
                <a:path w="371475" h="40005">
                  <a:moveTo>
                    <a:pt x="182427" y="15803"/>
                  </a:moveTo>
                  <a:lnTo>
                    <a:pt x="178895" y="19160"/>
                  </a:lnTo>
                  <a:lnTo>
                    <a:pt x="178679" y="27656"/>
                  </a:lnTo>
                  <a:lnTo>
                    <a:pt x="182017" y="31169"/>
                  </a:lnTo>
                  <a:lnTo>
                    <a:pt x="190532" y="31404"/>
                  </a:lnTo>
                  <a:lnTo>
                    <a:pt x="194064" y="28049"/>
                  </a:lnTo>
                  <a:lnTo>
                    <a:pt x="194279" y="19551"/>
                  </a:lnTo>
                  <a:lnTo>
                    <a:pt x="190929" y="16027"/>
                  </a:lnTo>
                  <a:lnTo>
                    <a:pt x="182427" y="15803"/>
                  </a:lnTo>
                  <a:close/>
                </a:path>
                <a:path w="371475" h="40005">
                  <a:moveTo>
                    <a:pt x="190929" y="16027"/>
                  </a:moveTo>
                  <a:lnTo>
                    <a:pt x="194279" y="19551"/>
                  </a:lnTo>
                  <a:lnTo>
                    <a:pt x="194064" y="28049"/>
                  </a:lnTo>
                  <a:lnTo>
                    <a:pt x="190532" y="31404"/>
                  </a:lnTo>
                  <a:lnTo>
                    <a:pt x="232650" y="31404"/>
                  </a:lnTo>
                  <a:lnTo>
                    <a:pt x="230639" y="29240"/>
                  </a:lnTo>
                  <a:lnTo>
                    <a:pt x="230758" y="23742"/>
                  </a:lnTo>
                  <a:lnTo>
                    <a:pt x="230871" y="20662"/>
                  </a:lnTo>
                  <a:lnTo>
                    <a:pt x="234429" y="17355"/>
                  </a:lnTo>
                  <a:lnTo>
                    <a:pt x="190929" y="16027"/>
                  </a:lnTo>
                  <a:close/>
                </a:path>
                <a:path w="371475" h="40005">
                  <a:moveTo>
                    <a:pt x="131009" y="13853"/>
                  </a:moveTo>
                  <a:lnTo>
                    <a:pt x="135444" y="14076"/>
                  </a:lnTo>
                  <a:lnTo>
                    <a:pt x="138551" y="17500"/>
                  </a:lnTo>
                  <a:lnTo>
                    <a:pt x="138597" y="20186"/>
                  </a:lnTo>
                  <a:lnTo>
                    <a:pt x="138362" y="25041"/>
                  </a:lnTo>
                  <a:lnTo>
                    <a:pt x="138243" y="26229"/>
                  </a:lnTo>
                  <a:lnTo>
                    <a:pt x="134712" y="29434"/>
                  </a:lnTo>
                  <a:lnTo>
                    <a:pt x="144408" y="29875"/>
                  </a:lnTo>
                  <a:lnTo>
                    <a:pt x="182017" y="31169"/>
                  </a:lnTo>
                  <a:lnTo>
                    <a:pt x="178679" y="27656"/>
                  </a:lnTo>
                  <a:lnTo>
                    <a:pt x="178895" y="19160"/>
                  </a:lnTo>
                  <a:lnTo>
                    <a:pt x="182427" y="15803"/>
                  </a:lnTo>
                  <a:lnTo>
                    <a:pt x="183062" y="15803"/>
                  </a:lnTo>
                  <a:lnTo>
                    <a:pt x="145064" y="14500"/>
                  </a:lnTo>
                  <a:lnTo>
                    <a:pt x="131009" y="13853"/>
                  </a:lnTo>
                  <a:close/>
                </a:path>
                <a:path w="371475" h="40005">
                  <a:moveTo>
                    <a:pt x="132197" y="29319"/>
                  </a:moveTo>
                  <a:lnTo>
                    <a:pt x="134699" y="29446"/>
                  </a:lnTo>
                  <a:lnTo>
                    <a:pt x="132197" y="29319"/>
                  </a:lnTo>
                  <a:close/>
                </a:path>
                <a:path w="371475" h="40005">
                  <a:moveTo>
                    <a:pt x="126955" y="13666"/>
                  </a:moveTo>
                  <a:lnTo>
                    <a:pt x="123349" y="16940"/>
                  </a:lnTo>
                  <a:lnTo>
                    <a:pt x="122938" y="25427"/>
                  </a:lnTo>
                  <a:lnTo>
                    <a:pt x="126194" y="29016"/>
                  </a:lnTo>
                  <a:lnTo>
                    <a:pt x="134712" y="29434"/>
                  </a:lnTo>
                  <a:lnTo>
                    <a:pt x="138243" y="26229"/>
                  </a:lnTo>
                  <a:lnTo>
                    <a:pt x="138362" y="25041"/>
                  </a:lnTo>
                  <a:lnTo>
                    <a:pt x="138597" y="20186"/>
                  </a:lnTo>
                  <a:lnTo>
                    <a:pt x="138551" y="17500"/>
                  </a:lnTo>
                  <a:lnTo>
                    <a:pt x="135444" y="14076"/>
                  </a:lnTo>
                  <a:lnTo>
                    <a:pt x="126955" y="13666"/>
                  </a:lnTo>
                  <a:close/>
                </a:path>
                <a:path w="371475" h="40005">
                  <a:moveTo>
                    <a:pt x="126194" y="29016"/>
                  </a:moveTo>
                  <a:lnTo>
                    <a:pt x="132197" y="29319"/>
                  </a:lnTo>
                  <a:lnTo>
                    <a:pt x="126194" y="29016"/>
                  </a:lnTo>
                  <a:close/>
                </a:path>
                <a:path w="371475" h="40005">
                  <a:moveTo>
                    <a:pt x="83222" y="10861"/>
                  </a:moveTo>
                  <a:lnTo>
                    <a:pt x="87354" y="11205"/>
                  </a:lnTo>
                  <a:lnTo>
                    <a:pt x="90306" y="14693"/>
                  </a:lnTo>
                  <a:lnTo>
                    <a:pt x="90393" y="16140"/>
                  </a:lnTo>
                  <a:lnTo>
                    <a:pt x="89791" y="23369"/>
                  </a:lnTo>
                  <a:lnTo>
                    <a:pt x="86107" y="26487"/>
                  </a:lnTo>
                  <a:lnTo>
                    <a:pt x="93993" y="27097"/>
                  </a:lnTo>
                  <a:lnTo>
                    <a:pt x="106141" y="27909"/>
                  </a:lnTo>
                  <a:lnTo>
                    <a:pt x="126194" y="29016"/>
                  </a:lnTo>
                  <a:lnTo>
                    <a:pt x="122938" y="25427"/>
                  </a:lnTo>
                  <a:lnTo>
                    <a:pt x="123349" y="16940"/>
                  </a:lnTo>
                  <a:lnTo>
                    <a:pt x="126955" y="13666"/>
                  </a:lnTo>
                  <a:lnTo>
                    <a:pt x="127301" y="13666"/>
                  </a:lnTo>
                  <a:lnTo>
                    <a:pt x="107146" y="12563"/>
                  </a:lnTo>
                  <a:lnTo>
                    <a:pt x="95127" y="11768"/>
                  </a:lnTo>
                  <a:lnTo>
                    <a:pt x="83222" y="10861"/>
                  </a:lnTo>
                  <a:close/>
                </a:path>
                <a:path w="371475" h="40005">
                  <a:moveTo>
                    <a:pt x="82779" y="26229"/>
                  </a:moveTo>
                  <a:lnTo>
                    <a:pt x="86081" y="26509"/>
                  </a:lnTo>
                  <a:lnTo>
                    <a:pt x="82779" y="26229"/>
                  </a:lnTo>
                  <a:close/>
                </a:path>
                <a:path w="371475" h="40005">
                  <a:moveTo>
                    <a:pt x="78891" y="10506"/>
                  </a:moveTo>
                  <a:lnTo>
                    <a:pt x="75184" y="13652"/>
                  </a:lnTo>
                  <a:lnTo>
                    <a:pt x="74701" y="19551"/>
                  </a:lnTo>
                  <a:lnTo>
                    <a:pt x="74581" y="22207"/>
                  </a:lnTo>
                  <a:lnTo>
                    <a:pt x="77620" y="25791"/>
                  </a:lnTo>
                  <a:lnTo>
                    <a:pt x="86107" y="26487"/>
                  </a:lnTo>
                  <a:lnTo>
                    <a:pt x="89791" y="23369"/>
                  </a:lnTo>
                  <a:lnTo>
                    <a:pt x="90495" y="14917"/>
                  </a:lnTo>
                  <a:lnTo>
                    <a:pt x="87354" y="11205"/>
                  </a:lnTo>
                  <a:lnTo>
                    <a:pt x="78891" y="10506"/>
                  </a:lnTo>
                  <a:close/>
                </a:path>
                <a:path w="371475" h="40005">
                  <a:moveTo>
                    <a:pt x="77620" y="25791"/>
                  </a:moveTo>
                  <a:lnTo>
                    <a:pt x="82779" y="26229"/>
                  </a:lnTo>
                  <a:lnTo>
                    <a:pt x="77620" y="25791"/>
                  </a:lnTo>
                  <a:close/>
                </a:path>
                <a:path w="371475" h="40005">
                  <a:moveTo>
                    <a:pt x="49489" y="7771"/>
                  </a:moveTo>
                  <a:lnTo>
                    <a:pt x="53768" y="8317"/>
                  </a:lnTo>
                  <a:lnTo>
                    <a:pt x="56684" y="12089"/>
                  </a:lnTo>
                  <a:lnTo>
                    <a:pt x="55628" y="20340"/>
                  </a:lnTo>
                  <a:lnTo>
                    <a:pt x="51897" y="23224"/>
                  </a:lnTo>
                  <a:lnTo>
                    <a:pt x="56244" y="23742"/>
                  </a:lnTo>
                  <a:lnTo>
                    <a:pt x="64773" y="24631"/>
                  </a:lnTo>
                  <a:lnTo>
                    <a:pt x="73333" y="25427"/>
                  </a:lnTo>
                  <a:lnTo>
                    <a:pt x="77620" y="25791"/>
                  </a:lnTo>
                  <a:lnTo>
                    <a:pt x="74581" y="22207"/>
                  </a:lnTo>
                  <a:lnTo>
                    <a:pt x="74701" y="19551"/>
                  </a:lnTo>
                  <a:lnTo>
                    <a:pt x="75184" y="13652"/>
                  </a:lnTo>
                  <a:lnTo>
                    <a:pt x="78891" y="10506"/>
                  </a:lnTo>
                  <a:lnTo>
                    <a:pt x="57888" y="8629"/>
                  </a:lnTo>
                  <a:lnTo>
                    <a:pt x="49489" y="7771"/>
                  </a:lnTo>
                  <a:close/>
                </a:path>
                <a:path w="371475" h="40005">
                  <a:moveTo>
                    <a:pt x="325297" y="24383"/>
                  </a:moveTo>
                  <a:lnTo>
                    <a:pt x="329561" y="24655"/>
                  </a:lnTo>
                  <a:lnTo>
                    <a:pt x="325297" y="24383"/>
                  </a:lnTo>
                  <a:close/>
                </a:path>
                <a:path w="371475" h="40005">
                  <a:moveTo>
                    <a:pt x="321839" y="24145"/>
                  </a:moveTo>
                  <a:lnTo>
                    <a:pt x="321044" y="24145"/>
                  </a:lnTo>
                  <a:lnTo>
                    <a:pt x="325281" y="24382"/>
                  </a:lnTo>
                  <a:lnTo>
                    <a:pt x="321839" y="24145"/>
                  </a:lnTo>
                  <a:close/>
                </a:path>
                <a:path w="371475" h="40005">
                  <a:moveTo>
                    <a:pt x="29800" y="5081"/>
                  </a:moveTo>
                  <a:lnTo>
                    <a:pt x="33967" y="6029"/>
                  </a:lnTo>
                  <a:lnTo>
                    <a:pt x="36412" y="9923"/>
                  </a:lnTo>
                  <a:lnTo>
                    <a:pt x="34679" y="17500"/>
                  </a:lnTo>
                  <a:lnTo>
                    <a:pt x="34563" y="17780"/>
                  </a:lnTo>
                  <a:lnTo>
                    <a:pt x="30731" y="20186"/>
                  </a:lnTo>
                  <a:lnTo>
                    <a:pt x="33704" y="20866"/>
                  </a:lnTo>
                  <a:lnTo>
                    <a:pt x="38944" y="21586"/>
                  </a:lnTo>
                  <a:lnTo>
                    <a:pt x="51857" y="23256"/>
                  </a:lnTo>
                  <a:lnTo>
                    <a:pt x="43665" y="22207"/>
                  </a:lnTo>
                  <a:lnTo>
                    <a:pt x="40763" y="18530"/>
                  </a:lnTo>
                  <a:lnTo>
                    <a:pt x="41643" y="10320"/>
                  </a:lnTo>
                  <a:lnTo>
                    <a:pt x="45354" y="7327"/>
                  </a:lnTo>
                  <a:lnTo>
                    <a:pt x="36303" y="6320"/>
                  </a:lnTo>
                  <a:lnTo>
                    <a:pt x="29800" y="5081"/>
                  </a:lnTo>
                  <a:close/>
                </a:path>
                <a:path w="371475" h="40005">
                  <a:moveTo>
                    <a:pt x="45354" y="7327"/>
                  </a:moveTo>
                  <a:lnTo>
                    <a:pt x="41643" y="10320"/>
                  </a:lnTo>
                  <a:lnTo>
                    <a:pt x="40763" y="18530"/>
                  </a:lnTo>
                  <a:lnTo>
                    <a:pt x="43665" y="22207"/>
                  </a:lnTo>
                  <a:lnTo>
                    <a:pt x="51897" y="23224"/>
                  </a:lnTo>
                  <a:lnTo>
                    <a:pt x="55628" y="20340"/>
                  </a:lnTo>
                  <a:lnTo>
                    <a:pt x="56684" y="12089"/>
                  </a:lnTo>
                  <a:lnTo>
                    <a:pt x="53768" y="8317"/>
                  </a:lnTo>
                  <a:lnTo>
                    <a:pt x="49489" y="7771"/>
                  </a:lnTo>
                  <a:lnTo>
                    <a:pt x="45354" y="7327"/>
                  </a:lnTo>
                  <a:close/>
                </a:path>
                <a:path w="371475" h="40005">
                  <a:moveTo>
                    <a:pt x="285373" y="20708"/>
                  </a:moveTo>
                  <a:lnTo>
                    <a:pt x="289063" y="21091"/>
                  </a:lnTo>
                  <a:lnTo>
                    <a:pt x="285373" y="20708"/>
                  </a:lnTo>
                  <a:close/>
                </a:path>
                <a:path w="371475" h="40005">
                  <a:moveTo>
                    <a:pt x="12540" y="14434"/>
                  </a:moveTo>
                  <a:lnTo>
                    <a:pt x="12334" y="14761"/>
                  </a:lnTo>
                  <a:lnTo>
                    <a:pt x="15697" y="16140"/>
                  </a:lnTo>
                  <a:lnTo>
                    <a:pt x="21189" y="18004"/>
                  </a:lnTo>
                  <a:lnTo>
                    <a:pt x="30731" y="20186"/>
                  </a:lnTo>
                  <a:lnTo>
                    <a:pt x="23012" y="18421"/>
                  </a:lnTo>
                  <a:lnTo>
                    <a:pt x="20620" y="14761"/>
                  </a:lnTo>
                  <a:lnTo>
                    <a:pt x="20591" y="14610"/>
                  </a:lnTo>
                  <a:lnTo>
                    <a:pt x="16170" y="14610"/>
                  </a:lnTo>
                  <a:lnTo>
                    <a:pt x="12540" y="14434"/>
                  </a:lnTo>
                  <a:close/>
                </a:path>
                <a:path w="371475" h="40005">
                  <a:moveTo>
                    <a:pt x="25858" y="4330"/>
                  </a:moveTo>
                  <a:lnTo>
                    <a:pt x="22057" y="6916"/>
                  </a:lnTo>
                  <a:lnTo>
                    <a:pt x="20735" y="13853"/>
                  </a:lnTo>
                  <a:lnTo>
                    <a:pt x="20620" y="14761"/>
                  </a:lnTo>
                  <a:lnTo>
                    <a:pt x="23012" y="18421"/>
                  </a:lnTo>
                  <a:lnTo>
                    <a:pt x="30731" y="20186"/>
                  </a:lnTo>
                  <a:lnTo>
                    <a:pt x="34563" y="17780"/>
                  </a:lnTo>
                  <a:lnTo>
                    <a:pt x="34679" y="17500"/>
                  </a:lnTo>
                  <a:lnTo>
                    <a:pt x="36412" y="9923"/>
                  </a:lnTo>
                  <a:lnTo>
                    <a:pt x="33967" y="6029"/>
                  </a:lnTo>
                  <a:lnTo>
                    <a:pt x="29798" y="5081"/>
                  </a:lnTo>
                  <a:lnTo>
                    <a:pt x="25858" y="4330"/>
                  </a:lnTo>
                  <a:close/>
                </a:path>
                <a:path w="371475" h="40005">
                  <a:moveTo>
                    <a:pt x="6109" y="0"/>
                  </a:moveTo>
                  <a:lnTo>
                    <a:pt x="0" y="6320"/>
                  </a:lnTo>
                  <a:lnTo>
                    <a:pt x="0" y="6916"/>
                  </a:lnTo>
                  <a:lnTo>
                    <a:pt x="1035" y="10918"/>
                  </a:lnTo>
                  <a:lnTo>
                    <a:pt x="4783" y="16978"/>
                  </a:lnTo>
                  <a:lnTo>
                    <a:pt x="8186" y="17780"/>
                  </a:lnTo>
                  <a:lnTo>
                    <a:pt x="11493" y="15735"/>
                  </a:lnTo>
                  <a:lnTo>
                    <a:pt x="12097" y="15137"/>
                  </a:lnTo>
                  <a:lnTo>
                    <a:pt x="12334" y="14761"/>
                  </a:lnTo>
                  <a:lnTo>
                    <a:pt x="7278" y="12689"/>
                  </a:lnTo>
                  <a:lnTo>
                    <a:pt x="5625" y="9331"/>
                  </a:lnTo>
                  <a:lnTo>
                    <a:pt x="7459" y="2614"/>
                  </a:lnTo>
                  <a:lnTo>
                    <a:pt x="11078" y="547"/>
                  </a:lnTo>
                  <a:lnTo>
                    <a:pt x="10757" y="459"/>
                  </a:lnTo>
                  <a:lnTo>
                    <a:pt x="6109" y="0"/>
                  </a:lnTo>
                  <a:close/>
                </a:path>
                <a:path w="371475" h="40005">
                  <a:moveTo>
                    <a:pt x="239167" y="17522"/>
                  </a:moveTo>
                  <a:lnTo>
                    <a:pt x="242972" y="17697"/>
                  </a:lnTo>
                  <a:lnTo>
                    <a:pt x="239167" y="17522"/>
                  </a:lnTo>
                  <a:close/>
                </a:path>
                <a:path w="371475" h="40005">
                  <a:moveTo>
                    <a:pt x="234439" y="17345"/>
                  </a:moveTo>
                  <a:lnTo>
                    <a:pt x="239167" y="17522"/>
                  </a:lnTo>
                  <a:lnTo>
                    <a:pt x="234439" y="17345"/>
                  </a:lnTo>
                  <a:close/>
                </a:path>
                <a:path w="371475" h="40005">
                  <a:moveTo>
                    <a:pt x="183062" y="15803"/>
                  </a:moveTo>
                  <a:lnTo>
                    <a:pt x="182427" y="15803"/>
                  </a:lnTo>
                  <a:lnTo>
                    <a:pt x="190929" y="16027"/>
                  </a:lnTo>
                  <a:lnTo>
                    <a:pt x="183062" y="15803"/>
                  </a:lnTo>
                  <a:close/>
                </a:path>
                <a:path w="371475" h="40005">
                  <a:moveTo>
                    <a:pt x="11078" y="547"/>
                  </a:moveTo>
                  <a:lnTo>
                    <a:pt x="7459" y="2614"/>
                  </a:lnTo>
                  <a:lnTo>
                    <a:pt x="5625" y="9331"/>
                  </a:lnTo>
                  <a:lnTo>
                    <a:pt x="7278" y="12689"/>
                  </a:lnTo>
                  <a:lnTo>
                    <a:pt x="12334" y="14761"/>
                  </a:lnTo>
                  <a:lnTo>
                    <a:pt x="12544" y="14429"/>
                  </a:lnTo>
                  <a:lnTo>
                    <a:pt x="16368" y="14429"/>
                  </a:lnTo>
                  <a:lnTo>
                    <a:pt x="19257" y="11805"/>
                  </a:lnTo>
                  <a:lnTo>
                    <a:pt x="19573" y="5081"/>
                  </a:lnTo>
                  <a:lnTo>
                    <a:pt x="17565" y="2317"/>
                  </a:lnTo>
                  <a:lnTo>
                    <a:pt x="11078" y="547"/>
                  </a:lnTo>
                  <a:close/>
                </a:path>
                <a:path w="371475" h="40005">
                  <a:moveTo>
                    <a:pt x="16368" y="14429"/>
                  </a:moveTo>
                  <a:lnTo>
                    <a:pt x="12540" y="14434"/>
                  </a:lnTo>
                  <a:lnTo>
                    <a:pt x="16170" y="14610"/>
                  </a:lnTo>
                  <a:lnTo>
                    <a:pt x="16368" y="14429"/>
                  </a:lnTo>
                  <a:close/>
                </a:path>
                <a:path w="371475" h="40005">
                  <a:moveTo>
                    <a:pt x="17565" y="2317"/>
                  </a:moveTo>
                  <a:lnTo>
                    <a:pt x="19573" y="5081"/>
                  </a:lnTo>
                  <a:lnTo>
                    <a:pt x="19257" y="11805"/>
                  </a:lnTo>
                  <a:lnTo>
                    <a:pt x="16170" y="14610"/>
                  </a:lnTo>
                  <a:lnTo>
                    <a:pt x="20591" y="14610"/>
                  </a:lnTo>
                  <a:lnTo>
                    <a:pt x="22057" y="6916"/>
                  </a:lnTo>
                  <a:lnTo>
                    <a:pt x="25858" y="4330"/>
                  </a:lnTo>
                  <a:lnTo>
                    <a:pt x="24680" y="4105"/>
                  </a:lnTo>
                  <a:lnTo>
                    <a:pt x="19613" y="2876"/>
                  </a:lnTo>
                  <a:lnTo>
                    <a:pt x="17565" y="2317"/>
                  </a:lnTo>
                  <a:close/>
                </a:path>
                <a:path w="371475" h="40005">
                  <a:moveTo>
                    <a:pt x="127301" y="13666"/>
                  </a:moveTo>
                  <a:lnTo>
                    <a:pt x="126955" y="13666"/>
                  </a:lnTo>
                  <a:lnTo>
                    <a:pt x="131009" y="13853"/>
                  </a:lnTo>
                  <a:lnTo>
                    <a:pt x="127301" y="13666"/>
                  </a:lnTo>
                  <a:close/>
                </a:path>
                <a:path w="371475" h="40005">
                  <a:moveTo>
                    <a:pt x="78959" y="10506"/>
                  </a:moveTo>
                  <a:lnTo>
                    <a:pt x="83222" y="10861"/>
                  </a:lnTo>
                  <a:lnTo>
                    <a:pt x="78959" y="10506"/>
                  </a:lnTo>
                  <a:close/>
                </a:path>
                <a:path w="371475" h="40005">
                  <a:moveTo>
                    <a:pt x="45359" y="7327"/>
                  </a:moveTo>
                  <a:lnTo>
                    <a:pt x="49489" y="7771"/>
                  </a:lnTo>
                  <a:lnTo>
                    <a:pt x="45359" y="7327"/>
                  </a:lnTo>
                  <a:close/>
                </a:path>
                <a:path w="371475" h="40005">
                  <a:moveTo>
                    <a:pt x="25859" y="4330"/>
                  </a:moveTo>
                  <a:lnTo>
                    <a:pt x="29800" y="5081"/>
                  </a:lnTo>
                  <a:lnTo>
                    <a:pt x="25859" y="4330"/>
                  </a:lnTo>
                  <a:close/>
                </a:path>
                <a:path w="371475" h="40005">
                  <a:moveTo>
                    <a:pt x="11078" y="547"/>
                  </a:moveTo>
                  <a:lnTo>
                    <a:pt x="13827" y="1297"/>
                  </a:lnTo>
                  <a:lnTo>
                    <a:pt x="11078" y="547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1252">
              <a:extLst>
                <a:ext uri="{FF2B5EF4-FFF2-40B4-BE49-F238E27FC236}">
                  <a16:creationId xmlns:a16="http://schemas.microsoft.com/office/drawing/2014/main" id="{48847824-B9AA-14DE-DBD9-489DD8305F62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116992" y="2199977"/>
              <a:ext cx="735267" cy="176603"/>
            </a:xfrm>
            <a:prstGeom prst="rect">
              <a:avLst/>
            </a:prstGeom>
          </p:spPr>
        </p:pic>
        <p:pic>
          <p:nvPicPr>
            <p:cNvPr id="67" name="object 1253">
              <a:extLst>
                <a:ext uri="{FF2B5EF4-FFF2-40B4-BE49-F238E27FC236}">
                  <a16:creationId xmlns:a16="http://schemas.microsoft.com/office/drawing/2014/main" id="{E9959D6D-CB5D-70BF-346F-E6D0676EBD54}"/>
                </a:ext>
              </a:extLst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547129" y="2456450"/>
              <a:ext cx="141226" cy="84832"/>
            </a:xfrm>
            <a:prstGeom prst="rect">
              <a:avLst/>
            </a:prstGeom>
          </p:spPr>
        </p:pic>
        <p:pic>
          <p:nvPicPr>
            <p:cNvPr id="68" name="object 1254">
              <a:extLst>
                <a:ext uri="{FF2B5EF4-FFF2-40B4-BE49-F238E27FC236}">
                  <a16:creationId xmlns:a16="http://schemas.microsoft.com/office/drawing/2014/main" id="{DFC229CD-A514-E8D9-A0D8-AAAB0FB8DBCD}"/>
                </a:ext>
              </a:extLst>
            </p:cNvPr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711797" y="1486788"/>
              <a:ext cx="1217251" cy="622677"/>
            </a:xfrm>
            <a:prstGeom prst="rect">
              <a:avLst/>
            </a:prstGeom>
          </p:spPr>
        </p:pic>
        <p:pic>
          <p:nvPicPr>
            <p:cNvPr id="69" name="object 1255">
              <a:extLst>
                <a:ext uri="{FF2B5EF4-FFF2-40B4-BE49-F238E27FC236}">
                  <a16:creationId xmlns:a16="http://schemas.microsoft.com/office/drawing/2014/main" id="{6EF994C3-9334-2EF2-362B-582F8414B677}"/>
                </a:ext>
              </a:extLst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42677" y="2553874"/>
              <a:ext cx="1554686" cy="178008"/>
            </a:xfrm>
            <a:prstGeom prst="rect">
              <a:avLst/>
            </a:prstGeom>
          </p:spPr>
        </p:pic>
        <p:pic>
          <p:nvPicPr>
            <p:cNvPr id="70" name="object 1256">
              <a:extLst>
                <a:ext uri="{FF2B5EF4-FFF2-40B4-BE49-F238E27FC236}">
                  <a16:creationId xmlns:a16="http://schemas.microsoft.com/office/drawing/2014/main" id="{83766921-379E-F596-BB06-5DCB06F9AF26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925612" y="2601927"/>
              <a:ext cx="151783" cy="109373"/>
            </a:xfrm>
            <a:prstGeom prst="rect">
              <a:avLst/>
            </a:prstGeom>
          </p:spPr>
        </p:pic>
        <p:pic>
          <p:nvPicPr>
            <p:cNvPr id="71" name="object 1257">
              <a:extLst>
                <a:ext uri="{FF2B5EF4-FFF2-40B4-BE49-F238E27FC236}">
                  <a16:creationId xmlns:a16="http://schemas.microsoft.com/office/drawing/2014/main" id="{3850F89C-A934-BE49-0C2C-E0ECC3E4538D}"/>
                </a:ext>
              </a:extLst>
            </p:cNvPr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886669" y="1827926"/>
              <a:ext cx="95183" cy="63275"/>
            </a:xfrm>
            <a:prstGeom prst="rect">
              <a:avLst/>
            </a:prstGeom>
          </p:spPr>
        </p:pic>
        <p:pic>
          <p:nvPicPr>
            <p:cNvPr id="72" name="object 1258">
              <a:extLst>
                <a:ext uri="{FF2B5EF4-FFF2-40B4-BE49-F238E27FC236}">
                  <a16:creationId xmlns:a16="http://schemas.microsoft.com/office/drawing/2014/main" id="{F7430E61-5528-A05E-DB3D-05B7ABED7CBD}"/>
                </a:ext>
              </a:extLst>
            </p:cNvPr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239851" y="667148"/>
              <a:ext cx="34973" cy="95637"/>
            </a:xfrm>
            <a:prstGeom prst="rect">
              <a:avLst/>
            </a:prstGeom>
          </p:spPr>
        </p:pic>
        <p:pic>
          <p:nvPicPr>
            <p:cNvPr id="73" name="object 1259">
              <a:extLst>
                <a:ext uri="{FF2B5EF4-FFF2-40B4-BE49-F238E27FC236}">
                  <a16:creationId xmlns:a16="http://schemas.microsoft.com/office/drawing/2014/main" id="{3450C0C0-5667-C930-A1F0-394A726D1D12}"/>
                </a:ext>
              </a:extLst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393622" y="600543"/>
              <a:ext cx="566674" cy="233777"/>
            </a:xfrm>
            <a:prstGeom prst="rect">
              <a:avLst/>
            </a:prstGeom>
          </p:spPr>
        </p:pic>
        <p:pic>
          <p:nvPicPr>
            <p:cNvPr id="74" name="object 1260">
              <a:extLst>
                <a:ext uri="{FF2B5EF4-FFF2-40B4-BE49-F238E27FC236}">
                  <a16:creationId xmlns:a16="http://schemas.microsoft.com/office/drawing/2014/main" id="{E9987F68-5177-EEFD-8DEC-901D23FC3B6E}"/>
                </a:ext>
              </a:extLst>
            </p:cNvPr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150902" y="1720095"/>
              <a:ext cx="1102154" cy="306613"/>
            </a:xfrm>
            <a:prstGeom prst="rect">
              <a:avLst/>
            </a:prstGeom>
          </p:spPr>
        </p:pic>
        <p:pic>
          <p:nvPicPr>
            <p:cNvPr id="75" name="object 1261">
              <a:extLst>
                <a:ext uri="{FF2B5EF4-FFF2-40B4-BE49-F238E27FC236}">
                  <a16:creationId xmlns:a16="http://schemas.microsoft.com/office/drawing/2014/main" id="{8300D330-8F19-0F7B-0789-0F2388FDE85F}"/>
                </a:ext>
              </a:extLst>
            </p:cNvPr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029170" y="620897"/>
              <a:ext cx="290130" cy="174434"/>
            </a:xfrm>
            <a:prstGeom prst="rect">
              <a:avLst/>
            </a:prstGeom>
          </p:spPr>
        </p:pic>
        <p:pic>
          <p:nvPicPr>
            <p:cNvPr id="76" name="object 1262">
              <a:extLst>
                <a:ext uri="{FF2B5EF4-FFF2-40B4-BE49-F238E27FC236}">
                  <a16:creationId xmlns:a16="http://schemas.microsoft.com/office/drawing/2014/main" id="{9BC0081B-E934-3E12-DF7D-6955CD7A837F}"/>
                </a:ext>
              </a:extLst>
            </p:cNvPr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667064" y="877066"/>
              <a:ext cx="652156" cy="186784"/>
            </a:xfrm>
            <a:prstGeom prst="rect">
              <a:avLst/>
            </a:prstGeom>
          </p:spPr>
        </p:pic>
        <p:pic>
          <p:nvPicPr>
            <p:cNvPr id="77" name="object 1263">
              <a:extLst>
                <a:ext uri="{FF2B5EF4-FFF2-40B4-BE49-F238E27FC236}">
                  <a16:creationId xmlns:a16="http://schemas.microsoft.com/office/drawing/2014/main" id="{BF3BB495-23FA-C5FF-C5D5-B4FCB1A4A66A}"/>
                </a:ext>
              </a:extLst>
            </p:cNvPr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241689" y="1145673"/>
              <a:ext cx="1328061" cy="304728"/>
            </a:xfrm>
            <a:prstGeom prst="rect">
              <a:avLst/>
            </a:prstGeom>
          </p:spPr>
        </p:pic>
        <p:pic>
          <p:nvPicPr>
            <p:cNvPr id="78" name="object 1264">
              <a:extLst>
                <a:ext uri="{FF2B5EF4-FFF2-40B4-BE49-F238E27FC236}">
                  <a16:creationId xmlns:a16="http://schemas.microsoft.com/office/drawing/2014/main" id="{BBE01E3C-1360-E44C-B7D3-431797E195E3}"/>
                </a:ext>
              </a:extLst>
            </p:cNvPr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286236" y="2119723"/>
              <a:ext cx="217681" cy="153556"/>
            </a:xfrm>
            <a:prstGeom prst="rect">
              <a:avLst/>
            </a:prstGeom>
          </p:spPr>
        </p:pic>
        <p:pic>
          <p:nvPicPr>
            <p:cNvPr id="79" name="object 1265">
              <a:extLst>
                <a:ext uri="{FF2B5EF4-FFF2-40B4-BE49-F238E27FC236}">
                  <a16:creationId xmlns:a16="http://schemas.microsoft.com/office/drawing/2014/main" id="{9E315D5E-A81D-48A9-B49A-6B12A7233A55}"/>
                </a:ext>
              </a:extLst>
            </p:cNvPr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570110" y="2092674"/>
              <a:ext cx="864893" cy="400009"/>
            </a:xfrm>
            <a:prstGeom prst="rect">
              <a:avLst/>
            </a:prstGeom>
          </p:spPr>
        </p:pic>
        <p:pic>
          <p:nvPicPr>
            <p:cNvPr id="80" name="object 1266">
              <a:extLst>
                <a:ext uri="{FF2B5EF4-FFF2-40B4-BE49-F238E27FC236}">
                  <a16:creationId xmlns:a16="http://schemas.microsoft.com/office/drawing/2014/main" id="{88577A74-E8D8-7BED-6BC7-E03C27CE77DF}"/>
                </a:ext>
              </a:extLst>
            </p:cNvPr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317306" y="2598461"/>
              <a:ext cx="104904" cy="313689"/>
            </a:xfrm>
            <a:prstGeom prst="rect">
              <a:avLst/>
            </a:prstGeom>
          </p:spPr>
        </p:pic>
        <p:pic>
          <p:nvPicPr>
            <p:cNvPr id="81" name="object 1267">
              <a:extLst>
                <a:ext uri="{FF2B5EF4-FFF2-40B4-BE49-F238E27FC236}">
                  <a16:creationId xmlns:a16="http://schemas.microsoft.com/office/drawing/2014/main" id="{1FF73933-D7E0-E277-B89E-7D2361767714}"/>
                </a:ext>
              </a:extLst>
            </p:cNvPr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999244" y="3023262"/>
              <a:ext cx="416716" cy="156860"/>
            </a:xfrm>
            <a:prstGeom prst="rect">
              <a:avLst/>
            </a:prstGeom>
          </p:spPr>
        </p:pic>
        <p:pic>
          <p:nvPicPr>
            <p:cNvPr id="82" name="object 1268">
              <a:extLst>
                <a:ext uri="{FF2B5EF4-FFF2-40B4-BE49-F238E27FC236}">
                  <a16:creationId xmlns:a16="http://schemas.microsoft.com/office/drawing/2014/main" id="{88C09D8F-B0D2-5297-E9DB-CAC19CB4464E}"/>
                </a:ext>
              </a:extLst>
            </p:cNvPr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866077" y="3296835"/>
              <a:ext cx="114776" cy="147511"/>
            </a:xfrm>
            <a:prstGeom prst="rect">
              <a:avLst/>
            </a:prstGeom>
          </p:spPr>
        </p:pic>
        <p:pic>
          <p:nvPicPr>
            <p:cNvPr id="83" name="object 1269">
              <a:extLst>
                <a:ext uri="{FF2B5EF4-FFF2-40B4-BE49-F238E27FC236}">
                  <a16:creationId xmlns:a16="http://schemas.microsoft.com/office/drawing/2014/main" id="{618208D9-45B8-019F-2F61-734127881A3F}"/>
                </a:ext>
              </a:extLst>
            </p:cNvPr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046746" y="3270703"/>
              <a:ext cx="317452" cy="173415"/>
            </a:xfrm>
            <a:prstGeom prst="rect">
              <a:avLst/>
            </a:prstGeom>
          </p:spPr>
        </p:pic>
        <p:pic>
          <p:nvPicPr>
            <p:cNvPr id="84" name="object 1270">
              <a:extLst>
                <a:ext uri="{FF2B5EF4-FFF2-40B4-BE49-F238E27FC236}">
                  <a16:creationId xmlns:a16="http://schemas.microsoft.com/office/drawing/2014/main" id="{A976E729-0752-104E-A43A-7391163BB5E8}"/>
                </a:ext>
              </a:extLst>
            </p:cNvPr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918688" y="3091112"/>
              <a:ext cx="345944" cy="368312"/>
            </a:xfrm>
            <a:prstGeom prst="rect">
              <a:avLst/>
            </a:prstGeom>
          </p:spPr>
        </p:pic>
        <p:pic>
          <p:nvPicPr>
            <p:cNvPr id="85" name="object 1271">
              <a:extLst>
                <a:ext uri="{FF2B5EF4-FFF2-40B4-BE49-F238E27FC236}">
                  <a16:creationId xmlns:a16="http://schemas.microsoft.com/office/drawing/2014/main" id="{29B1D829-E883-DE00-9CEC-109727319F68}"/>
                </a:ext>
              </a:extLst>
            </p:cNvPr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97009" y="2601342"/>
              <a:ext cx="1633354" cy="1360738"/>
            </a:xfrm>
            <a:prstGeom prst="rect">
              <a:avLst/>
            </a:prstGeom>
          </p:spPr>
        </p:pic>
        <p:pic>
          <p:nvPicPr>
            <p:cNvPr id="86" name="object 1272">
              <a:extLst>
                <a:ext uri="{FF2B5EF4-FFF2-40B4-BE49-F238E27FC236}">
                  <a16:creationId xmlns:a16="http://schemas.microsoft.com/office/drawing/2014/main" id="{5B55317A-F1A1-38F0-260C-F4CDF9A2D47B}"/>
                </a:ext>
              </a:extLst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28984" y="4146548"/>
              <a:ext cx="108246" cy="114834"/>
            </a:xfrm>
            <a:prstGeom prst="rect">
              <a:avLst/>
            </a:prstGeom>
          </p:spPr>
        </p:pic>
        <p:pic>
          <p:nvPicPr>
            <p:cNvPr id="87" name="object 1273">
              <a:extLst>
                <a:ext uri="{FF2B5EF4-FFF2-40B4-BE49-F238E27FC236}">
                  <a16:creationId xmlns:a16="http://schemas.microsoft.com/office/drawing/2014/main" id="{55A02A63-DAC3-77DD-ABC7-393CDD679F41}"/>
                </a:ext>
              </a:extLst>
            </p:cNvPr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248105" y="4190212"/>
              <a:ext cx="155814" cy="76893"/>
            </a:xfrm>
            <a:prstGeom prst="rect">
              <a:avLst/>
            </a:prstGeom>
          </p:spPr>
        </p:pic>
        <p:pic>
          <p:nvPicPr>
            <p:cNvPr id="88" name="object 1274">
              <a:extLst>
                <a:ext uri="{FF2B5EF4-FFF2-40B4-BE49-F238E27FC236}">
                  <a16:creationId xmlns:a16="http://schemas.microsoft.com/office/drawing/2014/main" id="{DEE30DFF-D9A2-0E88-D826-E94EC14BCC15}"/>
                </a:ext>
              </a:extLst>
            </p:cNvPr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688657" y="4076670"/>
              <a:ext cx="336080" cy="210256"/>
            </a:xfrm>
            <a:prstGeom prst="rect">
              <a:avLst/>
            </a:prstGeom>
          </p:spPr>
        </p:pic>
        <p:pic>
          <p:nvPicPr>
            <p:cNvPr id="89" name="object 1275">
              <a:extLst>
                <a:ext uri="{FF2B5EF4-FFF2-40B4-BE49-F238E27FC236}">
                  <a16:creationId xmlns:a16="http://schemas.microsoft.com/office/drawing/2014/main" id="{1879D4F8-DC9B-0E7E-BBB1-205F83E83147}"/>
                </a:ext>
              </a:extLst>
            </p:cNvPr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252565" y="4118938"/>
              <a:ext cx="575613" cy="222559"/>
            </a:xfrm>
            <a:prstGeom prst="rect">
              <a:avLst/>
            </a:prstGeom>
          </p:spPr>
        </p:pic>
        <p:pic>
          <p:nvPicPr>
            <p:cNvPr id="90" name="object 1276">
              <a:extLst>
                <a:ext uri="{FF2B5EF4-FFF2-40B4-BE49-F238E27FC236}">
                  <a16:creationId xmlns:a16="http://schemas.microsoft.com/office/drawing/2014/main" id="{AFCB34F0-2A5B-2FDC-D61A-3AD17AEF8494}"/>
                </a:ext>
              </a:extLst>
            </p:cNvPr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945288" y="4104356"/>
              <a:ext cx="248674" cy="135417"/>
            </a:xfrm>
            <a:prstGeom prst="rect">
              <a:avLst/>
            </a:prstGeom>
          </p:spPr>
        </p:pic>
        <p:pic>
          <p:nvPicPr>
            <p:cNvPr id="91" name="object 1277">
              <a:extLst>
                <a:ext uri="{FF2B5EF4-FFF2-40B4-BE49-F238E27FC236}">
                  <a16:creationId xmlns:a16="http://schemas.microsoft.com/office/drawing/2014/main" id="{4CA62EA5-27CF-F0FE-EBB8-D757AB578688}"/>
                </a:ext>
              </a:extLst>
            </p:cNvPr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174827" y="3465688"/>
              <a:ext cx="1151668" cy="1258267"/>
            </a:xfrm>
            <a:prstGeom prst="rect">
              <a:avLst/>
            </a:prstGeom>
          </p:spPr>
        </p:pic>
        <p:pic>
          <p:nvPicPr>
            <p:cNvPr id="92" name="object 1278">
              <a:extLst>
                <a:ext uri="{FF2B5EF4-FFF2-40B4-BE49-F238E27FC236}">
                  <a16:creationId xmlns:a16="http://schemas.microsoft.com/office/drawing/2014/main" id="{9CF7F3BD-B7D2-D577-5062-03878817D29B}"/>
                </a:ext>
              </a:extLst>
            </p:cNvPr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181478" y="4081771"/>
              <a:ext cx="964319" cy="529487"/>
            </a:xfrm>
            <a:prstGeom prst="rect">
              <a:avLst/>
            </a:prstGeom>
          </p:spPr>
        </p:pic>
        <p:pic>
          <p:nvPicPr>
            <p:cNvPr id="93" name="object 1279">
              <a:extLst>
                <a:ext uri="{FF2B5EF4-FFF2-40B4-BE49-F238E27FC236}">
                  <a16:creationId xmlns:a16="http://schemas.microsoft.com/office/drawing/2014/main" id="{FBA2B178-D6B5-DD97-95AD-77B58EC027FC}"/>
                </a:ext>
              </a:extLst>
            </p:cNvPr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31871" y="5034858"/>
              <a:ext cx="202058" cy="223519"/>
            </a:xfrm>
            <a:prstGeom prst="rect">
              <a:avLst/>
            </a:prstGeom>
          </p:spPr>
        </p:pic>
        <p:pic>
          <p:nvPicPr>
            <p:cNvPr id="94" name="object 1280">
              <a:extLst>
                <a:ext uri="{FF2B5EF4-FFF2-40B4-BE49-F238E27FC236}">
                  <a16:creationId xmlns:a16="http://schemas.microsoft.com/office/drawing/2014/main" id="{12344C66-88C7-853D-1AF0-21A422CC7DA8}"/>
                </a:ext>
              </a:extLst>
            </p:cNvPr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75171" y="4663813"/>
              <a:ext cx="1050420" cy="952775"/>
            </a:xfrm>
            <a:prstGeom prst="rect">
              <a:avLst/>
            </a:prstGeom>
          </p:spPr>
        </p:pic>
        <p:pic>
          <p:nvPicPr>
            <p:cNvPr id="95" name="object 1281">
              <a:extLst>
                <a:ext uri="{FF2B5EF4-FFF2-40B4-BE49-F238E27FC236}">
                  <a16:creationId xmlns:a16="http://schemas.microsoft.com/office/drawing/2014/main" id="{20C39F81-C04B-B16D-AD16-5C54CD8DF4C7}"/>
                </a:ext>
              </a:extLst>
            </p:cNvPr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453694" y="3547568"/>
              <a:ext cx="1175068" cy="293298"/>
            </a:xfrm>
            <a:prstGeom prst="rect">
              <a:avLst/>
            </a:prstGeom>
          </p:spPr>
        </p:pic>
        <p:pic>
          <p:nvPicPr>
            <p:cNvPr id="96" name="object 1282">
              <a:extLst>
                <a:ext uri="{FF2B5EF4-FFF2-40B4-BE49-F238E27FC236}">
                  <a16:creationId xmlns:a16="http://schemas.microsoft.com/office/drawing/2014/main" id="{1B89F20D-73FE-AF5E-22A4-3DE5FEEB47DA}"/>
                </a:ext>
              </a:extLst>
            </p:cNvPr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803747" y="4986601"/>
              <a:ext cx="3666687" cy="2126598"/>
            </a:xfrm>
            <a:prstGeom prst="rect">
              <a:avLst/>
            </a:prstGeom>
          </p:spPr>
        </p:pic>
        <p:pic>
          <p:nvPicPr>
            <p:cNvPr id="97" name="object 1283">
              <a:extLst>
                <a:ext uri="{FF2B5EF4-FFF2-40B4-BE49-F238E27FC236}">
                  <a16:creationId xmlns:a16="http://schemas.microsoft.com/office/drawing/2014/main" id="{705D39E9-6CE9-573D-48EF-76376863BEF5}"/>
                </a:ext>
              </a:extLst>
            </p:cNvPr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627646" y="5182838"/>
              <a:ext cx="338350" cy="171891"/>
            </a:xfrm>
            <a:prstGeom prst="rect">
              <a:avLst/>
            </a:prstGeom>
          </p:spPr>
        </p:pic>
        <p:pic>
          <p:nvPicPr>
            <p:cNvPr id="98" name="object 1284">
              <a:extLst>
                <a:ext uri="{FF2B5EF4-FFF2-40B4-BE49-F238E27FC236}">
                  <a16:creationId xmlns:a16="http://schemas.microsoft.com/office/drawing/2014/main" id="{4EAE5E33-4137-23CD-8144-62FA3B900A47}"/>
                </a:ext>
              </a:extLst>
            </p:cNvPr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789570" y="5447269"/>
              <a:ext cx="408058" cy="205525"/>
            </a:xfrm>
            <a:prstGeom prst="rect">
              <a:avLst/>
            </a:prstGeom>
          </p:spPr>
        </p:pic>
        <p:sp>
          <p:nvSpPr>
            <p:cNvPr id="99" name="object 1285">
              <a:extLst>
                <a:ext uri="{FF2B5EF4-FFF2-40B4-BE49-F238E27FC236}">
                  <a16:creationId xmlns:a16="http://schemas.microsoft.com/office/drawing/2014/main" id="{CD619200-4308-FF40-91FD-1BCD9D6870D0}"/>
                </a:ext>
              </a:extLst>
            </p:cNvPr>
            <p:cNvSpPr/>
            <p:nvPr/>
          </p:nvSpPr>
          <p:spPr>
            <a:xfrm>
              <a:off x="5271554" y="5382005"/>
              <a:ext cx="50165" cy="208279"/>
            </a:xfrm>
            <a:custGeom>
              <a:avLst/>
              <a:gdLst/>
              <a:ahLst/>
              <a:cxnLst/>
              <a:rect l="l" t="t" r="r" b="b"/>
              <a:pathLst>
                <a:path w="50164" h="208279">
                  <a:moveTo>
                    <a:pt x="27774" y="9702"/>
                  </a:moveTo>
                  <a:lnTo>
                    <a:pt x="26657" y="12331"/>
                  </a:lnTo>
                  <a:lnTo>
                    <a:pt x="27774" y="9702"/>
                  </a:lnTo>
                  <a:close/>
                </a:path>
                <a:path w="50164" h="208279">
                  <a:moveTo>
                    <a:pt x="37617" y="200914"/>
                  </a:moveTo>
                  <a:lnTo>
                    <a:pt x="7213" y="191325"/>
                  </a:lnTo>
                  <a:lnTo>
                    <a:pt x="977" y="193840"/>
                  </a:lnTo>
                  <a:lnTo>
                    <a:pt x="0" y="196113"/>
                  </a:lnTo>
                  <a:lnTo>
                    <a:pt x="1397" y="199593"/>
                  </a:lnTo>
                  <a:lnTo>
                    <a:pt x="2806" y="200558"/>
                  </a:lnTo>
                  <a:lnTo>
                    <a:pt x="7797" y="200621"/>
                  </a:lnTo>
                  <a:lnTo>
                    <a:pt x="11214" y="201333"/>
                  </a:lnTo>
                  <a:lnTo>
                    <a:pt x="19697" y="203415"/>
                  </a:lnTo>
                  <a:lnTo>
                    <a:pt x="24777" y="205092"/>
                  </a:lnTo>
                  <a:lnTo>
                    <a:pt x="32588" y="207873"/>
                  </a:lnTo>
                  <a:lnTo>
                    <a:pt x="35661" y="206413"/>
                  </a:lnTo>
                  <a:lnTo>
                    <a:pt x="37617" y="200914"/>
                  </a:lnTo>
                  <a:close/>
                </a:path>
                <a:path w="50164" h="208279">
                  <a:moveTo>
                    <a:pt x="49834" y="7188"/>
                  </a:moveTo>
                  <a:lnTo>
                    <a:pt x="49034" y="4114"/>
                  </a:lnTo>
                  <a:lnTo>
                    <a:pt x="42926" y="546"/>
                  </a:lnTo>
                  <a:lnTo>
                    <a:pt x="38468" y="0"/>
                  </a:lnTo>
                  <a:lnTo>
                    <a:pt x="30734" y="4305"/>
                  </a:lnTo>
                  <a:lnTo>
                    <a:pt x="28333" y="8407"/>
                  </a:lnTo>
                  <a:lnTo>
                    <a:pt x="27774" y="9702"/>
                  </a:lnTo>
                  <a:lnTo>
                    <a:pt x="30759" y="8407"/>
                  </a:lnTo>
                  <a:lnTo>
                    <a:pt x="27774" y="9715"/>
                  </a:lnTo>
                  <a:lnTo>
                    <a:pt x="26657" y="12331"/>
                  </a:lnTo>
                  <a:lnTo>
                    <a:pt x="25488" y="15049"/>
                  </a:lnTo>
                  <a:lnTo>
                    <a:pt x="15735" y="59855"/>
                  </a:lnTo>
                  <a:lnTo>
                    <a:pt x="8648" y="107226"/>
                  </a:lnTo>
                  <a:lnTo>
                    <a:pt x="10147" y="109207"/>
                  </a:lnTo>
                  <a:lnTo>
                    <a:pt x="14363" y="109778"/>
                  </a:lnTo>
                  <a:lnTo>
                    <a:pt x="16294" y="108394"/>
                  </a:lnTo>
                  <a:lnTo>
                    <a:pt x="19481" y="91452"/>
                  </a:lnTo>
                  <a:lnTo>
                    <a:pt x="22377" y="76593"/>
                  </a:lnTo>
                  <a:lnTo>
                    <a:pt x="30276" y="39230"/>
                  </a:lnTo>
                  <a:lnTo>
                    <a:pt x="35217" y="20535"/>
                  </a:lnTo>
                  <a:lnTo>
                    <a:pt x="36601" y="16319"/>
                  </a:lnTo>
                  <a:lnTo>
                    <a:pt x="37261" y="14554"/>
                  </a:lnTo>
                  <a:lnTo>
                    <a:pt x="37655" y="13525"/>
                  </a:lnTo>
                  <a:lnTo>
                    <a:pt x="38112" y="11963"/>
                  </a:lnTo>
                  <a:lnTo>
                    <a:pt x="40335" y="10579"/>
                  </a:lnTo>
                  <a:lnTo>
                    <a:pt x="41122" y="11087"/>
                  </a:lnTo>
                  <a:lnTo>
                    <a:pt x="43980" y="12750"/>
                  </a:lnTo>
                  <a:lnTo>
                    <a:pt x="47040" y="11950"/>
                  </a:lnTo>
                  <a:lnTo>
                    <a:pt x="47853" y="10579"/>
                  </a:lnTo>
                  <a:lnTo>
                    <a:pt x="49123" y="8407"/>
                  </a:lnTo>
                  <a:lnTo>
                    <a:pt x="49834" y="7188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286">
              <a:extLst>
                <a:ext uri="{FF2B5EF4-FFF2-40B4-BE49-F238E27FC236}">
                  <a16:creationId xmlns:a16="http://schemas.microsoft.com/office/drawing/2014/main" id="{511B1D97-0170-9585-EF97-6EB7B3421A79}"/>
                </a:ext>
              </a:extLst>
            </p:cNvPr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888223" y="5757567"/>
              <a:ext cx="670138" cy="219629"/>
            </a:xfrm>
            <a:prstGeom prst="rect">
              <a:avLst/>
            </a:prstGeom>
          </p:spPr>
        </p:pic>
        <p:sp>
          <p:nvSpPr>
            <p:cNvPr id="101" name="object 1287">
              <a:extLst>
                <a:ext uri="{FF2B5EF4-FFF2-40B4-BE49-F238E27FC236}">
                  <a16:creationId xmlns:a16="http://schemas.microsoft.com/office/drawing/2014/main" id="{88E4DD9D-0F1B-C087-6BAA-77B971F89AA7}"/>
                </a:ext>
              </a:extLst>
            </p:cNvPr>
            <p:cNvSpPr/>
            <p:nvPr/>
          </p:nvSpPr>
          <p:spPr>
            <a:xfrm>
              <a:off x="5655806" y="5860362"/>
              <a:ext cx="26034" cy="19685"/>
            </a:xfrm>
            <a:custGeom>
              <a:avLst/>
              <a:gdLst/>
              <a:ahLst/>
              <a:cxnLst/>
              <a:rect l="l" t="t" r="r" b="b"/>
              <a:pathLst>
                <a:path w="26035" h="19685">
                  <a:moveTo>
                    <a:pt x="6830" y="0"/>
                  </a:moveTo>
                  <a:lnTo>
                    <a:pt x="3267" y="914"/>
                  </a:lnTo>
                  <a:lnTo>
                    <a:pt x="0" y="6437"/>
                  </a:lnTo>
                  <a:lnTo>
                    <a:pt x="914" y="10001"/>
                  </a:lnTo>
                  <a:lnTo>
                    <a:pt x="4032" y="11832"/>
                  </a:lnTo>
                  <a:lnTo>
                    <a:pt x="20711" y="19465"/>
                  </a:lnTo>
                  <a:lnTo>
                    <a:pt x="23679" y="18360"/>
                  </a:lnTo>
                  <a:lnTo>
                    <a:pt x="25894" y="13521"/>
                  </a:lnTo>
                  <a:lnTo>
                    <a:pt x="25030" y="10765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288">
              <a:extLst>
                <a:ext uri="{FF2B5EF4-FFF2-40B4-BE49-F238E27FC236}">
                  <a16:creationId xmlns:a16="http://schemas.microsoft.com/office/drawing/2014/main" id="{22191286-8077-AA84-218E-EE7787FB4AD2}"/>
                </a:ext>
              </a:extLst>
            </p:cNvPr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67237" y="6553943"/>
              <a:ext cx="101803" cy="103913"/>
            </a:xfrm>
            <a:prstGeom prst="rect">
              <a:avLst/>
            </a:prstGeom>
          </p:spPr>
        </p:pic>
        <p:pic>
          <p:nvPicPr>
            <p:cNvPr id="103" name="object 1289">
              <a:extLst>
                <a:ext uri="{FF2B5EF4-FFF2-40B4-BE49-F238E27FC236}">
                  <a16:creationId xmlns:a16="http://schemas.microsoft.com/office/drawing/2014/main" id="{42EC36A2-406E-AB1F-D3CD-00E8AFC1F0EE}"/>
                </a:ext>
              </a:extLst>
            </p:cNvPr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969759" y="6751696"/>
              <a:ext cx="345728" cy="277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5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61" y="211809"/>
            <a:ext cx="3237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Maze</a:t>
            </a:r>
            <a:r>
              <a:rPr spc="-85" dirty="0"/>
              <a:t> </a:t>
            </a:r>
            <a:r>
              <a:rPr spc="-5" dirty="0"/>
              <a:t>Solving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176" y="1837242"/>
            <a:ext cx="3325495" cy="45815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77470" indent="-343535">
              <a:lnSpc>
                <a:spcPct val="90000"/>
              </a:lnSpc>
              <a:spcBef>
                <a:spcPts val="390"/>
              </a:spcBef>
              <a:buSzPct val="60416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DFS algorithm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similar to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classic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strategy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24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exploring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maze</a:t>
            </a:r>
            <a:endParaRPr sz="2400" dirty="0">
              <a:latin typeface="Tahoma"/>
              <a:cs typeface="Tahoma"/>
            </a:endParaRPr>
          </a:p>
          <a:p>
            <a:pPr marL="756285" marR="55244" lvl="1" indent="-287020">
              <a:lnSpc>
                <a:spcPct val="90000"/>
              </a:lnSpc>
              <a:spcBef>
                <a:spcPts val="484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 mark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each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intersection, corner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and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dead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end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(vertex)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visited</a:t>
            </a:r>
            <a:endParaRPr sz="2000" dirty="0">
              <a:latin typeface="Tahoma"/>
              <a:cs typeface="Tahoma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09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mark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each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corridor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(edge)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traversed</a:t>
            </a:r>
            <a:endParaRPr sz="2000" dirty="0">
              <a:latin typeface="Tahoma"/>
              <a:cs typeface="Tahoma"/>
            </a:endParaRPr>
          </a:p>
          <a:p>
            <a:pPr marL="756285" marR="23495" lvl="1" indent="-287020">
              <a:lnSpc>
                <a:spcPct val="90000"/>
              </a:lnSpc>
              <a:spcBef>
                <a:spcPts val="450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keep track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path back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to the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entrance (start vertex)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by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means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 a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rope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(recursion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stack)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4944" y="2282952"/>
            <a:ext cx="4182110" cy="3584575"/>
          </a:xfrm>
          <a:custGeom>
            <a:avLst/>
            <a:gdLst/>
            <a:ahLst/>
            <a:cxnLst/>
            <a:rect l="l" t="t" r="r" b="b"/>
            <a:pathLst>
              <a:path w="4182109" h="3584575">
                <a:moveTo>
                  <a:pt x="4181855" y="0"/>
                </a:moveTo>
                <a:lnTo>
                  <a:pt x="0" y="0"/>
                </a:lnTo>
                <a:lnTo>
                  <a:pt x="0" y="3584448"/>
                </a:lnTo>
                <a:lnTo>
                  <a:pt x="4181855" y="3584448"/>
                </a:lnTo>
                <a:lnTo>
                  <a:pt x="4181855" y="0"/>
                </a:lnTo>
                <a:close/>
              </a:path>
            </a:pathLst>
          </a:custGeom>
          <a:solidFill>
            <a:srgbClr val="ECD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86655" y="2187701"/>
            <a:ext cx="4220210" cy="3678554"/>
            <a:chOff x="4486655" y="2187701"/>
            <a:chExt cx="4220210" cy="3678554"/>
          </a:xfrm>
        </p:grpSpPr>
        <p:sp>
          <p:nvSpPr>
            <p:cNvPr id="6" name="object 6"/>
            <p:cNvSpPr/>
            <p:nvPr/>
          </p:nvSpPr>
          <p:spPr>
            <a:xfrm>
              <a:off x="4505705" y="2262378"/>
              <a:ext cx="4182110" cy="3584575"/>
            </a:xfrm>
            <a:custGeom>
              <a:avLst/>
              <a:gdLst/>
              <a:ahLst/>
              <a:cxnLst/>
              <a:rect l="l" t="t" r="r" b="b"/>
              <a:pathLst>
                <a:path w="4182109" h="3584575">
                  <a:moveTo>
                    <a:pt x="0" y="0"/>
                  </a:moveTo>
                  <a:lnTo>
                    <a:pt x="0" y="3584448"/>
                  </a:lnTo>
                </a:path>
                <a:path w="4182109" h="3584575">
                  <a:moveTo>
                    <a:pt x="4181855" y="0"/>
                  </a:moveTo>
                  <a:lnTo>
                    <a:pt x="4181855" y="3584448"/>
                  </a:lnTo>
                </a:path>
                <a:path w="4182109" h="3584575">
                  <a:moveTo>
                    <a:pt x="597408" y="0"/>
                  </a:moveTo>
                  <a:lnTo>
                    <a:pt x="4181855" y="0"/>
                  </a:lnTo>
                </a:path>
                <a:path w="4182109" h="3584575">
                  <a:moveTo>
                    <a:pt x="0" y="3584448"/>
                  </a:moveTo>
                  <a:lnTo>
                    <a:pt x="3584448" y="3584448"/>
                  </a:lnTo>
                </a:path>
                <a:path w="4182109" h="3584575">
                  <a:moveTo>
                    <a:pt x="597408" y="597408"/>
                  </a:moveTo>
                  <a:lnTo>
                    <a:pt x="597408" y="1196339"/>
                  </a:lnTo>
                </a:path>
                <a:path w="4182109" h="3584575">
                  <a:moveTo>
                    <a:pt x="1792224" y="1196339"/>
                  </a:moveTo>
                  <a:lnTo>
                    <a:pt x="1792224" y="1792224"/>
                  </a:lnTo>
                </a:path>
                <a:path w="4182109" h="3584575">
                  <a:moveTo>
                    <a:pt x="1196340" y="1196339"/>
                  </a:moveTo>
                  <a:lnTo>
                    <a:pt x="1196340" y="1792224"/>
                  </a:lnTo>
                </a:path>
                <a:path w="4182109" h="3584575">
                  <a:moveTo>
                    <a:pt x="1196340" y="1792224"/>
                  </a:moveTo>
                  <a:lnTo>
                    <a:pt x="597408" y="1792224"/>
                  </a:lnTo>
                </a:path>
                <a:path w="4182109" h="3584575">
                  <a:moveTo>
                    <a:pt x="3584448" y="597408"/>
                  </a:moveTo>
                  <a:lnTo>
                    <a:pt x="2987040" y="597408"/>
                  </a:lnTo>
                </a:path>
                <a:path w="4182109" h="3584575">
                  <a:moveTo>
                    <a:pt x="1792224" y="2389632"/>
                  </a:moveTo>
                  <a:lnTo>
                    <a:pt x="1792224" y="3584448"/>
                  </a:lnTo>
                </a:path>
                <a:path w="4182109" h="3584575">
                  <a:moveTo>
                    <a:pt x="2389632" y="0"/>
                  </a:moveTo>
                  <a:lnTo>
                    <a:pt x="2389632" y="1773936"/>
                  </a:lnTo>
                </a:path>
                <a:path w="4182109" h="3584575">
                  <a:moveTo>
                    <a:pt x="2987040" y="1213104"/>
                  </a:moveTo>
                  <a:lnTo>
                    <a:pt x="2987040" y="3584448"/>
                  </a:lnTo>
                </a:path>
                <a:path w="4182109" h="3584575">
                  <a:moveTo>
                    <a:pt x="4181855" y="2409444"/>
                  </a:moveTo>
                  <a:lnTo>
                    <a:pt x="3584448" y="2409444"/>
                  </a:lnTo>
                </a:path>
                <a:path w="4182109" h="3584575">
                  <a:moveTo>
                    <a:pt x="3584448" y="2389632"/>
                  </a:moveTo>
                  <a:lnTo>
                    <a:pt x="3584448" y="2988564"/>
                  </a:lnTo>
                </a:path>
                <a:path w="4182109" h="3584575">
                  <a:moveTo>
                    <a:pt x="2389632" y="1773936"/>
                  </a:moveTo>
                  <a:lnTo>
                    <a:pt x="1792224" y="1773936"/>
                  </a:lnTo>
                </a:path>
                <a:path w="4182109" h="3584575">
                  <a:moveTo>
                    <a:pt x="1203960" y="606551"/>
                  </a:moveTo>
                  <a:lnTo>
                    <a:pt x="606552" y="606551"/>
                  </a:lnTo>
                </a:path>
                <a:path w="4182109" h="3584575">
                  <a:moveTo>
                    <a:pt x="2389632" y="2389632"/>
                  </a:moveTo>
                  <a:lnTo>
                    <a:pt x="2389632" y="2988564"/>
                  </a:lnTo>
                </a:path>
                <a:path w="4182109" h="3584575">
                  <a:moveTo>
                    <a:pt x="2987040" y="2389632"/>
                  </a:moveTo>
                  <a:lnTo>
                    <a:pt x="2389632" y="2389632"/>
                  </a:lnTo>
                </a:path>
                <a:path w="4182109" h="3584575">
                  <a:moveTo>
                    <a:pt x="1196340" y="1812036"/>
                  </a:moveTo>
                  <a:lnTo>
                    <a:pt x="1196340" y="2988564"/>
                  </a:lnTo>
                </a:path>
                <a:path w="4182109" h="3584575">
                  <a:moveTo>
                    <a:pt x="615696" y="2409444"/>
                  </a:moveTo>
                  <a:lnTo>
                    <a:pt x="19812" y="2409444"/>
                  </a:lnTo>
                </a:path>
                <a:path w="4182109" h="3584575">
                  <a:moveTo>
                    <a:pt x="615696" y="2409444"/>
                  </a:moveTo>
                  <a:lnTo>
                    <a:pt x="615696" y="2988564"/>
                  </a:lnTo>
                </a:path>
                <a:path w="4182109" h="3584575">
                  <a:moveTo>
                    <a:pt x="1792224" y="0"/>
                  </a:moveTo>
                  <a:lnTo>
                    <a:pt x="1792224" y="597408"/>
                  </a:lnTo>
                </a:path>
              </a:pathLst>
            </a:custGeom>
            <a:ln w="38100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3761" y="2503931"/>
              <a:ext cx="1045844" cy="114300"/>
            </a:xfrm>
            <a:custGeom>
              <a:avLst/>
              <a:gdLst/>
              <a:ahLst/>
              <a:cxnLst/>
              <a:rect l="l" t="t" r="r" b="b"/>
              <a:pathLst>
                <a:path w="1045845" h="114300">
                  <a:moveTo>
                    <a:pt x="1045463" y="38100"/>
                  </a:moveTo>
                  <a:lnTo>
                    <a:pt x="893063" y="38100"/>
                  </a:lnTo>
                  <a:lnTo>
                    <a:pt x="893063" y="76200"/>
                  </a:lnTo>
                  <a:lnTo>
                    <a:pt x="1045463" y="76200"/>
                  </a:lnTo>
                  <a:lnTo>
                    <a:pt x="1045463" y="38100"/>
                  </a:lnTo>
                  <a:close/>
                </a:path>
                <a:path w="1045845" h="114300">
                  <a:moveTo>
                    <a:pt x="778763" y="38100"/>
                  </a:moveTo>
                  <a:lnTo>
                    <a:pt x="626363" y="38100"/>
                  </a:lnTo>
                  <a:lnTo>
                    <a:pt x="626363" y="76200"/>
                  </a:lnTo>
                  <a:lnTo>
                    <a:pt x="778763" y="76200"/>
                  </a:lnTo>
                  <a:lnTo>
                    <a:pt x="778763" y="38100"/>
                  </a:lnTo>
                  <a:close/>
                </a:path>
                <a:path w="1045845" h="114300">
                  <a:moveTo>
                    <a:pt x="512063" y="38100"/>
                  </a:moveTo>
                  <a:lnTo>
                    <a:pt x="359663" y="38100"/>
                  </a:lnTo>
                  <a:lnTo>
                    <a:pt x="359663" y="76200"/>
                  </a:lnTo>
                  <a:lnTo>
                    <a:pt x="512063" y="76200"/>
                  </a:lnTo>
                  <a:lnTo>
                    <a:pt x="512063" y="38100"/>
                  </a:lnTo>
                  <a:close/>
                </a:path>
                <a:path w="104584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045845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045845" h="114300">
                  <a:moveTo>
                    <a:pt x="245363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45363" y="76200"/>
                  </a:lnTo>
                  <a:lnTo>
                    <a:pt x="245363" y="38100"/>
                  </a:lnTo>
                  <a:close/>
                </a:path>
              </a:pathLst>
            </a:custGeom>
            <a:solidFill>
              <a:srgbClr val="577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1455" y="2187701"/>
              <a:ext cx="114300" cy="1569720"/>
            </a:xfrm>
            <a:custGeom>
              <a:avLst/>
              <a:gdLst/>
              <a:ahLst/>
              <a:cxnLst/>
              <a:rect l="l" t="t" r="r" b="b"/>
              <a:pathLst>
                <a:path w="114300" h="1569720">
                  <a:moveTo>
                    <a:pt x="38100" y="1455420"/>
                  </a:moveTo>
                  <a:lnTo>
                    <a:pt x="0" y="1455420"/>
                  </a:lnTo>
                  <a:lnTo>
                    <a:pt x="57150" y="1569720"/>
                  </a:lnTo>
                  <a:lnTo>
                    <a:pt x="104775" y="1474470"/>
                  </a:lnTo>
                  <a:lnTo>
                    <a:pt x="38100" y="1474470"/>
                  </a:lnTo>
                  <a:lnTo>
                    <a:pt x="38100" y="1455420"/>
                  </a:lnTo>
                  <a:close/>
                </a:path>
                <a:path w="114300" h="1569720">
                  <a:moveTo>
                    <a:pt x="76200" y="0"/>
                  </a:moveTo>
                  <a:lnTo>
                    <a:pt x="38100" y="0"/>
                  </a:lnTo>
                  <a:lnTo>
                    <a:pt x="38100" y="1474470"/>
                  </a:lnTo>
                  <a:lnTo>
                    <a:pt x="76200" y="1474470"/>
                  </a:lnTo>
                  <a:lnTo>
                    <a:pt x="76200" y="0"/>
                  </a:lnTo>
                  <a:close/>
                </a:path>
                <a:path w="114300" h="1569720">
                  <a:moveTo>
                    <a:pt x="114300" y="1455420"/>
                  </a:moveTo>
                  <a:lnTo>
                    <a:pt x="76200" y="1455420"/>
                  </a:lnTo>
                  <a:lnTo>
                    <a:pt x="76200" y="1474470"/>
                  </a:lnTo>
                  <a:lnTo>
                    <a:pt x="104775" y="1474470"/>
                  </a:lnTo>
                  <a:lnTo>
                    <a:pt x="114300" y="145542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8606" y="2561081"/>
              <a:ext cx="1793239" cy="1859280"/>
            </a:xfrm>
            <a:custGeom>
              <a:avLst/>
              <a:gdLst/>
              <a:ahLst/>
              <a:cxnLst/>
              <a:rect l="l" t="t" r="r" b="b"/>
              <a:pathLst>
                <a:path w="1793240" h="1859279">
                  <a:moveTo>
                    <a:pt x="553212" y="1196340"/>
                  </a:moveTo>
                  <a:lnTo>
                    <a:pt x="515112" y="1177290"/>
                  </a:lnTo>
                  <a:lnTo>
                    <a:pt x="438912" y="1139190"/>
                  </a:lnTo>
                  <a:lnTo>
                    <a:pt x="438912" y="1177290"/>
                  </a:lnTo>
                  <a:lnTo>
                    <a:pt x="0" y="1177290"/>
                  </a:lnTo>
                  <a:lnTo>
                    <a:pt x="0" y="1215390"/>
                  </a:lnTo>
                  <a:lnTo>
                    <a:pt x="438912" y="1215390"/>
                  </a:lnTo>
                  <a:lnTo>
                    <a:pt x="438912" y="1253490"/>
                  </a:lnTo>
                  <a:lnTo>
                    <a:pt x="515112" y="1215390"/>
                  </a:lnTo>
                  <a:lnTo>
                    <a:pt x="553212" y="1196340"/>
                  </a:lnTo>
                  <a:close/>
                </a:path>
                <a:path w="1793240" h="1859279">
                  <a:moveTo>
                    <a:pt x="1792986" y="117348"/>
                  </a:moveTo>
                  <a:lnTo>
                    <a:pt x="1783461" y="98298"/>
                  </a:lnTo>
                  <a:lnTo>
                    <a:pt x="1735836" y="3048"/>
                  </a:lnTo>
                  <a:lnTo>
                    <a:pt x="1678686" y="117348"/>
                  </a:lnTo>
                  <a:lnTo>
                    <a:pt x="1716786" y="117348"/>
                  </a:lnTo>
                  <a:lnTo>
                    <a:pt x="1716786" y="568833"/>
                  </a:lnTo>
                  <a:lnTo>
                    <a:pt x="1680972" y="550926"/>
                  </a:lnTo>
                  <a:lnTo>
                    <a:pt x="1604772" y="512826"/>
                  </a:lnTo>
                  <a:lnTo>
                    <a:pt x="1604772" y="550926"/>
                  </a:lnTo>
                  <a:lnTo>
                    <a:pt x="1169670" y="550926"/>
                  </a:lnTo>
                  <a:lnTo>
                    <a:pt x="1169670" y="114300"/>
                  </a:lnTo>
                  <a:lnTo>
                    <a:pt x="1207770" y="114300"/>
                  </a:lnTo>
                  <a:lnTo>
                    <a:pt x="1198245" y="95250"/>
                  </a:lnTo>
                  <a:lnTo>
                    <a:pt x="1150620" y="0"/>
                  </a:lnTo>
                  <a:lnTo>
                    <a:pt x="1093470" y="114300"/>
                  </a:lnTo>
                  <a:lnTo>
                    <a:pt x="1131570" y="114300"/>
                  </a:lnTo>
                  <a:lnTo>
                    <a:pt x="1131570" y="560451"/>
                  </a:lnTo>
                  <a:lnTo>
                    <a:pt x="1112520" y="550926"/>
                  </a:lnTo>
                  <a:lnTo>
                    <a:pt x="1036320" y="512826"/>
                  </a:lnTo>
                  <a:lnTo>
                    <a:pt x="1036320" y="550926"/>
                  </a:lnTo>
                  <a:lnTo>
                    <a:pt x="553212" y="550926"/>
                  </a:lnTo>
                  <a:lnTo>
                    <a:pt x="553212" y="569976"/>
                  </a:lnTo>
                  <a:lnTo>
                    <a:pt x="496062" y="684276"/>
                  </a:lnTo>
                  <a:lnTo>
                    <a:pt x="534162" y="684276"/>
                  </a:lnTo>
                  <a:lnTo>
                    <a:pt x="534162" y="1185672"/>
                  </a:lnTo>
                  <a:lnTo>
                    <a:pt x="572262" y="1185672"/>
                  </a:lnTo>
                  <a:lnTo>
                    <a:pt x="572262" y="684276"/>
                  </a:lnTo>
                  <a:lnTo>
                    <a:pt x="610362" y="684276"/>
                  </a:lnTo>
                  <a:lnTo>
                    <a:pt x="600837" y="665226"/>
                  </a:lnTo>
                  <a:lnTo>
                    <a:pt x="562737" y="589026"/>
                  </a:lnTo>
                  <a:lnTo>
                    <a:pt x="1036320" y="589026"/>
                  </a:lnTo>
                  <a:lnTo>
                    <a:pt x="1036320" y="627126"/>
                  </a:lnTo>
                  <a:lnTo>
                    <a:pt x="1112520" y="589026"/>
                  </a:lnTo>
                  <a:lnTo>
                    <a:pt x="1131570" y="579501"/>
                  </a:lnTo>
                  <a:lnTo>
                    <a:pt x="1131570" y="1744980"/>
                  </a:lnTo>
                  <a:lnTo>
                    <a:pt x="1093470" y="1744980"/>
                  </a:lnTo>
                  <a:lnTo>
                    <a:pt x="1150620" y="1859280"/>
                  </a:lnTo>
                  <a:lnTo>
                    <a:pt x="1198245" y="1764030"/>
                  </a:lnTo>
                  <a:lnTo>
                    <a:pt x="1207770" y="1744980"/>
                  </a:lnTo>
                  <a:lnTo>
                    <a:pt x="1169670" y="1744980"/>
                  </a:lnTo>
                  <a:lnTo>
                    <a:pt x="1169670" y="589026"/>
                  </a:lnTo>
                  <a:lnTo>
                    <a:pt x="1604772" y="589026"/>
                  </a:lnTo>
                  <a:lnTo>
                    <a:pt x="1604772" y="627126"/>
                  </a:lnTo>
                  <a:lnTo>
                    <a:pt x="1680972" y="589026"/>
                  </a:lnTo>
                  <a:lnTo>
                    <a:pt x="1715262" y="571881"/>
                  </a:lnTo>
                  <a:lnTo>
                    <a:pt x="1715262" y="1071372"/>
                  </a:lnTo>
                  <a:lnTo>
                    <a:pt x="1677162" y="1071372"/>
                  </a:lnTo>
                  <a:lnTo>
                    <a:pt x="1734312" y="1185672"/>
                  </a:lnTo>
                  <a:lnTo>
                    <a:pt x="1781937" y="1090422"/>
                  </a:lnTo>
                  <a:lnTo>
                    <a:pt x="1791462" y="1071372"/>
                  </a:lnTo>
                  <a:lnTo>
                    <a:pt x="1753362" y="1071372"/>
                  </a:lnTo>
                  <a:lnTo>
                    <a:pt x="1753362" y="573024"/>
                  </a:lnTo>
                  <a:lnTo>
                    <a:pt x="1754886" y="573024"/>
                  </a:lnTo>
                  <a:lnTo>
                    <a:pt x="1754886" y="117348"/>
                  </a:lnTo>
                  <a:lnTo>
                    <a:pt x="1792986" y="117348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0153" y="2859785"/>
              <a:ext cx="0" cy="1176655"/>
            </a:xfrm>
            <a:custGeom>
              <a:avLst/>
              <a:gdLst/>
              <a:ahLst/>
              <a:cxnLst/>
              <a:rect l="l" t="t" r="r" b="b"/>
              <a:pathLst>
                <a:path h="1176654">
                  <a:moveTo>
                    <a:pt x="0" y="0"/>
                  </a:moveTo>
                  <a:lnTo>
                    <a:pt x="0" y="1176528"/>
                  </a:lnTo>
                </a:path>
              </a:pathLst>
            </a:custGeom>
            <a:ln w="38100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805" y="460747"/>
            <a:ext cx="570240" cy="3900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6096" y="415382"/>
            <a:ext cx="436375" cy="3521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673" y="364021"/>
            <a:ext cx="625535" cy="3307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6392" y="2970121"/>
            <a:ext cx="675338" cy="52939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36764" y="5121761"/>
            <a:ext cx="1321273" cy="584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4962" y="5361234"/>
            <a:ext cx="1047591" cy="542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410" y="5160697"/>
            <a:ext cx="771022" cy="6460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57149" y="5845018"/>
            <a:ext cx="1586872" cy="65151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438499" y="6280875"/>
            <a:ext cx="169545" cy="155575"/>
            <a:chOff x="3438499" y="6280875"/>
            <a:chExt cx="169545" cy="15557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8499" y="6280875"/>
              <a:ext cx="76550" cy="1551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5024" y="6287821"/>
              <a:ext cx="72602" cy="1309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19937"/>
            <a:ext cx="4612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Depth-First</a:t>
            </a:r>
            <a:r>
              <a:rPr spc="-45" dirty="0"/>
              <a:t> </a:t>
            </a:r>
            <a:r>
              <a:rPr spc="-5" dirty="0"/>
              <a:t>Search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671269"/>
            <a:ext cx="3637915" cy="42214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marR="5080" indent="-342900">
              <a:lnSpc>
                <a:spcPct val="90100"/>
              </a:lnSpc>
              <a:spcBef>
                <a:spcPts val="385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Depth-first search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(DFS) </a:t>
            </a:r>
            <a:r>
              <a:rPr sz="2400" spc="-7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 a general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technique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for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traversing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endParaRPr sz="2400">
              <a:latin typeface="Tahoma"/>
              <a:cs typeface="Tahoma"/>
            </a:endParaRPr>
          </a:p>
          <a:p>
            <a:pPr marL="354965" marR="595630" indent="-342900">
              <a:lnSpc>
                <a:spcPts val="2590"/>
              </a:lnSpc>
              <a:spcBef>
                <a:spcPts val="615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DFS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traversal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  <a:p>
            <a:pPr marL="756285" marR="88900" lvl="1" indent="-287020">
              <a:lnSpc>
                <a:spcPts val="2160"/>
              </a:lnSpc>
              <a:spcBef>
                <a:spcPts val="484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Visits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all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the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edges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  <a:p>
            <a:pPr marL="756285" marR="102235" lvl="1" indent="-287020">
              <a:lnSpc>
                <a:spcPts val="2160"/>
              </a:lnSpc>
              <a:spcBef>
                <a:spcPts val="480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Determines whether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 is </a:t>
            </a:r>
            <a:r>
              <a:rPr sz="2000" spc="-6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connected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ts val="2280"/>
              </a:lnSpc>
              <a:spcBef>
                <a:spcPts val="204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Computes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connected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components</a:t>
            </a:r>
            <a:r>
              <a:rPr sz="20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  <a:p>
            <a:pPr marL="756285" marR="452755" lvl="1" indent="-287020">
              <a:lnSpc>
                <a:spcPts val="2160"/>
              </a:lnSpc>
              <a:spcBef>
                <a:spcPts val="515"/>
              </a:spcBef>
              <a:buSzPct val="60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Computes</a:t>
            </a:r>
            <a:r>
              <a:rPr sz="20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spanning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forest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0228" y="1663649"/>
            <a:ext cx="3551554" cy="2118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166370" indent="-342900">
              <a:lnSpc>
                <a:spcPct val="90100"/>
              </a:lnSpc>
              <a:spcBef>
                <a:spcPts val="385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DFS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on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 </a:t>
            </a:r>
            <a:r>
              <a:rPr sz="2400" b="1" i="1" spc="-58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r>
              <a:rPr sz="2400" b="1" i="1" spc="1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edges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takes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b="1" i="1" spc="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Symbol"/>
                <a:cs typeface="Symbol"/>
              </a:rPr>
              <a:t></a:t>
            </a:r>
            <a:r>
              <a:rPr sz="2400" spc="-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400" spc="13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ts val="2590"/>
              </a:lnSpc>
              <a:spcBef>
                <a:spcPts val="675"/>
              </a:spcBef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DFS can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be further 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extended</a:t>
            </a:r>
            <a:r>
              <a:rPr sz="24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solve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other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problems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7428" y="3787521"/>
            <a:ext cx="3077210" cy="12153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252095" indent="-287020">
              <a:lnSpc>
                <a:spcPts val="2160"/>
              </a:lnSpc>
              <a:spcBef>
                <a:spcPts val="375"/>
              </a:spcBef>
              <a:buSzPct val="60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Find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report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path </a:t>
            </a:r>
            <a:r>
              <a:rPr sz="2000" spc="-6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between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two given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vertices</a:t>
            </a: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204"/>
              </a:spcBef>
              <a:buSzPct val="60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Find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cycle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the graph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0228" y="5013198"/>
            <a:ext cx="345503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ts val="2590"/>
              </a:lnSpc>
              <a:spcBef>
                <a:spcPts val="425"/>
              </a:spcBef>
              <a:buSzPct val="60416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Depth-first search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to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graphs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what Euler tour </a:t>
            </a:r>
            <a:r>
              <a:rPr sz="2400" spc="-7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binary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trees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767" y="5014633"/>
            <a:ext cx="293732" cy="2093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50" y="3942369"/>
            <a:ext cx="1384033" cy="9814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0307" y="5584873"/>
            <a:ext cx="1121790" cy="704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9512" y="5842089"/>
            <a:ext cx="689415" cy="5994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971965" y="2323162"/>
            <a:ext cx="1235075" cy="479425"/>
          </a:xfrm>
          <a:custGeom>
            <a:avLst/>
            <a:gdLst/>
            <a:ahLst/>
            <a:cxnLst/>
            <a:rect l="l" t="t" r="r" b="b"/>
            <a:pathLst>
              <a:path w="1235075" h="479425">
                <a:moveTo>
                  <a:pt x="11409" y="68235"/>
                </a:moveTo>
                <a:lnTo>
                  <a:pt x="19938" y="111054"/>
                </a:lnTo>
                <a:lnTo>
                  <a:pt x="20056" y="131155"/>
                </a:lnTo>
                <a:lnTo>
                  <a:pt x="19998" y="148641"/>
                </a:lnTo>
                <a:lnTo>
                  <a:pt x="18584" y="188647"/>
                </a:lnTo>
                <a:lnTo>
                  <a:pt x="13179" y="250514"/>
                </a:lnTo>
                <a:lnTo>
                  <a:pt x="10863" y="275938"/>
                </a:lnTo>
                <a:lnTo>
                  <a:pt x="7826" y="320768"/>
                </a:lnTo>
                <a:lnTo>
                  <a:pt x="6774" y="372105"/>
                </a:lnTo>
                <a:lnTo>
                  <a:pt x="7043" y="384416"/>
                </a:lnTo>
                <a:lnTo>
                  <a:pt x="7601" y="394291"/>
                </a:lnTo>
                <a:lnTo>
                  <a:pt x="8223" y="402612"/>
                </a:lnTo>
                <a:lnTo>
                  <a:pt x="8678" y="410258"/>
                </a:lnTo>
                <a:lnTo>
                  <a:pt x="8967" y="417232"/>
                </a:lnTo>
                <a:lnTo>
                  <a:pt x="9091" y="423531"/>
                </a:lnTo>
                <a:lnTo>
                  <a:pt x="9145" y="431482"/>
                </a:lnTo>
                <a:lnTo>
                  <a:pt x="9977" y="437790"/>
                </a:lnTo>
                <a:lnTo>
                  <a:pt x="41675" y="463317"/>
                </a:lnTo>
                <a:lnTo>
                  <a:pt x="86666" y="473151"/>
                </a:lnTo>
                <a:lnTo>
                  <a:pt x="138432" y="476096"/>
                </a:lnTo>
                <a:lnTo>
                  <a:pt x="177266" y="476604"/>
                </a:lnTo>
                <a:lnTo>
                  <a:pt x="227802" y="476858"/>
                </a:lnTo>
                <a:lnTo>
                  <a:pt x="279049" y="476887"/>
                </a:lnTo>
                <a:lnTo>
                  <a:pt x="320018" y="476718"/>
                </a:lnTo>
                <a:lnTo>
                  <a:pt x="350709" y="476353"/>
                </a:lnTo>
                <a:lnTo>
                  <a:pt x="371121" y="475791"/>
                </a:lnTo>
                <a:lnTo>
                  <a:pt x="386342" y="475162"/>
                </a:lnTo>
                <a:lnTo>
                  <a:pt x="401459" y="474595"/>
                </a:lnTo>
                <a:lnTo>
                  <a:pt x="445917" y="473281"/>
                </a:lnTo>
                <a:lnTo>
                  <a:pt x="485620" y="472741"/>
                </a:lnTo>
                <a:lnTo>
                  <a:pt x="498642" y="472836"/>
                </a:lnTo>
                <a:lnTo>
                  <a:pt x="513188" y="473205"/>
                </a:lnTo>
                <a:lnTo>
                  <a:pt x="529258" y="473847"/>
                </a:lnTo>
                <a:lnTo>
                  <a:pt x="546852" y="474762"/>
                </a:lnTo>
                <a:lnTo>
                  <a:pt x="566501" y="475690"/>
                </a:lnTo>
                <a:lnTo>
                  <a:pt x="588738" y="476371"/>
                </a:lnTo>
                <a:lnTo>
                  <a:pt x="613563" y="476804"/>
                </a:lnTo>
                <a:lnTo>
                  <a:pt x="640974" y="476989"/>
                </a:lnTo>
                <a:lnTo>
                  <a:pt x="668378" y="477110"/>
                </a:lnTo>
                <a:lnTo>
                  <a:pt x="693179" y="477350"/>
                </a:lnTo>
                <a:lnTo>
                  <a:pt x="715378" y="477709"/>
                </a:lnTo>
                <a:lnTo>
                  <a:pt x="734974" y="478187"/>
                </a:lnTo>
                <a:lnTo>
                  <a:pt x="753945" y="478640"/>
                </a:lnTo>
                <a:lnTo>
                  <a:pt x="774272" y="478925"/>
                </a:lnTo>
                <a:lnTo>
                  <a:pt x="795953" y="479042"/>
                </a:lnTo>
                <a:lnTo>
                  <a:pt x="818989" y="478990"/>
                </a:lnTo>
                <a:lnTo>
                  <a:pt x="863435" y="478066"/>
                </a:lnTo>
                <a:lnTo>
                  <a:pt x="901920" y="475841"/>
                </a:lnTo>
                <a:lnTo>
                  <a:pt x="943137" y="472116"/>
                </a:lnTo>
                <a:lnTo>
                  <a:pt x="995784" y="466692"/>
                </a:lnTo>
                <a:lnTo>
                  <a:pt x="1022517" y="463848"/>
                </a:lnTo>
                <a:lnTo>
                  <a:pt x="1044362" y="461586"/>
                </a:lnTo>
                <a:lnTo>
                  <a:pt x="1083517" y="458080"/>
                </a:lnTo>
                <a:lnTo>
                  <a:pt x="1120073" y="456715"/>
                </a:lnTo>
                <a:lnTo>
                  <a:pt x="1133310" y="456288"/>
                </a:lnTo>
                <a:lnTo>
                  <a:pt x="1145578" y="455496"/>
                </a:lnTo>
                <a:lnTo>
                  <a:pt x="1156876" y="454341"/>
                </a:lnTo>
                <a:lnTo>
                  <a:pt x="1167206" y="452822"/>
                </a:lnTo>
                <a:lnTo>
                  <a:pt x="1177015" y="451310"/>
                </a:lnTo>
                <a:lnTo>
                  <a:pt x="1186752" y="450177"/>
                </a:lnTo>
                <a:lnTo>
                  <a:pt x="1196415" y="449423"/>
                </a:lnTo>
                <a:lnTo>
                  <a:pt x="1206006" y="449047"/>
                </a:lnTo>
                <a:lnTo>
                  <a:pt x="1218745" y="448799"/>
                </a:lnTo>
                <a:lnTo>
                  <a:pt x="1225957" y="446573"/>
                </a:lnTo>
                <a:lnTo>
                  <a:pt x="1230063" y="394435"/>
                </a:lnTo>
                <a:lnTo>
                  <a:pt x="1230313" y="327229"/>
                </a:lnTo>
                <a:lnTo>
                  <a:pt x="1230458" y="299567"/>
                </a:lnTo>
                <a:lnTo>
                  <a:pt x="1231358" y="252089"/>
                </a:lnTo>
                <a:lnTo>
                  <a:pt x="1233057" y="217061"/>
                </a:lnTo>
                <a:lnTo>
                  <a:pt x="1233684" y="203856"/>
                </a:lnTo>
                <a:lnTo>
                  <a:pt x="1234154" y="187795"/>
                </a:lnTo>
                <a:lnTo>
                  <a:pt x="1234467" y="168880"/>
                </a:lnTo>
                <a:lnTo>
                  <a:pt x="1234623" y="147109"/>
                </a:lnTo>
                <a:lnTo>
                  <a:pt x="1234473" y="125861"/>
                </a:lnTo>
                <a:lnTo>
                  <a:pt x="1231291" y="85523"/>
                </a:lnTo>
                <a:lnTo>
                  <a:pt x="1212490" y="45278"/>
                </a:lnTo>
                <a:lnTo>
                  <a:pt x="1180389" y="18721"/>
                </a:lnTo>
                <a:lnTo>
                  <a:pt x="1142346" y="6857"/>
                </a:lnTo>
                <a:lnTo>
                  <a:pt x="1086570" y="1720"/>
                </a:lnTo>
                <a:lnTo>
                  <a:pt x="1044920" y="264"/>
                </a:lnTo>
                <a:lnTo>
                  <a:pt x="994698" y="0"/>
                </a:lnTo>
                <a:lnTo>
                  <a:pt x="964796" y="25"/>
                </a:lnTo>
                <a:lnTo>
                  <a:pt x="894668" y="253"/>
                </a:lnTo>
                <a:lnTo>
                  <a:pt x="830574" y="608"/>
                </a:lnTo>
                <a:lnTo>
                  <a:pt x="792315" y="979"/>
                </a:lnTo>
                <a:lnTo>
                  <a:pt x="753502" y="2096"/>
                </a:lnTo>
                <a:lnTo>
                  <a:pt x="707275" y="4843"/>
                </a:lnTo>
                <a:lnTo>
                  <a:pt x="662005" y="8511"/>
                </a:lnTo>
                <a:lnTo>
                  <a:pt x="610769" y="13227"/>
                </a:lnTo>
                <a:lnTo>
                  <a:pt x="559939" y="18502"/>
                </a:lnTo>
                <a:lnTo>
                  <a:pt x="536131" y="21034"/>
                </a:lnTo>
                <a:lnTo>
                  <a:pt x="497557" y="24633"/>
                </a:lnTo>
                <a:lnTo>
                  <a:pt x="456431" y="27132"/>
                </a:lnTo>
                <a:lnTo>
                  <a:pt x="430393" y="28138"/>
                </a:lnTo>
                <a:lnTo>
                  <a:pt x="416259" y="28647"/>
                </a:lnTo>
                <a:lnTo>
                  <a:pt x="359505" y="31509"/>
                </a:lnTo>
                <a:lnTo>
                  <a:pt x="315915" y="34634"/>
                </a:lnTo>
                <a:lnTo>
                  <a:pt x="275166" y="38854"/>
                </a:lnTo>
                <a:lnTo>
                  <a:pt x="255677" y="41202"/>
                </a:lnTo>
                <a:lnTo>
                  <a:pt x="236537" y="43479"/>
                </a:lnTo>
                <a:lnTo>
                  <a:pt x="181551" y="49779"/>
                </a:lnTo>
                <a:lnTo>
                  <a:pt x="134384" y="53996"/>
                </a:lnTo>
                <a:lnTo>
                  <a:pt x="119642" y="55119"/>
                </a:lnTo>
                <a:lnTo>
                  <a:pt x="103810" y="56509"/>
                </a:lnTo>
                <a:lnTo>
                  <a:pt x="52237" y="61965"/>
                </a:lnTo>
                <a:lnTo>
                  <a:pt x="14319" y="72192"/>
                </a:lnTo>
                <a:lnTo>
                  <a:pt x="7578" y="79564"/>
                </a:lnTo>
                <a:lnTo>
                  <a:pt x="0" y="89565"/>
                </a:lnTo>
              </a:path>
            </a:pathLst>
          </a:custGeom>
          <a:ln w="8312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3378" y="3373122"/>
            <a:ext cx="6890572" cy="174499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14550" y="4300150"/>
            <a:ext cx="140657" cy="1545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942008" y="5663368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0" y="0"/>
                </a:lnTo>
                <a:lnTo>
                  <a:pt x="1315728" y="0"/>
                </a:lnTo>
                <a:lnTo>
                  <a:pt x="1332384" y="0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955" y="231775"/>
            <a:ext cx="3559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DFS</a:t>
            </a:r>
            <a:r>
              <a:rPr spc="-60" dirty="0"/>
              <a:t> </a:t>
            </a:r>
            <a:r>
              <a:rPr dirty="0"/>
              <a:t>Algorithm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31950"/>
            <a:ext cx="37230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SzPct val="58333"/>
              <a:buFont typeface="Wingdings"/>
              <a:buChar char=""/>
              <a:tabLst>
                <a:tab pos="356235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algorithm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uses a mechanism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for setting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 getting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“labels” of </a:t>
            </a:r>
            <a:r>
              <a:rPr sz="1800" spc="-5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vertices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edges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2590800"/>
            <a:ext cx="4038600" cy="2420620"/>
          </a:xfrm>
          <a:custGeom>
            <a:avLst/>
            <a:gdLst/>
            <a:ahLst/>
            <a:cxnLst/>
            <a:rect l="l" t="t" r="r" b="b"/>
            <a:pathLst>
              <a:path w="4038600" h="2420620">
                <a:moveTo>
                  <a:pt x="0" y="2420112"/>
                </a:moveTo>
                <a:lnTo>
                  <a:pt x="4038600" y="2420112"/>
                </a:lnTo>
                <a:lnTo>
                  <a:pt x="4038600" y="0"/>
                </a:lnTo>
                <a:lnTo>
                  <a:pt x="0" y="0"/>
                </a:lnTo>
                <a:lnTo>
                  <a:pt x="0" y="24201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51628" y="2561971"/>
            <a:ext cx="3799204" cy="2385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Times New Roman"/>
                <a:cs typeface="Times New Roman"/>
              </a:rPr>
              <a:t>Algorithm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DFS</a:t>
            </a:r>
            <a:r>
              <a:rPr sz="1800" spc="-5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BE2D00"/>
                </a:solidFill>
                <a:latin typeface="Times New Roman"/>
                <a:cs typeface="Times New Roman"/>
              </a:rPr>
              <a:t>G,</a:t>
            </a:r>
            <a:r>
              <a:rPr sz="1800" b="1" i="1" spc="-1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1800" b="1" i="1" spc="5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r>
              <a:rPr sz="1800" spc="5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215"/>
              </a:spcBef>
              <a:tabLst>
                <a:tab pos="32131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Inpu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graph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G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=(</a:t>
            </a:r>
            <a:r>
              <a:rPr sz="1800" b="1" i="1" spc="-23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,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E)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577052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577052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rt	vert</a:t>
            </a:r>
            <a:r>
              <a:rPr sz="1800" spc="5" dirty="0">
                <a:solidFill>
                  <a:srgbClr val="577052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spc="-3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</a:t>
            </a:r>
            <a:r>
              <a:rPr sz="18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800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VISITED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9"/>
              </a:spcBef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all</a:t>
            </a:r>
            <a:r>
              <a:rPr sz="1800" b="1" spc="4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{neighbors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of </a:t>
            </a:r>
            <a:r>
              <a:rPr sz="1800" b="1" i="1" spc="5" dirty="0">
                <a:solidFill>
                  <a:srgbClr val="577052"/>
                </a:solidFill>
                <a:latin typeface="Times New Roman"/>
                <a:cs typeface="Times New Roman"/>
              </a:rPr>
              <a:t>v}</a:t>
            </a:r>
            <a:endParaRPr sz="1800">
              <a:latin typeface="Times New Roman"/>
              <a:cs typeface="Times New Roman"/>
            </a:endParaRPr>
          </a:p>
          <a:p>
            <a:pPr marL="698500" marR="401320" indent="-228600">
              <a:lnSpc>
                <a:spcPct val="110000"/>
              </a:lnSpc>
            </a:pP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4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b="1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is</a:t>
            </a:r>
            <a:r>
              <a:rPr sz="18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marked</a:t>
            </a:r>
            <a:r>
              <a:rPr sz="1800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800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UNVISITED </a:t>
            </a:r>
            <a:r>
              <a:rPr sz="1800" b="1" i="1" spc="-434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DFS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G,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 w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2595372"/>
            <a:ext cx="3505200" cy="2161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BE2D00"/>
                </a:solidFill>
                <a:latin typeface="Times New Roman"/>
                <a:cs typeface="Times New Roman"/>
              </a:rPr>
              <a:t>DFS_Traverse</a:t>
            </a:r>
            <a:r>
              <a:rPr sz="1600" spc="-10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1600" b="1" i="1" spc="-10" dirty="0">
                <a:solidFill>
                  <a:srgbClr val="BE2D00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600" b="1" spc="-5" dirty="0">
                <a:latin typeface="Times New Roman"/>
                <a:cs typeface="Times New Roman"/>
              </a:rPr>
              <a:t>Input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77052"/>
                </a:solidFill>
                <a:latin typeface="Times New Roman"/>
                <a:cs typeface="Times New Roman"/>
              </a:rPr>
              <a:t>graph</a:t>
            </a:r>
            <a:r>
              <a:rPr sz="1600" spc="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G</a:t>
            </a:r>
            <a:r>
              <a:rPr sz="1600"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=</a:t>
            </a:r>
            <a:r>
              <a:rPr sz="1600"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80" dirty="0">
                <a:solidFill>
                  <a:srgbClr val="577052"/>
                </a:solidFill>
                <a:latin typeface="Times New Roman"/>
                <a:cs typeface="Times New Roman"/>
              </a:rPr>
              <a:t>(V,</a:t>
            </a:r>
            <a:r>
              <a:rPr sz="1600" b="1" i="1" spc="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E)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all</a:t>
            </a:r>
            <a:r>
              <a:rPr sz="1600" b="1" spc="38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u</a:t>
            </a:r>
            <a:r>
              <a:rPr sz="16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  <a:spcBef>
                <a:spcPts val="190"/>
              </a:spcBef>
            </a:pPr>
            <a:r>
              <a:rPr sz="16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</a:t>
            </a:r>
            <a:r>
              <a:rPr sz="1600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u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6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UNVISITED</a:t>
            </a:r>
            <a:endParaRPr sz="16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all</a:t>
            </a:r>
            <a:r>
              <a:rPr sz="1600" b="1" spc="38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 </a:t>
            </a:r>
            <a:r>
              <a:rPr sz="1600" spc="-5" dirty="0">
                <a:latin typeface="Symbol"/>
                <a:cs typeface="Symbol"/>
              </a:rPr>
              <a:t>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 marL="536575" marR="511809" indent="-102235">
              <a:lnSpc>
                <a:spcPts val="1730"/>
              </a:lnSpc>
              <a:spcBef>
                <a:spcPts val="414"/>
              </a:spcBef>
            </a:pPr>
            <a:r>
              <a:rPr sz="1600" b="1" spc="-5" dirty="0">
                <a:latin typeface="Times New Roman"/>
                <a:cs typeface="Times New Roman"/>
              </a:rPr>
              <a:t>if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600" b="1" i="1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is</a:t>
            </a:r>
            <a:r>
              <a:rPr sz="1600" i="1" spc="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marked</a:t>
            </a:r>
            <a:r>
              <a:rPr sz="1600" i="1" spc="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600" i="1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UNVISITED </a:t>
            </a:r>
            <a:r>
              <a:rPr sz="1600" b="1" i="1" spc="-38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DFS</a:t>
            </a:r>
            <a:r>
              <a:rPr sz="1600" spc="-10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z="16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G,</a:t>
            </a:r>
            <a:r>
              <a:rPr sz="1600"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600" spc="-5" dirty="0">
                <a:solidFill>
                  <a:srgbClr val="577052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1864" y="2287048"/>
            <a:ext cx="4223536" cy="28155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045" y="1889530"/>
            <a:ext cx="260945" cy="3149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8165" y="1777362"/>
            <a:ext cx="360724" cy="2830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7851" y="1530965"/>
            <a:ext cx="676413" cy="3915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8015" y="1285756"/>
            <a:ext cx="677252" cy="4102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6566" y="4761577"/>
            <a:ext cx="112259" cy="2682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23860" y="5228223"/>
            <a:ext cx="586990" cy="43580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25786" y="4843214"/>
            <a:ext cx="468026" cy="547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742" y="241681"/>
            <a:ext cx="2415657" cy="79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</a:t>
            </a:r>
            <a:r>
              <a:rPr spc="10" dirty="0"/>
              <a:t>a</a:t>
            </a:r>
            <a:r>
              <a:rPr dirty="0"/>
              <a:t>mple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2606801" y="4997958"/>
            <a:ext cx="367665" cy="367665"/>
          </a:xfrm>
          <a:custGeom>
            <a:avLst/>
            <a:gdLst/>
            <a:ahLst/>
            <a:cxnLst/>
            <a:rect l="l" t="t" r="r" b="b"/>
            <a:pathLst>
              <a:path w="367664" h="367664">
                <a:moveTo>
                  <a:pt x="183642" y="0"/>
                </a:moveTo>
                <a:lnTo>
                  <a:pt x="134805" y="6556"/>
                </a:lnTo>
                <a:lnTo>
                  <a:pt x="90932" y="25061"/>
                </a:lnTo>
                <a:lnTo>
                  <a:pt x="53768" y="53768"/>
                </a:lnTo>
                <a:lnTo>
                  <a:pt x="25061" y="90932"/>
                </a:lnTo>
                <a:lnTo>
                  <a:pt x="6556" y="134805"/>
                </a:lnTo>
                <a:lnTo>
                  <a:pt x="0" y="183642"/>
                </a:lnTo>
                <a:lnTo>
                  <a:pt x="6556" y="232478"/>
                </a:lnTo>
                <a:lnTo>
                  <a:pt x="25061" y="276352"/>
                </a:lnTo>
                <a:lnTo>
                  <a:pt x="53768" y="313515"/>
                </a:lnTo>
                <a:lnTo>
                  <a:pt x="90931" y="342222"/>
                </a:lnTo>
                <a:lnTo>
                  <a:pt x="134805" y="360727"/>
                </a:lnTo>
                <a:lnTo>
                  <a:pt x="183642" y="367284"/>
                </a:lnTo>
                <a:lnTo>
                  <a:pt x="232478" y="360727"/>
                </a:lnTo>
                <a:lnTo>
                  <a:pt x="276351" y="342222"/>
                </a:lnTo>
                <a:lnTo>
                  <a:pt x="313515" y="313515"/>
                </a:lnTo>
                <a:lnTo>
                  <a:pt x="342222" y="276352"/>
                </a:lnTo>
                <a:lnTo>
                  <a:pt x="360727" y="232478"/>
                </a:lnTo>
                <a:lnTo>
                  <a:pt x="367284" y="183642"/>
                </a:lnTo>
                <a:lnTo>
                  <a:pt x="360727" y="134805"/>
                </a:lnTo>
                <a:lnTo>
                  <a:pt x="342222" y="90932"/>
                </a:lnTo>
                <a:lnTo>
                  <a:pt x="313515" y="53768"/>
                </a:lnTo>
                <a:lnTo>
                  <a:pt x="276352" y="25061"/>
                </a:lnTo>
                <a:lnTo>
                  <a:pt x="232478" y="6556"/>
                </a:lnTo>
                <a:lnTo>
                  <a:pt x="183642" y="0"/>
                </a:lnTo>
                <a:close/>
              </a:path>
            </a:pathLst>
          </a:custGeom>
          <a:solidFill>
            <a:srgbClr val="ECD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6801" y="4997958"/>
            <a:ext cx="367665" cy="367665"/>
          </a:xfrm>
          <a:custGeom>
            <a:avLst/>
            <a:gdLst/>
            <a:ahLst/>
            <a:cxnLst/>
            <a:rect l="l" t="t" r="r" b="b"/>
            <a:pathLst>
              <a:path w="367664" h="367664">
                <a:moveTo>
                  <a:pt x="0" y="183642"/>
                </a:moveTo>
                <a:lnTo>
                  <a:pt x="6556" y="134805"/>
                </a:lnTo>
                <a:lnTo>
                  <a:pt x="25061" y="90932"/>
                </a:lnTo>
                <a:lnTo>
                  <a:pt x="53768" y="53768"/>
                </a:lnTo>
                <a:lnTo>
                  <a:pt x="90932" y="25061"/>
                </a:lnTo>
                <a:lnTo>
                  <a:pt x="134805" y="6556"/>
                </a:lnTo>
                <a:lnTo>
                  <a:pt x="183642" y="0"/>
                </a:lnTo>
                <a:lnTo>
                  <a:pt x="232478" y="6556"/>
                </a:lnTo>
                <a:lnTo>
                  <a:pt x="276352" y="25061"/>
                </a:lnTo>
                <a:lnTo>
                  <a:pt x="313515" y="53768"/>
                </a:lnTo>
                <a:lnTo>
                  <a:pt x="342222" y="90932"/>
                </a:lnTo>
                <a:lnTo>
                  <a:pt x="360727" y="134805"/>
                </a:lnTo>
                <a:lnTo>
                  <a:pt x="367284" y="183642"/>
                </a:lnTo>
                <a:lnTo>
                  <a:pt x="360727" y="232479"/>
                </a:lnTo>
                <a:lnTo>
                  <a:pt x="342222" y="276352"/>
                </a:lnTo>
                <a:lnTo>
                  <a:pt x="313515" y="313515"/>
                </a:lnTo>
                <a:lnTo>
                  <a:pt x="276351" y="342223"/>
                </a:lnTo>
                <a:lnTo>
                  <a:pt x="232478" y="360727"/>
                </a:lnTo>
                <a:lnTo>
                  <a:pt x="183642" y="367284"/>
                </a:lnTo>
                <a:lnTo>
                  <a:pt x="134805" y="360727"/>
                </a:lnTo>
                <a:lnTo>
                  <a:pt x="90931" y="342223"/>
                </a:lnTo>
                <a:lnTo>
                  <a:pt x="53768" y="313515"/>
                </a:lnTo>
                <a:lnTo>
                  <a:pt x="25061" y="276352"/>
                </a:lnTo>
                <a:lnTo>
                  <a:pt x="6556" y="232479"/>
                </a:lnTo>
                <a:lnTo>
                  <a:pt x="0" y="183642"/>
                </a:lnTo>
                <a:close/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0020" y="5030470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3602" y="4987797"/>
            <a:ext cx="387985" cy="387985"/>
            <a:chOff x="1133602" y="4987797"/>
            <a:chExt cx="387985" cy="387985"/>
          </a:xfrm>
        </p:grpSpPr>
        <p:sp>
          <p:nvSpPr>
            <p:cNvPr id="7" name="object 7"/>
            <p:cNvSpPr/>
            <p:nvPr/>
          </p:nvSpPr>
          <p:spPr>
            <a:xfrm>
              <a:off x="1143762" y="499795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22" y="6556"/>
                  </a:lnTo>
                  <a:lnTo>
                    <a:pt x="90954" y="25061"/>
                  </a:lnTo>
                  <a:lnTo>
                    <a:pt x="53787" y="53768"/>
                  </a:lnTo>
                  <a:lnTo>
                    <a:pt x="25072" y="90932"/>
                  </a:lnTo>
                  <a:lnTo>
                    <a:pt x="6559" y="134805"/>
                  </a:lnTo>
                  <a:lnTo>
                    <a:pt x="0" y="183642"/>
                  </a:lnTo>
                  <a:lnTo>
                    <a:pt x="6559" y="232478"/>
                  </a:lnTo>
                  <a:lnTo>
                    <a:pt x="25072" y="276352"/>
                  </a:lnTo>
                  <a:lnTo>
                    <a:pt x="53787" y="313515"/>
                  </a:lnTo>
                  <a:lnTo>
                    <a:pt x="90954" y="342222"/>
                  </a:lnTo>
                  <a:lnTo>
                    <a:pt x="134822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762" y="499795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9" y="134805"/>
                  </a:lnTo>
                  <a:lnTo>
                    <a:pt x="25072" y="90932"/>
                  </a:lnTo>
                  <a:lnTo>
                    <a:pt x="53787" y="53768"/>
                  </a:lnTo>
                  <a:lnTo>
                    <a:pt x="90954" y="25061"/>
                  </a:lnTo>
                  <a:lnTo>
                    <a:pt x="134822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22" y="360727"/>
                  </a:lnTo>
                  <a:lnTo>
                    <a:pt x="90954" y="342223"/>
                  </a:lnTo>
                  <a:lnTo>
                    <a:pt x="53787" y="313515"/>
                  </a:lnTo>
                  <a:lnTo>
                    <a:pt x="25072" y="276352"/>
                  </a:lnTo>
                  <a:lnTo>
                    <a:pt x="6559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46733" y="5030470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6232" y="4247388"/>
            <a:ext cx="405765" cy="405765"/>
            <a:chOff x="1856232" y="4247388"/>
            <a:chExt cx="405765" cy="405765"/>
          </a:xfrm>
        </p:grpSpPr>
        <p:sp>
          <p:nvSpPr>
            <p:cNvPr id="11" name="object 11"/>
            <p:cNvSpPr/>
            <p:nvPr/>
          </p:nvSpPr>
          <p:spPr>
            <a:xfrm>
              <a:off x="1875282" y="426643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75282" y="426643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77389" y="4298137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65122" y="5719317"/>
            <a:ext cx="387985" cy="387985"/>
            <a:chOff x="1865122" y="5719317"/>
            <a:chExt cx="387985" cy="387985"/>
          </a:xfrm>
        </p:grpSpPr>
        <p:sp>
          <p:nvSpPr>
            <p:cNvPr id="15" name="object 15"/>
            <p:cNvSpPr/>
            <p:nvPr/>
          </p:nvSpPr>
          <p:spPr>
            <a:xfrm>
              <a:off x="1875282" y="572947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9"/>
                  </a:lnTo>
                  <a:lnTo>
                    <a:pt x="90932" y="25072"/>
                  </a:lnTo>
                  <a:lnTo>
                    <a:pt x="53768" y="53787"/>
                  </a:lnTo>
                  <a:lnTo>
                    <a:pt x="25061" y="90954"/>
                  </a:lnTo>
                  <a:lnTo>
                    <a:pt x="6556" y="134822"/>
                  </a:lnTo>
                  <a:lnTo>
                    <a:pt x="0" y="183642"/>
                  </a:lnTo>
                  <a:lnTo>
                    <a:pt x="6556" y="232461"/>
                  </a:lnTo>
                  <a:lnTo>
                    <a:pt x="25061" y="276329"/>
                  </a:lnTo>
                  <a:lnTo>
                    <a:pt x="53768" y="313496"/>
                  </a:lnTo>
                  <a:lnTo>
                    <a:pt x="90931" y="342211"/>
                  </a:lnTo>
                  <a:lnTo>
                    <a:pt x="134805" y="360724"/>
                  </a:lnTo>
                  <a:lnTo>
                    <a:pt x="183642" y="367284"/>
                  </a:lnTo>
                  <a:lnTo>
                    <a:pt x="232478" y="360724"/>
                  </a:lnTo>
                  <a:lnTo>
                    <a:pt x="276351" y="342211"/>
                  </a:lnTo>
                  <a:lnTo>
                    <a:pt x="313515" y="313496"/>
                  </a:lnTo>
                  <a:lnTo>
                    <a:pt x="342222" y="276329"/>
                  </a:lnTo>
                  <a:lnTo>
                    <a:pt x="360727" y="232461"/>
                  </a:lnTo>
                  <a:lnTo>
                    <a:pt x="367284" y="183642"/>
                  </a:lnTo>
                  <a:lnTo>
                    <a:pt x="360727" y="134822"/>
                  </a:lnTo>
                  <a:lnTo>
                    <a:pt x="342222" y="90954"/>
                  </a:lnTo>
                  <a:lnTo>
                    <a:pt x="313515" y="53787"/>
                  </a:lnTo>
                  <a:lnTo>
                    <a:pt x="276352" y="25072"/>
                  </a:lnTo>
                  <a:lnTo>
                    <a:pt x="232478" y="6559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5282" y="5729477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23"/>
                  </a:lnTo>
                  <a:lnTo>
                    <a:pt x="25061" y="90954"/>
                  </a:lnTo>
                  <a:lnTo>
                    <a:pt x="53768" y="53788"/>
                  </a:lnTo>
                  <a:lnTo>
                    <a:pt x="90932" y="25072"/>
                  </a:lnTo>
                  <a:lnTo>
                    <a:pt x="134805" y="6560"/>
                  </a:lnTo>
                  <a:lnTo>
                    <a:pt x="183642" y="0"/>
                  </a:lnTo>
                  <a:lnTo>
                    <a:pt x="232478" y="6560"/>
                  </a:lnTo>
                  <a:lnTo>
                    <a:pt x="276352" y="25072"/>
                  </a:lnTo>
                  <a:lnTo>
                    <a:pt x="313515" y="53788"/>
                  </a:lnTo>
                  <a:lnTo>
                    <a:pt x="342222" y="90954"/>
                  </a:lnTo>
                  <a:lnTo>
                    <a:pt x="360727" y="134823"/>
                  </a:lnTo>
                  <a:lnTo>
                    <a:pt x="367284" y="183642"/>
                  </a:lnTo>
                  <a:lnTo>
                    <a:pt x="360727" y="232461"/>
                  </a:lnTo>
                  <a:lnTo>
                    <a:pt x="342222" y="276329"/>
                  </a:lnTo>
                  <a:lnTo>
                    <a:pt x="313515" y="313496"/>
                  </a:lnTo>
                  <a:lnTo>
                    <a:pt x="276351" y="342211"/>
                  </a:lnTo>
                  <a:lnTo>
                    <a:pt x="232478" y="360724"/>
                  </a:lnTo>
                  <a:lnTo>
                    <a:pt x="183642" y="367284"/>
                  </a:lnTo>
                  <a:lnTo>
                    <a:pt x="134805" y="360724"/>
                  </a:lnTo>
                  <a:lnTo>
                    <a:pt x="90931" y="342211"/>
                  </a:lnTo>
                  <a:lnTo>
                    <a:pt x="53768" y="313496"/>
                  </a:lnTo>
                  <a:lnTo>
                    <a:pt x="25061" y="276329"/>
                  </a:lnTo>
                  <a:lnTo>
                    <a:pt x="6556" y="232461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77389" y="57626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44497" y="4584827"/>
            <a:ext cx="2791460" cy="1202690"/>
            <a:chOff x="1444497" y="4584827"/>
            <a:chExt cx="2791460" cy="1202690"/>
          </a:xfrm>
        </p:grpSpPr>
        <p:sp>
          <p:nvSpPr>
            <p:cNvPr id="19" name="object 19"/>
            <p:cNvSpPr/>
            <p:nvPr/>
          </p:nvSpPr>
          <p:spPr>
            <a:xfrm>
              <a:off x="1456181" y="4584827"/>
              <a:ext cx="484505" cy="457200"/>
            </a:xfrm>
            <a:custGeom>
              <a:avLst/>
              <a:gdLst/>
              <a:ahLst/>
              <a:cxnLst/>
              <a:rect l="l" t="t" r="r" b="b"/>
              <a:pathLst>
                <a:path w="484505" h="457200">
                  <a:moveTo>
                    <a:pt x="44196" y="336804"/>
                  </a:moveTo>
                  <a:lnTo>
                    <a:pt x="0" y="456692"/>
                  </a:lnTo>
                  <a:lnTo>
                    <a:pt x="122428" y="420116"/>
                  </a:lnTo>
                  <a:lnTo>
                    <a:pt x="108594" y="405384"/>
                  </a:lnTo>
                  <a:lnTo>
                    <a:pt x="82423" y="405384"/>
                  </a:lnTo>
                  <a:lnTo>
                    <a:pt x="56387" y="377698"/>
                  </a:lnTo>
                  <a:lnTo>
                    <a:pt x="70313" y="364617"/>
                  </a:lnTo>
                  <a:lnTo>
                    <a:pt x="44196" y="336804"/>
                  </a:lnTo>
                  <a:close/>
                </a:path>
                <a:path w="484505" h="457200">
                  <a:moveTo>
                    <a:pt x="70313" y="364617"/>
                  </a:moveTo>
                  <a:lnTo>
                    <a:pt x="56387" y="377698"/>
                  </a:lnTo>
                  <a:lnTo>
                    <a:pt x="82423" y="405384"/>
                  </a:lnTo>
                  <a:lnTo>
                    <a:pt x="96328" y="392321"/>
                  </a:lnTo>
                  <a:lnTo>
                    <a:pt x="70313" y="364617"/>
                  </a:lnTo>
                  <a:close/>
                </a:path>
                <a:path w="484505" h="457200">
                  <a:moveTo>
                    <a:pt x="96328" y="392321"/>
                  </a:moveTo>
                  <a:lnTo>
                    <a:pt x="82423" y="405384"/>
                  </a:lnTo>
                  <a:lnTo>
                    <a:pt x="108594" y="405384"/>
                  </a:lnTo>
                  <a:lnTo>
                    <a:pt x="96328" y="392321"/>
                  </a:lnTo>
                  <a:close/>
                </a:path>
                <a:path w="484505" h="457200">
                  <a:moveTo>
                    <a:pt x="458469" y="0"/>
                  </a:moveTo>
                  <a:lnTo>
                    <a:pt x="70313" y="364617"/>
                  </a:lnTo>
                  <a:lnTo>
                    <a:pt x="96328" y="392321"/>
                  </a:lnTo>
                  <a:lnTo>
                    <a:pt x="484505" y="27686"/>
                  </a:lnTo>
                  <a:lnTo>
                    <a:pt x="458469" y="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54657" y="4598670"/>
              <a:ext cx="1206500" cy="1178560"/>
            </a:xfrm>
            <a:custGeom>
              <a:avLst/>
              <a:gdLst/>
              <a:ahLst/>
              <a:cxnLst/>
              <a:rect l="l" t="t" r="r" b="b"/>
              <a:pathLst>
                <a:path w="1206500" h="1178560">
                  <a:moveTo>
                    <a:pt x="474725" y="1178115"/>
                  </a:moveTo>
                  <a:lnTo>
                    <a:pt x="0" y="719327"/>
                  </a:lnTo>
                </a:path>
                <a:path w="1206500" h="1178560">
                  <a:moveTo>
                    <a:pt x="731519" y="1178115"/>
                  </a:moveTo>
                  <a:lnTo>
                    <a:pt x="1206246" y="719327"/>
                  </a:lnTo>
                </a:path>
                <a:path w="1206500" h="1178560">
                  <a:moveTo>
                    <a:pt x="733043" y="0"/>
                  </a:moveTo>
                  <a:lnTo>
                    <a:pt x="1204594" y="442848"/>
                  </a:lnTo>
                </a:path>
                <a:path w="1206500" h="1178560">
                  <a:moveTo>
                    <a:pt x="603504" y="51815"/>
                  </a:moveTo>
                  <a:lnTo>
                    <a:pt x="603504" y="1120203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8005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2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2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8005" y="4997958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2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64940" y="5030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50185" y="4449318"/>
            <a:ext cx="1660525" cy="1464310"/>
          </a:xfrm>
          <a:custGeom>
            <a:avLst/>
            <a:gdLst/>
            <a:ahLst/>
            <a:cxnLst/>
            <a:rect l="l" t="t" r="r" b="b"/>
            <a:pathLst>
              <a:path w="1660525" h="1464310">
                <a:moveTo>
                  <a:pt x="0" y="1463865"/>
                </a:moveTo>
                <a:lnTo>
                  <a:pt x="1660525" y="871727"/>
                </a:lnTo>
              </a:path>
              <a:path w="1660525" h="1464310">
                <a:moveTo>
                  <a:pt x="1660143" y="592073"/>
                </a:moveTo>
                <a:lnTo>
                  <a:pt x="9143" y="0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901942" y="2322322"/>
            <a:ext cx="387985" cy="387985"/>
            <a:chOff x="6901942" y="2322322"/>
            <a:chExt cx="387985" cy="387985"/>
          </a:xfrm>
        </p:grpSpPr>
        <p:sp>
          <p:nvSpPr>
            <p:cNvPr id="26" name="object 26"/>
            <p:cNvSpPr/>
            <p:nvPr/>
          </p:nvSpPr>
          <p:spPr>
            <a:xfrm>
              <a:off x="6912102" y="23324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3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3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12102" y="23324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05955" y="2364181"/>
            <a:ext cx="180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30011" y="2313432"/>
            <a:ext cx="405765" cy="405765"/>
            <a:chOff x="5430011" y="2313432"/>
            <a:chExt cx="405765" cy="405765"/>
          </a:xfrm>
        </p:grpSpPr>
        <p:sp>
          <p:nvSpPr>
            <p:cNvPr id="30" name="object 30"/>
            <p:cNvSpPr/>
            <p:nvPr/>
          </p:nvSpPr>
          <p:spPr>
            <a:xfrm>
              <a:off x="5449061" y="23324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3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9061" y="233248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4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52694" y="2364181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61532" y="1581911"/>
            <a:ext cx="405765" cy="405765"/>
            <a:chOff x="6161532" y="1581911"/>
            <a:chExt cx="405765" cy="405765"/>
          </a:xfrm>
        </p:grpSpPr>
        <p:sp>
          <p:nvSpPr>
            <p:cNvPr id="34" name="object 34"/>
            <p:cNvSpPr/>
            <p:nvPr/>
          </p:nvSpPr>
          <p:spPr>
            <a:xfrm>
              <a:off x="6180582" y="160096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80582" y="160096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283197" y="1632585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170421" y="3053842"/>
            <a:ext cx="387985" cy="387985"/>
            <a:chOff x="6170421" y="3053842"/>
            <a:chExt cx="387985" cy="387985"/>
          </a:xfrm>
        </p:grpSpPr>
        <p:sp>
          <p:nvSpPr>
            <p:cNvPr id="38" name="object 38"/>
            <p:cNvSpPr/>
            <p:nvPr/>
          </p:nvSpPr>
          <p:spPr>
            <a:xfrm>
              <a:off x="6180581" y="30640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05" y="6556"/>
                  </a:lnTo>
                  <a:lnTo>
                    <a:pt x="90932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2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1" y="342222"/>
                  </a:lnTo>
                  <a:lnTo>
                    <a:pt x="134805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4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80581" y="3064002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2" y="25061"/>
                  </a:lnTo>
                  <a:lnTo>
                    <a:pt x="134805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05" y="360727"/>
                  </a:lnTo>
                  <a:lnTo>
                    <a:pt x="90931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283197" y="309651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748401" y="1919223"/>
            <a:ext cx="2792730" cy="1199515"/>
            <a:chOff x="5748401" y="1919223"/>
            <a:chExt cx="2792730" cy="1199515"/>
          </a:xfrm>
        </p:grpSpPr>
        <p:sp>
          <p:nvSpPr>
            <p:cNvPr id="42" name="object 42"/>
            <p:cNvSpPr/>
            <p:nvPr/>
          </p:nvSpPr>
          <p:spPr>
            <a:xfrm>
              <a:off x="5748401" y="1919223"/>
              <a:ext cx="497840" cy="1188720"/>
            </a:xfrm>
            <a:custGeom>
              <a:avLst/>
              <a:gdLst/>
              <a:ahLst/>
              <a:cxnLst/>
              <a:rect l="l" t="t" r="r" b="b"/>
              <a:pathLst>
                <a:path w="497839" h="1188720">
                  <a:moveTo>
                    <a:pt x="484632" y="1188466"/>
                  </a:moveTo>
                  <a:lnTo>
                    <a:pt x="465683" y="1137031"/>
                  </a:lnTo>
                  <a:lnTo>
                    <a:pt x="440436" y="1068451"/>
                  </a:lnTo>
                  <a:lnTo>
                    <a:pt x="414286" y="1096251"/>
                  </a:lnTo>
                  <a:lnTo>
                    <a:pt x="26162" y="731647"/>
                  </a:lnTo>
                  <a:lnTo>
                    <a:pt x="0" y="759333"/>
                  </a:lnTo>
                  <a:lnTo>
                    <a:pt x="388188" y="1124000"/>
                  </a:lnTo>
                  <a:lnTo>
                    <a:pt x="362077" y="1151763"/>
                  </a:lnTo>
                  <a:lnTo>
                    <a:pt x="484632" y="1188466"/>
                  </a:lnTo>
                  <a:close/>
                </a:path>
                <a:path w="497839" h="1188720">
                  <a:moveTo>
                    <a:pt x="497459" y="27940"/>
                  </a:moveTo>
                  <a:lnTo>
                    <a:pt x="471678" y="0"/>
                  </a:lnTo>
                  <a:lnTo>
                    <a:pt x="84378" y="356044"/>
                  </a:lnTo>
                  <a:lnTo>
                    <a:pt x="58547" y="327914"/>
                  </a:lnTo>
                  <a:lnTo>
                    <a:pt x="13081" y="447294"/>
                  </a:lnTo>
                  <a:lnTo>
                    <a:pt x="135890" y="412115"/>
                  </a:lnTo>
                  <a:lnTo>
                    <a:pt x="121881" y="396875"/>
                  </a:lnTo>
                  <a:lnTo>
                    <a:pt x="110096" y="384048"/>
                  </a:lnTo>
                  <a:lnTo>
                    <a:pt x="497459" y="27940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63462" y="1933194"/>
              <a:ext cx="601345" cy="1175385"/>
            </a:xfrm>
            <a:custGeom>
              <a:avLst/>
              <a:gdLst/>
              <a:ahLst/>
              <a:cxnLst/>
              <a:rect l="l" t="t" r="r" b="b"/>
              <a:pathLst>
                <a:path w="601345" h="1175385">
                  <a:moveTo>
                    <a:pt x="129539" y="1174877"/>
                  </a:moveTo>
                  <a:lnTo>
                    <a:pt x="601090" y="722376"/>
                  </a:lnTo>
                </a:path>
                <a:path w="601345" h="1175385">
                  <a:moveTo>
                    <a:pt x="129539" y="0"/>
                  </a:moveTo>
                  <a:lnTo>
                    <a:pt x="601090" y="442975"/>
                  </a:lnTo>
                </a:path>
                <a:path w="601345" h="1175385">
                  <a:moveTo>
                    <a:pt x="0" y="51815"/>
                  </a:moveTo>
                  <a:lnTo>
                    <a:pt x="0" y="1120266"/>
                  </a:lnTo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63305" y="233248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2" y="0"/>
                  </a:move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1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3"/>
                  </a:lnTo>
                  <a:lnTo>
                    <a:pt x="232478" y="360727"/>
                  </a:lnTo>
                  <a:lnTo>
                    <a:pt x="276352" y="342222"/>
                  </a:lnTo>
                  <a:lnTo>
                    <a:pt x="313515" y="313515"/>
                  </a:lnTo>
                  <a:lnTo>
                    <a:pt x="342222" y="276351"/>
                  </a:lnTo>
                  <a:lnTo>
                    <a:pt x="360727" y="232478"/>
                  </a:lnTo>
                  <a:lnTo>
                    <a:pt x="367284" y="183641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63305" y="2332481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6" y="134805"/>
                  </a:lnTo>
                  <a:lnTo>
                    <a:pt x="25061" y="90932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4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2" y="342223"/>
                  </a:lnTo>
                  <a:lnTo>
                    <a:pt x="232478" y="360727"/>
                  </a:lnTo>
                  <a:lnTo>
                    <a:pt x="183642" y="367284"/>
                  </a:lnTo>
                  <a:lnTo>
                    <a:pt x="134805" y="360727"/>
                  </a:lnTo>
                  <a:lnTo>
                    <a:pt x="90932" y="342223"/>
                  </a:lnTo>
                  <a:lnTo>
                    <a:pt x="53768" y="313515"/>
                  </a:lnTo>
                  <a:lnTo>
                    <a:pt x="25061" y="276352"/>
                  </a:lnTo>
                  <a:lnTo>
                    <a:pt x="6556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270875" y="2364181"/>
            <a:ext cx="154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55485" y="1783842"/>
            <a:ext cx="1660525" cy="1464310"/>
          </a:xfrm>
          <a:custGeom>
            <a:avLst/>
            <a:gdLst/>
            <a:ahLst/>
            <a:cxnLst/>
            <a:rect l="l" t="t" r="r" b="b"/>
            <a:pathLst>
              <a:path w="1660525" h="1464310">
                <a:moveTo>
                  <a:pt x="0" y="1463929"/>
                </a:moveTo>
                <a:lnTo>
                  <a:pt x="1660525" y="871728"/>
                </a:lnTo>
              </a:path>
              <a:path w="1660525" h="1464310">
                <a:moveTo>
                  <a:pt x="1660144" y="592201"/>
                </a:moveTo>
                <a:lnTo>
                  <a:pt x="9144" y="0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0011" y="4248911"/>
            <a:ext cx="3110484" cy="1868424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7005955" y="5031994"/>
            <a:ext cx="18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52694" y="5031994"/>
            <a:ext cx="16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83197" y="4300220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83197" y="576417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70875" y="5031994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82980" y="1679448"/>
            <a:ext cx="405765" cy="824865"/>
            <a:chOff x="982980" y="1679448"/>
            <a:chExt cx="405765" cy="824865"/>
          </a:xfrm>
        </p:grpSpPr>
        <p:sp>
          <p:nvSpPr>
            <p:cNvPr id="55" name="object 55"/>
            <p:cNvSpPr/>
            <p:nvPr/>
          </p:nvSpPr>
          <p:spPr>
            <a:xfrm>
              <a:off x="1002030" y="2119122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183641" y="0"/>
                  </a:moveTo>
                  <a:lnTo>
                    <a:pt x="134822" y="6535"/>
                  </a:lnTo>
                  <a:lnTo>
                    <a:pt x="90954" y="24976"/>
                  </a:lnTo>
                  <a:lnTo>
                    <a:pt x="53787" y="53578"/>
                  </a:lnTo>
                  <a:lnTo>
                    <a:pt x="25072" y="90593"/>
                  </a:lnTo>
                  <a:lnTo>
                    <a:pt x="6559" y="134276"/>
                  </a:lnTo>
                  <a:lnTo>
                    <a:pt x="0" y="182879"/>
                  </a:lnTo>
                  <a:lnTo>
                    <a:pt x="6559" y="231483"/>
                  </a:lnTo>
                  <a:lnTo>
                    <a:pt x="25072" y="275166"/>
                  </a:lnTo>
                  <a:lnTo>
                    <a:pt x="53787" y="312181"/>
                  </a:lnTo>
                  <a:lnTo>
                    <a:pt x="90954" y="340783"/>
                  </a:lnTo>
                  <a:lnTo>
                    <a:pt x="134822" y="359224"/>
                  </a:lnTo>
                  <a:lnTo>
                    <a:pt x="183641" y="365760"/>
                  </a:lnTo>
                  <a:lnTo>
                    <a:pt x="232478" y="359224"/>
                  </a:lnTo>
                  <a:lnTo>
                    <a:pt x="276351" y="340783"/>
                  </a:lnTo>
                  <a:lnTo>
                    <a:pt x="313515" y="312181"/>
                  </a:lnTo>
                  <a:lnTo>
                    <a:pt x="342222" y="275166"/>
                  </a:lnTo>
                  <a:lnTo>
                    <a:pt x="360727" y="231483"/>
                  </a:lnTo>
                  <a:lnTo>
                    <a:pt x="367283" y="182879"/>
                  </a:lnTo>
                  <a:lnTo>
                    <a:pt x="360727" y="134276"/>
                  </a:lnTo>
                  <a:lnTo>
                    <a:pt x="342222" y="90593"/>
                  </a:lnTo>
                  <a:lnTo>
                    <a:pt x="313515" y="53578"/>
                  </a:lnTo>
                  <a:lnTo>
                    <a:pt x="276351" y="24976"/>
                  </a:lnTo>
                  <a:lnTo>
                    <a:pt x="232478" y="6535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CFD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02030" y="2119122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5" h="365760">
                  <a:moveTo>
                    <a:pt x="0" y="182880"/>
                  </a:moveTo>
                  <a:lnTo>
                    <a:pt x="6559" y="134276"/>
                  </a:lnTo>
                  <a:lnTo>
                    <a:pt x="25072" y="90593"/>
                  </a:lnTo>
                  <a:lnTo>
                    <a:pt x="53787" y="53578"/>
                  </a:lnTo>
                  <a:lnTo>
                    <a:pt x="90954" y="24977"/>
                  </a:lnTo>
                  <a:lnTo>
                    <a:pt x="134822" y="6535"/>
                  </a:lnTo>
                  <a:lnTo>
                    <a:pt x="183641" y="0"/>
                  </a:lnTo>
                  <a:lnTo>
                    <a:pt x="232478" y="6535"/>
                  </a:lnTo>
                  <a:lnTo>
                    <a:pt x="276351" y="24977"/>
                  </a:lnTo>
                  <a:lnTo>
                    <a:pt x="313515" y="53578"/>
                  </a:lnTo>
                  <a:lnTo>
                    <a:pt x="342222" y="90593"/>
                  </a:lnTo>
                  <a:lnTo>
                    <a:pt x="360727" y="134276"/>
                  </a:lnTo>
                  <a:lnTo>
                    <a:pt x="367283" y="182880"/>
                  </a:lnTo>
                  <a:lnTo>
                    <a:pt x="360727" y="231484"/>
                  </a:lnTo>
                  <a:lnTo>
                    <a:pt x="342222" y="275167"/>
                  </a:lnTo>
                  <a:lnTo>
                    <a:pt x="313515" y="312182"/>
                  </a:lnTo>
                  <a:lnTo>
                    <a:pt x="276351" y="340783"/>
                  </a:lnTo>
                  <a:lnTo>
                    <a:pt x="232478" y="359225"/>
                  </a:lnTo>
                  <a:lnTo>
                    <a:pt x="183641" y="365760"/>
                  </a:lnTo>
                  <a:lnTo>
                    <a:pt x="134822" y="359225"/>
                  </a:lnTo>
                  <a:lnTo>
                    <a:pt x="90954" y="340783"/>
                  </a:lnTo>
                  <a:lnTo>
                    <a:pt x="53787" y="312182"/>
                  </a:lnTo>
                  <a:lnTo>
                    <a:pt x="25072" y="275167"/>
                  </a:lnTo>
                  <a:lnTo>
                    <a:pt x="6559" y="231484"/>
                  </a:lnTo>
                  <a:lnTo>
                    <a:pt x="0" y="182880"/>
                  </a:lnTo>
                  <a:close/>
                </a:path>
              </a:pathLst>
            </a:custGeom>
            <a:ln w="38100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02030" y="1689354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183641" y="0"/>
                  </a:moveTo>
                  <a:lnTo>
                    <a:pt x="134822" y="6556"/>
                  </a:lnTo>
                  <a:lnTo>
                    <a:pt x="90954" y="25061"/>
                  </a:lnTo>
                  <a:lnTo>
                    <a:pt x="53787" y="53768"/>
                  </a:lnTo>
                  <a:lnTo>
                    <a:pt x="25072" y="90932"/>
                  </a:lnTo>
                  <a:lnTo>
                    <a:pt x="6559" y="134805"/>
                  </a:lnTo>
                  <a:lnTo>
                    <a:pt x="0" y="183642"/>
                  </a:lnTo>
                  <a:lnTo>
                    <a:pt x="6559" y="232478"/>
                  </a:lnTo>
                  <a:lnTo>
                    <a:pt x="25072" y="276351"/>
                  </a:lnTo>
                  <a:lnTo>
                    <a:pt x="53787" y="313515"/>
                  </a:lnTo>
                  <a:lnTo>
                    <a:pt x="90954" y="342222"/>
                  </a:lnTo>
                  <a:lnTo>
                    <a:pt x="134822" y="360727"/>
                  </a:lnTo>
                  <a:lnTo>
                    <a:pt x="183641" y="367284"/>
                  </a:lnTo>
                  <a:lnTo>
                    <a:pt x="232478" y="360727"/>
                  </a:lnTo>
                  <a:lnTo>
                    <a:pt x="276351" y="342222"/>
                  </a:lnTo>
                  <a:lnTo>
                    <a:pt x="313515" y="313515"/>
                  </a:lnTo>
                  <a:lnTo>
                    <a:pt x="342222" y="276352"/>
                  </a:lnTo>
                  <a:lnTo>
                    <a:pt x="360727" y="232478"/>
                  </a:lnTo>
                  <a:lnTo>
                    <a:pt x="367283" y="183642"/>
                  </a:lnTo>
                  <a:lnTo>
                    <a:pt x="360727" y="134805"/>
                  </a:lnTo>
                  <a:lnTo>
                    <a:pt x="342222" y="90932"/>
                  </a:lnTo>
                  <a:lnTo>
                    <a:pt x="313515" y="53768"/>
                  </a:lnTo>
                  <a:lnTo>
                    <a:pt x="276351" y="25061"/>
                  </a:lnTo>
                  <a:lnTo>
                    <a:pt x="232478" y="6556"/>
                  </a:lnTo>
                  <a:lnTo>
                    <a:pt x="1836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02030" y="1689354"/>
              <a:ext cx="367665" cy="367665"/>
            </a:xfrm>
            <a:custGeom>
              <a:avLst/>
              <a:gdLst/>
              <a:ahLst/>
              <a:cxnLst/>
              <a:rect l="l" t="t" r="r" b="b"/>
              <a:pathLst>
                <a:path w="367665" h="367664">
                  <a:moveTo>
                    <a:pt x="0" y="183642"/>
                  </a:moveTo>
                  <a:lnTo>
                    <a:pt x="6559" y="134805"/>
                  </a:lnTo>
                  <a:lnTo>
                    <a:pt x="25072" y="90932"/>
                  </a:lnTo>
                  <a:lnTo>
                    <a:pt x="53787" y="53768"/>
                  </a:lnTo>
                  <a:lnTo>
                    <a:pt x="90954" y="25061"/>
                  </a:lnTo>
                  <a:lnTo>
                    <a:pt x="134822" y="6556"/>
                  </a:lnTo>
                  <a:lnTo>
                    <a:pt x="183641" y="0"/>
                  </a:lnTo>
                  <a:lnTo>
                    <a:pt x="232478" y="6556"/>
                  </a:lnTo>
                  <a:lnTo>
                    <a:pt x="276351" y="25061"/>
                  </a:lnTo>
                  <a:lnTo>
                    <a:pt x="313515" y="53768"/>
                  </a:lnTo>
                  <a:lnTo>
                    <a:pt x="342222" y="90932"/>
                  </a:lnTo>
                  <a:lnTo>
                    <a:pt x="360727" y="134805"/>
                  </a:lnTo>
                  <a:lnTo>
                    <a:pt x="367283" y="183642"/>
                  </a:lnTo>
                  <a:lnTo>
                    <a:pt x="360727" y="232479"/>
                  </a:lnTo>
                  <a:lnTo>
                    <a:pt x="342222" y="276352"/>
                  </a:lnTo>
                  <a:lnTo>
                    <a:pt x="313515" y="313515"/>
                  </a:lnTo>
                  <a:lnTo>
                    <a:pt x="276351" y="342223"/>
                  </a:lnTo>
                  <a:lnTo>
                    <a:pt x="232478" y="360727"/>
                  </a:lnTo>
                  <a:lnTo>
                    <a:pt x="183641" y="367284"/>
                  </a:lnTo>
                  <a:lnTo>
                    <a:pt x="134822" y="360727"/>
                  </a:lnTo>
                  <a:lnTo>
                    <a:pt x="90954" y="342223"/>
                  </a:lnTo>
                  <a:lnTo>
                    <a:pt x="53787" y="313515"/>
                  </a:lnTo>
                  <a:lnTo>
                    <a:pt x="25072" y="276352"/>
                  </a:lnTo>
                  <a:lnTo>
                    <a:pt x="6559" y="232479"/>
                  </a:lnTo>
                  <a:lnTo>
                    <a:pt x="0" y="183642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104087" y="1567434"/>
            <a:ext cx="16256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10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  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87473" y="1676527"/>
            <a:ext cx="2149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unvisited</a:t>
            </a:r>
            <a:r>
              <a:rPr sz="24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vertex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85314" y="2042668"/>
            <a:ext cx="2038350" cy="1734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255">
              <a:lnSpc>
                <a:spcPct val="116799"/>
              </a:lnSpc>
              <a:spcBef>
                <a:spcPts val="95"/>
              </a:spcBef>
            </a:pP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visited </a:t>
            </a:r>
            <a:r>
              <a:rPr sz="2400" spc="-10" dirty="0">
                <a:solidFill>
                  <a:srgbClr val="BE2D00"/>
                </a:solidFill>
                <a:latin typeface="Tahoma"/>
                <a:cs typeface="Tahoma"/>
              </a:rPr>
              <a:t>vertex </a:t>
            </a: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unvisited edge </a:t>
            </a:r>
            <a:r>
              <a:rPr sz="2400" spc="-7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BE2D00"/>
                </a:solidFill>
                <a:latin typeface="Tahoma"/>
                <a:cs typeface="Tahoma"/>
              </a:rPr>
              <a:t>discovery </a:t>
            </a:r>
            <a:r>
              <a:rPr sz="2400" spc="-5" dirty="0">
                <a:solidFill>
                  <a:srgbClr val="BE2D00"/>
                </a:solidFill>
                <a:latin typeface="Tahoma"/>
                <a:cs typeface="Tahoma"/>
              </a:rPr>
              <a:t>edge </a:t>
            </a:r>
            <a:r>
              <a:rPr sz="2400" spc="-73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77052"/>
                </a:solidFill>
                <a:latin typeface="Tahoma"/>
                <a:cs typeface="Tahoma"/>
              </a:rPr>
              <a:t>back</a:t>
            </a:r>
            <a:r>
              <a:rPr sz="2400" spc="-10" dirty="0">
                <a:solidFill>
                  <a:srgbClr val="577052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577052"/>
                </a:solidFill>
                <a:latin typeface="Tahoma"/>
                <a:cs typeface="Tahoma"/>
              </a:rPr>
              <a:t>edge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47522" y="3098292"/>
            <a:ext cx="878205" cy="114300"/>
          </a:xfrm>
          <a:custGeom>
            <a:avLst/>
            <a:gdLst/>
            <a:ahLst/>
            <a:cxnLst/>
            <a:rect l="l" t="t" r="r" b="b"/>
            <a:pathLst>
              <a:path w="878205" h="114300">
                <a:moveTo>
                  <a:pt x="763524" y="0"/>
                </a:moveTo>
                <a:lnTo>
                  <a:pt x="763524" y="114300"/>
                </a:lnTo>
                <a:lnTo>
                  <a:pt x="839724" y="76200"/>
                </a:lnTo>
                <a:lnTo>
                  <a:pt x="782574" y="76200"/>
                </a:lnTo>
                <a:lnTo>
                  <a:pt x="782574" y="38100"/>
                </a:lnTo>
                <a:lnTo>
                  <a:pt x="839724" y="38100"/>
                </a:lnTo>
                <a:lnTo>
                  <a:pt x="763524" y="0"/>
                </a:lnTo>
                <a:close/>
              </a:path>
              <a:path w="878205" h="114300">
                <a:moveTo>
                  <a:pt x="763524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63524" y="76200"/>
                </a:lnTo>
                <a:lnTo>
                  <a:pt x="763524" y="38100"/>
                </a:lnTo>
                <a:close/>
              </a:path>
              <a:path w="878205" h="114300">
                <a:moveTo>
                  <a:pt x="839724" y="38100"/>
                </a:moveTo>
                <a:lnTo>
                  <a:pt x="782574" y="38100"/>
                </a:lnTo>
                <a:lnTo>
                  <a:pt x="782574" y="76200"/>
                </a:lnTo>
                <a:lnTo>
                  <a:pt x="839724" y="76200"/>
                </a:lnTo>
                <a:lnTo>
                  <a:pt x="877824" y="57150"/>
                </a:lnTo>
                <a:lnTo>
                  <a:pt x="839724" y="38100"/>
                </a:lnTo>
                <a:close/>
              </a:path>
            </a:pathLst>
          </a:custGeom>
          <a:solidFill>
            <a:srgbClr val="BE2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7522" y="3525011"/>
            <a:ext cx="878205" cy="114300"/>
          </a:xfrm>
          <a:custGeom>
            <a:avLst/>
            <a:gdLst/>
            <a:ahLst/>
            <a:cxnLst/>
            <a:rect l="l" t="t" r="r" b="b"/>
            <a:pathLst>
              <a:path w="878205" h="114300">
                <a:moveTo>
                  <a:pt x="1524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52400" y="76200"/>
                </a:lnTo>
                <a:lnTo>
                  <a:pt x="152400" y="38100"/>
                </a:lnTo>
                <a:close/>
              </a:path>
              <a:path w="878205" h="114300">
                <a:moveTo>
                  <a:pt x="419100" y="38100"/>
                </a:moveTo>
                <a:lnTo>
                  <a:pt x="266700" y="38100"/>
                </a:lnTo>
                <a:lnTo>
                  <a:pt x="2667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878205" h="114300">
                <a:moveTo>
                  <a:pt x="6858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685800" y="76200"/>
                </a:lnTo>
                <a:lnTo>
                  <a:pt x="685800" y="38100"/>
                </a:lnTo>
                <a:close/>
              </a:path>
              <a:path w="878205" h="114300">
                <a:moveTo>
                  <a:pt x="763524" y="0"/>
                </a:moveTo>
                <a:lnTo>
                  <a:pt x="763524" y="114300"/>
                </a:lnTo>
                <a:lnTo>
                  <a:pt x="877824" y="57150"/>
                </a:lnTo>
                <a:lnTo>
                  <a:pt x="763524" y="0"/>
                </a:lnTo>
                <a:close/>
              </a:path>
            </a:pathLst>
          </a:custGeom>
          <a:solidFill>
            <a:srgbClr val="5770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7522" y="2730245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22185" y="3582161"/>
            <a:ext cx="334010" cy="457200"/>
          </a:xfrm>
          <a:custGeom>
            <a:avLst/>
            <a:gdLst/>
            <a:ahLst/>
            <a:cxnLst/>
            <a:rect l="l" t="t" r="r" b="b"/>
            <a:pathLst>
              <a:path w="334009" h="457200">
                <a:moveTo>
                  <a:pt x="250317" y="0"/>
                </a:moveTo>
                <a:lnTo>
                  <a:pt x="250317" y="342773"/>
                </a:lnTo>
                <a:lnTo>
                  <a:pt x="333756" y="342773"/>
                </a:lnTo>
                <a:lnTo>
                  <a:pt x="166878" y="457200"/>
                </a:lnTo>
                <a:lnTo>
                  <a:pt x="0" y="342773"/>
                </a:lnTo>
                <a:lnTo>
                  <a:pt x="83439" y="342773"/>
                </a:lnTo>
                <a:lnTo>
                  <a:pt x="83439" y="0"/>
                </a:lnTo>
                <a:lnTo>
                  <a:pt x="250317" y="0"/>
                </a:lnTo>
                <a:close/>
              </a:path>
            </a:pathLst>
          </a:custGeom>
          <a:ln w="19812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28414" y="3356228"/>
            <a:ext cx="937894" cy="937894"/>
          </a:xfrm>
          <a:custGeom>
            <a:avLst/>
            <a:gdLst/>
            <a:ahLst/>
            <a:cxnLst/>
            <a:rect l="l" t="t" r="r" b="b"/>
            <a:pathLst>
              <a:path w="937895" h="937895">
                <a:moveTo>
                  <a:pt x="0" y="820039"/>
                </a:moveTo>
                <a:lnTo>
                  <a:pt x="659130" y="160782"/>
                </a:lnTo>
                <a:lnTo>
                  <a:pt x="600201" y="101854"/>
                </a:lnTo>
                <a:lnTo>
                  <a:pt x="937895" y="0"/>
                </a:lnTo>
                <a:lnTo>
                  <a:pt x="836040" y="337566"/>
                </a:lnTo>
                <a:lnTo>
                  <a:pt x="777113" y="278638"/>
                </a:lnTo>
                <a:lnTo>
                  <a:pt x="117856" y="937895"/>
                </a:lnTo>
                <a:lnTo>
                  <a:pt x="0" y="820039"/>
                </a:lnTo>
              </a:path>
            </a:pathLst>
          </a:custGeom>
          <a:ln w="19050">
            <a:solidFill>
              <a:srgbClr val="4045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object 6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2653" y="6187821"/>
            <a:ext cx="851781" cy="3953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{816ED318-D69F-A645-89B2-0C0A88ECA1E8}tf10001071</Template>
  <TotalTime>2</TotalTime>
  <Words>768</Words>
  <Application>Microsoft Macintosh PowerPoint</Application>
  <PresentationFormat>사용자 지정</PresentationFormat>
  <Paragraphs>147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</vt:lpstr>
      <vt:lpstr>Gill Sans MT</vt:lpstr>
      <vt:lpstr>Impact</vt:lpstr>
      <vt:lpstr>Symbol</vt:lpstr>
      <vt:lpstr>Tahoma</vt:lpstr>
      <vt:lpstr>Times New Roman</vt:lpstr>
      <vt:lpstr>Wingdings</vt:lpstr>
      <vt:lpstr>배지</vt:lpstr>
      <vt:lpstr>Depth-First Search</vt:lpstr>
      <vt:lpstr>PowerPoint 프레젠테이션</vt:lpstr>
      <vt:lpstr>PowerPoint 프레젠테이션</vt:lpstr>
      <vt:lpstr>PowerPoint 프레젠테이션</vt:lpstr>
      <vt:lpstr>PowerPoint 프레젠테이션</vt:lpstr>
      <vt:lpstr>Maze Solving</vt:lpstr>
      <vt:lpstr>Depth-First Search</vt:lpstr>
      <vt:lpstr>DFS Algorithm</vt:lpstr>
      <vt:lpstr>Example</vt:lpstr>
      <vt:lpstr>Example (cont.)</vt:lpstr>
      <vt:lpstr>Properties of DFS</vt:lpstr>
      <vt:lpstr>Analysis of DFS</vt:lpstr>
      <vt:lpstr>Path Finding</vt:lpstr>
      <vt:lpstr>Cycle 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Depth-First Search</dc:title>
  <cp:lastModifiedBy>윤진용</cp:lastModifiedBy>
  <cp:revision>1</cp:revision>
  <dcterms:created xsi:type="dcterms:W3CDTF">2022-06-19T09:15:38Z</dcterms:created>
  <dcterms:modified xsi:type="dcterms:W3CDTF">2022-06-19T09:18:53Z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2022-06-19T00:00:00Z</vt:filetime>
  </property>
  <property fmtid="{D5CDD505-2E9C-101B-9397-08002B2CF9AE}" pid="3" name="LastSaved">
    <vt:filetime>2022-06-19T00:00:00Z</vt:filetime>
  </property>
</Properties>
</file>