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7473950"/>
  <p:notesSz cx="9144000" cy="74739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11" d="100"/>
          <a:sy n="111" d="100"/>
        </p:scale>
        <p:origin x="2224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87605"/>
            <a:ext cx="5230368" cy="5698887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197040"/>
            <a:ext cx="7738814" cy="4789723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6516218"/>
            <a:ext cx="6034030" cy="808947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948309"/>
            <a:ext cx="1747292" cy="379759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948309"/>
            <a:ext cx="3086100" cy="376854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948309"/>
            <a:ext cx="1747292" cy="376854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7473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7473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241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401873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416730"/>
            <a:ext cx="1771930" cy="610340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416730"/>
            <a:ext cx="5809517" cy="61034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473558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58C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819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99958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1" y="0"/>
            <a:ext cx="2110979" cy="747395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8" y="1170341"/>
            <a:ext cx="6140303" cy="4429691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623207"/>
            <a:ext cx="5263116" cy="103656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948309"/>
            <a:ext cx="1120460" cy="379759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948309"/>
            <a:ext cx="3086100" cy="37685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6" y="6948309"/>
            <a:ext cx="1115675" cy="37685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  <p:sp>
        <p:nvSpPr>
          <p:cNvPr id="16" name="Freeform 11"/>
          <p:cNvSpPr/>
          <p:nvPr/>
        </p:nvSpPr>
        <p:spPr bwMode="auto">
          <a:xfrm>
            <a:off x="655787" y="0"/>
            <a:ext cx="1234679" cy="747395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1" y="0"/>
            <a:ext cx="2110979" cy="747395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32241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91317"/>
            <a:ext cx="3593592" cy="39445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491317"/>
            <a:ext cx="3593592" cy="39445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4833616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6" y="415221"/>
            <a:ext cx="7629525" cy="16276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397195"/>
            <a:ext cx="3611880" cy="68933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3170382"/>
            <a:ext cx="3611880" cy="32655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397195"/>
            <a:ext cx="3611880" cy="68933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3170382"/>
            <a:ext cx="3611880" cy="32655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2422224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11398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6897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60" y="0"/>
            <a:ext cx="3601641" cy="747395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98264"/>
            <a:ext cx="2319086" cy="130415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1003040"/>
            <a:ext cx="4618814" cy="543286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897734"/>
            <a:ext cx="2319086" cy="45381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948309"/>
            <a:ext cx="925016" cy="37975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948309"/>
            <a:ext cx="2611634" cy="376854"/>
          </a:xfrm>
        </p:spPr>
        <p:txBody>
          <a:bodyPr/>
          <a:lstStyle/>
          <a:p>
            <a:endParaRPr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948309"/>
            <a:ext cx="924342" cy="376854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7473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7473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655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9" y="2"/>
            <a:ext cx="5516689" cy="747394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60" y="0"/>
            <a:ext cx="3601641" cy="747395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7473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98263"/>
            <a:ext cx="2319088" cy="130414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897734"/>
            <a:ext cx="2319088" cy="45381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948309"/>
            <a:ext cx="924342" cy="37975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948309"/>
            <a:ext cx="2611634" cy="376854"/>
          </a:xfrm>
        </p:spPr>
        <p:txBody>
          <a:bodyPr/>
          <a:lstStyle/>
          <a:p>
            <a:endParaRPr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948309"/>
            <a:ext cx="947460" cy="376854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7473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486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416729"/>
            <a:ext cx="7633742" cy="1626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491319"/>
            <a:ext cx="7633742" cy="3916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948309"/>
            <a:ext cx="1747292" cy="379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948309"/>
            <a:ext cx="3086100" cy="376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2" y="6948309"/>
            <a:ext cx="2114549" cy="376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7473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7473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747395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4191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8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46.png"/><Relationship Id="rId5" Type="http://schemas.openxmlformats.org/officeDocument/2006/relationships/image" Target="../media/image28.png"/><Relationship Id="rId10" Type="http://schemas.openxmlformats.org/officeDocument/2006/relationships/image" Target="../media/image45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993444" y="2088007"/>
            <a:ext cx="39852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Directed</a:t>
            </a:r>
            <a:r>
              <a:rPr sz="4400" spc="-90" dirty="0"/>
              <a:t> </a:t>
            </a:r>
            <a:r>
              <a:rPr sz="4400" spc="-5" dirty="0"/>
              <a:t>Graphs</a:t>
            </a:r>
            <a:endParaRPr sz="4400"/>
          </a:p>
        </p:txBody>
      </p:sp>
      <p:pic>
        <p:nvPicPr>
          <p:cNvPr id="62" name="object 6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1603" y="2644139"/>
            <a:ext cx="3710940" cy="2647188"/>
          </a:xfrm>
          <a:prstGeom prst="rect">
            <a:avLst/>
          </a:prstGeom>
        </p:spPr>
      </p:pic>
      <p:sp>
        <p:nvSpPr>
          <p:cNvPr id="63" name="object 63"/>
          <p:cNvSpPr txBox="1"/>
          <p:nvPr/>
        </p:nvSpPr>
        <p:spPr>
          <a:xfrm>
            <a:off x="7410068" y="3312414"/>
            <a:ext cx="2374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sz="1000" spc="-10" dirty="0">
                <a:solidFill>
                  <a:srgbClr val="0000FF"/>
                </a:solidFill>
                <a:latin typeface="Times New Roman"/>
                <a:cs typeface="Times New Roman"/>
              </a:rPr>
              <a:t>FK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256269" y="6433123"/>
            <a:ext cx="12318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692643" y="2699385"/>
            <a:ext cx="2724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1000" spc="-10" dirty="0">
                <a:solidFill>
                  <a:srgbClr val="0000FF"/>
                </a:solidFill>
                <a:latin typeface="Times New Roman"/>
                <a:cs typeface="Times New Roman"/>
              </a:rPr>
              <a:t>OS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316469" y="4898517"/>
            <a:ext cx="2724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10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000" spc="-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336919" y="3020314"/>
            <a:ext cx="2921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000FF"/>
                </a:solidFill>
                <a:latin typeface="Times New Roman"/>
                <a:cs typeface="Times New Roman"/>
              </a:rPr>
              <a:t>OR</a:t>
            </a:r>
            <a:r>
              <a:rPr sz="1000" spc="-5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620259" y="4479417"/>
            <a:ext cx="2838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solidFill>
                  <a:srgbClr val="0000FF"/>
                </a:solidFill>
                <a:latin typeface="Times New Roman"/>
                <a:cs typeface="Times New Roman"/>
              </a:rPr>
              <a:t>LA</a:t>
            </a:r>
            <a:r>
              <a:rPr sz="1000" spc="-5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857113" y="4339844"/>
            <a:ext cx="3067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000FF"/>
                </a:solidFill>
                <a:latin typeface="Times New Roman"/>
                <a:cs typeface="Times New Roman"/>
              </a:rPr>
              <a:t>DFW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533138" y="3749167"/>
            <a:ext cx="2571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000FF"/>
                </a:solidFill>
                <a:latin typeface="Times New Roman"/>
                <a:cs typeface="Times New Roman"/>
              </a:rPr>
              <a:t>SFO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" y="0"/>
            <a:ext cx="5782310" cy="7477125"/>
            <a:chOff x="-3175" y="0"/>
            <a:chExt cx="5782310" cy="7477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115" y="36696"/>
              <a:ext cx="2739707" cy="242960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899" y="80113"/>
              <a:ext cx="385824" cy="30968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845708" y="689211"/>
              <a:ext cx="140970" cy="269240"/>
            </a:xfrm>
            <a:custGeom>
              <a:avLst/>
              <a:gdLst/>
              <a:ahLst/>
              <a:cxnLst/>
              <a:rect l="l" t="t" r="r" b="b"/>
              <a:pathLst>
                <a:path w="140970" h="269240">
                  <a:moveTo>
                    <a:pt x="13122" y="132280"/>
                  </a:moveTo>
                  <a:lnTo>
                    <a:pt x="4780" y="158570"/>
                  </a:lnTo>
                  <a:lnTo>
                    <a:pt x="0" y="192788"/>
                  </a:lnTo>
                  <a:lnTo>
                    <a:pt x="194" y="227449"/>
                  </a:lnTo>
                  <a:lnTo>
                    <a:pt x="4624" y="261847"/>
                  </a:lnTo>
                  <a:lnTo>
                    <a:pt x="5429" y="266198"/>
                  </a:lnTo>
                  <a:lnTo>
                    <a:pt x="9610" y="269072"/>
                  </a:lnTo>
                  <a:lnTo>
                    <a:pt x="17997" y="267519"/>
                  </a:lnTo>
                  <a:lnTo>
                    <a:pt x="20817" y="263839"/>
                  </a:lnTo>
                  <a:lnTo>
                    <a:pt x="20488" y="259748"/>
                  </a:lnTo>
                  <a:lnTo>
                    <a:pt x="19310" y="227901"/>
                  </a:lnTo>
                  <a:lnTo>
                    <a:pt x="21249" y="196078"/>
                  </a:lnTo>
                  <a:lnTo>
                    <a:pt x="26880" y="164773"/>
                  </a:lnTo>
                  <a:lnTo>
                    <a:pt x="33908" y="143271"/>
                  </a:lnTo>
                  <a:lnTo>
                    <a:pt x="27391" y="143271"/>
                  </a:lnTo>
                  <a:lnTo>
                    <a:pt x="15540" y="138250"/>
                  </a:lnTo>
                  <a:lnTo>
                    <a:pt x="13122" y="132280"/>
                  </a:lnTo>
                  <a:close/>
                </a:path>
                <a:path w="140970" h="269240">
                  <a:moveTo>
                    <a:pt x="24539" y="116817"/>
                  </a:moveTo>
                  <a:lnTo>
                    <a:pt x="17922" y="119538"/>
                  </a:lnTo>
                  <a:lnTo>
                    <a:pt x="15272" y="125505"/>
                  </a:lnTo>
                  <a:lnTo>
                    <a:pt x="13122" y="132280"/>
                  </a:lnTo>
                  <a:lnTo>
                    <a:pt x="15540" y="138250"/>
                  </a:lnTo>
                  <a:lnTo>
                    <a:pt x="27391" y="143271"/>
                  </a:lnTo>
                  <a:lnTo>
                    <a:pt x="34230" y="140501"/>
                  </a:lnTo>
                  <a:lnTo>
                    <a:pt x="36795" y="134445"/>
                  </a:lnTo>
                  <a:lnTo>
                    <a:pt x="39237" y="128527"/>
                  </a:lnTo>
                  <a:lnTo>
                    <a:pt x="36405" y="121715"/>
                  </a:lnTo>
                  <a:lnTo>
                    <a:pt x="24539" y="116817"/>
                  </a:lnTo>
                  <a:close/>
                </a:path>
                <a:path w="140970" h="269240">
                  <a:moveTo>
                    <a:pt x="36795" y="134445"/>
                  </a:moveTo>
                  <a:lnTo>
                    <a:pt x="34230" y="140501"/>
                  </a:lnTo>
                  <a:lnTo>
                    <a:pt x="27391" y="143271"/>
                  </a:lnTo>
                  <a:lnTo>
                    <a:pt x="33908" y="143271"/>
                  </a:lnTo>
                  <a:lnTo>
                    <a:pt x="36795" y="134445"/>
                  </a:lnTo>
                  <a:close/>
                </a:path>
                <a:path w="140970" h="269240">
                  <a:moveTo>
                    <a:pt x="44458" y="116817"/>
                  </a:moveTo>
                  <a:lnTo>
                    <a:pt x="24539" y="116817"/>
                  </a:lnTo>
                  <a:lnTo>
                    <a:pt x="36405" y="121715"/>
                  </a:lnTo>
                  <a:lnTo>
                    <a:pt x="39237" y="128527"/>
                  </a:lnTo>
                  <a:lnTo>
                    <a:pt x="36795" y="134445"/>
                  </a:lnTo>
                  <a:lnTo>
                    <a:pt x="43714" y="118369"/>
                  </a:lnTo>
                  <a:lnTo>
                    <a:pt x="44458" y="116817"/>
                  </a:lnTo>
                  <a:close/>
                </a:path>
                <a:path w="140970" h="269240">
                  <a:moveTo>
                    <a:pt x="15287" y="125468"/>
                  </a:moveTo>
                  <a:lnTo>
                    <a:pt x="12770" y="131411"/>
                  </a:lnTo>
                  <a:lnTo>
                    <a:pt x="13122" y="132280"/>
                  </a:lnTo>
                  <a:lnTo>
                    <a:pt x="15287" y="125468"/>
                  </a:lnTo>
                  <a:close/>
                </a:path>
                <a:path w="140970" h="269240">
                  <a:moveTo>
                    <a:pt x="17922" y="119538"/>
                  </a:moveTo>
                  <a:lnTo>
                    <a:pt x="17758" y="119606"/>
                  </a:lnTo>
                  <a:lnTo>
                    <a:pt x="15287" y="125468"/>
                  </a:lnTo>
                  <a:lnTo>
                    <a:pt x="17922" y="119538"/>
                  </a:lnTo>
                  <a:close/>
                </a:path>
                <a:path w="140970" h="269240">
                  <a:moveTo>
                    <a:pt x="46941" y="65037"/>
                  </a:moveTo>
                  <a:lnTo>
                    <a:pt x="40297" y="75354"/>
                  </a:lnTo>
                  <a:lnTo>
                    <a:pt x="31160" y="91658"/>
                  </a:lnTo>
                  <a:lnTo>
                    <a:pt x="22865" y="108416"/>
                  </a:lnTo>
                  <a:lnTo>
                    <a:pt x="17922" y="119538"/>
                  </a:lnTo>
                  <a:lnTo>
                    <a:pt x="24539" y="116817"/>
                  </a:lnTo>
                  <a:lnTo>
                    <a:pt x="44458" y="116817"/>
                  </a:lnTo>
                  <a:lnTo>
                    <a:pt x="51287" y="102552"/>
                  </a:lnTo>
                  <a:lnTo>
                    <a:pt x="59643" y="87144"/>
                  </a:lnTo>
                  <a:lnTo>
                    <a:pt x="64872" y="78765"/>
                  </a:lnTo>
                  <a:lnTo>
                    <a:pt x="58322" y="78765"/>
                  </a:lnTo>
                  <a:lnTo>
                    <a:pt x="48151" y="71715"/>
                  </a:lnTo>
                  <a:lnTo>
                    <a:pt x="46941" y="65037"/>
                  </a:lnTo>
                  <a:close/>
                </a:path>
                <a:path w="140970" h="269240">
                  <a:moveTo>
                    <a:pt x="60786" y="53315"/>
                  </a:moveTo>
                  <a:lnTo>
                    <a:pt x="54034" y="54589"/>
                  </a:lnTo>
                  <a:lnTo>
                    <a:pt x="50410" y="59649"/>
                  </a:lnTo>
                  <a:lnTo>
                    <a:pt x="46941" y="65037"/>
                  </a:lnTo>
                  <a:lnTo>
                    <a:pt x="48151" y="71715"/>
                  </a:lnTo>
                  <a:lnTo>
                    <a:pt x="58322" y="78765"/>
                  </a:lnTo>
                  <a:lnTo>
                    <a:pt x="65302" y="77500"/>
                  </a:lnTo>
                  <a:lnTo>
                    <a:pt x="68917" y="72283"/>
                  </a:lnTo>
                  <a:lnTo>
                    <a:pt x="72370" y="67148"/>
                  </a:lnTo>
                  <a:lnTo>
                    <a:pt x="71006" y="60186"/>
                  </a:lnTo>
                  <a:lnTo>
                    <a:pt x="60786" y="53315"/>
                  </a:lnTo>
                  <a:close/>
                </a:path>
                <a:path w="140970" h="269240">
                  <a:moveTo>
                    <a:pt x="68917" y="72283"/>
                  </a:moveTo>
                  <a:lnTo>
                    <a:pt x="65302" y="77500"/>
                  </a:lnTo>
                  <a:lnTo>
                    <a:pt x="58322" y="78765"/>
                  </a:lnTo>
                  <a:lnTo>
                    <a:pt x="64872" y="78765"/>
                  </a:lnTo>
                  <a:lnTo>
                    <a:pt x="68917" y="72283"/>
                  </a:lnTo>
                  <a:close/>
                </a:path>
                <a:path w="140970" h="269240">
                  <a:moveTo>
                    <a:pt x="82585" y="53315"/>
                  </a:moveTo>
                  <a:lnTo>
                    <a:pt x="60786" y="53315"/>
                  </a:lnTo>
                  <a:lnTo>
                    <a:pt x="71006" y="60186"/>
                  </a:lnTo>
                  <a:lnTo>
                    <a:pt x="72370" y="67148"/>
                  </a:lnTo>
                  <a:lnTo>
                    <a:pt x="68917" y="72283"/>
                  </a:lnTo>
                  <a:lnTo>
                    <a:pt x="75789" y="62344"/>
                  </a:lnTo>
                  <a:lnTo>
                    <a:pt x="82585" y="53315"/>
                  </a:lnTo>
                  <a:close/>
                </a:path>
                <a:path w="140970" h="269240">
                  <a:moveTo>
                    <a:pt x="50410" y="59649"/>
                  </a:moveTo>
                  <a:lnTo>
                    <a:pt x="46886" y="64734"/>
                  </a:lnTo>
                  <a:lnTo>
                    <a:pt x="46941" y="65037"/>
                  </a:lnTo>
                  <a:lnTo>
                    <a:pt x="50410" y="59649"/>
                  </a:lnTo>
                  <a:close/>
                </a:path>
                <a:path w="140970" h="269240">
                  <a:moveTo>
                    <a:pt x="54034" y="54589"/>
                  </a:moveTo>
                  <a:lnTo>
                    <a:pt x="53900" y="54615"/>
                  </a:lnTo>
                  <a:lnTo>
                    <a:pt x="50410" y="59649"/>
                  </a:lnTo>
                  <a:lnTo>
                    <a:pt x="54034" y="54589"/>
                  </a:lnTo>
                  <a:close/>
                </a:path>
                <a:path w="140970" h="269240">
                  <a:moveTo>
                    <a:pt x="80906" y="23006"/>
                  </a:moveTo>
                  <a:lnTo>
                    <a:pt x="75645" y="27957"/>
                  </a:lnTo>
                  <a:lnTo>
                    <a:pt x="66626" y="38035"/>
                  </a:lnTo>
                  <a:lnTo>
                    <a:pt x="58263" y="48686"/>
                  </a:lnTo>
                  <a:lnTo>
                    <a:pt x="54034" y="54589"/>
                  </a:lnTo>
                  <a:lnTo>
                    <a:pt x="60786" y="53315"/>
                  </a:lnTo>
                  <a:lnTo>
                    <a:pt x="82585" y="53315"/>
                  </a:lnTo>
                  <a:lnTo>
                    <a:pt x="83094" y="52640"/>
                  </a:lnTo>
                  <a:lnTo>
                    <a:pt x="90978" y="43421"/>
                  </a:lnTo>
                  <a:lnTo>
                    <a:pt x="95519" y="38948"/>
                  </a:lnTo>
                  <a:lnTo>
                    <a:pt x="94878" y="38948"/>
                  </a:lnTo>
                  <a:lnTo>
                    <a:pt x="88091" y="38399"/>
                  </a:lnTo>
                  <a:lnTo>
                    <a:pt x="80395" y="29350"/>
                  </a:lnTo>
                  <a:lnTo>
                    <a:pt x="80906" y="23006"/>
                  </a:lnTo>
                  <a:close/>
                </a:path>
                <a:path w="140970" h="269240">
                  <a:moveTo>
                    <a:pt x="90119" y="14942"/>
                  </a:moveTo>
                  <a:lnTo>
                    <a:pt x="85411" y="18767"/>
                  </a:lnTo>
                  <a:lnTo>
                    <a:pt x="80906" y="23006"/>
                  </a:lnTo>
                  <a:lnTo>
                    <a:pt x="80395" y="29350"/>
                  </a:lnTo>
                  <a:lnTo>
                    <a:pt x="88091" y="38399"/>
                  </a:lnTo>
                  <a:lnTo>
                    <a:pt x="94878" y="38948"/>
                  </a:lnTo>
                  <a:lnTo>
                    <a:pt x="99586" y="34940"/>
                  </a:lnTo>
                  <a:lnTo>
                    <a:pt x="104023" y="30990"/>
                  </a:lnTo>
                  <a:lnTo>
                    <a:pt x="104334" y="25619"/>
                  </a:lnTo>
                  <a:lnTo>
                    <a:pt x="104375" y="24145"/>
                  </a:lnTo>
                  <a:lnTo>
                    <a:pt x="96581" y="15391"/>
                  </a:lnTo>
                  <a:lnTo>
                    <a:pt x="90119" y="14942"/>
                  </a:lnTo>
                  <a:close/>
                </a:path>
                <a:path w="140970" h="269240">
                  <a:moveTo>
                    <a:pt x="99587" y="34940"/>
                  </a:moveTo>
                  <a:lnTo>
                    <a:pt x="94878" y="38948"/>
                  </a:lnTo>
                  <a:lnTo>
                    <a:pt x="95519" y="38948"/>
                  </a:lnTo>
                  <a:lnTo>
                    <a:pt x="99587" y="34940"/>
                  </a:lnTo>
                  <a:close/>
                </a:path>
                <a:path w="140970" h="269240">
                  <a:moveTo>
                    <a:pt x="109488" y="3783"/>
                  </a:moveTo>
                  <a:lnTo>
                    <a:pt x="107376" y="4332"/>
                  </a:lnTo>
                  <a:lnTo>
                    <a:pt x="99508" y="8250"/>
                  </a:lnTo>
                  <a:lnTo>
                    <a:pt x="92193" y="13260"/>
                  </a:lnTo>
                  <a:lnTo>
                    <a:pt x="90119" y="14942"/>
                  </a:lnTo>
                  <a:lnTo>
                    <a:pt x="96581" y="15391"/>
                  </a:lnTo>
                  <a:lnTo>
                    <a:pt x="104238" y="23991"/>
                  </a:lnTo>
                  <a:lnTo>
                    <a:pt x="104334" y="25619"/>
                  </a:lnTo>
                  <a:lnTo>
                    <a:pt x="104023" y="30990"/>
                  </a:lnTo>
                  <a:lnTo>
                    <a:pt x="103392" y="31551"/>
                  </a:lnTo>
                  <a:lnTo>
                    <a:pt x="107357" y="28282"/>
                  </a:lnTo>
                  <a:lnTo>
                    <a:pt x="113955" y="24145"/>
                  </a:lnTo>
                  <a:lnTo>
                    <a:pt x="115974" y="22970"/>
                  </a:lnTo>
                  <a:lnTo>
                    <a:pt x="112753" y="22970"/>
                  </a:lnTo>
                  <a:lnTo>
                    <a:pt x="107681" y="19038"/>
                  </a:lnTo>
                  <a:lnTo>
                    <a:pt x="106274" y="7929"/>
                  </a:lnTo>
                  <a:lnTo>
                    <a:pt x="109488" y="3783"/>
                  </a:lnTo>
                  <a:close/>
                </a:path>
                <a:path w="140970" h="269240">
                  <a:moveTo>
                    <a:pt x="135121" y="18767"/>
                  </a:moveTo>
                  <a:lnTo>
                    <a:pt x="116456" y="22689"/>
                  </a:lnTo>
                  <a:lnTo>
                    <a:pt x="118650" y="25619"/>
                  </a:lnTo>
                  <a:lnTo>
                    <a:pt x="123750" y="26462"/>
                  </a:lnTo>
                  <a:lnTo>
                    <a:pt x="131973" y="21181"/>
                  </a:lnTo>
                  <a:lnTo>
                    <a:pt x="135121" y="18767"/>
                  </a:lnTo>
                  <a:close/>
                </a:path>
                <a:path w="140970" h="269240">
                  <a:moveTo>
                    <a:pt x="85467" y="18714"/>
                  </a:moveTo>
                  <a:lnTo>
                    <a:pt x="80981" y="22529"/>
                  </a:lnTo>
                  <a:lnTo>
                    <a:pt x="80906" y="23006"/>
                  </a:lnTo>
                  <a:lnTo>
                    <a:pt x="85467" y="18714"/>
                  </a:lnTo>
                  <a:close/>
                </a:path>
                <a:path w="140970" h="269240">
                  <a:moveTo>
                    <a:pt x="120998" y="1489"/>
                  </a:moveTo>
                  <a:lnTo>
                    <a:pt x="115759" y="2153"/>
                  </a:lnTo>
                  <a:lnTo>
                    <a:pt x="109488" y="3783"/>
                  </a:lnTo>
                  <a:lnTo>
                    <a:pt x="106274" y="7929"/>
                  </a:lnTo>
                  <a:lnTo>
                    <a:pt x="107681" y="19038"/>
                  </a:lnTo>
                  <a:lnTo>
                    <a:pt x="112753" y="22970"/>
                  </a:lnTo>
                  <a:lnTo>
                    <a:pt x="116184" y="22529"/>
                  </a:lnTo>
                  <a:lnTo>
                    <a:pt x="112712" y="18178"/>
                  </a:lnTo>
                  <a:lnTo>
                    <a:pt x="113345" y="12552"/>
                  </a:lnTo>
                  <a:lnTo>
                    <a:pt x="118932" y="8075"/>
                  </a:lnTo>
                  <a:lnTo>
                    <a:pt x="119762" y="7352"/>
                  </a:lnTo>
                  <a:lnTo>
                    <a:pt x="120868" y="3774"/>
                  </a:lnTo>
                  <a:lnTo>
                    <a:pt x="122390" y="2481"/>
                  </a:lnTo>
                  <a:lnTo>
                    <a:pt x="120998" y="1489"/>
                  </a:lnTo>
                  <a:close/>
                </a:path>
                <a:path w="140970" h="269240">
                  <a:moveTo>
                    <a:pt x="116184" y="22529"/>
                  </a:moveTo>
                  <a:lnTo>
                    <a:pt x="112753" y="22970"/>
                  </a:lnTo>
                  <a:lnTo>
                    <a:pt x="115974" y="22970"/>
                  </a:lnTo>
                  <a:lnTo>
                    <a:pt x="116358" y="22747"/>
                  </a:lnTo>
                  <a:lnTo>
                    <a:pt x="116184" y="22529"/>
                  </a:lnTo>
                  <a:close/>
                </a:path>
                <a:path w="140970" h="269240">
                  <a:moveTo>
                    <a:pt x="118849" y="22187"/>
                  </a:moveTo>
                  <a:lnTo>
                    <a:pt x="116184" y="22529"/>
                  </a:lnTo>
                  <a:lnTo>
                    <a:pt x="116358" y="22747"/>
                  </a:lnTo>
                  <a:lnTo>
                    <a:pt x="118849" y="22187"/>
                  </a:lnTo>
                  <a:close/>
                </a:path>
                <a:path w="140970" h="269240">
                  <a:moveTo>
                    <a:pt x="122390" y="2481"/>
                  </a:moveTo>
                  <a:lnTo>
                    <a:pt x="120868" y="3774"/>
                  </a:lnTo>
                  <a:lnTo>
                    <a:pt x="119762" y="7352"/>
                  </a:lnTo>
                  <a:lnTo>
                    <a:pt x="118932" y="8075"/>
                  </a:lnTo>
                  <a:lnTo>
                    <a:pt x="113345" y="12552"/>
                  </a:lnTo>
                  <a:lnTo>
                    <a:pt x="112712" y="18178"/>
                  </a:lnTo>
                  <a:lnTo>
                    <a:pt x="116184" y="22529"/>
                  </a:lnTo>
                  <a:lnTo>
                    <a:pt x="118850" y="22186"/>
                  </a:lnTo>
                  <a:lnTo>
                    <a:pt x="124597" y="20979"/>
                  </a:lnTo>
                  <a:lnTo>
                    <a:pt x="128106" y="15604"/>
                  </a:lnTo>
                  <a:lnTo>
                    <a:pt x="125868" y="4958"/>
                  </a:lnTo>
                  <a:lnTo>
                    <a:pt x="122390" y="2481"/>
                  </a:lnTo>
                  <a:close/>
                </a:path>
                <a:path w="140970" h="269240">
                  <a:moveTo>
                    <a:pt x="131026" y="218"/>
                  </a:moveTo>
                  <a:lnTo>
                    <a:pt x="127744" y="634"/>
                  </a:lnTo>
                  <a:lnTo>
                    <a:pt x="123946" y="1159"/>
                  </a:lnTo>
                  <a:lnTo>
                    <a:pt x="122390" y="2481"/>
                  </a:lnTo>
                  <a:lnTo>
                    <a:pt x="125868" y="4958"/>
                  </a:lnTo>
                  <a:lnTo>
                    <a:pt x="128106" y="15604"/>
                  </a:lnTo>
                  <a:lnTo>
                    <a:pt x="124597" y="20979"/>
                  </a:lnTo>
                  <a:lnTo>
                    <a:pt x="118849" y="22187"/>
                  </a:lnTo>
                  <a:lnTo>
                    <a:pt x="135121" y="18767"/>
                  </a:lnTo>
                  <a:lnTo>
                    <a:pt x="136941" y="17372"/>
                  </a:lnTo>
                  <a:lnTo>
                    <a:pt x="139513" y="13431"/>
                  </a:lnTo>
                  <a:lnTo>
                    <a:pt x="137697" y="4785"/>
                  </a:lnTo>
                  <a:lnTo>
                    <a:pt x="137204" y="4136"/>
                  </a:lnTo>
                  <a:lnTo>
                    <a:pt x="134267" y="1148"/>
                  </a:lnTo>
                  <a:lnTo>
                    <a:pt x="131026" y="218"/>
                  </a:lnTo>
                  <a:close/>
                </a:path>
                <a:path w="140970" h="269240">
                  <a:moveTo>
                    <a:pt x="136941" y="17372"/>
                  </a:moveTo>
                  <a:lnTo>
                    <a:pt x="135121" y="18767"/>
                  </a:lnTo>
                  <a:lnTo>
                    <a:pt x="136174" y="18545"/>
                  </a:lnTo>
                  <a:lnTo>
                    <a:pt x="136941" y="17372"/>
                  </a:lnTo>
                  <a:close/>
                </a:path>
                <a:path w="140970" h="269240">
                  <a:moveTo>
                    <a:pt x="89920" y="14928"/>
                  </a:moveTo>
                  <a:lnTo>
                    <a:pt x="85467" y="18714"/>
                  </a:lnTo>
                  <a:lnTo>
                    <a:pt x="90119" y="14942"/>
                  </a:lnTo>
                  <a:lnTo>
                    <a:pt x="89920" y="14928"/>
                  </a:lnTo>
                  <a:close/>
                </a:path>
                <a:path w="140970" h="269240">
                  <a:moveTo>
                    <a:pt x="137697" y="4785"/>
                  </a:moveTo>
                  <a:lnTo>
                    <a:pt x="139513" y="13431"/>
                  </a:lnTo>
                  <a:lnTo>
                    <a:pt x="136941" y="17372"/>
                  </a:lnTo>
                  <a:lnTo>
                    <a:pt x="137702" y="16788"/>
                  </a:lnTo>
                  <a:lnTo>
                    <a:pt x="140385" y="12791"/>
                  </a:lnTo>
                  <a:lnTo>
                    <a:pt x="138859" y="7035"/>
                  </a:lnTo>
                  <a:lnTo>
                    <a:pt x="138532" y="6244"/>
                  </a:lnTo>
                  <a:lnTo>
                    <a:pt x="137697" y="4785"/>
                  </a:lnTo>
                  <a:close/>
                </a:path>
                <a:path w="140970" h="269240">
                  <a:moveTo>
                    <a:pt x="132749" y="0"/>
                  </a:moveTo>
                  <a:lnTo>
                    <a:pt x="131026" y="218"/>
                  </a:lnTo>
                  <a:lnTo>
                    <a:pt x="134278" y="1159"/>
                  </a:lnTo>
                  <a:lnTo>
                    <a:pt x="137204" y="4136"/>
                  </a:lnTo>
                  <a:lnTo>
                    <a:pt x="137697" y="4785"/>
                  </a:lnTo>
                  <a:lnTo>
                    <a:pt x="137385" y="3300"/>
                  </a:lnTo>
                  <a:lnTo>
                    <a:pt x="132749" y="0"/>
                  </a:lnTo>
                  <a:close/>
                </a:path>
                <a:path w="140970" h="269240">
                  <a:moveTo>
                    <a:pt x="127744" y="634"/>
                  </a:moveTo>
                  <a:lnTo>
                    <a:pt x="110205" y="2857"/>
                  </a:lnTo>
                  <a:lnTo>
                    <a:pt x="109488" y="3783"/>
                  </a:lnTo>
                  <a:lnTo>
                    <a:pt x="115759" y="2153"/>
                  </a:lnTo>
                  <a:lnTo>
                    <a:pt x="120998" y="1489"/>
                  </a:lnTo>
                  <a:lnTo>
                    <a:pt x="123557" y="1489"/>
                  </a:lnTo>
                  <a:lnTo>
                    <a:pt x="123946" y="1159"/>
                  </a:lnTo>
                  <a:lnTo>
                    <a:pt x="127744" y="634"/>
                  </a:lnTo>
                  <a:close/>
                </a:path>
                <a:path w="140970" h="269240">
                  <a:moveTo>
                    <a:pt x="123557" y="1489"/>
                  </a:moveTo>
                  <a:lnTo>
                    <a:pt x="120998" y="1489"/>
                  </a:lnTo>
                  <a:lnTo>
                    <a:pt x="122390" y="2481"/>
                  </a:lnTo>
                  <a:lnTo>
                    <a:pt x="123557" y="1489"/>
                  </a:lnTo>
                  <a:close/>
                </a:path>
                <a:path w="140970" h="269240">
                  <a:moveTo>
                    <a:pt x="130937" y="193"/>
                  </a:moveTo>
                  <a:lnTo>
                    <a:pt x="127744" y="634"/>
                  </a:lnTo>
                  <a:lnTo>
                    <a:pt x="131026" y="218"/>
                  </a:lnTo>
                  <a:close/>
                </a:path>
              </a:pathLst>
            </a:custGeom>
            <a:solidFill>
              <a:srgbClr val="F6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1929" y="989215"/>
              <a:ext cx="129429" cy="23678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94157" y="1327405"/>
              <a:ext cx="138934" cy="24870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350152" y="1362610"/>
              <a:ext cx="38735" cy="22225"/>
            </a:xfrm>
            <a:custGeom>
              <a:avLst/>
              <a:gdLst/>
              <a:ahLst/>
              <a:cxnLst/>
              <a:rect l="l" t="t" r="r" b="b"/>
              <a:pathLst>
                <a:path w="38735" h="22225">
                  <a:moveTo>
                    <a:pt x="27221" y="0"/>
                  </a:moveTo>
                  <a:lnTo>
                    <a:pt x="26343" y="24"/>
                  </a:lnTo>
                  <a:lnTo>
                    <a:pt x="3122" y="3585"/>
                  </a:lnTo>
                  <a:lnTo>
                    <a:pt x="0" y="7839"/>
                  </a:lnTo>
                  <a:lnTo>
                    <a:pt x="1275" y="16162"/>
                  </a:lnTo>
                  <a:lnTo>
                    <a:pt x="4340" y="19060"/>
                  </a:lnTo>
                  <a:lnTo>
                    <a:pt x="31885" y="21706"/>
                  </a:lnTo>
                  <a:lnTo>
                    <a:pt x="37054" y="17444"/>
                  </a:lnTo>
                  <a:lnTo>
                    <a:pt x="38172" y="5810"/>
                  </a:lnTo>
                  <a:lnTo>
                    <a:pt x="33910" y="642"/>
                  </a:lnTo>
                  <a:lnTo>
                    <a:pt x="27221" y="0"/>
                  </a:lnTo>
                  <a:close/>
                </a:path>
              </a:pathLst>
            </a:custGeom>
            <a:solidFill>
              <a:srgbClr val="FF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88728" y="1290658"/>
              <a:ext cx="897797" cy="3584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2242" y="1689102"/>
              <a:ext cx="730926" cy="4959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32040" y="231767"/>
              <a:ext cx="1298316" cy="114661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47362" y="687673"/>
              <a:ext cx="728709" cy="135229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73723" y="1020941"/>
              <a:ext cx="101410" cy="8688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23012" y="1757890"/>
              <a:ext cx="126725" cy="20428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13125" y="306737"/>
              <a:ext cx="354064" cy="3610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4356" y="517588"/>
            <a:ext cx="37964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Reac</a:t>
            </a:r>
            <a:r>
              <a:rPr sz="4400" spc="10" dirty="0"/>
              <a:t>h</a:t>
            </a:r>
            <a:r>
              <a:rPr sz="4400" dirty="0"/>
              <a:t>abil</a:t>
            </a:r>
            <a:r>
              <a:rPr sz="4400" spc="-20" dirty="0"/>
              <a:t>i</a:t>
            </a:r>
            <a:r>
              <a:rPr sz="4400" spc="-5" dirty="0"/>
              <a:t>ty</a:t>
            </a:r>
            <a:endParaRPr sz="4400"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7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98092" y="5221096"/>
            <a:ext cx="389255" cy="416559"/>
            <a:chOff x="998092" y="5221096"/>
            <a:chExt cx="389255" cy="416559"/>
          </a:xfrm>
        </p:grpSpPr>
        <p:sp>
          <p:nvSpPr>
            <p:cNvPr id="5" name="object 5"/>
            <p:cNvSpPr/>
            <p:nvPr/>
          </p:nvSpPr>
          <p:spPr>
            <a:xfrm>
              <a:off x="1012697" y="5235701"/>
              <a:ext cx="360045" cy="387350"/>
            </a:xfrm>
            <a:custGeom>
              <a:avLst/>
              <a:gdLst/>
              <a:ahLst/>
              <a:cxnLst/>
              <a:rect l="l" t="t" r="r" b="b"/>
              <a:pathLst>
                <a:path w="360044" h="387350">
                  <a:moveTo>
                    <a:pt x="179832" y="0"/>
                  </a:moveTo>
                  <a:lnTo>
                    <a:pt x="132027" y="6910"/>
                  </a:lnTo>
                  <a:lnTo>
                    <a:pt x="89069" y="26416"/>
                  </a:lnTo>
                  <a:lnTo>
                    <a:pt x="52673" y="56673"/>
                  </a:lnTo>
                  <a:lnTo>
                    <a:pt x="24553" y="95842"/>
                  </a:lnTo>
                  <a:lnTo>
                    <a:pt x="6424" y="142081"/>
                  </a:lnTo>
                  <a:lnTo>
                    <a:pt x="0" y="193548"/>
                  </a:lnTo>
                  <a:lnTo>
                    <a:pt x="6424" y="245014"/>
                  </a:lnTo>
                  <a:lnTo>
                    <a:pt x="24553" y="291253"/>
                  </a:lnTo>
                  <a:lnTo>
                    <a:pt x="52673" y="330422"/>
                  </a:lnTo>
                  <a:lnTo>
                    <a:pt x="89069" y="360680"/>
                  </a:lnTo>
                  <a:lnTo>
                    <a:pt x="132027" y="380185"/>
                  </a:lnTo>
                  <a:lnTo>
                    <a:pt x="179832" y="387096"/>
                  </a:lnTo>
                  <a:lnTo>
                    <a:pt x="227636" y="380185"/>
                  </a:lnTo>
                  <a:lnTo>
                    <a:pt x="270594" y="360680"/>
                  </a:lnTo>
                  <a:lnTo>
                    <a:pt x="306990" y="330422"/>
                  </a:lnTo>
                  <a:lnTo>
                    <a:pt x="335110" y="291253"/>
                  </a:lnTo>
                  <a:lnTo>
                    <a:pt x="353239" y="245014"/>
                  </a:lnTo>
                  <a:lnTo>
                    <a:pt x="359664" y="193548"/>
                  </a:lnTo>
                  <a:lnTo>
                    <a:pt x="353239" y="142081"/>
                  </a:lnTo>
                  <a:lnTo>
                    <a:pt x="335110" y="95842"/>
                  </a:lnTo>
                  <a:lnTo>
                    <a:pt x="306990" y="56673"/>
                  </a:lnTo>
                  <a:lnTo>
                    <a:pt x="270594" y="26416"/>
                  </a:lnTo>
                  <a:lnTo>
                    <a:pt x="227636" y="6910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2697" y="5235701"/>
              <a:ext cx="360045" cy="387350"/>
            </a:xfrm>
            <a:custGeom>
              <a:avLst/>
              <a:gdLst/>
              <a:ahLst/>
              <a:cxnLst/>
              <a:rect l="l" t="t" r="r" b="b"/>
              <a:pathLst>
                <a:path w="360044" h="387350">
                  <a:moveTo>
                    <a:pt x="0" y="193548"/>
                  </a:moveTo>
                  <a:lnTo>
                    <a:pt x="6424" y="142081"/>
                  </a:lnTo>
                  <a:lnTo>
                    <a:pt x="24553" y="95843"/>
                  </a:lnTo>
                  <a:lnTo>
                    <a:pt x="52673" y="56674"/>
                  </a:lnTo>
                  <a:lnTo>
                    <a:pt x="89069" y="26416"/>
                  </a:lnTo>
                  <a:lnTo>
                    <a:pt x="132027" y="6911"/>
                  </a:lnTo>
                  <a:lnTo>
                    <a:pt x="179832" y="0"/>
                  </a:lnTo>
                  <a:lnTo>
                    <a:pt x="227636" y="6911"/>
                  </a:lnTo>
                  <a:lnTo>
                    <a:pt x="270594" y="26416"/>
                  </a:lnTo>
                  <a:lnTo>
                    <a:pt x="306990" y="56674"/>
                  </a:lnTo>
                  <a:lnTo>
                    <a:pt x="335110" y="95843"/>
                  </a:lnTo>
                  <a:lnTo>
                    <a:pt x="353239" y="142081"/>
                  </a:lnTo>
                  <a:lnTo>
                    <a:pt x="359664" y="193548"/>
                  </a:lnTo>
                  <a:lnTo>
                    <a:pt x="353239" y="245015"/>
                  </a:lnTo>
                  <a:lnTo>
                    <a:pt x="335110" y="291253"/>
                  </a:lnTo>
                  <a:lnTo>
                    <a:pt x="306990" y="330422"/>
                  </a:lnTo>
                  <a:lnTo>
                    <a:pt x="270594" y="360680"/>
                  </a:lnTo>
                  <a:lnTo>
                    <a:pt x="227636" y="380185"/>
                  </a:lnTo>
                  <a:lnTo>
                    <a:pt x="179832" y="387096"/>
                  </a:lnTo>
                  <a:lnTo>
                    <a:pt x="132027" y="380185"/>
                  </a:lnTo>
                  <a:lnTo>
                    <a:pt x="89069" y="360680"/>
                  </a:lnTo>
                  <a:lnTo>
                    <a:pt x="52673" y="330422"/>
                  </a:lnTo>
                  <a:lnTo>
                    <a:pt x="24553" y="291253"/>
                  </a:lnTo>
                  <a:lnTo>
                    <a:pt x="6424" y="245015"/>
                  </a:lnTo>
                  <a:lnTo>
                    <a:pt x="0" y="193548"/>
                  </a:lnTo>
                  <a:close/>
                </a:path>
              </a:pathLst>
            </a:custGeom>
            <a:ln w="28956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88237" y="5232654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67357" y="4459096"/>
            <a:ext cx="389255" cy="415290"/>
            <a:chOff x="1967357" y="4459096"/>
            <a:chExt cx="389255" cy="415290"/>
          </a:xfrm>
        </p:grpSpPr>
        <p:sp>
          <p:nvSpPr>
            <p:cNvPr id="9" name="object 9"/>
            <p:cNvSpPr/>
            <p:nvPr/>
          </p:nvSpPr>
          <p:spPr>
            <a:xfrm>
              <a:off x="1981962" y="4473701"/>
              <a:ext cx="360045" cy="386080"/>
            </a:xfrm>
            <a:custGeom>
              <a:avLst/>
              <a:gdLst/>
              <a:ahLst/>
              <a:cxnLst/>
              <a:rect l="l" t="t" r="r" b="b"/>
              <a:pathLst>
                <a:path w="360044" h="386079">
                  <a:moveTo>
                    <a:pt x="179831" y="0"/>
                  </a:moveTo>
                  <a:lnTo>
                    <a:pt x="132027" y="6889"/>
                  </a:lnTo>
                  <a:lnTo>
                    <a:pt x="89069" y="26331"/>
                  </a:lnTo>
                  <a:lnTo>
                    <a:pt x="52673" y="56483"/>
                  </a:lnTo>
                  <a:lnTo>
                    <a:pt x="24553" y="95504"/>
                  </a:lnTo>
                  <a:lnTo>
                    <a:pt x="6424" y="141552"/>
                  </a:lnTo>
                  <a:lnTo>
                    <a:pt x="0" y="192786"/>
                  </a:lnTo>
                  <a:lnTo>
                    <a:pt x="6424" y="244019"/>
                  </a:lnTo>
                  <a:lnTo>
                    <a:pt x="24553" y="290068"/>
                  </a:lnTo>
                  <a:lnTo>
                    <a:pt x="52673" y="329088"/>
                  </a:lnTo>
                  <a:lnTo>
                    <a:pt x="89069" y="359240"/>
                  </a:lnTo>
                  <a:lnTo>
                    <a:pt x="132027" y="378682"/>
                  </a:lnTo>
                  <a:lnTo>
                    <a:pt x="179831" y="385572"/>
                  </a:lnTo>
                  <a:lnTo>
                    <a:pt x="227636" y="378682"/>
                  </a:lnTo>
                  <a:lnTo>
                    <a:pt x="270594" y="359240"/>
                  </a:lnTo>
                  <a:lnTo>
                    <a:pt x="306990" y="329088"/>
                  </a:lnTo>
                  <a:lnTo>
                    <a:pt x="335110" y="290068"/>
                  </a:lnTo>
                  <a:lnTo>
                    <a:pt x="353239" y="244019"/>
                  </a:lnTo>
                  <a:lnTo>
                    <a:pt x="359663" y="192786"/>
                  </a:lnTo>
                  <a:lnTo>
                    <a:pt x="353239" y="141552"/>
                  </a:lnTo>
                  <a:lnTo>
                    <a:pt x="335110" y="95503"/>
                  </a:lnTo>
                  <a:lnTo>
                    <a:pt x="306990" y="56483"/>
                  </a:lnTo>
                  <a:lnTo>
                    <a:pt x="270594" y="26331"/>
                  </a:lnTo>
                  <a:lnTo>
                    <a:pt x="227636" y="6889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1962" y="4473701"/>
              <a:ext cx="360045" cy="386080"/>
            </a:xfrm>
            <a:custGeom>
              <a:avLst/>
              <a:gdLst/>
              <a:ahLst/>
              <a:cxnLst/>
              <a:rect l="l" t="t" r="r" b="b"/>
              <a:pathLst>
                <a:path w="360044" h="386079">
                  <a:moveTo>
                    <a:pt x="0" y="192786"/>
                  </a:moveTo>
                  <a:lnTo>
                    <a:pt x="6424" y="141552"/>
                  </a:lnTo>
                  <a:lnTo>
                    <a:pt x="24553" y="95504"/>
                  </a:lnTo>
                  <a:lnTo>
                    <a:pt x="52673" y="56483"/>
                  </a:lnTo>
                  <a:lnTo>
                    <a:pt x="89069" y="26331"/>
                  </a:lnTo>
                  <a:lnTo>
                    <a:pt x="132027" y="6890"/>
                  </a:lnTo>
                  <a:lnTo>
                    <a:pt x="179831" y="0"/>
                  </a:lnTo>
                  <a:lnTo>
                    <a:pt x="227636" y="6890"/>
                  </a:lnTo>
                  <a:lnTo>
                    <a:pt x="270594" y="26331"/>
                  </a:lnTo>
                  <a:lnTo>
                    <a:pt x="306990" y="56483"/>
                  </a:lnTo>
                  <a:lnTo>
                    <a:pt x="335110" y="95504"/>
                  </a:lnTo>
                  <a:lnTo>
                    <a:pt x="353239" y="141552"/>
                  </a:lnTo>
                  <a:lnTo>
                    <a:pt x="359663" y="192786"/>
                  </a:lnTo>
                  <a:lnTo>
                    <a:pt x="353239" y="244020"/>
                  </a:lnTo>
                  <a:lnTo>
                    <a:pt x="335110" y="290068"/>
                  </a:lnTo>
                  <a:lnTo>
                    <a:pt x="306990" y="329089"/>
                  </a:lnTo>
                  <a:lnTo>
                    <a:pt x="270594" y="359241"/>
                  </a:lnTo>
                  <a:lnTo>
                    <a:pt x="227636" y="378682"/>
                  </a:lnTo>
                  <a:lnTo>
                    <a:pt x="179831" y="385572"/>
                  </a:lnTo>
                  <a:lnTo>
                    <a:pt x="132027" y="378682"/>
                  </a:lnTo>
                  <a:lnTo>
                    <a:pt x="89069" y="359241"/>
                  </a:lnTo>
                  <a:lnTo>
                    <a:pt x="52673" y="329089"/>
                  </a:lnTo>
                  <a:lnTo>
                    <a:pt x="24553" y="290068"/>
                  </a:lnTo>
                  <a:lnTo>
                    <a:pt x="6424" y="244020"/>
                  </a:lnTo>
                  <a:lnTo>
                    <a:pt x="0" y="192786"/>
                  </a:lnTo>
                  <a:close/>
                </a:path>
              </a:pathLst>
            </a:custGeom>
            <a:ln w="28956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58416" y="4469638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C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96569" y="3620896"/>
            <a:ext cx="2350770" cy="2016760"/>
            <a:chOff x="996569" y="3620896"/>
            <a:chExt cx="2350770" cy="2016760"/>
          </a:xfrm>
        </p:grpSpPr>
        <p:sp>
          <p:nvSpPr>
            <p:cNvPr id="13" name="object 13"/>
            <p:cNvSpPr/>
            <p:nvPr/>
          </p:nvSpPr>
          <p:spPr>
            <a:xfrm>
              <a:off x="2972561" y="5235701"/>
              <a:ext cx="360045" cy="387350"/>
            </a:xfrm>
            <a:custGeom>
              <a:avLst/>
              <a:gdLst/>
              <a:ahLst/>
              <a:cxnLst/>
              <a:rect l="l" t="t" r="r" b="b"/>
              <a:pathLst>
                <a:path w="360045" h="387350">
                  <a:moveTo>
                    <a:pt x="179831" y="0"/>
                  </a:moveTo>
                  <a:lnTo>
                    <a:pt x="132027" y="6910"/>
                  </a:lnTo>
                  <a:lnTo>
                    <a:pt x="89069" y="26416"/>
                  </a:lnTo>
                  <a:lnTo>
                    <a:pt x="52673" y="56673"/>
                  </a:lnTo>
                  <a:lnTo>
                    <a:pt x="24553" y="95842"/>
                  </a:lnTo>
                  <a:lnTo>
                    <a:pt x="6424" y="142081"/>
                  </a:lnTo>
                  <a:lnTo>
                    <a:pt x="0" y="193548"/>
                  </a:lnTo>
                  <a:lnTo>
                    <a:pt x="6424" y="245014"/>
                  </a:lnTo>
                  <a:lnTo>
                    <a:pt x="24553" y="291253"/>
                  </a:lnTo>
                  <a:lnTo>
                    <a:pt x="52673" y="330422"/>
                  </a:lnTo>
                  <a:lnTo>
                    <a:pt x="89069" y="360680"/>
                  </a:lnTo>
                  <a:lnTo>
                    <a:pt x="132027" y="380185"/>
                  </a:lnTo>
                  <a:lnTo>
                    <a:pt x="179831" y="387096"/>
                  </a:lnTo>
                  <a:lnTo>
                    <a:pt x="227636" y="380185"/>
                  </a:lnTo>
                  <a:lnTo>
                    <a:pt x="270594" y="360680"/>
                  </a:lnTo>
                  <a:lnTo>
                    <a:pt x="306990" y="330422"/>
                  </a:lnTo>
                  <a:lnTo>
                    <a:pt x="335110" y="291253"/>
                  </a:lnTo>
                  <a:lnTo>
                    <a:pt x="353239" y="245014"/>
                  </a:lnTo>
                  <a:lnTo>
                    <a:pt x="359663" y="193548"/>
                  </a:lnTo>
                  <a:lnTo>
                    <a:pt x="353239" y="142081"/>
                  </a:lnTo>
                  <a:lnTo>
                    <a:pt x="335110" y="95842"/>
                  </a:lnTo>
                  <a:lnTo>
                    <a:pt x="306990" y="56673"/>
                  </a:lnTo>
                  <a:lnTo>
                    <a:pt x="270594" y="26416"/>
                  </a:lnTo>
                  <a:lnTo>
                    <a:pt x="227636" y="6910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72561" y="5235701"/>
              <a:ext cx="360045" cy="387350"/>
            </a:xfrm>
            <a:custGeom>
              <a:avLst/>
              <a:gdLst/>
              <a:ahLst/>
              <a:cxnLst/>
              <a:rect l="l" t="t" r="r" b="b"/>
              <a:pathLst>
                <a:path w="360045" h="387350">
                  <a:moveTo>
                    <a:pt x="0" y="193548"/>
                  </a:moveTo>
                  <a:lnTo>
                    <a:pt x="6424" y="142081"/>
                  </a:lnTo>
                  <a:lnTo>
                    <a:pt x="24553" y="95843"/>
                  </a:lnTo>
                  <a:lnTo>
                    <a:pt x="52673" y="56674"/>
                  </a:lnTo>
                  <a:lnTo>
                    <a:pt x="89069" y="26416"/>
                  </a:lnTo>
                  <a:lnTo>
                    <a:pt x="132027" y="6911"/>
                  </a:lnTo>
                  <a:lnTo>
                    <a:pt x="179831" y="0"/>
                  </a:lnTo>
                  <a:lnTo>
                    <a:pt x="227636" y="6911"/>
                  </a:lnTo>
                  <a:lnTo>
                    <a:pt x="270594" y="26416"/>
                  </a:lnTo>
                  <a:lnTo>
                    <a:pt x="306990" y="56674"/>
                  </a:lnTo>
                  <a:lnTo>
                    <a:pt x="335110" y="95843"/>
                  </a:lnTo>
                  <a:lnTo>
                    <a:pt x="353239" y="142081"/>
                  </a:lnTo>
                  <a:lnTo>
                    <a:pt x="359663" y="193548"/>
                  </a:lnTo>
                  <a:lnTo>
                    <a:pt x="353239" y="245015"/>
                  </a:lnTo>
                  <a:lnTo>
                    <a:pt x="335110" y="291253"/>
                  </a:lnTo>
                  <a:lnTo>
                    <a:pt x="306990" y="330422"/>
                  </a:lnTo>
                  <a:lnTo>
                    <a:pt x="270594" y="360680"/>
                  </a:lnTo>
                  <a:lnTo>
                    <a:pt x="227636" y="380185"/>
                  </a:lnTo>
                  <a:lnTo>
                    <a:pt x="179831" y="387096"/>
                  </a:lnTo>
                  <a:lnTo>
                    <a:pt x="132027" y="380185"/>
                  </a:lnTo>
                  <a:lnTo>
                    <a:pt x="89069" y="360680"/>
                  </a:lnTo>
                  <a:lnTo>
                    <a:pt x="52673" y="330422"/>
                  </a:lnTo>
                  <a:lnTo>
                    <a:pt x="24553" y="291253"/>
                  </a:lnTo>
                  <a:lnTo>
                    <a:pt x="6424" y="245015"/>
                  </a:lnTo>
                  <a:lnTo>
                    <a:pt x="0" y="193548"/>
                  </a:lnTo>
                  <a:close/>
                </a:path>
              </a:pathLst>
            </a:custGeom>
            <a:ln w="28956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11174" y="3635501"/>
              <a:ext cx="361315" cy="387350"/>
            </a:xfrm>
            <a:custGeom>
              <a:avLst/>
              <a:gdLst/>
              <a:ahLst/>
              <a:cxnLst/>
              <a:rect l="l" t="t" r="r" b="b"/>
              <a:pathLst>
                <a:path w="361315" h="387350">
                  <a:moveTo>
                    <a:pt x="180594" y="0"/>
                  </a:moveTo>
                  <a:lnTo>
                    <a:pt x="132587" y="6910"/>
                  </a:lnTo>
                  <a:lnTo>
                    <a:pt x="89447" y="26415"/>
                  </a:lnTo>
                  <a:lnTo>
                    <a:pt x="52897" y="56673"/>
                  </a:lnTo>
                  <a:lnTo>
                    <a:pt x="24657" y="95842"/>
                  </a:lnTo>
                  <a:lnTo>
                    <a:pt x="6451" y="142081"/>
                  </a:lnTo>
                  <a:lnTo>
                    <a:pt x="0" y="193548"/>
                  </a:lnTo>
                  <a:lnTo>
                    <a:pt x="6451" y="245014"/>
                  </a:lnTo>
                  <a:lnTo>
                    <a:pt x="24657" y="291253"/>
                  </a:lnTo>
                  <a:lnTo>
                    <a:pt x="52897" y="330422"/>
                  </a:lnTo>
                  <a:lnTo>
                    <a:pt x="89447" y="360680"/>
                  </a:lnTo>
                  <a:lnTo>
                    <a:pt x="132587" y="380185"/>
                  </a:lnTo>
                  <a:lnTo>
                    <a:pt x="180594" y="387096"/>
                  </a:lnTo>
                  <a:lnTo>
                    <a:pt x="228587" y="380185"/>
                  </a:lnTo>
                  <a:lnTo>
                    <a:pt x="271723" y="360680"/>
                  </a:lnTo>
                  <a:lnTo>
                    <a:pt x="308276" y="330422"/>
                  </a:lnTo>
                  <a:lnTo>
                    <a:pt x="336521" y="291253"/>
                  </a:lnTo>
                  <a:lnTo>
                    <a:pt x="354733" y="245014"/>
                  </a:lnTo>
                  <a:lnTo>
                    <a:pt x="361188" y="193548"/>
                  </a:lnTo>
                  <a:lnTo>
                    <a:pt x="354733" y="142081"/>
                  </a:lnTo>
                  <a:lnTo>
                    <a:pt x="336521" y="95842"/>
                  </a:lnTo>
                  <a:lnTo>
                    <a:pt x="308276" y="56673"/>
                  </a:lnTo>
                  <a:lnTo>
                    <a:pt x="271723" y="26415"/>
                  </a:lnTo>
                  <a:lnTo>
                    <a:pt x="228587" y="6910"/>
                  </a:lnTo>
                  <a:lnTo>
                    <a:pt x="180594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11174" y="3635501"/>
              <a:ext cx="361315" cy="387350"/>
            </a:xfrm>
            <a:custGeom>
              <a:avLst/>
              <a:gdLst/>
              <a:ahLst/>
              <a:cxnLst/>
              <a:rect l="l" t="t" r="r" b="b"/>
              <a:pathLst>
                <a:path w="361315" h="387350">
                  <a:moveTo>
                    <a:pt x="0" y="193548"/>
                  </a:moveTo>
                  <a:lnTo>
                    <a:pt x="6451" y="142081"/>
                  </a:lnTo>
                  <a:lnTo>
                    <a:pt x="24657" y="95843"/>
                  </a:lnTo>
                  <a:lnTo>
                    <a:pt x="52897" y="56674"/>
                  </a:lnTo>
                  <a:lnTo>
                    <a:pt x="89447" y="26416"/>
                  </a:lnTo>
                  <a:lnTo>
                    <a:pt x="132587" y="6911"/>
                  </a:lnTo>
                  <a:lnTo>
                    <a:pt x="180594" y="0"/>
                  </a:lnTo>
                  <a:lnTo>
                    <a:pt x="228587" y="6911"/>
                  </a:lnTo>
                  <a:lnTo>
                    <a:pt x="271723" y="26416"/>
                  </a:lnTo>
                  <a:lnTo>
                    <a:pt x="308276" y="56674"/>
                  </a:lnTo>
                  <a:lnTo>
                    <a:pt x="336521" y="95843"/>
                  </a:lnTo>
                  <a:lnTo>
                    <a:pt x="354733" y="142081"/>
                  </a:lnTo>
                  <a:lnTo>
                    <a:pt x="361188" y="193548"/>
                  </a:lnTo>
                  <a:lnTo>
                    <a:pt x="354733" y="245015"/>
                  </a:lnTo>
                  <a:lnTo>
                    <a:pt x="336521" y="291253"/>
                  </a:lnTo>
                  <a:lnTo>
                    <a:pt x="308276" y="330422"/>
                  </a:lnTo>
                  <a:lnTo>
                    <a:pt x="271723" y="360680"/>
                  </a:lnTo>
                  <a:lnTo>
                    <a:pt x="228587" y="380185"/>
                  </a:lnTo>
                  <a:lnTo>
                    <a:pt x="180594" y="387096"/>
                  </a:lnTo>
                  <a:lnTo>
                    <a:pt x="132587" y="380185"/>
                  </a:lnTo>
                  <a:lnTo>
                    <a:pt x="89447" y="360680"/>
                  </a:lnTo>
                  <a:lnTo>
                    <a:pt x="52897" y="330422"/>
                  </a:lnTo>
                  <a:lnTo>
                    <a:pt x="24657" y="291253"/>
                  </a:lnTo>
                  <a:lnTo>
                    <a:pt x="6451" y="245015"/>
                  </a:lnTo>
                  <a:lnTo>
                    <a:pt x="0" y="193548"/>
                  </a:lnTo>
                  <a:close/>
                </a:path>
              </a:pathLst>
            </a:custGeom>
            <a:ln w="28956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050794" y="5232654"/>
            <a:ext cx="2051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B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957957" y="3620896"/>
            <a:ext cx="392430" cy="416559"/>
            <a:chOff x="2957957" y="3620896"/>
            <a:chExt cx="392430" cy="416559"/>
          </a:xfrm>
        </p:grpSpPr>
        <p:sp>
          <p:nvSpPr>
            <p:cNvPr id="19" name="object 19"/>
            <p:cNvSpPr/>
            <p:nvPr/>
          </p:nvSpPr>
          <p:spPr>
            <a:xfrm>
              <a:off x="2972562" y="3635501"/>
              <a:ext cx="363220" cy="387350"/>
            </a:xfrm>
            <a:custGeom>
              <a:avLst/>
              <a:gdLst/>
              <a:ahLst/>
              <a:cxnLst/>
              <a:rect l="l" t="t" r="r" b="b"/>
              <a:pathLst>
                <a:path w="363220" h="387350">
                  <a:moveTo>
                    <a:pt x="181356" y="0"/>
                  </a:moveTo>
                  <a:lnTo>
                    <a:pt x="133129" y="6910"/>
                  </a:lnTo>
                  <a:lnTo>
                    <a:pt x="89803" y="26415"/>
                  </a:lnTo>
                  <a:lnTo>
                    <a:pt x="53101" y="56673"/>
                  </a:lnTo>
                  <a:lnTo>
                    <a:pt x="24750" y="95842"/>
                  </a:lnTo>
                  <a:lnTo>
                    <a:pt x="6475" y="142081"/>
                  </a:lnTo>
                  <a:lnTo>
                    <a:pt x="0" y="193548"/>
                  </a:lnTo>
                  <a:lnTo>
                    <a:pt x="6475" y="245014"/>
                  </a:lnTo>
                  <a:lnTo>
                    <a:pt x="24750" y="291253"/>
                  </a:lnTo>
                  <a:lnTo>
                    <a:pt x="53101" y="330422"/>
                  </a:lnTo>
                  <a:lnTo>
                    <a:pt x="89803" y="360680"/>
                  </a:lnTo>
                  <a:lnTo>
                    <a:pt x="133129" y="380185"/>
                  </a:lnTo>
                  <a:lnTo>
                    <a:pt x="181356" y="387096"/>
                  </a:lnTo>
                  <a:lnTo>
                    <a:pt x="229582" y="380185"/>
                  </a:lnTo>
                  <a:lnTo>
                    <a:pt x="272908" y="360680"/>
                  </a:lnTo>
                  <a:lnTo>
                    <a:pt x="309610" y="330422"/>
                  </a:lnTo>
                  <a:lnTo>
                    <a:pt x="337961" y="291253"/>
                  </a:lnTo>
                  <a:lnTo>
                    <a:pt x="356236" y="245014"/>
                  </a:lnTo>
                  <a:lnTo>
                    <a:pt x="362712" y="193548"/>
                  </a:lnTo>
                  <a:lnTo>
                    <a:pt x="356236" y="142081"/>
                  </a:lnTo>
                  <a:lnTo>
                    <a:pt x="337961" y="95842"/>
                  </a:lnTo>
                  <a:lnTo>
                    <a:pt x="309610" y="56673"/>
                  </a:lnTo>
                  <a:lnTo>
                    <a:pt x="272908" y="26415"/>
                  </a:lnTo>
                  <a:lnTo>
                    <a:pt x="229582" y="6910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72562" y="3635501"/>
              <a:ext cx="363220" cy="387350"/>
            </a:xfrm>
            <a:custGeom>
              <a:avLst/>
              <a:gdLst/>
              <a:ahLst/>
              <a:cxnLst/>
              <a:rect l="l" t="t" r="r" b="b"/>
              <a:pathLst>
                <a:path w="363220" h="387350">
                  <a:moveTo>
                    <a:pt x="0" y="193548"/>
                  </a:moveTo>
                  <a:lnTo>
                    <a:pt x="6475" y="142081"/>
                  </a:lnTo>
                  <a:lnTo>
                    <a:pt x="24750" y="95843"/>
                  </a:lnTo>
                  <a:lnTo>
                    <a:pt x="53101" y="56674"/>
                  </a:lnTo>
                  <a:lnTo>
                    <a:pt x="89803" y="26416"/>
                  </a:lnTo>
                  <a:lnTo>
                    <a:pt x="133129" y="6911"/>
                  </a:lnTo>
                  <a:lnTo>
                    <a:pt x="181356" y="0"/>
                  </a:lnTo>
                  <a:lnTo>
                    <a:pt x="229582" y="6911"/>
                  </a:lnTo>
                  <a:lnTo>
                    <a:pt x="272908" y="26416"/>
                  </a:lnTo>
                  <a:lnTo>
                    <a:pt x="309610" y="56674"/>
                  </a:lnTo>
                  <a:lnTo>
                    <a:pt x="337961" y="95843"/>
                  </a:lnTo>
                  <a:lnTo>
                    <a:pt x="356236" y="142081"/>
                  </a:lnTo>
                  <a:lnTo>
                    <a:pt x="362712" y="193548"/>
                  </a:lnTo>
                  <a:lnTo>
                    <a:pt x="356236" y="245015"/>
                  </a:lnTo>
                  <a:lnTo>
                    <a:pt x="337961" y="291253"/>
                  </a:lnTo>
                  <a:lnTo>
                    <a:pt x="309610" y="330422"/>
                  </a:lnTo>
                  <a:lnTo>
                    <a:pt x="272908" y="360680"/>
                  </a:lnTo>
                  <a:lnTo>
                    <a:pt x="229582" y="380185"/>
                  </a:lnTo>
                  <a:lnTo>
                    <a:pt x="181356" y="387096"/>
                  </a:lnTo>
                  <a:lnTo>
                    <a:pt x="133129" y="380185"/>
                  </a:lnTo>
                  <a:lnTo>
                    <a:pt x="89803" y="360680"/>
                  </a:lnTo>
                  <a:lnTo>
                    <a:pt x="53101" y="330422"/>
                  </a:lnTo>
                  <a:lnTo>
                    <a:pt x="24750" y="291253"/>
                  </a:lnTo>
                  <a:lnTo>
                    <a:pt x="6475" y="245015"/>
                  </a:lnTo>
                  <a:lnTo>
                    <a:pt x="0" y="193548"/>
                  </a:lnTo>
                  <a:close/>
                </a:path>
              </a:pathLst>
            </a:custGeom>
            <a:ln w="28956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92809" y="3632073"/>
            <a:ext cx="2176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56435" algn="l"/>
              </a:tabLst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E	D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312672" y="3787140"/>
            <a:ext cx="3274695" cy="1687195"/>
            <a:chOff x="1312672" y="3787140"/>
            <a:chExt cx="3274695" cy="1687195"/>
          </a:xfrm>
        </p:grpSpPr>
        <p:sp>
          <p:nvSpPr>
            <p:cNvPr id="23" name="object 23"/>
            <p:cNvSpPr/>
            <p:nvPr/>
          </p:nvSpPr>
          <p:spPr>
            <a:xfrm>
              <a:off x="1312672" y="3787140"/>
              <a:ext cx="2957830" cy="1687195"/>
            </a:xfrm>
            <a:custGeom>
              <a:avLst/>
              <a:gdLst/>
              <a:ahLst/>
              <a:cxnLst/>
              <a:rect l="l" t="t" r="r" b="b"/>
              <a:pathLst>
                <a:path w="2957829" h="1687195">
                  <a:moveTo>
                    <a:pt x="722249" y="1029462"/>
                  </a:moveTo>
                  <a:lnTo>
                    <a:pt x="577088" y="1071626"/>
                  </a:lnTo>
                  <a:lnTo>
                    <a:pt x="592785" y="1095933"/>
                  </a:lnTo>
                  <a:lnTo>
                    <a:pt x="0" y="1479296"/>
                  </a:lnTo>
                  <a:lnTo>
                    <a:pt x="15748" y="1503553"/>
                  </a:lnTo>
                  <a:lnTo>
                    <a:pt x="608507" y="1120254"/>
                  </a:lnTo>
                  <a:lnTo>
                    <a:pt x="624205" y="1144524"/>
                  </a:lnTo>
                  <a:lnTo>
                    <a:pt x="672350" y="1088009"/>
                  </a:lnTo>
                  <a:lnTo>
                    <a:pt x="722249" y="1029462"/>
                  </a:lnTo>
                  <a:close/>
                </a:path>
                <a:path w="2957829" h="1687195">
                  <a:moveTo>
                    <a:pt x="730885" y="716280"/>
                  </a:moveTo>
                  <a:lnTo>
                    <a:pt x="132321" y="266623"/>
                  </a:lnTo>
                  <a:lnTo>
                    <a:pt x="138849" y="257937"/>
                  </a:lnTo>
                  <a:lnTo>
                    <a:pt x="149733" y="243459"/>
                  </a:lnTo>
                  <a:lnTo>
                    <a:pt x="7874" y="191262"/>
                  </a:lnTo>
                  <a:lnTo>
                    <a:pt x="97536" y="312928"/>
                  </a:lnTo>
                  <a:lnTo>
                    <a:pt x="114947" y="289750"/>
                  </a:lnTo>
                  <a:lnTo>
                    <a:pt x="713613" y="739394"/>
                  </a:lnTo>
                  <a:lnTo>
                    <a:pt x="730885" y="716280"/>
                  </a:lnTo>
                  <a:close/>
                </a:path>
                <a:path w="2957829" h="1687195">
                  <a:moveTo>
                    <a:pt x="1645031" y="1629156"/>
                  </a:moveTo>
                  <a:lnTo>
                    <a:pt x="160274" y="1629156"/>
                  </a:lnTo>
                  <a:lnTo>
                    <a:pt x="160274" y="1600200"/>
                  </a:lnTo>
                  <a:lnTo>
                    <a:pt x="73406" y="1643634"/>
                  </a:lnTo>
                  <a:lnTo>
                    <a:pt x="160274" y="1687068"/>
                  </a:lnTo>
                  <a:lnTo>
                    <a:pt x="160274" y="1658112"/>
                  </a:lnTo>
                  <a:lnTo>
                    <a:pt x="1645031" y="1658112"/>
                  </a:lnTo>
                  <a:lnTo>
                    <a:pt x="1645031" y="1629156"/>
                  </a:lnTo>
                  <a:close/>
                </a:path>
                <a:path w="2957829" h="1687195">
                  <a:moveTo>
                    <a:pt x="1645031" y="43434"/>
                  </a:moveTo>
                  <a:lnTo>
                    <a:pt x="1616062" y="28956"/>
                  </a:lnTo>
                  <a:lnTo>
                    <a:pt x="1558163" y="0"/>
                  </a:lnTo>
                  <a:lnTo>
                    <a:pt x="1558163" y="28956"/>
                  </a:lnTo>
                  <a:lnTo>
                    <a:pt x="73406" y="28956"/>
                  </a:lnTo>
                  <a:lnTo>
                    <a:pt x="73406" y="57912"/>
                  </a:lnTo>
                  <a:lnTo>
                    <a:pt x="1558163" y="57912"/>
                  </a:lnTo>
                  <a:lnTo>
                    <a:pt x="1558163" y="86868"/>
                  </a:lnTo>
                  <a:lnTo>
                    <a:pt x="1616075" y="57912"/>
                  </a:lnTo>
                  <a:lnTo>
                    <a:pt x="1645031" y="43434"/>
                  </a:lnTo>
                  <a:close/>
                </a:path>
                <a:path w="2957829" h="1687195">
                  <a:moveTo>
                    <a:pt x="1720723" y="202946"/>
                  </a:moveTo>
                  <a:lnTo>
                    <a:pt x="1703578" y="179578"/>
                  </a:lnTo>
                  <a:lnTo>
                    <a:pt x="1038783" y="664921"/>
                  </a:lnTo>
                  <a:lnTo>
                    <a:pt x="1021715" y="641477"/>
                  </a:lnTo>
                  <a:lnTo>
                    <a:pt x="977138" y="727837"/>
                  </a:lnTo>
                  <a:lnTo>
                    <a:pt x="1072896" y="711708"/>
                  </a:lnTo>
                  <a:lnTo>
                    <a:pt x="1062062" y="696849"/>
                  </a:lnTo>
                  <a:lnTo>
                    <a:pt x="1055852" y="688340"/>
                  </a:lnTo>
                  <a:lnTo>
                    <a:pt x="1720723" y="202946"/>
                  </a:lnTo>
                  <a:close/>
                </a:path>
                <a:path w="2957829" h="1687195">
                  <a:moveTo>
                    <a:pt x="1884680" y="393954"/>
                  </a:moveTo>
                  <a:lnTo>
                    <a:pt x="1880336" y="379476"/>
                  </a:lnTo>
                  <a:lnTo>
                    <a:pt x="1841246" y="249174"/>
                  </a:lnTo>
                  <a:lnTo>
                    <a:pt x="1797812" y="393954"/>
                  </a:lnTo>
                  <a:lnTo>
                    <a:pt x="1826768" y="393954"/>
                  </a:lnTo>
                  <a:lnTo>
                    <a:pt x="1826768" y="1434973"/>
                  </a:lnTo>
                  <a:lnTo>
                    <a:pt x="1855724" y="1434973"/>
                  </a:lnTo>
                  <a:lnTo>
                    <a:pt x="1855724" y="393954"/>
                  </a:lnTo>
                  <a:lnTo>
                    <a:pt x="1884680" y="393954"/>
                  </a:lnTo>
                  <a:close/>
                </a:path>
                <a:path w="2957829" h="1687195">
                  <a:moveTo>
                    <a:pt x="2957830" y="766191"/>
                  </a:moveTo>
                  <a:lnTo>
                    <a:pt x="2100922" y="253187"/>
                  </a:lnTo>
                  <a:lnTo>
                    <a:pt x="2105380" y="245745"/>
                  </a:lnTo>
                  <a:lnTo>
                    <a:pt x="2115820" y="228346"/>
                  </a:lnTo>
                  <a:lnTo>
                    <a:pt x="1969262" y="191262"/>
                  </a:lnTo>
                  <a:lnTo>
                    <a:pt x="2071116" y="302895"/>
                  </a:lnTo>
                  <a:lnTo>
                    <a:pt x="2086013" y="278041"/>
                  </a:lnTo>
                  <a:lnTo>
                    <a:pt x="2942844" y="791083"/>
                  </a:lnTo>
                  <a:lnTo>
                    <a:pt x="2957830" y="766191"/>
                  </a:lnTo>
                  <a:close/>
                </a:path>
              </a:pathLst>
            </a:custGeom>
            <a:solidFill>
              <a:srgbClr val="4045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11573" y="4523994"/>
              <a:ext cx="361315" cy="386080"/>
            </a:xfrm>
            <a:custGeom>
              <a:avLst/>
              <a:gdLst/>
              <a:ahLst/>
              <a:cxnLst/>
              <a:rect l="l" t="t" r="r" b="b"/>
              <a:pathLst>
                <a:path w="361314" h="386079">
                  <a:moveTo>
                    <a:pt x="180593" y="0"/>
                  </a:moveTo>
                  <a:lnTo>
                    <a:pt x="132600" y="6889"/>
                  </a:lnTo>
                  <a:lnTo>
                    <a:pt x="89464" y="26331"/>
                  </a:lnTo>
                  <a:lnTo>
                    <a:pt x="52911" y="56483"/>
                  </a:lnTo>
                  <a:lnTo>
                    <a:pt x="24666" y="95503"/>
                  </a:lnTo>
                  <a:lnTo>
                    <a:pt x="6454" y="141552"/>
                  </a:lnTo>
                  <a:lnTo>
                    <a:pt x="0" y="192785"/>
                  </a:lnTo>
                  <a:lnTo>
                    <a:pt x="6454" y="244019"/>
                  </a:lnTo>
                  <a:lnTo>
                    <a:pt x="24666" y="290068"/>
                  </a:lnTo>
                  <a:lnTo>
                    <a:pt x="52911" y="329088"/>
                  </a:lnTo>
                  <a:lnTo>
                    <a:pt x="89464" y="359240"/>
                  </a:lnTo>
                  <a:lnTo>
                    <a:pt x="132600" y="378682"/>
                  </a:lnTo>
                  <a:lnTo>
                    <a:pt x="180593" y="385571"/>
                  </a:lnTo>
                  <a:lnTo>
                    <a:pt x="228587" y="378682"/>
                  </a:lnTo>
                  <a:lnTo>
                    <a:pt x="271723" y="359240"/>
                  </a:lnTo>
                  <a:lnTo>
                    <a:pt x="308276" y="329088"/>
                  </a:lnTo>
                  <a:lnTo>
                    <a:pt x="336521" y="290067"/>
                  </a:lnTo>
                  <a:lnTo>
                    <a:pt x="354733" y="244019"/>
                  </a:lnTo>
                  <a:lnTo>
                    <a:pt x="361188" y="192785"/>
                  </a:lnTo>
                  <a:lnTo>
                    <a:pt x="354733" y="141552"/>
                  </a:lnTo>
                  <a:lnTo>
                    <a:pt x="336521" y="95503"/>
                  </a:lnTo>
                  <a:lnTo>
                    <a:pt x="308276" y="56483"/>
                  </a:lnTo>
                  <a:lnTo>
                    <a:pt x="271723" y="26331"/>
                  </a:lnTo>
                  <a:lnTo>
                    <a:pt x="228587" y="6889"/>
                  </a:lnTo>
                  <a:lnTo>
                    <a:pt x="180593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11573" y="4523994"/>
              <a:ext cx="361315" cy="386080"/>
            </a:xfrm>
            <a:custGeom>
              <a:avLst/>
              <a:gdLst/>
              <a:ahLst/>
              <a:cxnLst/>
              <a:rect l="l" t="t" r="r" b="b"/>
              <a:pathLst>
                <a:path w="361314" h="386079">
                  <a:moveTo>
                    <a:pt x="0" y="192786"/>
                  </a:moveTo>
                  <a:lnTo>
                    <a:pt x="6454" y="141552"/>
                  </a:lnTo>
                  <a:lnTo>
                    <a:pt x="24666" y="95504"/>
                  </a:lnTo>
                  <a:lnTo>
                    <a:pt x="52911" y="56483"/>
                  </a:lnTo>
                  <a:lnTo>
                    <a:pt x="89464" y="26331"/>
                  </a:lnTo>
                  <a:lnTo>
                    <a:pt x="132600" y="6890"/>
                  </a:lnTo>
                  <a:lnTo>
                    <a:pt x="180593" y="0"/>
                  </a:lnTo>
                  <a:lnTo>
                    <a:pt x="228587" y="6890"/>
                  </a:lnTo>
                  <a:lnTo>
                    <a:pt x="271723" y="26331"/>
                  </a:lnTo>
                  <a:lnTo>
                    <a:pt x="308276" y="56483"/>
                  </a:lnTo>
                  <a:lnTo>
                    <a:pt x="336521" y="95504"/>
                  </a:lnTo>
                  <a:lnTo>
                    <a:pt x="354733" y="141552"/>
                  </a:lnTo>
                  <a:lnTo>
                    <a:pt x="361188" y="192786"/>
                  </a:lnTo>
                  <a:lnTo>
                    <a:pt x="354733" y="244020"/>
                  </a:lnTo>
                  <a:lnTo>
                    <a:pt x="336521" y="290068"/>
                  </a:lnTo>
                  <a:lnTo>
                    <a:pt x="308276" y="329089"/>
                  </a:lnTo>
                  <a:lnTo>
                    <a:pt x="271723" y="359241"/>
                  </a:lnTo>
                  <a:lnTo>
                    <a:pt x="228587" y="378682"/>
                  </a:lnTo>
                  <a:lnTo>
                    <a:pt x="180593" y="385572"/>
                  </a:lnTo>
                  <a:lnTo>
                    <a:pt x="132600" y="378682"/>
                  </a:lnTo>
                  <a:lnTo>
                    <a:pt x="89464" y="359241"/>
                  </a:lnTo>
                  <a:lnTo>
                    <a:pt x="52911" y="329089"/>
                  </a:lnTo>
                  <a:lnTo>
                    <a:pt x="24666" y="290068"/>
                  </a:lnTo>
                  <a:lnTo>
                    <a:pt x="6454" y="244020"/>
                  </a:lnTo>
                  <a:lnTo>
                    <a:pt x="0" y="192786"/>
                  </a:lnTo>
                  <a:close/>
                </a:path>
              </a:pathLst>
            </a:custGeom>
            <a:ln w="28956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299965" y="4519676"/>
            <a:ext cx="184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F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49045" y="4036313"/>
            <a:ext cx="3114040" cy="1256665"/>
          </a:xfrm>
          <a:custGeom>
            <a:avLst/>
            <a:gdLst/>
            <a:ahLst/>
            <a:cxnLst/>
            <a:rect l="l" t="t" r="r" b="b"/>
            <a:pathLst>
              <a:path w="3114040" h="1256664">
                <a:moveTo>
                  <a:pt x="86868" y="1098931"/>
                </a:moveTo>
                <a:lnTo>
                  <a:pt x="57899" y="1098981"/>
                </a:lnTo>
                <a:lnTo>
                  <a:pt x="56438" y="0"/>
                </a:lnTo>
                <a:lnTo>
                  <a:pt x="27482" y="0"/>
                </a:lnTo>
                <a:lnTo>
                  <a:pt x="28943" y="1099019"/>
                </a:lnTo>
                <a:lnTo>
                  <a:pt x="0" y="1099058"/>
                </a:lnTo>
                <a:lnTo>
                  <a:pt x="43548" y="1185799"/>
                </a:lnTo>
                <a:lnTo>
                  <a:pt x="79578" y="1113536"/>
                </a:lnTo>
                <a:lnTo>
                  <a:pt x="86868" y="1098931"/>
                </a:lnTo>
                <a:close/>
              </a:path>
              <a:path w="3114040" h="1256664">
                <a:moveTo>
                  <a:pt x="1883460" y="1229995"/>
                </a:moveTo>
                <a:lnTo>
                  <a:pt x="1221968" y="814285"/>
                </a:lnTo>
                <a:lnTo>
                  <a:pt x="1226807" y="806577"/>
                </a:lnTo>
                <a:lnTo>
                  <a:pt x="1237411" y="789686"/>
                </a:lnTo>
                <a:lnTo>
                  <a:pt x="1140764" y="780288"/>
                </a:lnTo>
                <a:lnTo>
                  <a:pt x="1191183" y="863346"/>
                </a:lnTo>
                <a:lnTo>
                  <a:pt x="1206588" y="838784"/>
                </a:lnTo>
                <a:lnTo>
                  <a:pt x="1868093" y="1254506"/>
                </a:lnTo>
                <a:lnTo>
                  <a:pt x="1883460" y="1229995"/>
                </a:lnTo>
                <a:close/>
              </a:path>
              <a:path w="3114040" h="1256664">
                <a:moveTo>
                  <a:pt x="3113963" y="830580"/>
                </a:moveTo>
                <a:lnTo>
                  <a:pt x="3017062" y="824230"/>
                </a:lnTo>
                <a:lnTo>
                  <a:pt x="3028289" y="850950"/>
                </a:lnTo>
                <a:lnTo>
                  <a:pt x="2125776" y="1229995"/>
                </a:lnTo>
                <a:lnTo>
                  <a:pt x="2136952" y="1256665"/>
                </a:lnTo>
                <a:lnTo>
                  <a:pt x="3039503" y="877608"/>
                </a:lnTo>
                <a:lnTo>
                  <a:pt x="3050717" y="904240"/>
                </a:lnTo>
                <a:lnTo>
                  <a:pt x="3101314" y="845312"/>
                </a:lnTo>
                <a:lnTo>
                  <a:pt x="3113963" y="830580"/>
                </a:lnTo>
                <a:close/>
              </a:path>
            </a:pathLst>
          </a:custGeom>
          <a:solidFill>
            <a:srgbClr val="40458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5356733" y="4286884"/>
            <a:ext cx="326390" cy="347980"/>
            <a:chOff x="5356733" y="4286884"/>
            <a:chExt cx="326390" cy="347980"/>
          </a:xfrm>
        </p:grpSpPr>
        <p:sp>
          <p:nvSpPr>
            <p:cNvPr id="29" name="object 29"/>
            <p:cNvSpPr/>
            <p:nvPr/>
          </p:nvSpPr>
          <p:spPr>
            <a:xfrm>
              <a:off x="5371338" y="4301489"/>
              <a:ext cx="297180" cy="318770"/>
            </a:xfrm>
            <a:custGeom>
              <a:avLst/>
              <a:gdLst/>
              <a:ahLst/>
              <a:cxnLst/>
              <a:rect l="l" t="t" r="r" b="b"/>
              <a:pathLst>
                <a:path w="297179" h="318770">
                  <a:moveTo>
                    <a:pt x="148589" y="0"/>
                  </a:moveTo>
                  <a:lnTo>
                    <a:pt x="101632" y="8113"/>
                  </a:lnTo>
                  <a:lnTo>
                    <a:pt x="60844" y="30711"/>
                  </a:lnTo>
                  <a:lnTo>
                    <a:pt x="28675" y="65178"/>
                  </a:lnTo>
                  <a:lnTo>
                    <a:pt x="7577" y="108898"/>
                  </a:lnTo>
                  <a:lnTo>
                    <a:pt x="0" y="159258"/>
                  </a:lnTo>
                  <a:lnTo>
                    <a:pt x="7577" y="209617"/>
                  </a:lnTo>
                  <a:lnTo>
                    <a:pt x="28675" y="253337"/>
                  </a:lnTo>
                  <a:lnTo>
                    <a:pt x="60844" y="287804"/>
                  </a:lnTo>
                  <a:lnTo>
                    <a:pt x="101632" y="310402"/>
                  </a:lnTo>
                  <a:lnTo>
                    <a:pt x="148589" y="318516"/>
                  </a:lnTo>
                  <a:lnTo>
                    <a:pt x="195547" y="310402"/>
                  </a:lnTo>
                  <a:lnTo>
                    <a:pt x="236335" y="287804"/>
                  </a:lnTo>
                  <a:lnTo>
                    <a:pt x="268504" y="253337"/>
                  </a:lnTo>
                  <a:lnTo>
                    <a:pt x="289602" y="209617"/>
                  </a:lnTo>
                  <a:lnTo>
                    <a:pt x="297179" y="159258"/>
                  </a:lnTo>
                  <a:lnTo>
                    <a:pt x="289602" y="108898"/>
                  </a:lnTo>
                  <a:lnTo>
                    <a:pt x="268504" y="65178"/>
                  </a:lnTo>
                  <a:lnTo>
                    <a:pt x="236335" y="30711"/>
                  </a:lnTo>
                  <a:lnTo>
                    <a:pt x="195547" y="8113"/>
                  </a:lnTo>
                  <a:lnTo>
                    <a:pt x="148589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71338" y="4301489"/>
              <a:ext cx="297180" cy="318770"/>
            </a:xfrm>
            <a:custGeom>
              <a:avLst/>
              <a:gdLst/>
              <a:ahLst/>
              <a:cxnLst/>
              <a:rect l="l" t="t" r="r" b="b"/>
              <a:pathLst>
                <a:path w="297179" h="318770">
                  <a:moveTo>
                    <a:pt x="0" y="159258"/>
                  </a:moveTo>
                  <a:lnTo>
                    <a:pt x="7577" y="108899"/>
                  </a:lnTo>
                  <a:lnTo>
                    <a:pt x="28675" y="65178"/>
                  </a:lnTo>
                  <a:lnTo>
                    <a:pt x="60844" y="30712"/>
                  </a:lnTo>
                  <a:lnTo>
                    <a:pt x="101632" y="8114"/>
                  </a:lnTo>
                  <a:lnTo>
                    <a:pt x="148589" y="0"/>
                  </a:lnTo>
                  <a:lnTo>
                    <a:pt x="195547" y="8114"/>
                  </a:lnTo>
                  <a:lnTo>
                    <a:pt x="236335" y="30712"/>
                  </a:lnTo>
                  <a:lnTo>
                    <a:pt x="268504" y="65178"/>
                  </a:lnTo>
                  <a:lnTo>
                    <a:pt x="289602" y="108899"/>
                  </a:lnTo>
                  <a:lnTo>
                    <a:pt x="297179" y="159258"/>
                  </a:lnTo>
                  <a:lnTo>
                    <a:pt x="289602" y="209617"/>
                  </a:lnTo>
                  <a:lnTo>
                    <a:pt x="268504" y="253337"/>
                  </a:lnTo>
                  <a:lnTo>
                    <a:pt x="236335" y="287804"/>
                  </a:lnTo>
                  <a:lnTo>
                    <a:pt x="195547" y="310402"/>
                  </a:lnTo>
                  <a:lnTo>
                    <a:pt x="148589" y="318516"/>
                  </a:lnTo>
                  <a:lnTo>
                    <a:pt x="101632" y="310402"/>
                  </a:lnTo>
                  <a:lnTo>
                    <a:pt x="60844" y="287804"/>
                  </a:lnTo>
                  <a:lnTo>
                    <a:pt x="28675" y="253337"/>
                  </a:lnTo>
                  <a:lnTo>
                    <a:pt x="7577" y="209617"/>
                  </a:lnTo>
                  <a:lnTo>
                    <a:pt x="0" y="159258"/>
                  </a:lnTo>
                  <a:close/>
                </a:path>
              </a:pathLst>
            </a:custGeom>
            <a:ln w="28955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431028" y="4294378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152388" y="3651503"/>
            <a:ext cx="335280" cy="356870"/>
            <a:chOff x="6152388" y="3651503"/>
            <a:chExt cx="335280" cy="356870"/>
          </a:xfrm>
        </p:grpSpPr>
        <p:sp>
          <p:nvSpPr>
            <p:cNvPr id="33" name="object 33"/>
            <p:cNvSpPr/>
            <p:nvPr/>
          </p:nvSpPr>
          <p:spPr>
            <a:xfrm>
              <a:off x="6171438" y="3670553"/>
              <a:ext cx="297180" cy="318770"/>
            </a:xfrm>
            <a:custGeom>
              <a:avLst/>
              <a:gdLst/>
              <a:ahLst/>
              <a:cxnLst/>
              <a:rect l="l" t="t" r="r" b="b"/>
              <a:pathLst>
                <a:path w="297179" h="318770">
                  <a:moveTo>
                    <a:pt x="148589" y="0"/>
                  </a:moveTo>
                  <a:lnTo>
                    <a:pt x="101632" y="8113"/>
                  </a:lnTo>
                  <a:lnTo>
                    <a:pt x="60844" y="30711"/>
                  </a:lnTo>
                  <a:lnTo>
                    <a:pt x="28675" y="65178"/>
                  </a:lnTo>
                  <a:lnTo>
                    <a:pt x="7577" y="108898"/>
                  </a:lnTo>
                  <a:lnTo>
                    <a:pt x="0" y="159258"/>
                  </a:lnTo>
                  <a:lnTo>
                    <a:pt x="7577" y="209617"/>
                  </a:lnTo>
                  <a:lnTo>
                    <a:pt x="28675" y="253337"/>
                  </a:lnTo>
                  <a:lnTo>
                    <a:pt x="60844" y="287804"/>
                  </a:lnTo>
                  <a:lnTo>
                    <a:pt x="101632" y="310402"/>
                  </a:lnTo>
                  <a:lnTo>
                    <a:pt x="148589" y="318516"/>
                  </a:lnTo>
                  <a:lnTo>
                    <a:pt x="195547" y="310402"/>
                  </a:lnTo>
                  <a:lnTo>
                    <a:pt x="236335" y="287804"/>
                  </a:lnTo>
                  <a:lnTo>
                    <a:pt x="268504" y="253337"/>
                  </a:lnTo>
                  <a:lnTo>
                    <a:pt x="289602" y="209617"/>
                  </a:lnTo>
                  <a:lnTo>
                    <a:pt x="297179" y="159258"/>
                  </a:lnTo>
                  <a:lnTo>
                    <a:pt x="289602" y="108898"/>
                  </a:lnTo>
                  <a:lnTo>
                    <a:pt x="268504" y="65178"/>
                  </a:lnTo>
                  <a:lnTo>
                    <a:pt x="236335" y="30711"/>
                  </a:lnTo>
                  <a:lnTo>
                    <a:pt x="195547" y="8113"/>
                  </a:lnTo>
                  <a:lnTo>
                    <a:pt x="148589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171438" y="3670553"/>
              <a:ext cx="297180" cy="318770"/>
            </a:xfrm>
            <a:custGeom>
              <a:avLst/>
              <a:gdLst/>
              <a:ahLst/>
              <a:cxnLst/>
              <a:rect l="l" t="t" r="r" b="b"/>
              <a:pathLst>
                <a:path w="297179" h="318770">
                  <a:moveTo>
                    <a:pt x="0" y="159258"/>
                  </a:moveTo>
                  <a:lnTo>
                    <a:pt x="7577" y="108899"/>
                  </a:lnTo>
                  <a:lnTo>
                    <a:pt x="28675" y="65178"/>
                  </a:lnTo>
                  <a:lnTo>
                    <a:pt x="60844" y="30712"/>
                  </a:lnTo>
                  <a:lnTo>
                    <a:pt x="101632" y="8114"/>
                  </a:lnTo>
                  <a:lnTo>
                    <a:pt x="148589" y="0"/>
                  </a:lnTo>
                  <a:lnTo>
                    <a:pt x="195547" y="8114"/>
                  </a:lnTo>
                  <a:lnTo>
                    <a:pt x="236335" y="30712"/>
                  </a:lnTo>
                  <a:lnTo>
                    <a:pt x="268504" y="65178"/>
                  </a:lnTo>
                  <a:lnTo>
                    <a:pt x="289602" y="108899"/>
                  </a:lnTo>
                  <a:lnTo>
                    <a:pt x="297179" y="159258"/>
                  </a:lnTo>
                  <a:lnTo>
                    <a:pt x="289602" y="209617"/>
                  </a:lnTo>
                  <a:lnTo>
                    <a:pt x="268504" y="253337"/>
                  </a:lnTo>
                  <a:lnTo>
                    <a:pt x="236335" y="287804"/>
                  </a:lnTo>
                  <a:lnTo>
                    <a:pt x="195547" y="310402"/>
                  </a:lnTo>
                  <a:lnTo>
                    <a:pt x="148589" y="318516"/>
                  </a:lnTo>
                  <a:lnTo>
                    <a:pt x="101632" y="310402"/>
                  </a:lnTo>
                  <a:lnTo>
                    <a:pt x="60844" y="287804"/>
                  </a:lnTo>
                  <a:lnTo>
                    <a:pt x="28675" y="253337"/>
                  </a:lnTo>
                  <a:lnTo>
                    <a:pt x="7577" y="209617"/>
                  </a:lnTo>
                  <a:lnTo>
                    <a:pt x="0" y="159258"/>
                  </a:lnTo>
                  <a:close/>
                </a:path>
              </a:pathLst>
            </a:custGeom>
            <a:ln w="38100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231382" y="3663188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C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355209" y="2962529"/>
            <a:ext cx="1945005" cy="349250"/>
            <a:chOff x="5355209" y="2962529"/>
            <a:chExt cx="1945005" cy="349250"/>
          </a:xfrm>
        </p:grpSpPr>
        <p:sp>
          <p:nvSpPr>
            <p:cNvPr id="37" name="object 37"/>
            <p:cNvSpPr/>
            <p:nvPr/>
          </p:nvSpPr>
          <p:spPr>
            <a:xfrm>
              <a:off x="5369814" y="2977134"/>
              <a:ext cx="299085" cy="320040"/>
            </a:xfrm>
            <a:custGeom>
              <a:avLst/>
              <a:gdLst/>
              <a:ahLst/>
              <a:cxnLst/>
              <a:rect l="l" t="t" r="r" b="b"/>
              <a:pathLst>
                <a:path w="299085" h="320039">
                  <a:moveTo>
                    <a:pt x="149351" y="0"/>
                  </a:moveTo>
                  <a:lnTo>
                    <a:pt x="102168" y="8156"/>
                  </a:lnTo>
                  <a:lnTo>
                    <a:pt x="61173" y="30870"/>
                  </a:lnTo>
                  <a:lnTo>
                    <a:pt x="28834" y="65507"/>
                  </a:lnTo>
                  <a:lnTo>
                    <a:pt x="7620" y="109435"/>
                  </a:lnTo>
                  <a:lnTo>
                    <a:pt x="0" y="160019"/>
                  </a:lnTo>
                  <a:lnTo>
                    <a:pt x="7620" y="210604"/>
                  </a:lnTo>
                  <a:lnTo>
                    <a:pt x="28834" y="254532"/>
                  </a:lnTo>
                  <a:lnTo>
                    <a:pt x="61173" y="289169"/>
                  </a:lnTo>
                  <a:lnTo>
                    <a:pt x="102168" y="311883"/>
                  </a:lnTo>
                  <a:lnTo>
                    <a:pt x="149351" y="320039"/>
                  </a:lnTo>
                  <a:lnTo>
                    <a:pt x="196535" y="311883"/>
                  </a:lnTo>
                  <a:lnTo>
                    <a:pt x="237530" y="289169"/>
                  </a:lnTo>
                  <a:lnTo>
                    <a:pt x="269869" y="254532"/>
                  </a:lnTo>
                  <a:lnTo>
                    <a:pt x="291083" y="210604"/>
                  </a:lnTo>
                  <a:lnTo>
                    <a:pt x="298703" y="160019"/>
                  </a:lnTo>
                  <a:lnTo>
                    <a:pt x="291083" y="109435"/>
                  </a:lnTo>
                  <a:lnTo>
                    <a:pt x="269869" y="65507"/>
                  </a:lnTo>
                  <a:lnTo>
                    <a:pt x="237530" y="30870"/>
                  </a:lnTo>
                  <a:lnTo>
                    <a:pt x="196535" y="8156"/>
                  </a:lnTo>
                  <a:lnTo>
                    <a:pt x="149351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369814" y="2977134"/>
              <a:ext cx="299085" cy="320040"/>
            </a:xfrm>
            <a:custGeom>
              <a:avLst/>
              <a:gdLst/>
              <a:ahLst/>
              <a:cxnLst/>
              <a:rect l="l" t="t" r="r" b="b"/>
              <a:pathLst>
                <a:path w="299085" h="320039">
                  <a:moveTo>
                    <a:pt x="0" y="160020"/>
                  </a:moveTo>
                  <a:lnTo>
                    <a:pt x="7620" y="109435"/>
                  </a:lnTo>
                  <a:lnTo>
                    <a:pt x="28834" y="65507"/>
                  </a:lnTo>
                  <a:lnTo>
                    <a:pt x="61173" y="30870"/>
                  </a:lnTo>
                  <a:lnTo>
                    <a:pt x="102168" y="8156"/>
                  </a:lnTo>
                  <a:lnTo>
                    <a:pt x="149351" y="0"/>
                  </a:lnTo>
                  <a:lnTo>
                    <a:pt x="196535" y="8156"/>
                  </a:lnTo>
                  <a:lnTo>
                    <a:pt x="237530" y="30870"/>
                  </a:lnTo>
                  <a:lnTo>
                    <a:pt x="269869" y="65507"/>
                  </a:lnTo>
                  <a:lnTo>
                    <a:pt x="291083" y="109435"/>
                  </a:lnTo>
                  <a:lnTo>
                    <a:pt x="298703" y="160020"/>
                  </a:lnTo>
                  <a:lnTo>
                    <a:pt x="291083" y="210604"/>
                  </a:lnTo>
                  <a:lnTo>
                    <a:pt x="269869" y="254532"/>
                  </a:lnTo>
                  <a:lnTo>
                    <a:pt x="237530" y="289170"/>
                  </a:lnTo>
                  <a:lnTo>
                    <a:pt x="196535" y="311883"/>
                  </a:lnTo>
                  <a:lnTo>
                    <a:pt x="149351" y="320040"/>
                  </a:lnTo>
                  <a:lnTo>
                    <a:pt x="102168" y="311883"/>
                  </a:lnTo>
                  <a:lnTo>
                    <a:pt x="61173" y="289170"/>
                  </a:lnTo>
                  <a:lnTo>
                    <a:pt x="28834" y="254532"/>
                  </a:lnTo>
                  <a:lnTo>
                    <a:pt x="7620" y="210604"/>
                  </a:lnTo>
                  <a:lnTo>
                    <a:pt x="0" y="160020"/>
                  </a:lnTo>
                  <a:close/>
                </a:path>
              </a:pathLst>
            </a:custGeom>
            <a:ln w="28956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986778" y="2977134"/>
              <a:ext cx="299085" cy="320040"/>
            </a:xfrm>
            <a:custGeom>
              <a:avLst/>
              <a:gdLst/>
              <a:ahLst/>
              <a:cxnLst/>
              <a:rect l="l" t="t" r="r" b="b"/>
              <a:pathLst>
                <a:path w="299084" h="320039">
                  <a:moveTo>
                    <a:pt x="149351" y="0"/>
                  </a:moveTo>
                  <a:lnTo>
                    <a:pt x="102168" y="8156"/>
                  </a:lnTo>
                  <a:lnTo>
                    <a:pt x="61173" y="30870"/>
                  </a:lnTo>
                  <a:lnTo>
                    <a:pt x="28834" y="65507"/>
                  </a:lnTo>
                  <a:lnTo>
                    <a:pt x="7620" y="109435"/>
                  </a:lnTo>
                  <a:lnTo>
                    <a:pt x="0" y="160019"/>
                  </a:lnTo>
                  <a:lnTo>
                    <a:pt x="7620" y="210604"/>
                  </a:lnTo>
                  <a:lnTo>
                    <a:pt x="28834" y="254532"/>
                  </a:lnTo>
                  <a:lnTo>
                    <a:pt x="61173" y="289169"/>
                  </a:lnTo>
                  <a:lnTo>
                    <a:pt x="102168" y="311883"/>
                  </a:lnTo>
                  <a:lnTo>
                    <a:pt x="149351" y="320039"/>
                  </a:lnTo>
                  <a:lnTo>
                    <a:pt x="196535" y="311883"/>
                  </a:lnTo>
                  <a:lnTo>
                    <a:pt x="237530" y="289169"/>
                  </a:lnTo>
                  <a:lnTo>
                    <a:pt x="269869" y="254532"/>
                  </a:lnTo>
                  <a:lnTo>
                    <a:pt x="291083" y="210604"/>
                  </a:lnTo>
                  <a:lnTo>
                    <a:pt x="298703" y="160019"/>
                  </a:lnTo>
                  <a:lnTo>
                    <a:pt x="291083" y="109435"/>
                  </a:lnTo>
                  <a:lnTo>
                    <a:pt x="269869" y="65507"/>
                  </a:lnTo>
                  <a:lnTo>
                    <a:pt x="237530" y="30870"/>
                  </a:lnTo>
                  <a:lnTo>
                    <a:pt x="196535" y="8156"/>
                  </a:lnTo>
                  <a:lnTo>
                    <a:pt x="149351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986778" y="2977134"/>
              <a:ext cx="299085" cy="320040"/>
            </a:xfrm>
            <a:custGeom>
              <a:avLst/>
              <a:gdLst/>
              <a:ahLst/>
              <a:cxnLst/>
              <a:rect l="l" t="t" r="r" b="b"/>
              <a:pathLst>
                <a:path w="299084" h="320039">
                  <a:moveTo>
                    <a:pt x="0" y="160020"/>
                  </a:moveTo>
                  <a:lnTo>
                    <a:pt x="7620" y="109435"/>
                  </a:lnTo>
                  <a:lnTo>
                    <a:pt x="28834" y="65507"/>
                  </a:lnTo>
                  <a:lnTo>
                    <a:pt x="61173" y="30870"/>
                  </a:lnTo>
                  <a:lnTo>
                    <a:pt x="102168" y="8156"/>
                  </a:lnTo>
                  <a:lnTo>
                    <a:pt x="149351" y="0"/>
                  </a:lnTo>
                  <a:lnTo>
                    <a:pt x="196535" y="8156"/>
                  </a:lnTo>
                  <a:lnTo>
                    <a:pt x="237530" y="30870"/>
                  </a:lnTo>
                  <a:lnTo>
                    <a:pt x="269869" y="65507"/>
                  </a:lnTo>
                  <a:lnTo>
                    <a:pt x="291083" y="109435"/>
                  </a:lnTo>
                  <a:lnTo>
                    <a:pt x="298703" y="160020"/>
                  </a:lnTo>
                  <a:lnTo>
                    <a:pt x="291083" y="210604"/>
                  </a:lnTo>
                  <a:lnTo>
                    <a:pt x="269869" y="254532"/>
                  </a:lnTo>
                  <a:lnTo>
                    <a:pt x="237530" y="289170"/>
                  </a:lnTo>
                  <a:lnTo>
                    <a:pt x="196535" y="311883"/>
                  </a:lnTo>
                  <a:lnTo>
                    <a:pt x="149351" y="320040"/>
                  </a:lnTo>
                  <a:lnTo>
                    <a:pt x="102168" y="311883"/>
                  </a:lnTo>
                  <a:lnTo>
                    <a:pt x="61173" y="289170"/>
                  </a:lnTo>
                  <a:lnTo>
                    <a:pt x="28834" y="254532"/>
                  </a:lnTo>
                  <a:lnTo>
                    <a:pt x="7620" y="210604"/>
                  </a:lnTo>
                  <a:lnTo>
                    <a:pt x="0" y="160020"/>
                  </a:lnTo>
                  <a:close/>
                </a:path>
              </a:pathLst>
            </a:custGeom>
            <a:ln w="28956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88340" y="1859407"/>
            <a:ext cx="7277100" cy="144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SzPct val="59375"/>
              <a:buFont typeface="Wingdings"/>
              <a:buChar char=""/>
              <a:tabLst>
                <a:tab pos="356235" algn="l"/>
              </a:tabLst>
            </a:pPr>
            <a:r>
              <a:rPr sz="3200" spc="-5" dirty="0">
                <a:solidFill>
                  <a:srgbClr val="40458C"/>
                </a:solidFill>
                <a:latin typeface="Tahoma"/>
                <a:cs typeface="Tahoma"/>
              </a:rPr>
              <a:t>DFS </a:t>
            </a:r>
            <a:r>
              <a:rPr sz="3200" dirty="0">
                <a:solidFill>
                  <a:srgbClr val="40458C"/>
                </a:solidFill>
                <a:latin typeface="Tahoma"/>
                <a:cs typeface="Tahoma"/>
              </a:rPr>
              <a:t>(or </a:t>
            </a:r>
            <a:r>
              <a:rPr sz="3200" spc="-5" dirty="0">
                <a:solidFill>
                  <a:srgbClr val="40458C"/>
                </a:solidFill>
                <a:latin typeface="Tahoma"/>
                <a:cs typeface="Tahoma"/>
              </a:rPr>
              <a:t>BFS) </a:t>
            </a:r>
            <a:r>
              <a:rPr sz="3200" spc="-5" dirty="0">
                <a:solidFill>
                  <a:srgbClr val="BE2D00"/>
                </a:solidFill>
                <a:latin typeface="Tahoma"/>
                <a:cs typeface="Tahoma"/>
              </a:rPr>
              <a:t>tree</a:t>
            </a:r>
            <a:r>
              <a:rPr sz="3200" spc="5" dirty="0">
                <a:solidFill>
                  <a:srgbClr val="BE2D00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40458C"/>
                </a:solidFill>
                <a:latin typeface="Tahoma"/>
                <a:cs typeface="Tahoma"/>
              </a:rPr>
              <a:t>rooted </a:t>
            </a:r>
            <a:r>
              <a:rPr sz="3200" dirty="0">
                <a:solidFill>
                  <a:srgbClr val="40458C"/>
                </a:solidFill>
                <a:latin typeface="Tahoma"/>
                <a:cs typeface="Tahoma"/>
              </a:rPr>
              <a:t>at </a:t>
            </a:r>
            <a:r>
              <a:rPr sz="3200" spc="-5" dirty="0">
                <a:solidFill>
                  <a:srgbClr val="40458C"/>
                </a:solidFill>
                <a:latin typeface="Tahoma"/>
                <a:cs typeface="Tahoma"/>
              </a:rPr>
              <a:t>v: vertices </a:t>
            </a:r>
            <a:r>
              <a:rPr sz="3200" spc="-98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40458C"/>
                </a:solidFill>
                <a:latin typeface="Tahoma"/>
                <a:cs typeface="Tahoma"/>
              </a:rPr>
              <a:t>reachable from</a:t>
            </a:r>
            <a:r>
              <a:rPr sz="32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40458C"/>
                </a:solidFill>
                <a:latin typeface="Tahoma"/>
                <a:cs typeface="Tahoma"/>
              </a:rPr>
              <a:t>v</a:t>
            </a:r>
            <a:r>
              <a:rPr sz="3200" spc="-5" dirty="0">
                <a:solidFill>
                  <a:srgbClr val="40458C"/>
                </a:solidFill>
                <a:latin typeface="Tahoma"/>
                <a:cs typeface="Tahoma"/>
              </a:rPr>
              <a:t> via</a:t>
            </a:r>
            <a:r>
              <a:rPr sz="3200" dirty="0">
                <a:solidFill>
                  <a:srgbClr val="40458C"/>
                </a:solidFill>
                <a:latin typeface="Tahoma"/>
                <a:cs typeface="Tahoma"/>
              </a:rPr>
              <a:t> directed</a:t>
            </a:r>
            <a:r>
              <a:rPr sz="32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40458C"/>
                </a:solidFill>
                <a:latin typeface="Tahoma"/>
                <a:cs typeface="Tahoma"/>
              </a:rPr>
              <a:t>paths</a:t>
            </a:r>
            <a:endParaRPr sz="3200">
              <a:latin typeface="Tahoma"/>
              <a:cs typeface="Tahoma"/>
            </a:endParaRPr>
          </a:p>
          <a:p>
            <a:pPr marL="4759325">
              <a:lnSpc>
                <a:spcPct val="100000"/>
              </a:lnSpc>
              <a:spcBef>
                <a:spcPts val="1060"/>
              </a:spcBef>
              <a:tabLst>
                <a:tab pos="6363335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E	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477129" y="3093719"/>
            <a:ext cx="1499235" cy="1196975"/>
          </a:xfrm>
          <a:custGeom>
            <a:avLst/>
            <a:gdLst/>
            <a:ahLst/>
            <a:cxnLst/>
            <a:rect l="l" t="t" r="r" b="b"/>
            <a:pathLst>
              <a:path w="1499234" h="1196975">
                <a:moveTo>
                  <a:pt x="86868" y="1109853"/>
                </a:moveTo>
                <a:lnTo>
                  <a:pt x="58013" y="1109903"/>
                </a:lnTo>
                <a:lnTo>
                  <a:pt x="56515" y="214122"/>
                </a:lnTo>
                <a:lnTo>
                  <a:pt x="27559" y="214122"/>
                </a:lnTo>
                <a:lnTo>
                  <a:pt x="29057" y="1109941"/>
                </a:lnTo>
                <a:lnTo>
                  <a:pt x="0" y="1109980"/>
                </a:lnTo>
                <a:lnTo>
                  <a:pt x="43561" y="1196721"/>
                </a:lnTo>
                <a:lnTo>
                  <a:pt x="79578" y="1124458"/>
                </a:lnTo>
                <a:lnTo>
                  <a:pt x="86868" y="1109853"/>
                </a:lnTo>
                <a:close/>
              </a:path>
              <a:path w="1499234" h="1196975">
                <a:moveTo>
                  <a:pt x="746379" y="599694"/>
                </a:moveTo>
                <a:lnTo>
                  <a:pt x="273164" y="243890"/>
                </a:lnTo>
                <a:lnTo>
                  <a:pt x="279692" y="235204"/>
                </a:lnTo>
                <a:lnTo>
                  <a:pt x="290576" y="220726"/>
                </a:lnTo>
                <a:lnTo>
                  <a:pt x="148717" y="168402"/>
                </a:lnTo>
                <a:lnTo>
                  <a:pt x="238379" y="290195"/>
                </a:lnTo>
                <a:lnTo>
                  <a:pt x="255739" y="267081"/>
                </a:lnTo>
                <a:lnTo>
                  <a:pt x="728980" y="622935"/>
                </a:lnTo>
                <a:lnTo>
                  <a:pt x="746379" y="599694"/>
                </a:lnTo>
                <a:close/>
              </a:path>
              <a:path w="1499234" h="1196975">
                <a:moveTo>
                  <a:pt x="1498981" y="43434"/>
                </a:moveTo>
                <a:lnTo>
                  <a:pt x="1470025" y="28956"/>
                </a:lnTo>
                <a:lnTo>
                  <a:pt x="1412113" y="0"/>
                </a:lnTo>
                <a:lnTo>
                  <a:pt x="1412113" y="28956"/>
                </a:lnTo>
                <a:lnTo>
                  <a:pt x="202057" y="28956"/>
                </a:lnTo>
                <a:lnTo>
                  <a:pt x="202057" y="57912"/>
                </a:lnTo>
                <a:lnTo>
                  <a:pt x="1412113" y="57912"/>
                </a:lnTo>
                <a:lnTo>
                  <a:pt x="1412113" y="86868"/>
                </a:lnTo>
                <a:lnTo>
                  <a:pt x="1470012" y="57912"/>
                </a:lnTo>
                <a:lnTo>
                  <a:pt x="1498981" y="43434"/>
                </a:lnTo>
                <a:close/>
              </a:path>
            </a:pathLst>
          </a:custGeom>
          <a:solidFill>
            <a:srgbClr val="40458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5353811" y="5554853"/>
            <a:ext cx="1134110" cy="983615"/>
            <a:chOff x="5353811" y="5554853"/>
            <a:chExt cx="1134110" cy="983615"/>
          </a:xfrm>
        </p:grpSpPr>
        <p:sp>
          <p:nvSpPr>
            <p:cNvPr id="44" name="object 44"/>
            <p:cNvSpPr/>
            <p:nvPr/>
          </p:nvSpPr>
          <p:spPr>
            <a:xfrm>
              <a:off x="5372861" y="6200394"/>
              <a:ext cx="297180" cy="318770"/>
            </a:xfrm>
            <a:custGeom>
              <a:avLst/>
              <a:gdLst/>
              <a:ahLst/>
              <a:cxnLst/>
              <a:rect l="l" t="t" r="r" b="b"/>
              <a:pathLst>
                <a:path w="297179" h="318770">
                  <a:moveTo>
                    <a:pt x="148589" y="0"/>
                  </a:moveTo>
                  <a:lnTo>
                    <a:pt x="101632" y="8118"/>
                  </a:lnTo>
                  <a:lnTo>
                    <a:pt x="60844" y="30726"/>
                  </a:lnTo>
                  <a:lnTo>
                    <a:pt x="28675" y="65200"/>
                  </a:lnTo>
                  <a:lnTo>
                    <a:pt x="7577" y="108918"/>
                  </a:lnTo>
                  <a:lnTo>
                    <a:pt x="0" y="159257"/>
                  </a:lnTo>
                  <a:lnTo>
                    <a:pt x="7577" y="209597"/>
                  </a:lnTo>
                  <a:lnTo>
                    <a:pt x="28675" y="253315"/>
                  </a:lnTo>
                  <a:lnTo>
                    <a:pt x="60844" y="287789"/>
                  </a:lnTo>
                  <a:lnTo>
                    <a:pt x="101632" y="310397"/>
                  </a:lnTo>
                  <a:lnTo>
                    <a:pt x="148589" y="318515"/>
                  </a:lnTo>
                  <a:lnTo>
                    <a:pt x="195547" y="310397"/>
                  </a:lnTo>
                  <a:lnTo>
                    <a:pt x="236335" y="287789"/>
                  </a:lnTo>
                  <a:lnTo>
                    <a:pt x="268504" y="253315"/>
                  </a:lnTo>
                  <a:lnTo>
                    <a:pt x="289602" y="209597"/>
                  </a:lnTo>
                  <a:lnTo>
                    <a:pt x="297179" y="159257"/>
                  </a:lnTo>
                  <a:lnTo>
                    <a:pt x="289602" y="108918"/>
                  </a:lnTo>
                  <a:lnTo>
                    <a:pt x="268504" y="65200"/>
                  </a:lnTo>
                  <a:lnTo>
                    <a:pt x="236335" y="30726"/>
                  </a:lnTo>
                  <a:lnTo>
                    <a:pt x="195547" y="8118"/>
                  </a:lnTo>
                  <a:lnTo>
                    <a:pt x="148589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372861" y="6200394"/>
              <a:ext cx="297180" cy="318770"/>
            </a:xfrm>
            <a:custGeom>
              <a:avLst/>
              <a:gdLst/>
              <a:ahLst/>
              <a:cxnLst/>
              <a:rect l="l" t="t" r="r" b="b"/>
              <a:pathLst>
                <a:path w="297179" h="318770">
                  <a:moveTo>
                    <a:pt x="0" y="159258"/>
                  </a:moveTo>
                  <a:lnTo>
                    <a:pt x="7577" y="108918"/>
                  </a:lnTo>
                  <a:lnTo>
                    <a:pt x="28675" y="65200"/>
                  </a:lnTo>
                  <a:lnTo>
                    <a:pt x="60844" y="30726"/>
                  </a:lnTo>
                  <a:lnTo>
                    <a:pt x="101632" y="8119"/>
                  </a:lnTo>
                  <a:lnTo>
                    <a:pt x="148589" y="0"/>
                  </a:lnTo>
                  <a:lnTo>
                    <a:pt x="195547" y="8119"/>
                  </a:lnTo>
                  <a:lnTo>
                    <a:pt x="236335" y="30726"/>
                  </a:lnTo>
                  <a:lnTo>
                    <a:pt x="268504" y="65200"/>
                  </a:lnTo>
                  <a:lnTo>
                    <a:pt x="289602" y="108918"/>
                  </a:lnTo>
                  <a:lnTo>
                    <a:pt x="297179" y="159258"/>
                  </a:lnTo>
                  <a:lnTo>
                    <a:pt x="289602" y="209597"/>
                  </a:lnTo>
                  <a:lnTo>
                    <a:pt x="268504" y="253315"/>
                  </a:lnTo>
                  <a:lnTo>
                    <a:pt x="236335" y="287790"/>
                  </a:lnTo>
                  <a:lnTo>
                    <a:pt x="195547" y="310397"/>
                  </a:lnTo>
                  <a:lnTo>
                    <a:pt x="148589" y="318516"/>
                  </a:lnTo>
                  <a:lnTo>
                    <a:pt x="101632" y="310397"/>
                  </a:lnTo>
                  <a:lnTo>
                    <a:pt x="60844" y="287790"/>
                  </a:lnTo>
                  <a:lnTo>
                    <a:pt x="28675" y="253315"/>
                  </a:lnTo>
                  <a:lnTo>
                    <a:pt x="7577" y="209597"/>
                  </a:lnTo>
                  <a:lnTo>
                    <a:pt x="0" y="159258"/>
                  </a:lnTo>
                  <a:close/>
                </a:path>
              </a:pathLst>
            </a:custGeom>
            <a:ln w="38100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174486" y="5569458"/>
              <a:ext cx="299085" cy="318770"/>
            </a:xfrm>
            <a:custGeom>
              <a:avLst/>
              <a:gdLst/>
              <a:ahLst/>
              <a:cxnLst/>
              <a:rect l="l" t="t" r="r" b="b"/>
              <a:pathLst>
                <a:path w="299085" h="318770">
                  <a:moveTo>
                    <a:pt x="149351" y="0"/>
                  </a:moveTo>
                  <a:lnTo>
                    <a:pt x="102168" y="8118"/>
                  </a:lnTo>
                  <a:lnTo>
                    <a:pt x="61173" y="30726"/>
                  </a:lnTo>
                  <a:lnTo>
                    <a:pt x="28834" y="65200"/>
                  </a:lnTo>
                  <a:lnTo>
                    <a:pt x="7620" y="108918"/>
                  </a:lnTo>
                  <a:lnTo>
                    <a:pt x="0" y="159258"/>
                  </a:lnTo>
                  <a:lnTo>
                    <a:pt x="7620" y="209597"/>
                  </a:lnTo>
                  <a:lnTo>
                    <a:pt x="28834" y="253315"/>
                  </a:lnTo>
                  <a:lnTo>
                    <a:pt x="61173" y="287789"/>
                  </a:lnTo>
                  <a:lnTo>
                    <a:pt x="102168" y="310397"/>
                  </a:lnTo>
                  <a:lnTo>
                    <a:pt x="149351" y="318516"/>
                  </a:lnTo>
                  <a:lnTo>
                    <a:pt x="196535" y="310397"/>
                  </a:lnTo>
                  <a:lnTo>
                    <a:pt x="237530" y="287789"/>
                  </a:lnTo>
                  <a:lnTo>
                    <a:pt x="269869" y="253315"/>
                  </a:lnTo>
                  <a:lnTo>
                    <a:pt x="291083" y="209597"/>
                  </a:lnTo>
                  <a:lnTo>
                    <a:pt x="298703" y="159258"/>
                  </a:lnTo>
                  <a:lnTo>
                    <a:pt x="291083" y="108918"/>
                  </a:lnTo>
                  <a:lnTo>
                    <a:pt x="269869" y="65200"/>
                  </a:lnTo>
                  <a:lnTo>
                    <a:pt x="237530" y="30726"/>
                  </a:lnTo>
                  <a:lnTo>
                    <a:pt x="196535" y="8118"/>
                  </a:lnTo>
                  <a:lnTo>
                    <a:pt x="149351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174486" y="5569458"/>
              <a:ext cx="299085" cy="318770"/>
            </a:xfrm>
            <a:custGeom>
              <a:avLst/>
              <a:gdLst/>
              <a:ahLst/>
              <a:cxnLst/>
              <a:rect l="l" t="t" r="r" b="b"/>
              <a:pathLst>
                <a:path w="299085" h="318770">
                  <a:moveTo>
                    <a:pt x="0" y="159258"/>
                  </a:moveTo>
                  <a:lnTo>
                    <a:pt x="7620" y="108918"/>
                  </a:lnTo>
                  <a:lnTo>
                    <a:pt x="28834" y="65200"/>
                  </a:lnTo>
                  <a:lnTo>
                    <a:pt x="61173" y="30726"/>
                  </a:lnTo>
                  <a:lnTo>
                    <a:pt x="102168" y="8119"/>
                  </a:lnTo>
                  <a:lnTo>
                    <a:pt x="149351" y="0"/>
                  </a:lnTo>
                  <a:lnTo>
                    <a:pt x="196535" y="8119"/>
                  </a:lnTo>
                  <a:lnTo>
                    <a:pt x="237530" y="30726"/>
                  </a:lnTo>
                  <a:lnTo>
                    <a:pt x="269869" y="65200"/>
                  </a:lnTo>
                  <a:lnTo>
                    <a:pt x="291083" y="108918"/>
                  </a:lnTo>
                  <a:lnTo>
                    <a:pt x="298703" y="159258"/>
                  </a:lnTo>
                  <a:lnTo>
                    <a:pt x="291083" y="209597"/>
                  </a:lnTo>
                  <a:lnTo>
                    <a:pt x="269869" y="253315"/>
                  </a:lnTo>
                  <a:lnTo>
                    <a:pt x="237530" y="287790"/>
                  </a:lnTo>
                  <a:lnTo>
                    <a:pt x="196535" y="310397"/>
                  </a:lnTo>
                  <a:lnTo>
                    <a:pt x="149351" y="318516"/>
                  </a:lnTo>
                  <a:lnTo>
                    <a:pt x="102168" y="310397"/>
                  </a:lnTo>
                  <a:lnTo>
                    <a:pt x="61173" y="287790"/>
                  </a:lnTo>
                  <a:lnTo>
                    <a:pt x="28834" y="253315"/>
                  </a:lnTo>
                  <a:lnTo>
                    <a:pt x="7620" y="209597"/>
                  </a:lnTo>
                  <a:lnTo>
                    <a:pt x="0" y="159258"/>
                  </a:lnTo>
                  <a:close/>
                </a:path>
              </a:pathLst>
            </a:custGeom>
            <a:ln w="28956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433186" y="5562397"/>
            <a:ext cx="981075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C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356733" y="4861433"/>
            <a:ext cx="328295" cy="347980"/>
            <a:chOff x="5356733" y="4861433"/>
            <a:chExt cx="328295" cy="347980"/>
          </a:xfrm>
        </p:grpSpPr>
        <p:sp>
          <p:nvSpPr>
            <p:cNvPr id="50" name="object 50"/>
            <p:cNvSpPr/>
            <p:nvPr/>
          </p:nvSpPr>
          <p:spPr>
            <a:xfrm>
              <a:off x="5371338" y="4876038"/>
              <a:ext cx="299085" cy="318770"/>
            </a:xfrm>
            <a:custGeom>
              <a:avLst/>
              <a:gdLst/>
              <a:ahLst/>
              <a:cxnLst/>
              <a:rect l="l" t="t" r="r" b="b"/>
              <a:pathLst>
                <a:path w="299085" h="318770">
                  <a:moveTo>
                    <a:pt x="149351" y="0"/>
                  </a:moveTo>
                  <a:lnTo>
                    <a:pt x="102168" y="8113"/>
                  </a:lnTo>
                  <a:lnTo>
                    <a:pt x="61173" y="30711"/>
                  </a:lnTo>
                  <a:lnTo>
                    <a:pt x="28834" y="65178"/>
                  </a:lnTo>
                  <a:lnTo>
                    <a:pt x="7620" y="108898"/>
                  </a:lnTo>
                  <a:lnTo>
                    <a:pt x="0" y="159257"/>
                  </a:lnTo>
                  <a:lnTo>
                    <a:pt x="7620" y="209617"/>
                  </a:lnTo>
                  <a:lnTo>
                    <a:pt x="28834" y="253337"/>
                  </a:lnTo>
                  <a:lnTo>
                    <a:pt x="61173" y="287804"/>
                  </a:lnTo>
                  <a:lnTo>
                    <a:pt x="102168" y="310402"/>
                  </a:lnTo>
                  <a:lnTo>
                    <a:pt x="149351" y="318516"/>
                  </a:lnTo>
                  <a:lnTo>
                    <a:pt x="196535" y="310402"/>
                  </a:lnTo>
                  <a:lnTo>
                    <a:pt x="237530" y="287804"/>
                  </a:lnTo>
                  <a:lnTo>
                    <a:pt x="269869" y="253337"/>
                  </a:lnTo>
                  <a:lnTo>
                    <a:pt x="291083" y="209617"/>
                  </a:lnTo>
                  <a:lnTo>
                    <a:pt x="298703" y="159257"/>
                  </a:lnTo>
                  <a:lnTo>
                    <a:pt x="291083" y="108898"/>
                  </a:lnTo>
                  <a:lnTo>
                    <a:pt x="269869" y="65178"/>
                  </a:lnTo>
                  <a:lnTo>
                    <a:pt x="237530" y="30711"/>
                  </a:lnTo>
                  <a:lnTo>
                    <a:pt x="196535" y="8113"/>
                  </a:lnTo>
                  <a:lnTo>
                    <a:pt x="149351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371338" y="4876038"/>
              <a:ext cx="299085" cy="318770"/>
            </a:xfrm>
            <a:custGeom>
              <a:avLst/>
              <a:gdLst/>
              <a:ahLst/>
              <a:cxnLst/>
              <a:rect l="l" t="t" r="r" b="b"/>
              <a:pathLst>
                <a:path w="299085" h="318770">
                  <a:moveTo>
                    <a:pt x="0" y="159258"/>
                  </a:moveTo>
                  <a:lnTo>
                    <a:pt x="7620" y="108899"/>
                  </a:lnTo>
                  <a:lnTo>
                    <a:pt x="28834" y="65178"/>
                  </a:lnTo>
                  <a:lnTo>
                    <a:pt x="61173" y="30712"/>
                  </a:lnTo>
                  <a:lnTo>
                    <a:pt x="102168" y="8114"/>
                  </a:lnTo>
                  <a:lnTo>
                    <a:pt x="149351" y="0"/>
                  </a:lnTo>
                  <a:lnTo>
                    <a:pt x="196535" y="8114"/>
                  </a:lnTo>
                  <a:lnTo>
                    <a:pt x="237530" y="30712"/>
                  </a:lnTo>
                  <a:lnTo>
                    <a:pt x="269869" y="65178"/>
                  </a:lnTo>
                  <a:lnTo>
                    <a:pt x="291083" y="108899"/>
                  </a:lnTo>
                  <a:lnTo>
                    <a:pt x="298703" y="159258"/>
                  </a:lnTo>
                  <a:lnTo>
                    <a:pt x="291083" y="209617"/>
                  </a:lnTo>
                  <a:lnTo>
                    <a:pt x="269869" y="253337"/>
                  </a:lnTo>
                  <a:lnTo>
                    <a:pt x="237530" y="287804"/>
                  </a:lnTo>
                  <a:lnTo>
                    <a:pt x="196535" y="310402"/>
                  </a:lnTo>
                  <a:lnTo>
                    <a:pt x="149351" y="318516"/>
                  </a:lnTo>
                  <a:lnTo>
                    <a:pt x="102168" y="310402"/>
                  </a:lnTo>
                  <a:lnTo>
                    <a:pt x="61173" y="287804"/>
                  </a:lnTo>
                  <a:lnTo>
                    <a:pt x="28834" y="253337"/>
                  </a:lnTo>
                  <a:lnTo>
                    <a:pt x="7620" y="209617"/>
                  </a:lnTo>
                  <a:lnTo>
                    <a:pt x="0" y="159258"/>
                  </a:lnTo>
                  <a:close/>
                </a:path>
              </a:pathLst>
            </a:custGeom>
            <a:ln w="28956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437759" y="4869307"/>
            <a:ext cx="1682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E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979793" y="4861433"/>
            <a:ext cx="329565" cy="347980"/>
            <a:chOff x="6979793" y="4861433"/>
            <a:chExt cx="329565" cy="347980"/>
          </a:xfrm>
        </p:grpSpPr>
        <p:sp>
          <p:nvSpPr>
            <p:cNvPr id="54" name="object 54"/>
            <p:cNvSpPr/>
            <p:nvPr/>
          </p:nvSpPr>
          <p:spPr>
            <a:xfrm>
              <a:off x="6994398" y="4876038"/>
              <a:ext cx="300355" cy="318770"/>
            </a:xfrm>
            <a:custGeom>
              <a:avLst/>
              <a:gdLst/>
              <a:ahLst/>
              <a:cxnLst/>
              <a:rect l="l" t="t" r="r" b="b"/>
              <a:pathLst>
                <a:path w="300354" h="318770">
                  <a:moveTo>
                    <a:pt x="150113" y="0"/>
                  </a:moveTo>
                  <a:lnTo>
                    <a:pt x="102656" y="8113"/>
                  </a:lnTo>
                  <a:lnTo>
                    <a:pt x="61447" y="30711"/>
                  </a:lnTo>
                  <a:lnTo>
                    <a:pt x="28955" y="65178"/>
                  </a:lnTo>
                  <a:lnTo>
                    <a:pt x="7650" y="108898"/>
                  </a:lnTo>
                  <a:lnTo>
                    <a:pt x="0" y="159257"/>
                  </a:lnTo>
                  <a:lnTo>
                    <a:pt x="7650" y="209617"/>
                  </a:lnTo>
                  <a:lnTo>
                    <a:pt x="28955" y="253337"/>
                  </a:lnTo>
                  <a:lnTo>
                    <a:pt x="61447" y="287804"/>
                  </a:lnTo>
                  <a:lnTo>
                    <a:pt x="102656" y="310402"/>
                  </a:lnTo>
                  <a:lnTo>
                    <a:pt x="150113" y="318516"/>
                  </a:lnTo>
                  <a:lnTo>
                    <a:pt x="197571" y="310402"/>
                  </a:lnTo>
                  <a:lnTo>
                    <a:pt x="238780" y="287804"/>
                  </a:lnTo>
                  <a:lnTo>
                    <a:pt x="271272" y="253337"/>
                  </a:lnTo>
                  <a:lnTo>
                    <a:pt x="292577" y="209617"/>
                  </a:lnTo>
                  <a:lnTo>
                    <a:pt x="300227" y="159257"/>
                  </a:lnTo>
                  <a:lnTo>
                    <a:pt x="292577" y="108898"/>
                  </a:lnTo>
                  <a:lnTo>
                    <a:pt x="271272" y="65178"/>
                  </a:lnTo>
                  <a:lnTo>
                    <a:pt x="238780" y="30711"/>
                  </a:lnTo>
                  <a:lnTo>
                    <a:pt x="197571" y="8113"/>
                  </a:lnTo>
                  <a:lnTo>
                    <a:pt x="150113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994398" y="4876038"/>
              <a:ext cx="300355" cy="318770"/>
            </a:xfrm>
            <a:custGeom>
              <a:avLst/>
              <a:gdLst/>
              <a:ahLst/>
              <a:cxnLst/>
              <a:rect l="l" t="t" r="r" b="b"/>
              <a:pathLst>
                <a:path w="300354" h="318770">
                  <a:moveTo>
                    <a:pt x="0" y="159258"/>
                  </a:moveTo>
                  <a:lnTo>
                    <a:pt x="7650" y="108899"/>
                  </a:lnTo>
                  <a:lnTo>
                    <a:pt x="28955" y="65178"/>
                  </a:lnTo>
                  <a:lnTo>
                    <a:pt x="61447" y="30712"/>
                  </a:lnTo>
                  <a:lnTo>
                    <a:pt x="102656" y="8114"/>
                  </a:lnTo>
                  <a:lnTo>
                    <a:pt x="150113" y="0"/>
                  </a:lnTo>
                  <a:lnTo>
                    <a:pt x="197571" y="8114"/>
                  </a:lnTo>
                  <a:lnTo>
                    <a:pt x="238780" y="30712"/>
                  </a:lnTo>
                  <a:lnTo>
                    <a:pt x="271272" y="65178"/>
                  </a:lnTo>
                  <a:lnTo>
                    <a:pt x="292577" y="108899"/>
                  </a:lnTo>
                  <a:lnTo>
                    <a:pt x="300227" y="159258"/>
                  </a:lnTo>
                  <a:lnTo>
                    <a:pt x="292577" y="209617"/>
                  </a:lnTo>
                  <a:lnTo>
                    <a:pt x="271272" y="253337"/>
                  </a:lnTo>
                  <a:lnTo>
                    <a:pt x="238780" y="287804"/>
                  </a:lnTo>
                  <a:lnTo>
                    <a:pt x="197571" y="310402"/>
                  </a:lnTo>
                  <a:lnTo>
                    <a:pt x="150113" y="318516"/>
                  </a:lnTo>
                  <a:lnTo>
                    <a:pt x="102656" y="310402"/>
                  </a:lnTo>
                  <a:lnTo>
                    <a:pt x="61447" y="287804"/>
                  </a:lnTo>
                  <a:lnTo>
                    <a:pt x="28955" y="253337"/>
                  </a:lnTo>
                  <a:lnTo>
                    <a:pt x="7650" y="209617"/>
                  </a:lnTo>
                  <a:lnTo>
                    <a:pt x="0" y="159258"/>
                  </a:lnTo>
                  <a:close/>
                </a:path>
              </a:pathLst>
            </a:custGeom>
            <a:ln w="28956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7046214" y="4869307"/>
            <a:ext cx="1981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619496" y="4992623"/>
            <a:ext cx="1363345" cy="1254760"/>
          </a:xfrm>
          <a:custGeom>
            <a:avLst/>
            <a:gdLst/>
            <a:ahLst/>
            <a:cxnLst/>
            <a:rect l="l" t="t" r="r" b="b"/>
            <a:pathLst>
              <a:path w="1363345" h="1254760">
                <a:moveTo>
                  <a:pt x="598932" y="860310"/>
                </a:moveTo>
                <a:lnTo>
                  <a:pt x="453771" y="902462"/>
                </a:lnTo>
                <a:lnTo>
                  <a:pt x="469455" y="926744"/>
                </a:lnTo>
                <a:lnTo>
                  <a:pt x="0" y="1230350"/>
                </a:lnTo>
                <a:lnTo>
                  <a:pt x="15748" y="1254671"/>
                </a:lnTo>
                <a:lnTo>
                  <a:pt x="485178" y="951077"/>
                </a:lnTo>
                <a:lnTo>
                  <a:pt x="500888" y="975398"/>
                </a:lnTo>
                <a:lnTo>
                  <a:pt x="549008" y="918908"/>
                </a:lnTo>
                <a:lnTo>
                  <a:pt x="598932" y="860310"/>
                </a:lnTo>
                <a:close/>
              </a:path>
              <a:path w="1363345" h="1254760">
                <a:moveTo>
                  <a:pt x="607568" y="599249"/>
                </a:moveTo>
                <a:lnTo>
                  <a:pt x="132321" y="242239"/>
                </a:lnTo>
                <a:lnTo>
                  <a:pt x="138849" y="233553"/>
                </a:lnTo>
                <a:lnTo>
                  <a:pt x="149733" y="219075"/>
                </a:lnTo>
                <a:lnTo>
                  <a:pt x="7874" y="166878"/>
                </a:lnTo>
                <a:lnTo>
                  <a:pt x="97536" y="288544"/>
                </a:lnTo>
                <a:lnTo>
                  <a:pt x="114947" y="265366"/>
                </a:lnTo>
                <a:lnTo>
                  <a:pt x="590169" y="622401"/>
                </a:lnTo>
                <a:lnTo>
                  <a:pt x="607568" y="599249"/>
                </a:lnTo>
                <a:close/>
              </a:path>
              <a:path w="1363345" h="1254760">
                <a:moveTo>
                  <a:pt x="1362964" y="43434"/>
                </a:moveTo>
                <a:lnTo>
                  <a:pt x="1334008" y="28956"/>
                </a:lnTo>
                <a:lnTo>
                  <a:pt x="1276096" y="0"/>
                </a:lnTo>
                <a:lnTo>
                  <a:pt x="1276096" y="28956"/>
                </a:lnTo>
                <a:lnTo>
                  <a:pt x="62738" y="28956"/>
                </a:lnTo>
                <a:lnTo>
                  <a:pt x="62738" y="57912"/>
                </a:lnTo>
                <a:lnTo>
                  <a:pt x="1276096" y="57912"/>
                </a:lnTo>
                <a:lnTo>
                  <a:pt x="1276096" y="86868"/>
                </a:lnTo>
                <a:lnTo>
                  <a:pt x="1334008" y="57912"/>
                </a:lnTo>
                <a:lnTo>
                  <a:pt x="1362964" y="43434"/>
                </a:lnTo>
                <a:close/>
              </a:path>
            </a:pathLst>
          </a:custGeom>
          <a:solidFill>
            <a:srgbClr val="40458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ject 4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8</a:t>
            </a:r>
          </a:p>
        </p:txBody>
      </p:sp>
      <p:grpSp>
        <p:nvGrpSpPr>
          <p:cNvPr id="17" name="object 17"/>
          <p:cNvGrpSpPr/>
          <p:nvPr/>
        </p:nvGrpSpPr>
        <p:grpSpPr>
          <a:xfrm>
            <a:off x="2648711" y="2506979"/>
            <a:ext cx="650875" cy="640080"/>
            <a:chOff x="2648711" y="2506979"/>
            <a:chExt cx="650875" cy="640080"/>
          </a:xfrm>
        </p:grpSpPr>
        <p:sp>
          <p:nvSpPr>
            <p:cNvPr id="18" name="object 18"/>
            <p:cNvSpPr/>
            <p:nvPr/>
          </p:nvSpPr>
          <p:spPr>
            <a:xfrm>
              <a:off x="2667761" y="2526029"/>
              <a:ext cx="612775" cy="601980"/>
            </a:xfrm>
            <a:custGeom>
              <a:avLst/>
              <a:gdLst/>
              <a:ahLst/>
              <a:cxnLst/>
              <a:rect l="l" t="t" r="r" b="b"/>
              <a:pathLst>
                <a:path w="612775" h="601980">
                  <a:moveTo>
                    <a:pt x="306324" y="0"/>
                  </a:moveTo>
                  <a:lnTo>
                    <a:pt x="256640" y="3939"/>
                  </a:lnTo>
                  <a:lnTo>
                    <a:pt x="209507" y="15343"/>
                  </a:lnTo>
                  <a:lnTo>
                    <a:pt x="165556" y="33593"/>
                  </a:lnTo>
                  <a:lnTo>
                    <a:pt x="125419" y="58070"/>
                  </a:lnTo>
                  <a:lnTo>
                    <a:pt x="89725" y="88153"/>
                  </a:lnTo>
                  <a:lnTo>
                    <a:pt x="59106" y="123224"/>
                  </a:lnTo>
                  <a:lnTo>
                    <a:pt x="34193" y="162662"/>
                  </a:lnTo>
                  <a:lnTo>
                    <a:pt x="15617" y="205849"/>
                  </a:lnTo>
                  <a:lnTo>
                    <a:pt x="4009" y="252165"/>
                  </a:lnTo>
                  <a:lnTo>
                    <a:pt x="0" y="300990"/>
                  </a:lnTo>
                  <a:lnTo>
                    <a:pt x="4009" y="349814"/>
                  </a:lnTo>
                  <a:lnTo>
                    <a:pt x="15617" y="396130"/>
                  </a:lnTo>
                  <a:lnTo>
                    <a:pt x="34193" y="439317"/>
                  </a:lnTo>
                  <a:lnTo>
                    <a:pt x="59106" y="478755"/>
                  </a:lnTo>
                  <a:lnTo>
                    <a:pt x="89725" y="513826"/>
                  </a:lnTo>
                  <a:lnTo>
                    <a:pt x="125419" y="543909"/>
                  </a:lnTo>
                  <a:lnTo>
                    <a:pt x="165556" y="568386"/>
                  </a:lnTo>
                  <a:lnTo>
                    <a:pt x="209507" y="586636"/>
                  </a:lnTo>
                  <a:lnTo>
                    <a:pt x="256640" y="598040"/>
                  </a:lnTo>
                  <a:lnTo>
                    <a:pt x="306324" y="601980"/>
                  </a:lnTo>
                  <a:lnTo>
                    <a:pt x="356007" y="598040"/>
                  </a:lnTo>
                  <a:lnTo>
                    <a:pt x="403140" y="586636"/>
                  </a:lnTo>
                  <a:lnTo>
                    <a:pt x="447091" y="568386"/>
                  </a:lnTo>
                  <a:lnTo>
                    <a:pt x="487228" y="543909"/>
                  </a:lnTo>
                  <a:lnTo>
                    <a:pt x="522922" y="513826"/>
                  </a:lnTo>
                  <a:lnTo>
                    <a:pt x="553541" y="478755"/>
                  </a:lnTo>
                  <a:lnTo>
                    <a:pt x="578454" y="439317"/>
                  </a:lnTo>
                  <a:lnTo>
                    <a:pt x="597030" y="396130"/>
                  </a:lnTo>
                  <a:lnTo>
                    <a:pt x="608638" y="349814"/>
                  </a:lnTo>
                  <a:lnTo>
                    <a:pt x="612648" y="300990"/>
                  </a:lnTo>
                  <a:lnTo>
                    <a:pt x="608638" y="252165"/>
                  </a:lnTo>
                  <a:lnTo>
                    <a:pt x="597030" y="205849"/>
                  </a:lnTo>
                  <a:lnTo>
                    <a:pt x="578454" y="162662"/>
                  </a:lnTo>
                  <a:lnTo>
                    <a:pt x="553541" y="123224"/>
                  </a:lnTo>
                  <a:lnTo>
                    <a:pt x="522922" y="88153"/>
                  </a:lnTo>
                  <a:lnTo>
                    <a:pt x="487228" y="58070"/>
                  </a:lnTo>
                  <a:lnTo>
                    <a:pt x="447091" y="33593"/>
                  </a:lnTo>
                  <a:lnTo>
                    <a:pt x="403140" y="15343"/>
                  </a:lnTo>
                  <a:lnTo>
                    <a:pt x="356007" y="3939"/>
                  </a:lnTo>
                  <a:lnTo>
                    <a:pt x="306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67761" y="2526029"/>
              <a:ext cx="612775" cy="601980"/>
            </a:xfrm>
            <a:custGeom>
              <a:avLst/>
              <a:gdLst/>
              <a:ahLst/>
              <a:cxnLst/>
              <a:rect l="l" t="t" r="r" b="b"/>
              <a:pathLst>
                <a:path w="612775" h="601980">
                  <a:moveTo>
                    <a:pt x="0" y="300990"/>
                  </a:moveTo>
                  <a:lnTo>
                    <a:pt x="4009" y="252165"/>
                  </a:lnTo>
                  <a:lnTo>
                    <a:pt x="15617" y="205850"/>
                  </a:lnTo>
                  <a:lnTo>
                    <a:pt x="34193" y="162663"/>
                  </a:lnTo>
                  <a:lnTo>
                    <a:pt x="59106" y="123224"/>
                  </a:lnTo>
                  <a:lnTo>
                    <a:pt x="89725" y="88154"/>
                  </a:lnTo>
                  <a:lnTo>
                    <a:pt x="125419" y="58070"/>
                  </a:lnTo>
                  <a:lnTo>
                    <a:pt x="165556" y="33594"/>
                  </a:lnTo>
                  <a:lnTo>
                    <a:pt x="209507" y="15343"/>
                  </a:lnTo>
                  <a:lnTo>
                    <a:pt x="256640" y="3939"/>
                  </a:lnTo>
                  <a:lnTo>
                    <a:pt x="306324" y="0"/>
                  </a:lnTo>
                  <a:lnTo>
                    <a:pt x="356007" y="3939"/>
                  </a:lnTo>
                  <a:lnTo>
                    <a:pt x="403140" y="15343"/>
                  </a:lnTo>
                  <a:lnTo>
                    <a:pt x="447091" y="33594"/>
                  </a:lnTo>
                  <a:lnTo>
                    <a:pt x="487228" y="58070"/>
                  </a:lnTo>
                  <a:lnTo>
                    <a:pt x="522922" y="88154"/>
                  </a:lnTo>
                  <a:lnTo>
                    <a:pt x="553541" y="123224"/>
                  </a:lnTo>
                  <a:lnTo>
                    <a:pt x="578454" y="162663"/>
                  </a:lnTo>
                  <a:lnTo>
                    <a:pt x="597030" y="205850"/>
                  </a:lnTo>
                  <a:lnTo>
                    <a:pt x="608638" y="252165"/>
                  </a:lnTo>
                  <a:lnTo>
                    <a:pt x="612648" y="300990"/>
                  </a:lnTo>
                  <a:lnTo>
                    <a:pt x="608638" y="349815"/>
                  </a:lnTo>
                  <a:lnTo>
                    <a:pt x="597030" y="396130"/>
                  </a:lnTo>
                  <a:lnTo>
                    <a:pt x="578454" y="439317"/>
                  </a:lnTo>
                  <a:lnTo>
                    <a:pt x="553541" y="478755"/>
                  </a:lnTo>
                  <a:lnTo>
                    <a:pt x="522922" y="513826"/>
                  </a:lnTo>
                  <a:lnTo>
                    <a:pt x="487228" y="543909"/>
                  </a:lnTo>
                  <a:lnTo>
                    <a:pt x="447091" y="568386"/>
                  </a:lnTo>
                  <a:lnTo>
                    <a:pt x="403140" y="586636"/>
                  </a:lnTo>
                  <a:lnTo>
                    <a:pt x="356007" y="598041"/>
                  </a:lnTo>
                  <a:lnTo>
                    <a:pt x="306324" y="601980"/>
                  </a:lnTo>
                  <a:lnTo>
                    <a:pt x="256640" y="598041"/>
                  </a:lnTo>
                  <a:lnTo>
                    <a:pt x="209507" y="586636"/>
                  </a:lnTo>
                  <a:lnTo>
                    <a:pt x="165556" y="568386"/>
                  </a:lnTo>
                  <a:lnTo>
                    <a:pt x="125419" y="543909"/>
                  </a:lnTo>
                  <a:lnTo>
                    <a:pt x="89725" y="513826"/>
                  </a:lnTo>
                  <a:lnTo>
                    <a:pt x="59106" y="478755"/>
                  </a:lnTo>
                  <a:lnTo>
                    <a:pt x="34193" y="439317"/>
                  </a:lnTo>
                  <a:lnTo>
                    <a:pt x="15617" y="396130"/>
                  </a:lnTo>
                  <a:lnTo>
                    <a:pt x="4009" y="349815"/>
                  </a:lnTo>
                  <a:lnTo>
                    <a:pt x="0" y="300990"/>
                  </a:lnTo>
                  <a:close/>
                </a:path>
              </a:pathLst>
            </a:custGeom>
            <a:ln w="38099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40739" y="1660347"/>
            <a:ext cx="7437120" cy="1360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SzPct val="59375"/>
              <a:buFont typeface="Wingdings"/>
              <a:buChar char=""/>
              <a:tabLst>
                <a:tab pos="356235" algn="l"/>
              </a:tabLst>
            </a:pPr>
            <a:r>
              <a:rPr sz="3200" spc="-5" dirty="0">
                <a:solidFill>
                  <a:srgbClr val="40458C"/>
                </a:solidFill>
                <a:latin typeface="Tahoma"/>
                <a:cs typeface="Tahoma"/>
              </a:rPr>
              <a:t>Each</a:t>
            </a:r>
            <a:r>
              <a:rPr sz="32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40458C"/>
                </a:solidFill>
                <a:latin typeface="Tahoma"/>
                <a:cs typeface="Tahoma"/>
              </a:rPr>
              <a:t>vertex</a:t>
            </a:r>
            <a:r>
              <a:rPr sz="32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40458C"/>
                </a:solidFill>
                <a:latin typeface="Tahoma"/>
                <a:cs typeface="Tahoma"/>
              </a:rPr>
              <a:t>can</a:t>
            </a:r>
            <a:r>
              <a:rPr sz="32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40458C"/>
                </a:solidFill>
                <a:latin typeface="Tahoma"/>
                <a:cs typeface="Tahoma"/>
              </a:rPr>
              <a:t>reach</a:t>
            </a:r>
            <a:r>
              <a:rPr sz="32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40458C"/>
                </a:solidFill>
                <a:latin typeface="Tahoma"/>
                <a:cs typeface="Tahoma"/>
              </a:rPr>
              <a:t>all other</a:t>
            </a:r>
            <a:r>
              <a:rPr sz="32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40458C"/>
                </a:solidFill>
                <a:latin typeface="Tahoma"/>
                <a:cs typeface="Tahoma"/>
              </a:rPr>
              <a:t>vertices</a:t>
            </a:r>
            <a:endParaRPr sz="3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00" dirty="0">
              <a:latin typeface="Tahoma"/>
              <a:cs typeface="Tahoma"/>
            </a:endParaRPr>
          </a:p>
          <a:p>
            <a:pPr marL="2052320">
              <a:lnSpc>
                <a:spcPct val="100000"/>
              </a:lnSpc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2400" dirty="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986528" y="3156204"/>
            <a:ext cx="650875" cy="640080"/>
            <a:chOff x="4986528" y="3156204"/>
            <a:chExt cx="650875" cy="640080"/>
          </a:xfrm>
        </p:grpSpPr>
        <p:sp>
          <p:nvSpPr>
            <p:cNvPr id="22" name="object 22"/>
            <p:cNvSpPr/>
            <p:nvPr/>
          </p:nvSpPr>
          <p:spPr>
            <a:xfrm>
              <a:off x="5005578" y="3175254"/>
              <a:ext cx="612775" cy="601980"/>
            </a:xfrm>
            <a:custGeom>
              <a:avLst/>
              <a:gdLst/>
              <a:ahLst/>
              <a:cxnLst/>
              <a:rect l="l" t="t" r="r" b="b"/>
              <a:pathLst>
                <a:path w="612775" h="601979">
                  <a:moveTo>
                    <a:pt x="306324" y="0"/>
                  </a:moveTo>
                  <a:lnTo>
                    <a:pt x="256640" y="3939"/>
                  </a:lnTo>
                  <a:lnTo>
                    <a:pt x="209507" y="15343"/>
                  </a:lnTo>
                  <a:lnTo>
                    <a:pt x="165556" y="33593"/>
                  </a:lnTo>
                  <a:lnTo>
                    <a:pt x="125419" y="58070"/>
                  </a:lnTo>
                  <a:lnTo>
                    <a:pt x="89725" y="88153"/>
                  </a:lnTo>
                  <a:lnTo>
                    <a:pt x="59106" y="123224"/>
                  </a:lnTo>
                  <a:lnTo>
                    <a:pt x="34193" y="162662"/>
                  </a:lnTo>
                  <a:lnTo>
                    <a:pt x="15617" y="205849"/>
                  </a:lnTo>
                  <a:lnTo>
                    <a:pt x="4009" y="252165"/>
                  </a:lnTo>
                  <a:lnTo>
                    <a:pt x="0" y="300990"/>
                  </a:lnTo>
                  <a:lnTo>
                    <a:pt x="4009" y="349814"/>
                  </a:lnTo>
                  <a:lnTo>
                    <a:pt x="15617" y="396130"/>
                  </a:lnTo>
                  <a:lnTo>
                    <a:pt x="34193" y="439317"/>
                  </a:lnTo>
                  <a:lnTo>
                    <a:pt x="59106" y="478755"/>
                  </a:lnTo>
                  <a:lnTo>
                    <a:pt x="89725" y="513826"/>
                  </a:lnTo>
                  <a:lnTo>
                    <a:pt x="125419" y="543909"/>
                  </a:lnTo>
                  <a:lnTo>
                    <a:pt x="165556" y="568386"/>
                  </a:lnTo>
                  <a:lnTo>
                    <a:pt x="209507" y="586636"/>
                  </a:lnTo>
                  <a:lnTo>
                    <a:pt x="256640" y="598040"/>
                  </a:lnTo>
                  <a:lnTo>
                    <a:pt x="306324" y="601980"/>
                  </a:lnTo>
                  <a:lnTo>
                    <a:pt x="356007" y="598040"/>
                  </a:lnTo>
                  <a:lnTo>
                    <a:pt x="403140" y="586636"/>
                  </a:lnTo>
                  <a:lnTo>
                    <a:pt x="447091" y="568386"/>
                  </a:lnTo>
                  <a:lnTo>
                    <a:pt x="487228" y="543909"/>
                  </a:lnTo>
                  <a:lnTo>
                    <a:pt x="522922" y="513826"/>
                  </a:lnTo>
                  <a:lnTo>
                    <a:pt x="553541" y="478755"/>
                  </a:lnTo>
                  <a:lnTo>
                    <a:pt x="578454" y="439317"/>
                  </a:lnTo>
                  <a:lnTo>
                    <a:pt x="597030" y="396130"/>
                  </a:lnTo>
                  <a:lnTo>
                    <a:pt x="608638" y="349814"/>
                  </a:lnTo>
                  <a:lnTo>
                    <a:pt x="612648" y="300990"/>
                  </a:lnTo>
                  <a:lnTo>
                    <a:pt x="608638" y="252165"/>
                  </a:lnTo>
                  <a:lnTo>
                    <a:pt x="597030" y="205849"/>
                  </a:lnTo>
                  <a:lnTo>
                    <a:pt x="578454" y="162662"/>
                  </a:lnTo>
                  <a:lnTo>
                    <a:pt x="553541" y="123224"/>
                  </a:lnTo>
                  <a:lnTo>
                    <a:pt x="522922" y="88153"/>
                  </a:lnTo>
                  <a:lnTo>
                    <a:pt x="487228" y="58070"/>
                  </a:lnTo>
                  <a:lnTo>
                    <a:pt x="447091" y="33593"/>
                  </a:lnTo>
                  <a:lnTo>
                    <a:pt x="403140" y="15343"/>
                  </a:lnTo>
                  <a:lnTo>
                    <a:pt x="356007" y="3939"/>
                  </a:lnTo>
                  <a:lnTo>
                    <a:pt x="306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05578" y="3175254"/>
              <a:ext cx="612775" cy="601980"/>
            </a:xfrm>
            <a:custGeom>
              <a:avLst/>
              <a:gdLst/>
              <a:ahLst/>
              <a:cxnLst/>
              <a:rect l="l" t="t" r="r" b="b"/>
              <a:pathLst>
                <a:path w="612775" h="601979">
                  <a:moveTo>
                    <a:pt x="0" y="300990"/>
                  </a:moveTo>
                  <a:lnTo>
                    <a:pt x="4009" y="252165"/>
                  </a:lnTo>
                  <a:lnTo>
                    <a:pt x="15617" y="205850"/>
                  </a:lnTo>
                  <a:lnTo>
                    <a:pt x="34193" y="162663"/>
                  </a:lnTo>
                  <a:lnTo>
                    <a:pt x="59106" y="123224"/>
                  </a:lnTo>
                  <a:lnTo>
                    <a:pt x="89725" y="88154"/>
                  </a:lnTo>
                  <a:lnTo>
                    <a:pt x="125419" y="58070"/>
                  </a:lnTo>
                  <a:lnTo>
                    <a:pt x="165556" y="33594"/>
                  </a:lnTo>
                  <a:lnTo>
                    <a:pt x="209507" y="15343"/>
                  </a:lnTo>
                  <a:lnTo>
                    <a:pt x="256640" y="3939"/>
                  </a:lnTo>
                  <a:lnTo>
                    <a:pt x="306324" y="0"/>
                  </a:lnTo>
                  <a:lnTo>
                    <a:pt x="356007" y="3939"/>
                  </a:lnTo>
                  <a:lnTo>
                    <a:pt x="403140" y="15343"/>
                  </a:lnTo>
                  <a:lnTo>
                    <a:pt x="447091" y="33594"/>
                  </a:lnTo>
                  <a:lnTo>
                    <a:pt x="487228" y="58070"/>
                  </a:lnTo>
                  <a:lnTo>
                    <a:pt x="522922" y="88154"/>
                  </a:lnTo>
                  <a:lnTo>
                    <a:pt x="553541" y="123224"/>
                  </a:lnTo>
                  <a:lnTo>
                    <a:pt x="578454" y="162663"/>
                  </a:lnTo>
                  <a:lnTo>
                    <a:pt x="597030" y="205850"/>
                  </a:lnTo>
                  <a:lnTo>
                    <a:pt x="608638" y="252165"/>
                  </a:lnTo>
                  <a:lnTo>
                    <a:pt x="612648" y="300990"/>
                  </a:lnTo>
                  <a:lnTo>
                    <a:pt x="608638" y="349815"/>
                  </a:lnTo>
                  <a:lnTo>
                    <a:pt x="597030" y="396130"/>
                  </a:lnTo>
                  <a:lnTo>
                    <a:pt x="578454" y="439317"/>
                  </a:lnTo>
                  <a:lnTo>
                    <a:pt x="553541" y="478755"/>
                  </a:lnTo>
                  <a:lnTo>
                    <a:pt x="522922" y="513826"/>
                  </a:lnTo>
                  <a:lnTo>
                    <a:pt x="487228" y="543909"/>
                  </a:lnTo>
                  <a:lnTo>
                    <a:pt x="447091" y="568386"/>
                  </a:lnTo>
                  <a:lnTo>
                    <a:pt x="403140" y="586636"/>
                  </a:lnTo>
                  <a:lnTo>
                    <a:pt x="356007" y="598041"/>
                  </a:lnTo>
                  <a:lnTo>
                    <a:pt x="306324" y="601980"/>
                  </a:lnTo>
                  <a:lnTo>
                    <a:pt x="256640" y="598041"/>
                  </a:lnTo>
                  <a:lnTo>
                    <a:pt x="209507" y="586636"/>
                  </a:lnTo>
                  <a:lnTo>
                    <a:pt x="165556" y="568386"/>
                  </a:lnTo>
                  <a:lnTo>
                    <a:pt x="125419" y="543909"/>
                  </a:lnTo>
                  <a:lnTo>
                    <a:pt x="89725" y="513826"/>
                  </a:lnTo>
                  <a:lnTo>
                    <a:pt x="59106" y="478755"/>
                  </a:lnTo>
                  <a:lnTo>
                    <a:pt x="34193" y="439317"/>
                  </a:lnTo>
                  <a:lnTo>
                    <a:pt x="15617" y="396130"/>
                  </a:lnTo>
                  <a:lnTo>
                    <a:pt x="4009" y="349815"/>
                  </a:lnTo>
                  <a:lnTo>
                    <a:pt x="0" y="300990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4032503" y="4238244"/>
            <a:ext cx="3455035" cy="1780539"/>
            <a:chOff x="4032503" y="4238244"/>
            <a:chExt cx="3455035" cy="1780539"/>
          </a:xfrm>
        </p:grpSpPr>
        <p:sp>
          <p:nvSpPr>
            <p:cNvPr id="25" name="object 25"/>
            <p:cNvSpPr/>
            <p:nvPr/>
          </p:nvSpPr>
          <p:spPr>
            <a:xfrm>
              <a:off x="4051553" y="4257294"/>
              <a:ext cx="612775" cy="601980"/>
            </a:xfrm>
            <a:custGeom>
              <a:avLst/>
              <a:gdLst/>
              <a:ahLst/>
              <a:cxnLst/>
              <a:rect l="l" t="t" r="r" b="b"/>
              <a:pathLst>
                <a:path w="612775" h="601979">
                  <a:moveTo>
                    <a:pt x="306324" y="0"/>
                  </a:moveTo>
                  <a:lnTo>
                    <a:pt x="256640" y="3939"/>
                  </a:lnTo>
                  <a:lnTo>
                    <a:pt x="209507" y="15343"/>
                  </a:lnTo>
                  <a:lnTo>
                    <a:pt x="165556" y="33593"/>
                  </a:lnTo>
                  <a:lnTo>
                    <a:pt x="125419" y="58070"/>
                  </a:lnTo>
                  <a:lnTo>
                    <a:pt x="89725" y="88153"/>
                  </a:lnTo>
                  <a:lnTo>
                    <a:pt x="59106" y="123224"/>
                  </a:lnTo>
                  <a:lnTo>
                    <a:pt x="34193" y="162662"/>
                  </a:lnTo>
                  <a:lnTo>
                    <a:pt x="15617" y="205849"/>
                  </a:lnTo>
                  <a:lnTo>
                    <a:pt x="4009" y="252165"/>
                  </a:lnTo>
                  <a:lnTo>
                    <a:pt x="0" y="300989"/>
                  </a:lnTo>
                  <a:lnTo>
                    <a:pt x="4009" y="349814"/>
                  </a:lnTo>
                  <a:lnTo>
                    <a:pt x="15617" y="396130"/>
                  </a:lnTo>
                  <a:lnTo>
                    <a:pt x="34193" y="439317"/>
                  </a:lnTo>
                  <a:lnTo>
                    <a:pt x="59106" y="478755"/>
                  </a:lnTo>
                  <a:lnTo>
                    <a:pt x="89725" y="513826"/>
                  </a:lnTo>
                  <a:lnTo>
                    <a:pt x="125419" y="543909"/>
                  </a:lnTo>
                  <a:lnTo>
                    <a:pt x="165556" y="568386"/>
                  </a:lnTo>
                  <a:lnTo>
                    <a:pt x="209507" y="586636"/>
                  </a:lnTo>
                  <a:lnTo>
                    <a:pt x="256640" y="598040"/>
                  </a:lnTo>
                  <a:lnTo>
                    <a:pt x="306324" y="601979"/>
                  </a:lnTo>
                  <a:lnTo>
                    <a:pt x="356007" y="598040"/>
                  </a:lnTo>
                  <a:lnTo>
                    <a:pt x="403140" y="586636"/>
                  </a:lnTo>
                  <a:lnTo>
                    <a:pt x="447091" y="568386"/>
                  </a:lnTo>
                  <a:lnTo>
                    <a:pt x="487228" y="543909"/>
                  </a:lnTo>
                  <a:lnTo>
                    <a:pt x="522922" y="513826"/>
                  </a:lnTo>
                  <a:lnTo>
                    <a:pt x="553541" y="478755"/>
                  </a:lnTo>
                  <a:lnTo>
                    <a:pt x="578454" y="439317"/>
                  </a:lnTo>
                  <a:lnTo>
                    <a:pt x="597030" y="396130"/>
                  </a:lnTo>
                  <a:lnTo>
                    <a:pt x="608638" y="349814"/>
                  </a:lnTo>
                  <a:lnTo>
                    <a:pt x="612648" y="300989"/>
                  </a:lnTo>
                  <a:lnTo>
                    <a:pt x="608638" y="252165"/>
                  </a:lnTo>
                  <a:lnTo>
                    <a:pt x="597030" y="205849"/>
                  </a:lnTo>
                  <a:lnTo>
                    <a:pt x="578454" y="162662"/>
                  </a:lnTo>
                  <a:lnTo>
                    <a:pt x="553541" y="123224"/>
                  </a:lnTo>
                  <a:lnTo>
                    <a:pt x="522922" y="88153"/>
                  </a:lnTo>
                  <a:lnTo>
                    <a:pt x="487228" y="58070"/>
                  </a:lnTo>
                  <a:lnTo>
                    <a:pt x="447091" y="33593"/>
                  </a:lnTo>
                  <a:lnTo>
                    <a:pt x="403140" y="15343"/>
                  </a:lnTo>
                  <a:lnTo>
                    <a:pt x="356007" y="3939"/>
                  </a:lnTo>
                  <a:lnTo>
                    <a:pt x="306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51553" y="4257294"/>
              <a:ext cx="612775" cy="601980"/>
            </a:xfrm>
            <a:custGeom>
              <a:avLst/>
              <a:gdLst/>
              <a:ahLst/>
              <a:cxnLst/>
              <a:rect l="l" t="t" r="r" b="b"/>
              <a:pathLst>
                <a:path w="612775" h="601979">
                  <a:moveTo>
                    <a:pt x="0" y="300990"/>
                  </a:moveTo>
                  <a:lnTo>
                    <a:pt x="4009" y="252165"/>
                  </a:lnTo>
                  <a:lnTo>
                    <a:pt x="15617" y="205850"/>
                  </a:lnTo>
                  <a:lnTo>
                    <a:pt x="34193" y="162663"/>
                  </a:lnTo>
                  <a:lnTo>
                    <a:pt x="59106" y="123224"/>
                  </a:lnTo>
                  <a:lnTo>
                    <a:pt x="89725" y="88154"/>
                  </a:lnTo>
                  <a:lnTo>
                    <a:pt x="125419" y="58070"/>
                  </a:lnTo>
                  <a:lnTo>
                    <a:pt x="165556" y="33594"/>
                  </a:lnTo>
                  <a:lnTo>
                    <a:pt x="209507" y="15343"/>
                  </a:lnTo>
                  <a:lnTo>
                    <a:pt x="256640" y="3939"/>
                  </a:lnTo>
                  <a:lnTo>
                    <a:pt x="306324" y="0"/>
                  </a:lnTo>
                  <a:lnTo>
                    <a:pt x="356007" y="3939"/>
                  </a:lnTo>
                  <a:lnTo>
                    <a:pt x="403140" y="15343"/>
                  </a:lnTo>
                  <a:lnTo>
                    <a:pt x="447091" y="33594"/>
                  </a:lnTo>
                  <a:lnTo>
                    <a:pt x="487228" y="58070"/>
                  </a:lnTo>
                  <a:lnTo>
                    <a:pt x="522922" y="88154"/>
                  </a:lnTo>
                  <a:lnTo>
                    <a:pt x="553541" y="123224"/>
                  </a:lnTo>
                  <a:lnTo>
                    <a:pt x="578454" y="162663"/>
                  </a:lnTo>
                  <a:lnTo>
                    <a:pt x="597030" y="205850"/>
                  </a:lnTo>
                  <a:lnTo>
                    <a:pt x="608638" y="252165"/>
                  </a:lnTo>
                  <a:lnTo>
                    <a:pt x="612648" y="300990"/>
                  </a:lnTo>
                  <a:lnTo>
                    <a:pt x="608638" y="349815"/>
                  </a:lnTo>
                  <a:lnTo>
                    <a:pt x="597030" y="396130"/>
                  </a:lnTo>
                  <a:lnTo>
                    <a:pt x="578454" y="439317"/>
                  </a:lnTo>
                  <a:lnTo>
                    <a:pt x="553541" y="478755"/>
                  </a:lnTo>
                  <a:lnTo>
                    <a:pt x="522922" y="513826"/>
                  </a:lnTo>
                  <a:lnTo>
                    <a:pt x="487228" y="543909"/>
                  </a:lnTo>
                  <a:lnTo>
                    <a:pt x="447091" y="568386"/>
                  </a:lnTo>
                  <a:lnTo>
                    <a:pt x="403140" y="586636"/>
                  </a:lnTo>
                  <a:lnTo>
                    <a:pt x="356007" y="598041"/>
                  </a:lnTo>
                  <a:lnTo>
                    <a:pt x="306324" y="601980"/>
                  </a:lnTo>
                  <a:lnTo>
                    <a:pt x="256640" y="598041"/>
                  </a:lnTo>
                  <a:lnTo>
                    <a:pt x="209507" y="586636"/>
                  </a:lnTo>
                  <a:lnTo>
                    <a:pt x="165556" y="568386"/>
                  </a:lnTo>
                  <a:lnTo>
                    <a:pt x="125419" y="543909"/>
                  </a:lnTo>
                  <a:lnTo>
                    <a:pt x="89725" y="513826"/>
                  </a:lnTo>
                  <a:lnTo>
                    <a:pt x="59106" y="478755"/>
                  </a:lnTo>
                  <a:lnTo>
                    <a:pt x="34193" y="439317"/>
                  </a:lnTo>
                  <a:lnTo>
                    <a:pt x="15617" y="396130"/>
                  </a:lnTo>
                  <a:lnTo>
                    <a:pt x="4009" y="349815"/>
                  </a:lnTo>
                  <a:lnTo>
                    <a:pt x="0" y="300990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55713" y="5398769"/>
              <a:ext cx="612775" cy="600710"/>
            </a:xfrm>
            <a:custGeom>
              <a:avLst/>
              <a:gdLst/>
              <a:ahLst/>
              <a:cxnLst/>
              <a:rect l="l" t="t" r="r" b="b"/>
              <a:pathLst>
                <a:path w="612775" h="600710">
                  <a:moveTo>
                    <a:pt x="306324" y="0"/>
                  </a:moveTo>
                  <a:lnTo>
                    <a:pt x="256640" y="3928"/>
                  </a:lnTo>
                  <a:lnTo>
                    <a:pt x="209507" y="15300"/>
                  </a:lnTo>
                  <a:lnTo>
                    <a:pt x="165556" y="33501"/>
                  </a:lnTo>
                  <a:lnTo>
                    <a:pt x="125419" y="57912"/>
                  </a:lnTo>
                  <a:lnTo>
                    <a:pt x="89725" y="87915"/>
                  </a:lnTo>
                  <a:lnTo>
                    <a:pt x="59106" y="122895"/>
                  </a:lnTo>
                  <a:lnTo>
                    <a:pt x="34193" y="162233"/>
                  </a:lnTo>
                  <a:lnTo>
                    <a:pt x="15617" y="205313"/>
                  </a:lnTo>
                  <a:lnTo>
                    <a:pt x="4009" y="251517"/>
                  </a:lnTo>
                  <a:lnTo>
                    <a:pt x="0" y="300228"/>
                  </a:lnTo>
                  <a:lnTo>
                    <a:pt x="4009" y="348926"/>
                  </a:lnTo>
                  <a:lnTo>
                    <a:pt x="15617" y="395123"/>
                  </a:lnTo>
                  <a:lnTo>
                    <a:pt x="34193" y="438200"/>
                  </a:lnTo>
                  <a:lnTo>
                    <a:pt x="59106" y="477538"/>
                  </a:lnTo>
                  <a:lnTo>
                    <a:pt x="89725" y="512521"/>
                  </a:lnTo>
                  <a:lnTo>
                    <a:pt x="125419" y="542529"/>
                  </a:lnTo>
                  <a:lnTo>
                    <a:pt x="165556" y="566945"/>
                  </a:lnTo>
                  <a:lnTo>
                    <a:pt x="209507" y="585150"/>
                  </a:lnTo>
                  <a:lnTo>
                    <a:pt x="256640" y="596526"/>
                  </a:lnTo>
                  <a:lnTo>
                    <a:pt x="306324" y="600456"/>
                  </a:lnTo>
                  <a:lnTo>
                    <a:pt x="356007" y="596526"/>
                  </a:lnTo>
                  <a:lnTo>
                    <a:pt x="403140" y="585150"/>
                  </a:lnTo>
                  <a:lnTo>
                    <a:pt x="447091" y="566945"/>
                  </a:lnTo>
                  <a:lnTo>
                    <a:pt x="487228" y="542529"/>
                  </a:lnTo>
                  <a:lnTo>
                    <a:pt x="522922" y="512521"/>
                  </a:lnTo>
                  <a:lnTo>
                    <a:pt x="553541" y="477538"/>
                  </a:lnTo>
                  <a:lnTo>
                    <a:pt x="578454" y="438200"/>
                  </a:lnTo>
                  <a:lnTo>
                    <a:pt x="597030" y="395123"/>
                  </a:lnTo>
                  <a:lnTo>
                    <a:pt x="608638" y="348926"/>
                  </a:lnTo>
                  <a:lnTo>
                    <a:pt x="612647" y="300228"/>
                  </a:lnTo>
                  <a:lnTo>
                    <a:pt x="608638" y="251517"/>
                  </a:lnTo>
                  <a:lnTo>
                    <a:pt x="597030" y="205313"/>
                  </a:lnTo>
                  <a:lnTo>
                    <a:pt x="578454" y="162233"/>
                  </a:lnTo>
                  <a:lnTo>
                    <a:pt x="553541" y="122895"/>
                  </a:lnTo>
                  <a:lnTo>
                    <a:pt x="522922" y="87915"/>
                  </a:lnTo>
                  <a:lnTo>
                    <a:pt x="487228" y="57912"/>
                  </a:lnTo>
                  <a:lnTo>
                    <a:pt x="447091" y="33501"/>
                  </a:lnTo>
                  <a:lnTo>
                    <a:pt x="403140" y="15300"/>
                  </a:lnTo>
                  <a:lnTo>
                    <a:pt x="356007" y="3928"/>
                  </a:lnTo>
                  <a:lnTo>
                    <a:pt x="306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55713" y="5398769"/>
              <a:ext cx="612775" cy="600710"/>
            </a:xfrm>
            <a:custGeom>
              <a:avLst/>
              <a:gdLst/>
              <a:ahLst/>
              <a:cxnLst/>
              <a:rect l="l" t="t" r="r" b="b"/>
              <a:pathLst>
                <a:path w="612775" h="600710">
                  <a:moveTo>
                    <a:pt x="0" y="300228"/>
                  </a:moveTo>
                  <a:lnTo>
                    <a:pt x="4009" y="251517"/>
                  </a:lnTo>
                  <a:lnTo>
                    <a:pt x="15617" y="205313"/>
                  </a:lnTo>
                  <a:lnTo>
                    <a:pt x="34193" y="162233"/>
                  </a:lnTo>
                  <a:lnTo>
                    <a:pt x="59106" y="122895"/>
                  </a:lnTo>
                  <a:lnTo>
                    <a:pt x="89725" y="87916"/>
                  </a:lnTo>
                  <a:lnTo>
                    <a:pt x="125419" y="57912"/>
                  </a:lnTo>
                  <a:lnTo>
                    <a:pt x="165556" y="33501"/>
                  </a:lnTo>
                  <a:lnTo>
                    <a:pt x="209507" y="15301"/>
                  </a:lnTo>
                  <a:lnTo>
                    <a:pt x="256640" y="3928"/>
                  </a:lnTo>
                  <a:lnTo>
                    <a:pt x="306324" y="0"/>
                  </a:lnTo>
                  <a:lnTo>
                    <a:pt x="356007" y="3928"/>
                  </a:lnTo>
                  <a:lnTo>
                    <a:pt x="403140" y="15301"/>
                  </a:lnTo>
                  <a:lnTo>
                    <a:pt x="447091" y="33501"/>
                  </a:lnTo>
                  <a:lnTo>
                    <a:pt x="487228" y="57912"/>
                  </a:lnTo>
                  <a:lnTo>
                    <a:pt x="522922" y="87916"/>
                  </a:lnTo>
                  <a:lnTo>
                    <a:pt x="553541" y="122895"/>
                  </a:lnTo>
                  <a:lnTo>
                    <a:pt x="578454" y="162233"/>
                  </a:lnTo>
                  <a:lnTo>
                    <a:pt x="597030" y="205313"/>
                  </a:lnTo>
                  <a:lnTo>
                    <a:pt x="608638" y="251517"/>
                  </a:lnTo>
                  <a:lnTo>
                    <a:pt x="612647" y="300228"/>
                  </a:lnTo>
                  <a:lnTo>
                    <a:pt x="608638" y="348926"/>
                  </a:lnTo>
                  <a:lnTo>
                    <a:pt x="597030" y="395123"/>
                  </a:lnTo>
                  <a:lnTo>
                    <a:pt x="578454" y="438200"/>
                  </a:lnTo>
                  <a:lnTo>
                    <a:pt x="553541" y="477539"/>
                  </a:lnTo>
                  <a:lnTo>
                    <a:pt x="522922" y="512521"/>
                  </a:lnTo>
                  <a:lnTo>
                    <a:pt x="487228" y="542529"/>
                  </a:lnTo>
                  <a:lnTo>
                    <a:pt x="447091" y="566945"/>
                  </a:lnTo>
                  <a:lnTo>
                    <a:pt x="403140" y="585150"/>
                  </a:lnTo>
                  <a:lnTo>
                    <a:pt x="356007" y="596526"/>
                  </a:lnTo>
                  <a:lnTo>
                    <a:pt x="306324" y="600456"/>
                  </a:lnTo>
                  <a:lnTo>
                    <a:pt x="256640" y="596526"/>
                  </a:lnTo>
                  <a:lnTo>
                    <a:pt x="209507" y="585150"/>
                  </a:lnTo>
                  <a:lnTo>
                    <a:pt x="165556" y="566945"/>
                  </a:lnTo>
                  <a:lnTo>
                    <a:pt x="125419" y="542529"/>
                  </a:lnTo>
                  <a:lnTo>
                    <a:pt x="89725" y="512521"/>
                  </a:lnTo>
                  <a:lnTo>
                    <a:pt x="59106" y="477539"/>
                  </a:lnTo>
                  <a:lnTo>
                    <a:pt x="34193" y="438200"/>
                  </a:lnTo>
                  <a:lnTo>
                    <a:pt x="15617" y="395123"/>
                  </a:lnTo>
                  <a:lnTo>
                    <a:pt x="4009" y="348926"/>
                  </a:lnTo>
                  <a:lnTo>
                    <a:pt x="0" y="300228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230114" y="3279394"/>
            <a:ext cx="166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c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64756" y="5502351"/>
            <a:ext cx="19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b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585459" y="4637532"/>
            <a:ext cx="649605" cy="640080"/>
            <a:chOff x="5585459" y="4637532"/>
            <a:chExt cx="649605" cy="640080"/>
          </a:xfrm>
        </p:grpSpPr>
        <p:sp>
          <p:nvSpPr>
            <p:cNvPr id="32" name="object 32"/>
            <p:cNvSpPr/>
            <p:nvPr/>
          </p:nvSpPr>
          <p:spPr>
            <a:xfrm>
              <a:off x="5604509" y="4656582"/>
              <a:ext cx="611505" cy="601980"/>
            </a:xfrm>
            <a:custGeom>
              <a:avLst/>
              <a:gdLst/>
              <a:ahLst/>
              <a:cxnLst/>
              <a:rect l="l" t="t" r="r" b="b"/>
              <a:pathLst>
                <a:path w="611504" h="601979">
                  <a:moveTo>
                    <a:pt x="305562" y="0"/>
                  </a:moveTo>
                  <a:lnTo>
                    <a:pt x="255991" y="3939"/>
                  </a:lnTo>
                  <a:lnTo>
                    <a:pt x="208970" y="15343"/>
                  </a:lnTo>
                  <a:lnTo>
                    <a:pt x="165127" y="33593"/>
                  </a:lnTo>
                  <a:lnTo>
                    <a:pt x="125089" y="58070"/>
                  </a:lnTo>
                  <a:lnTo>
                    <a:pt x="89487" y="88153"/>
                  </a:lnTo>
                  <a:lnTo>
                    <a:pt x="58948" y="123224"/>
                  </a:lnTo>
                  <a:lnTo>
                    <a:pt x="34101" y="162662"/>
                  </a:lnTo>
                  <a:lnTo>
                    <a:pt x="15575" y="205849"/>
                  </a:lnTo>
                  <a:lnTo>
                    <a:pt x="3998" y="252165"/>
                  </a:lnTo>
                  <a:lnTo>
                    <a:pt x="0" y="300990"/>
                  </a:lnTo>
                  <a:lnTo>
                    <a:pt x="3998" y="349814"/>
                  </a:lnTo>
                  <a:lnTo>
                    <a:pt x="15575" y="396130"/>
                  </a:lnTo>
                  <a:lnTo>
                    <a:pt x="34101" y="439317"/>
                  </a:lnTo>
                  <a:lnTo>
                    <a:pt x="58948" y="478755"/>
                  </a:lnTo>
                  <a:lnTo>
                    <a:pt x="89487" y="513826"/>
                  </a:lnTo>
                  <a:lnTo>
                    <a:pt x="125089" y="543909"/>
                  </a:lnTo>
                  <a:lnTo>
                    <a:pt x="165127" y="568386"/>
                  </a:lnTo>
                  <a:lnTo>
                    <a:pt x="208970" y="586636"/>
                  </a:lnTo>
                  <a:lnTo>
                    <a:pt x="255991" y="598040"/>
                  </a:lnTo>
                  <a:lnTo>
                    <a:pt x="305562" y="601980"/>
                  </a:lnTo>
                  <a:lnTo>
                    <a:pt x="355132" y="598040"/>
                  </a:lnTo>
                  <a:lnTo>
                    <a:pt x="402153" y="586636"/>
                  </a:lnTo>
                  <a:lnTo>
                    <a:pt x="445996" y="568386"/>
                  </a:lnTo>
                  <a:lnTo>
                    <a:pt x="486034" y="543909"/>
                  </a:lnTo>
                  <a:lnTo>
                    <a:pt x="521636" y="513826"/>
                  </a:lnTo>
                  <a:lnTo>
                    <a:pt x="552175" y="478755"/>
                  </a:lnTo>
                  <a:lnTo>
                    <a:pt x="577022" y="439317"/>
                  </a:lnTo>
                  <a:lnTo>
                    <a:pt x="595548" y="396130"/>
                  </a:lnTo>
                  <a:lnTo>
                    <a:pt x="607125" y="349814"/>
                  </a:lnTo>
                  <a:lnTo>
                    <a:pt x="611124" y="300990"/>
                  </a:lnTo>
                  <a:lnTo>
                    <a:pt x="607125" y="252165"/>
                  </a:lnTo>
                  <a:lnTo>
                    <a:pt x="595548" y="205849"/>
                  </a:lnTo>
                  <a:lnTo>
                    <a:pt x="577022" y="162662"/>
                  </a:lnTo>
                  <a:lnTo>
                    <a:pt x="552175" y="123224"/>
                  </a:lnTo>
                  <a:lnTo>
                    <a:pt x="521636" y="88153"/>
                  </a:lnTo>
                  <a:lnTo>
                    <a:pt x="486034" y="58070"/>
                  </a:lnTo>
                  <a:lnTo>
                    <a:pt x="445996" y="33593"/>
                  </a:lnTo>
                  <a:lnTo>
                    <a:pt x="402153" y="15343"/>
                  </a:lnTo>
                  <a:lnTo>
                    <a:pt x="355132" y="3939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04509" y="4656582"/>
              <a:ext cx="611505" cy="601980"/>
            </a:xfrm>
            <a:custGeom>
              <a:avLst/>
              <a:gdLst/>
              <a:ahLst/>
              <a:cxnLst/>
              <a:rect l="l" t="t" r="r" b="b"/>
              <a:pathLst>
                <a:path w="611504" h="601979">
                  <a:moveTo>
                    <a:pt x="0" y="300990"/>
                  </a:moveTo>
                  <a:lnTo>
                    <a:pt x="3998" y="252165"/>
                  </a:lnTo>
                  <a:lnTo>
                    <a:pt x="15575" y="205850"/>
                  </a:lnTo>
                  <a:lnTo>
                    <a:pt x="34101" y="162663"/>
                  </a:lnTo>
                  <a:lnTo>
                    <a:pt x="58948" y="123224"/>
                  </a:lnTo>
                  <a:lnTo>
                    <a:pt x="89487" y="88154"/>
                  </a:lnTo>
                  <a:lnTo>
                    <a:pt x="125089" y="58070"/>
                  </a:lnTo>
                  <a:lnTo>
                    <a:pt x="165127" y="33594"/>
                  </a:lnTo>
                  <a:lnTo>
                    <a:pt x="208970" y="15343"/>
                  </a:lnTo>
                  <a:lnTo>
                    <a:pt x="255991" y="3939"/>
                  </a:lnTo>
                  <a:lnTo>
                    <a:pt x="305562" y="0"/>
                  </a:lnTo>
                  <a:lnTo>
                    <a:pt x="355132" y="3939"/>
                  </a:lnTo>
                  <a:lnTo>
                    <a:pt x="402153" y="15343"/>
                  </a:lnTo>
                  <a:lnTo>
                    <a:pt x="445996" y="33594"/>
                  </a:lnTo>
                  <a:lnTo>
                    <a:pt x="486034" y="58070"/>
                  </a:lnTo>
                  <a:lnTo>
                    <a:pt x="521636" y="88154"/>
                  </a:lnTo>
                  <a:lnTo>
                    <a:pt x="552175" y="123224"/>
                  </a:lnTo>
                  <a:lnTo>
                    <a:pt x="577022" y="162663"/>
                  </a:lnTo>
                  <a:lnTo>
                    <a:pt x="595548" y="205850"/>
                  </a:lnTo>
                  <a:lnTo>
                    <a:pt x="607125" y="252165"/>
                  </a:lnTo>
                  <a:lnTo>
                    <a:pt x="611124" y="300990"/>
                  </a:lnTo>
                  <a:lnTo>
                    <a:pt x="607125" y="349815"/>
                  </a:lnTo>
                  <a:lnTo>
                    <a:pt x="595548" y="396130"/>
                  </a:lnTo>
                  <a:lnTo>
                    <a:pt x="577022" y="439317"/>
                  </a:lnTo>
                  <a:lnTo>
                    <a:pt x="552175" y="478755"/>
                  </a:lnTo>
                  <a:lnTo>
                    <a:pt x="521636" y="513826"/>
                  </a:lnTo>
                  <a:lnTo>
                    <a:pt x="486034" y="543909"/>
                  </a:lnTo>
                  <a:lnTo>
                    <a:pt x="445996" y="568386"/>
                  </a:lnTo>
                  <a:lnTo>
                    <a:pt x="402153" y="586636"/>
                  </a:lnTo>
                  <a:lnTo>
                    <a:pt x="355132" y="598041"/>
                  </a:lnTo>
                  <a:lnTo>
                    <a:pt x="305562" y="601980"/>
                  </a:lnTo>
                  <a:lnTo>
                    <a:pt x="255991" y="598041"/>
                  </a:lnTo>
                  <a:lnTo>
                    <a:pt x="208970" y="586636"/>
                  </a:lnTo>
                  <a:lnTo>
                    <a:pt x="165127" y="568386"/>
                  </a:lnTo>
                  <a:lnTo>
                    <a:pt x="125089" y="543909"/>
                  </a:lnTo>
                  <a:lnTo>
                    <a:pt x="89487" y="513826"/>
                  </a:lnTo>
                  <a:lnTo>
                    <a:pt x="58948" y="478755"/>
                  </a:lnTo>
                  <a:lnTo>
                    <a:pt x="34101" y="439317"/>
                  </a:lnTo>
                  <a:lnTo>
                    <a:pt x="15575" y="396130"/>
                  </a:lnTo>
                  <a:lnTo>
                    <a:pt x="3998" y="349815"/>
                  </a:lnTo>
                  <a:lnTo>
                    <a:pt x="0" y="300990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260596" y="4327228"/>
            <a:ext cx="1743075" cy="82486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d</a:t>
            </a:r>
            <a:endParaRPr sz="2400">
              <a:latin typeface="Tahoma"/>
              <a:cs typeface="Tahoma"/>
            </a:endParaRPr>
          </a:p>
          <a:p>
            <a:pPr marL="1569085">
              <a:lnSpc>
                <a:spcPct val="100000"/>
              </a:lnSpc>
              <a:spcBef>
                <a:spcPts val="265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e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496311" y="5551932"/>
            <a:ext cx="650875" cy="640080"/>
            <a:chOff x="2496311" y="5551932"/>
            <a:chExt cx="650875" cy="640080"/>
          </a:xfrm>
        </p:grpSpPr>
        <p:sp>
          <p:nvSpPr>
            <p:cNvPr id="36" name="object 36"/>
            <p:cNvSpPr/>
            <p:nvPr/>
          </p:nvSpPr>
          <p:spPr>
            <a:xfrm>
              <a:off x="2515361" y="5570982"/>
              <a:ext cx="612775" cy="601980"/>
            </a:xfrm>
            <a:custGeom>
              <a:avLst/>
              <a:gdLst/>
              <a:ahLst/>
              <a:cxnLst/>
              <a:rect l="l" t="t" r="r" b="b"/>
              <a:pathLst>
                <a:path w="612775" h="601979">
                  <a:moveTo>
                    <a:pt x="306324" y="0"/>
                  </a:moveTo>
                  <a:lnTo>
                    <a:pt x="256640" y="3939"/>
                  </a:lnTo>
                  <a:lnTo>
                    <a:pt x="209507" y="15344"/>
                  </a:lnTo>
                  <a:lnTo>
                    <a:pt x="165556" y="33596"/>
                  </a:lnTo>
                  <a:lnTo>
                    <a:pt x="125419" y="58074"/>
                  </a:lnTo>
                  <a:lnTo>
                    <a:pt x="89725" y="88158"/>
                  </a:lnTo>
                  <a:lnTo>
                    <a:pt x="59106" y="123230"/>
                  </a:lnTo>
                  <a:lnTo>
                    <a:pt x="34193" y="162668"/>
                  </a:lnTo>
                  <a:lnTo>
                    <a:pt x="15617" y="205854"/>
                  </a:lnTo>
                  <a:lnTo>
                    <a:pt x="4009" y="252168"/>
                  </a:lnTo>
                  <a:lnTo>
                    <a:pt x="0" y="300990"/>
                  </a:lnTo>
                  <a:lnTo>
                    <a:pt x="4009" y="349811"/>
                  </a:lnTo>
                  <a:lnTo>
                    <a:pt x="15617" y="396125"/>
                  </a:lnTo>
                  <a:lnTo>
                    <a:pt x="34193" y="439311"/>
                  </a:lnTo>
                  <a:lnTo>
                    <a:pt x="59106" y="478750"/>
                  </a:lnTo>
                  <a:lnTo>
                    <a:pt x="89725" y="513821"/>
                  </a:lnTo>
                  <a:lnTo>
                    <a:pt x="125419" y="543906"/>
                  </a:lnTo>
                  <a:lnTo>
                    <a:pt x="165556" y="568384"/>
                  </a:lnTo>
                  <a:lnTo>
                    <a:pt x="209507" y="586635"/>
                  </a:lnTo>
                  <a:lnTo>
                    <a:pt x="256640" y="598040"/>
                  </a:lnTo>
                  <a:lnTo>
                    <a:pt x="306324" y="601980"/>
                  </a:lnTo>
                  <a:lnTo>
                    <a:pt x="356007" y="598040"/>
                  </a:lnTo>
                  <a:lnTo>
                    <a:pt x="403140" y="586635"/>
                  </a:lnTo>
                  <a:lnTo>
                    <a:pt x="447091" y="568384"/>
                  </a:lnTo>
                  <a:lnTo>
                    <a:pt x="487228" y="543906"/>
                  </a:lnTo>
                  <a:lnTo>
                    <a:pt x="522922" y="513821"/>
                  </a:lnTo>
                  <a:lnTo>
                    <a:pt x="553541" y="478750"/>
                  </a:lnTo>
                  <a:lnTo>
                    <a:pt x="578454" y="439311"/>
                  </a:lnTo>
                  <a:lnTo>
                    <a:pt x="597030" y="396125"/>
                  </a:lnTo>
                  <a:lnTo>
                    <a:pt x="608638" y="349811"/>
                  </a:lnTo>
                  <a:lnTo>
                    <a:pt x="612648" y="300990"/>
                  </a:lnTo>
                  <a:lnTo>
                    <a:pt x="608638" y="252168"/>
                  </a:lnTo>
                  <a:lnTo>
                    <a:pt x="597030" y="205854"/>
                  </a:lnTo>
                  <a:lnTo>
                    <a:pt x="578454" y="162668"/>
                  </a:lnTo>
                  <a:lnTo>
                    <a:pt x="553541" y="123230"/>
                  </a:lnTo>
                  <a:lnTo>
                    <a:pt x="522922" y="88158"/>
                  </a:lnTo>
                  <a:lnTo>
                    <a:pt x="487228" y="58074"/>
                  </a:lnTo>
                  <a:lnTo>
                    <a:pt x="447091" y="33596"/>
                  </a:lnTo>
                  <a:lnTo>
                    <a:pt x="403140" y="15344"/>
                  </a:lnTo>
                  <a:lnTo>
                    <a:pt x="356007" y="3939"/>
                  </a:lnTo>
                  <a:lnTo>
                    <a:pt x="306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15361" y="5570982"/>
              <a:ext cx="612775" cy="601980"/>
            </a:xfrm>
            <a:custGeom>
              <a:avLst/>
              <a:gdLst/>
              <a:ahLst/>
              <a:cxnLst/>
              <a:rect l="l" t="t" r="r" b="b"/>
              <a:pathLst>
                <a:path w="612775" h="601979">
                  <a:moveTo>
                    <a:pt x="0" y="300990"/>
                  </a:moveTo>
                  <a:lnTo>
                    <a:pt x="4009" y="252168"/>
                  </a:lnTo>
                  <a:lnTo>
                    <a:pt x="15617" y="205854"/>
                  </a:lnTo>
                  <a:lnTo>
                    <a:pt x="34193" y="162668"/>
                  </a:lnTo>
                  <a:lnTo>
                    <a:pt x="59106" y="123230"/>
                  </a:lnTo>
                  <a:lnTo>
                    <a:pt x="89725" y="88158"/>
                  </a:lnTo>
                  <a:lnTo>
                    <a:pt x="125419" y="58074"/>
                  </a:lnTo>
                  <a:lnTo>
                    <a:pt x="165556" y="33596"/>
                  </a:lnTo>
                  <a:lnTo>
                    <a:pt x="209507" y="15345"/>
                  </a:lnTo>
                  <a:lnTo>
                    <a:pt x="256640" y="3939"/>
                  </a:lnTo>
                  <a:lnTo>
                    <a:pt x="306324" y="0"/>
                  </a:lnTo>
                  <a:lnTo>
                    <a:pt x="356007" y="3939"/>
                  </a:lnTo>
                  <a:lnTo>
                    <a:pt x="403140" y="15345"/>
                  </a:lnTo>
                  <a:lnTo>
                    <a:pt x="447091" y="33596"/>
                  </a:lnTo>
                  <a:lnTo>
                    <a:pt x="487228" y="58074"/>
                  </a:lnTo>
                  <a:lnTo>
                    <a:pt x="522922" y="88158"/>
                  </a:lnTo>
                  <a:lnTo>
                    <a:pt x="553541" y="123230"/>
                  </a:lnTo>
                  <a:lnTo>
                    <a:pt x="578454" y="162668"/>
                  </a:lnTo>
                  <a:lnTo>
                    <a:pt x="597030" y="205854"/>
                  </a:lnTo>
                  <a:lnTo>
                    <a:pt x="608638" y="252168"/>
                  </a:lnTo>
                  <a:lnTo>
                    <a:pt x="612648" y="300990"/>
                  </a:lnTo>
                  <a:lnTo>
                    <a:pt x="608638" y="349812"/>
                  </a:lnTo>
                  <a:lnTo>
                    <a:pt x="597030" y="396125"/>
                  </a:lnTo>
                  <a:lnTo>
                    <a:pt x="578454" y="439311"/>
                  </a:lnTo>
                  <a:lnTo>
                    <a:pt x="553541" y="478750"/>
                  </a:lnTo>
                  <a:lnTo>
                    <a:pt x="522922" y="513821"/>
                  </a:lnTo>
                  <a:lnTo>
                    <a:pt x="487228" y="543906"/>
                  </a:lnTo>
                  <a:lnTo>
                    <a:pt x="447091" y="568384"/>
                  </a:lnTo>
                  <a:lnTo>
                    <a:pt x="403140" y="586635"/>
                  </a:lnTo>
                  <a:lnTo>
                    <a:pt x="356007" y="598040"/>
                  </a:lnTo>
                  <a:lnTo>
                    <a:pt x="306324" y="601980"/>
                  </a:lnTo>
                  <a:lnTo>
                    <a:pt x="256640" y="598040"/>
                  </a:lnTo>
                  <a:lnTo>
                    <a:pt x="209507" y="586635"/>
                  </a:lnTo>
                  <a:lnTo>
                    <a:pt x="165556" y="568384"/>
                  </a:lnTo>
                  <a:lnTo>
                    <a:pt x="125419" y="543906"/>
                  </a:lnTo>
                  <a:lnTo>
                    <a:pt x="89725" y="513821"/>
                  </a:lnTo>
                  <a:lnTo>
                    <a:pt x="59106" y="478750"/>
                  </a:lnTo>
                  <a:lnTo>
                    <a:pt x="34193" y="439311"/>
                  </a:lnTo>
                  <a:lnTo>
                    <a:pt x="15617" y="396125"/>
                  </a:lnTo>
                  <a:lnTo>
                    <a:pt x="4009" y="349812"/>
                  </a:lnTo>
                  <a:lnTo>
                    <a:pt x="0" y="300990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760345" y="5675477"/>
            <a:ext cx="122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f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786371" y="2926079"/>
            <a:ext cx="650875" cy="640080"/>
            <a:chOff x="6786371" y="2926079"/>
            <a:chExt cx="650875" cy="640080"/>
          </a:xfrm>
        </p:grpSpPr>
        <p:sp>
          <p:nvSpPr>
            <p:cNvPr id="40" name="object 40"/>
            <p:cNvSpPr/>
            <p:nvPr/>
          </p:nvSpPr>
          <p:spPr>
            <a:xfrm>
              <a:off x="6805421" y="2945129"/>
              <a:ext cx="612775" cy="601980"/>
            </a:xfrm>
            <a:custGeom>
              <a:avLst/>
              <a:gdLst/>
              <a:ahLst/>
              <a:cxnLst/>
              <a:rect l="l" t="t" r="r" b="b"/>
              <a:pathLst>
                <a:path w="612775" h="601979">
                  <a:moveTo>
                    <a:pt x="306324" y="0"/>
                  </a:moveTo>
                  <a:lnTo>
                    <a:pt x="256640" y="3939"/>
                  </a:lnTo>
                  <a:lnTo>
                    <a:pt x="209507" y="15343"/>
                  </a:lnTo>
                  <a:lnTo>
                    <a:pt x="165556" y="33593"/>
                  </a:lnTo>
                  <a:lnTo>
                    <a:pt x="125419" y="58070"/>
                  </a:lnTo>
                  <a:lnTo>
                    <a:pt x="89725" y="88153"/>
                  </a:lnTo>
                  <a:lnTo>
                    <a:pt x="59106" y="123224"/>
                  </a:lnTo>
                  <a:lnTo>
                    <a:pt x="34193" y="162662"/>
                  </a:lnTo>
                  <a:lnTo>
                    <a:pt x="15617" y="205849"/>
                  </a:lnTo>
                  <a:lnTo>
                    <a:pt x="4009" y="252165"/>
                  </a:lnTo>
                  <a:lnTo>
                    <a:pt x="0" y="300990"/>
                  </a:lnTo>
                  <a:lnTo>
                    <a:pt x="4009" y="349814"/>
                  </a:lnTo>
                  <a:lnTo>
                    <a:pt x="15617" y="396130"/>
                  </a:lnTo>
                  <a:lnTo>
                    <a:pt x="34193" y="439317"/>
                  </a:lnTo>
                  <a:lnTo>
                    <a:pt x="59106" y="478755"/>
                  </a:lnTo>
                  <a:lnTo>
                    <a:pt x="89725" y="513826"/>
                  </a:lnTo>
                  <a:lnTo>
                    <a:pt x="125419" y="543909"/>
                  </a:lnTo>
                  <a:lnTo>
                    <a:pt x="165556" y="568386"/>
                  </a:lnTo>
                  <a:lnTo>
                    <a:pt x="209507" y="586636"/>
                  </a:lnTo>
                  <a:lnTo>
                    <a:pt x="256640" y="598040"/>
                  </a:lnTo>
                  <a:lnTo>
                    <a:pt x="306324" y="601980"/>
                  </a:lnTo>
                  <a:lnTo>
                    <a:pt x="356007" y="598040"/>
                  </a:lnTo>
                  <a:lnTo>
                    <a:pt x="403140" y="586636"/>
                  </a:lnTo>
                  <a:lnTo>
                    <a:pt x="447091" y="568386"/>
                  </a:lnTo>
                  <a:lnTo>
                    <a:pt x="487228" y="543909"/>
                  </a:lnTo>
                  <a:lnTo>
                    <a:pt x="522922" y="513826"/>
                  </a:lnTo>
                  <a:lnTo>
                    <a:pt x="553541" y="478755"/>
                  </a:lnTo>
                  <a:lnTo>
                    <a:pt x="578454" y="439317"/>
                  </a:lnTo>
                  <a:lnTo>
                    <a:pt x="597030" y="396130"/>
                  </a:lnTo>
                  <a:lnTo>
                    <a:pt x="608638" y="349814"/>
                  </a:lnTo>
                  <a:lnTo>
                    <a:pt x="612648" y="300990"/>
                  </a:lnTo>
                  <a:lnTo>
                    <a:pt x="608638" y="252165"/>
                  </a:lnTo>
                  <a:lnTo>
                    <a:pt x="597030" y="205849"/>
                  </a:lnTo>
                  <a:lnTo>
                    <a:pt x="578454" y="162662"/>
                  </a:lnTo>
                  <a:lnTo>
                    <a:pt x="553541" y="123224"/>
                  </a:lnTo>
                  <a:lnTo>
                    <a:pt x="522922" y="88153"/>
                  </a:lnTo>
                  <a:lnTo>
                    <a:pt x="487228" y="58070"/>
                  </a:lnTo>
                  <a:lnTo>
                    <a:pt x="447091" y="33593"/>
                  </a:lnTo>
                  <a:lnTo>
                    <a:pt x="403140" y="15343"/>
                  </a:lnTo>
                  <a:lnTo>
                    <a:pt x="356007" y="3939"/>
                  </a:lnTo>
                  <a:lnTo>
                    <a:pt x="306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805421" y="2945129"/>
              <a:ext cx="612775" cy="601980"/>
            </a:xfrm>
            <a:custGeom>
              <a:avLst/>
              <a:gdLst/>
              <a:ahLst/>
              <a:cxnLst/>
              <a:rect l="l" t="t" r="r" b="b"/>
              <a:pathLst>
                <a:path w="612775" h="601979">
                  <a:moveTo>
                    <a:pt x="0" y="300990"/>
                  </a:moveTo>
                  <a:lnTo>
                    <a:pt x="4009" y="252165"/>
                  </a:lnTo>
                  <a:lnTo>
                    <a:pt x="15617" y="205850"/>
                  </a:lnTo>
                  <a:lnTo>
                    <a:pt x="34193" y="162663"/>
                  </a:lnTo>
                  <a:lnTo>
                    <a:pt x="59106" y="123224"/>
                  </a:lnTo>
                  <a:lnTo>
                    <a:pt x="89725" y="88154"/>
                  </a:lnTo>
                  <a:lnTo>
                    <a:pt x="125419" y="58070"/>
                  </a:lnTo>
                  <a:lnTo>
                    <a:pt x="165556" y="33594"/>
                  </a:lnTo>
                  <a:lnTo>
                    <a:pt x="209507" y="15343"/>
                  </a:lnTo>
                  <a:lnTo>
                    <a:pt x="256640" y="3939"/>
                  </a:lnTo>
                  <a:lnTo>
                    <a:pt x="306324" y="0"/>
                  </a:lnTo>
                  <a:lnTo>
                    <a:pt x="356007" y="3939"/>
                  </a:lnTo>
                  <a:lnTo>
                    <a:pt x="403140" y="15343"/>
                  </a:lnTo>
                  <a:lnTo>
                    <a:pt x="447091" y="33594"/>
                  </a:lnTo>
                  <a:lnTo>
                    <a:pt x="487228" y="58070"/>
                  </a:lnTo>
                  <a:lnTo>
                    <a:pt x="522922" y="88154"/>
                  </a:lnTo>
                  <a:lnTo>
                    <a:pt x="553541" y="123224"/>
                  </a:lnTo>
                  <a:lnTo>
                    <a:pt x="578454" y="162663"/>
                  </a:lnTo>
                  <a:lnTo>
                    <a:pt x="597030" y="205850"/>
                  </a:lnTo>
                  <a:lnTo>
                    <a:pt x="608638" y="252165"/>
                  </a:lnTo>
                  <a:lnTo>
                    <a:pt x="612648" y="300990"/>
                  </a:lnTo>
                  <a:lnTo>
                    <a:pt x="608638" y="349815"/>
                  </a:lnTo>
                  <a:lnTo>
                    <a:pt x="597030" y="396130"/>
                  </a:lnTo>
                  <a:lnTo>
                    <a:pt x="578454" y="439317"/>
                  </a:lnTo>
                  <a:lnTo>
                    <a:pt x="553541" y="478755"/>
                  </a:lnTo>
                  <a:lnTo>
                    <a:pt x="522922" y="513826"/>
                  </a:lnTo>
                  <a:lnTo>
                    <a:pt x="487228" y="543909"/>
                  </a:lnTo>
                  <a:lnTo>
                    <a:pt x="447091" y="568386"/>
                  </a:lnTo>
                  <a:lnTo>
                    <a:pt x="403140" y="586636"/>
                  </a:lnTo>
                  <a:lnTo>
                    <a:pt x="356007" y="598041"/>
                  </a:lnTo>
                  <a:lnTo>
                    <a:pt x="306324" y="601980"/>
                  </a:lnTo>
                  <a:lnTo>
                    <a:pt x="256640" y="598041"/>
                  </a:lnTo>
                  <a:lnTo>
                    <a:pt x="209507" y="586636"/>
                  </a:lnTo>
                  <a:lnTo>
                    <a:pt x="165556" y="568386"/>
                  </a:lnTo>
                  <a:lnTo>
                    <a:pt x="125419" y="543909"/>
                  </a:lnTo>
                  <a:lnTo>
                    <a:pt x="89725" y="513826"/>
                  </a:lnTo>
                  <a:lnTo>
                    <a:pt x="59106" y="478755"/>
                  </a:lnTo>
                  <a:lnTo>
                    <a:pt x="34193" y="439317"/>
                  </a:lnTo>
                  <a:lnTo>
                    <a:pt x="15617" y="396130"/>
                  </a:lnTo>
                  <a:lnTo>
                    <a:pt x="4009" y="349815"/>
                  </a:lnTo>
                  <a:lnTo>
                    <a:pt x="0" y="300990"/>
                  </a:lnTo>
                  <a:close/>
                </a:path>
              </a:pathLst>
            </a:custGeom>
            <a:ln w="38099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013829" y="3049270"/>
            <a:ext cx="19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772029" y="3164839"/>
            <a:ext cx="4444365" cy="3002280"/>
          </a:xfrm>
          <a:custGeom>
            <a:avLst/>
            <a:gdLst/>
            <a:ahLst/>
            <a:cxnLst/>
            <a:rect l="l" t="t" r="r" b="b"/>
            <a:pathLst>
              <a:path w="4444365" h="3002279">
                <a:moveTo>
                  <a:pt x="221107" y="2540"/>
                </a:moveTo>
                <a:lnTo>
                  <a:pt x="183007" y="0"/>
                </a:lnTo>
                <a:lnTo>
                  <a:pt x="37922" y="2252891"/>
                </a:lnTo>
                <a:lnTo>
                  <a:pt x="0" y="2250440"/>
                </a:lnTo>
                <a:lnTo>
                  <a:pt x="49657" y="2368169"/>
                </a:lnTo>
                <a:lnTo>
                  <a:pt x="104330" y="2274443"/>
                </a:lnTo>
                <a:lnTo>
                  <a:pt x="114046" y="2257806"/>
                </a:lnTo>
                <a:lnTo>
                  <a:pt x="76022" y="2255355"/>
                </a:lnTo>
                <a:lnTo>
                  <a:pt x="221107" y="2540"/>
                </a:lnTo>
                <a:close/>
              </a:path>
              <a:path w="4444365" h="3002279">
                <a:moveTo>
                  <a:pt x="1370965" y="1642618"/>
                </a:moveTo>
                <a:lnTo>
                  <a:pt x="1245108" y="1664462"/>
                </a:lnTo>
                <a:lnTo>
                  <a:pt x="1267650" y="1695043"/>
                </a:lnTo>
                <a:lnTo>
                  <a:pt x="254762" y="2441689"/>
                </a:lnTo>
                <a:lnTo>
                  <a:pt x="277368" y="2472347"/>
                </a:lnTo>
                <a:lnTo>
                  <a:pt x="1290294" y="1725752"/>
                </a:lnTo>
                <a:lnTo>
                  <a:pt x="1312926" y="1756410"/>
                </a:lnTo>
                <a:lnTo>
                  <a:pt x="1349971" y="1683766"/>
                </a:lnTo>
                <a:lnTo>
                  <a:pt x="1370965" y="1642618"/>
                </a:lnTo>
                <a:close/>
              </a:path>
              <a:path w="4444365" h="3002279">
                <a:moveTo>
                  <a:pt x="2795524" y="1795780"/>
                </a:moveTo>
                <a:lnTo>
                  <a:pt x="2777426" y="1773174"/>
                </a:lnTo>
                <a:lnTo>
                  <a:pt x="2715641" y="1695958"/>
                </a:lnTo>
                <a:lnTo>
                  <a:pt x="2699689" y="1730514"/>
                </a:lnTo>
                <a:lnTo>
                  <a:pt x="1936750" y="1378458"/>
                </a:lnTo>
                <a:lnTo>
                  <a:pt x="1920748" y="1413002"/>
                </a:lnTo>
                <a:lnTo>
                  <a:pt x="2683700" y="1765173"/>
                </a:lnTo>
                <a:lnTo>
                  <a:pt x="2667762" y="1799717"/>
                </a:lnTo>
                <a:lnTo>
                  <a:pt x="2795524" y="1795780"/>
                </a:lnTo>
                <a:close/>
              </a:path>
              <a:path w="4444365" h="3002279">
                <a:moveTo>
                  <a:pt x="2921508" y="2043430"/>
                </a:moveTo>
                <a:lnTo>
                  <a:pt x="2796413" y="2017268"/>
                </a:lnTo>
                <a:lnTo>
                  <a:pt x="2806115" y="2054136"/>
                </a:lnTo>
                <a:lnTo>
                  <a:pt x="386207" y="2690177"/>
                </a:lnTo>
                <a:lnTo>
                  <a:pt x="395859" y="2727033"/>
                </a:lnTo>
                <a:lnTo>
                  <a:pt x="2815806" y="2090953"/>
                </a:lnTo>
                <a:lnTo>
                  <a:pt x="2825496" y="2127758"/>
                </a:lnTo>
                <a:lnTo>
                  <a:pt x="2914853" y="2049272"/>
                </a:lnTo>
                <a:lnTo>
                  <a:pt x="2921508" y="2043430"/>
                </a:lnTo>
                <a:close/>
              </a:path>
              <a:path w="4444365" h="3002279">
                <a:moveTo>
                  <a:pt x="4051173" y="2554630"/>
                </a:moveTo>
                <a:lnTo>
                  <a:pt x="4046982" y="2516759"/>
                </a:lnTo>
                <a:lnTo>
                  <a:pt x="377571" y="2926346"/>
                </a:lnTo>
                <a:lnTo>
                  <a:pt x="373380" y="2888488"/>
                </a:lnTo>
                <a:lnTo>
                  <a:pt x="266065" y="2957969"/>
                </a:lnTo>
                <a:lnTo>
                  <a:pt x="385953" y="3002089"/>
                </a:lnTo>
                <a:lnTo>
                  <a:pt x="381990" y="2966339"/>
                </a:lnTo>
                <a:lnTo>
                  <a:pt x="381762" y="2964218"/>
                </a:lnTo>
                <a:lnTo>
                  <a:pt x="4051173" y="2554630"/>
                </a:lnTo>
                <a:close/>
              </a:path>
              <a:path w="4444365" h="3002279">
                <a:moveTo>
                  <a:pt x="4174363" y="2283079"/>
                </a:moveTo>
                <a:lnTo>
                  <a:pt x="4165320" y="2274697"/>
                </a:lnTo>
                <a:lnTo>
                  <a:pt x="4080764" y="2196211"/>
                </a:lnTo>
                <a:lnTo>
                  <a:pt x="4070045" y="2232799"/>
                </a:lnTo>
                <a:lnTo>
                  <a:pt x="3360547" y="2025142"/>
                </a:lnTo>
                <a:lnTo>
                  <a:pt x="3349879" y="2061718"/>
                </a:lnTo>
                <a:lnTo>
                  <a:pt x="4059339" y="2269363"/>
                </a:lnTo>
                <a:lnTo>
                  <a:pt x="4048633" y="2305939"/>
                </a:lnTo>
                <a:lnTo>
                  <a:pt x="4174363" y="2283079"/>
                </a:lnTo>
                <a:close/>
              </a:path>
              <a:path w="4444365" h="3002279">
                <a:moveTo>
                  <a:pt x="4444365" y="2079244"/>
                </a:moveTo>
                <a:lnTo>
                  <a:pt x="4406227" y="2080348"/>
                </a:lnTo>
                <a:lnTo>
                  <a:pt x="4358767" y="419862"/>
                </a:lnTo>
                <a:lnTo>
                  <a:pt x="4320667" y="420878"/>
                </a:lnTo>
                <a:lnTo>
                  <a:pt x="4368241" y="2081453"/>
                </a:lnTo>
                <a:lnTo>
                  <a:pt x="4330065" y="2082546"/>
                </a:lnTo>
                <a:lnTo>
                  <a:pt x="4390517" y="2195195"/>
                </a:lnTo>
                <a:lnTo>
                  <a:pt x="4434446" y="2100580"/>
                </a:lnTo>
                <a:lnTo>
                  <a:pt x="4444365" y="2079244"/>
                </a:lnTo>
                <a:close/>
              </a:path>
            </a:pathLst>
          </a:custGeom>
          <a:solidFill>
            <a:srgbClr val="4045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75381" y="2533903"/>
            <a:ext cx="3723004" cy="1792605"/>
          </a:xfrm>
          <a:custGeom>
            <a:avLst/>
            <a:gdLst/>
            <a:ahLst/>
            <a:cxnLst/>
            <a:rect l="l" t="t" r="r" b="b"/>
            <a:pathLst>
              <a:path w="3723004" h="1792604">
                <a:moveTo>
                  <a:pt x="967613" y="1774063"/>
                </a:moveTo>
                <a:lnTo>
                  <a:pt x="955040" y="1710436"/>
                </a:lnTo>
                <a:lnTo>
                  <a:pt x="942848" y="1648714"/>
                </a:lnTo>
                <a:lnTo>
                  <a:pt x="912622" y="1672107"/>
                </a:lnTo>
                <a:lnTo>
                  <a:pt x="30226" y="532130"/>
                </a:lnTo>
                <a:lnTo>
                  <a:pt x="0" y="555498"/>
                </a:lnTo>
                <a:lnTo>
                  <a:pt x="882548" y="1695386"/>
                </a:lnTo>
                <a:lnTo>
                  <a:pt x="852424" y="1718691"/>
                </a:lnTo>
                <a:lnTo>
                  <a:pt x="967613" y="1774063"/>
                </a:lnTo>
                <a:close/>
              </a:path>
              <a:path w="3723004" h="1792604">
                <a:moveTo>
                  <a:pt x="1795780" y="944626"/>
                </a:moveTo>
                <a:lnTo>
                  <a:pt x="1780438" y="927608"/>
                </a:lnTo>
                <a:lnTo>
                  <a:pt x="1710309" y="849757"/>
                </a:lnTo>
                <a:lnTo>
                  <a:pt x="1696377" y="885215"/>
                </a:lnTo>
                <a:lnTo>
                  <a:pt x="148590" y="277622"/>
                </a:lnTo>
                <a:lnTo>
                  <a:pt x="134620" y="313182"/>
                </a:lnTo>
                <a:lnTo>
                  <a:pt x="1682457" y="920673"/>
                </a:lnTo>
                <a:lnTo>
                  <a:pt x="1668526" y="956183"/>
                </a:lnTo>
                <a:lnTo>
                  <a:pt x="1795780" y="944626"/>
                </a:lnTo>
                <a:close/>
              </a:path>
              <a:path w="3723004" h="1792604">
                <a:moveTo>
                  <a:pt x="3592195" y="714502"/>
                </a:moveTo>
                <a:lnTo>
                  <a:pt x="3468738" y="681736"/>
                </a:lnTo>
                <a:lnTo>
                  <a:pt x="3476447" y="719010"/>
                </a:lnTo>
                <a:lnTo>
                  <a:pt x="2475611" y="926084"/>
                </a:lnTo>
                <a:lnTo>
                  <a:pt x="2483231" y="963295"/>
                </a:lnTo>
                <a:lnTo>
                  <a:pt x="3484156" y="756335"/>
                </a:lnTo>
                <a:lnTo>
                  <a:pt x="3491865" y="793623"/>
                </a:lnTo>
                <a:lnTo>
                  <a:pt x="3591382" y="715137"/>
                </a:lnTo>
                <a:lnTo>
                  <a:pt x="3592195" y="714502"/>
                </a:lnTo>
                <a:close/>
              </a:path>
              <a:path w="3723004" h="1792604">
                <a:moveTo>
                  <a:pt x="3719830" y="962914"/>
                </a:moveTo>
                <a:lnTo>
                  <a:pt x="3593084" y="946658"/>
                </a:lnTo>
                <a:lnTo>
                  <a:pt x="3605644" y="982637"/>
                </a:lnTo>
                <a:lnTo>
                  <a:pt x="1392555" y="1756156"/>
                </a:lnTo>
                <a:lnTo>
                  <a:pt x="1405128" y="1792097"/>
                </a:lnTo>
                <a:lnTo>
                  <a:pt x="3618204" y="1018590"/>
                </a:lnTo>
                <a:lnTo>
                  <a:pt x="3630803" y="1054608"/>
                </a:lnTo>
                <a:lnTo>
                  <a:pt x="3706749" y="976376"/>
                </a:lnTo>
                <a:lnTo>
                  <a:pt x="3719830" y="962914"/>
                </a:lnTo>
                <a:close/>
              </a:path>
              <a:path w="3723004" h="1792604">
                <a:moveTo>
                  <a:pt x="3722497" y="444119"/>
                </a:moveTo>
                <a:lnTo>
                  <a:pt x="130848" y="37833"/>
                </a:lnTo>
                <a:lnTo>
                  <a:pt x="131089" y="35687"/>
                </a:lnTo>
                <a:lnTo>
                  <a:pt x="135128" y="0"/>
                </a:lnTo>
                <a:lnTo>
                  <a:pt x="15113" y="43942"/>
                </a:lnTo>
                <a:lnTo>
                  <a:pt x="122301" y="113538"/>
                </a:lnTo>
                <a:lnTo>
                  <a:pt x="126568" y="75692"/>
                </a:lnTo>
                <a:lnTo>
                  <a:pt x="3718179" y="481965"/>
                </a:lnTo>
                <a:lnTo>
                  <a:pt x="3722497" y="444119"/>
                </a:lnTo>
                <a:close/>
              </a:path>
            </a:pathLst>
          </a:custGeom>
          <a:solidFill>
            <a:srgbClr val="4045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40739" y="132746"/>
            <a:ext cx="1296035" cy="917575"/>
          </a:xfrm>
          <a:custGeom>
            <a:avLst/>
            <a:gdLst/>
            <a:ahLst/>
            <a:cxnLst/>
            <a:rect l="l" t="t" r="r" b="b"/>
            <a:pathLst>
              <a:path w="1296035" h="917575">
                <a:moveTo>
                  <a:pt x="1261905" y="594791"/>
                </a:moveTo>
                <a:lnTo>
                  <a:pt x="1267699" y="568098"/>
                </a:lnTo>
                <a:lnTo>
                  <a:pt x="1270454" y="568806"/>
                </a:lnTo>
                <a:lnTo>
                  <a:pt x="1273630" y="571566"/>
                </a:lnTo>
                <a:lnTo>
                  <a:pt x="1276806" y="574325"/>
                </a:lnTo>
                <a:lnTo>
                  <a:pt x="1264996" y="613557"/>
                </a:lnTo>
                <a:lnTo>
                  <a:pt x="1224705" y="655720"/>
                </a:lnTo>
                <a:lnTo>
                  <a:pt x="1178332" y="694876"/>
                </a:lnTo>
                <a:lnTo>
                  <a:pt x="1114838" y="739636"/>
                </a:lnTo>
                <a:lnTo>
                  <a:pt x="1076226" y="762851"/>
                </a:lnTo>
                <a:lnTo>
                  <a:pt x="1033036" y="786624"/>
                </a:lnTo>
                <a:lnTo>
                  <a:pt x="986765" y="809716"/>
                </a:lnTo>
                <a:lnTo>
                  <a:pt x="938905" y="830889"/>
                </a:lnTo>
                <a:lnTo>
                  <a:pt x="889457" y="850145"/>
                </a:lnTo>
                <a:lnTo>
                  <a:pt x="838422" y="867482"/>
                </a:lnTo>
                <a:lnTo>
                  <a:pt x="786950" y="882455"/>
                </a:lnTo>
                <a:lnTo>
                  <a:pt x="736198" y="894618"/>
                </a:lnTo>
                <a:lnTo>
                  <a:pt x="686164" y="903971"/>
                </a:lnTo>
                <a:lnTo>
                  <a:pt x="636848" y="910514"/>
                </a:lnTo>
                <a:lnTo>
                  <a:pt x="588529" y="914691"/>
                </a:lnTo>
                <a:lnTo>
                  <a:pt x="541485" y="916945"/>
                </a:lnTo>
                <a:lnTo>
                  <a:pt x="495716" y="917276"/>
                </a:lnTo>
                <a:lnTo>
                  <a:pt x="451221" y="915686"/>
                </a:lnTo>
                <a:lnTo>
                  <a:pt x="407712" y="912203"/>
                </a:lnTo>
                <a:lnTo>
                  <a:pt x="364900" y="906860"/>
                </a:lnTo>
                <a:lnTo>
                  <a:pt x="322785" y="899655"/>
                </a:lnTo>
                <a:lnTo>
                  <a:pt x="281368" y="890590"/>
                </a:lnTo>
                <a:lnTo>
                  <a:pt x="241614" y="879623"/>
                </a:lnTo>
                <a:lnTo>
                  <a:pt x="204490" y="866713"/>
                </a:lnTo>
                <a:lnTo>
                  <a:pt x="138128" y="835064"/>
                </a:lnTo>
                <a:lnTo>
                  <a:pt x="83646" y="794922"/>
                </a:lnTo>
                <a:lnTo>
                  <a:pt x="42407" y="745564"/>
                </a:lnTo>
                <a:lnTo>
                  <a:pt x="14765" y="687720"/>
                </a:lnTo>
                <a:lnTo>
                  <a:pt x="1072" y="622116"/>
                </a:lnTo>
                <a:lnTo>
                  <a:pt x="0" y="586711"/>
                </a:lnTo>
                <a:lnTo>
                  <a:pt x="3499" y="549980"/>
                </a:lnTo>
                <a:lnTo>
                  <a:pt x="11571" y="511922"/>
                </a:lnTo>
                <a:lnTo>
                  <a:pt x="24215" y="472537"/>
                </a:lnTo>
                <a:lnTo>
                  <a:pt x="41016" y="432768"/>
                </a:lnTo>
                <a:lnTo>
                  <a:pt x="61557" y="393558"/>
                </a:lnTo>
                <a:lnTo>
                  <a:pt x="85838" y="354908"/>
                </a:lnTo>
                <a:lnTo>
                  <a:pt x="113860" y="316817"/>
                </a:lnTo>
                <a:lnTo>
                  <a:pt x="145679" y="279270"/>
                </a:lnTo>
                <a:lnTo>
                  <a:pt x="181354" y="242255"/>
                </a:lnTo>
                <a:lnTo>
                  <a:pt x="220886" y="205770"/>
                </a:lnTo>
                <a:lnTo>
                  <a:pt x="264273" y="169816"/>
                </a:lnTo>
                <a:lnTo>
                  <a:pt x="310415" y="135738"/>
                </a:lnTo>
                <a:lnTo>
                  <a:pt x="358208" y="104880"/>
                </a:lnTo>
                <a:lnTo>
                  <a:pt x="407653" y="77243"/>
                </a:lnTo>
                <a:lnTo>
                  <a:pt x="458749" y="52827"/>
                </a:lnTo>
                <a:lnTo>
                  <a:pt x="510139" y="32479"/>
                </a:lnTo>
                <a:lnTo>
                  <a:pt x="560465" y="17045"/>
                </a:lnTo>
                <a:lnTo>
                  <a:pt x="609725" y="6524"/>
                </a:lnTo>
                <a:lnTo>
                  <a:pt x="657920" y="919"/>
                </a:lnTo>
                <a:lnTo>
                  <a:pt x="705169" y="0"/>
                </a:lnTo>
                <a:lnTo>
                  <a:pt x="751587" y="3540"/>
                </a:lnTo>
                <a:lnTo>
                  <a:pt x="797175" y="11540"/>
                </a:lnTo>
                <a:lnTo>
                  <a:pt x="841934" y="23999"/>
                </a:lnTo>
                <a:lnTo>
                  <a:pt x="885616" y="39570"/>
                </a:lnTo>
                <a:lnTo>
                  <a:pt x="927976" y="56902"/>
                </a:lnTo>
                <a:lnTo>
                  <a:pt x="969014" y="75996"/>
                </a:lnTo>
                <a:lnTo>
                  <a:pt x="1008730" y="96851"/>
                </a:lnTo>
                <a:lnTo>
                  <a:pt x="1046828" y="118856"/>
                </a:lnTo>
                <a:lnTo>
                  <a:pt x="1083013" y="141396"/>
                </a:lnTo>
                <a:lnTo>
                  <a:pt x="1117283" y="164472"/>
                </a:lnTo>
                <a:lnTo>
                  <a:pt x="1149639" y="188084"/>
                </a:lnTo>
                <a:lnTo>
                  <a:pt x="1179360" y="211990"/>
                </a:lnTo>
                <a:lnTo>
                  <a:pt x="1228732" y="259963"/>
                </a:lnTo>
                <a:lnTo>
                  <a:pt x="1264659" y="308381"/>
                </a:lnTo>
                <a:lnTo>
                  <a:pt x="1287033" y="358625"/>
                </a:lnTo>
                <a:lnTo>
                  <a:pt x="1295840" y="411406"/>
                </a:lnTo>
                <a:lnTo>
                  <a:pt x="1295161" y="439770"/>
                </a:lnTo>
                <a:lnTo>
                  <a:pt x="1283642" y="500925"/>
                </a:lnTo>
                <a:lnTo>
                  <a:pt x="1262432" y="558109"/>
                </a:lnTo>
                <a:lnTo>
                  <a:pt x="1245800" y="594968"/>
                </a:lnTo>
                <a:lnTo>
                  <a:pt x="1225148" y="637339"/>
                </a:lnTo>
                <a:lnTo>
                  <a:pt x="1200478" y="685221"/>
                </a:lnTo>
                <a:lnTo>
                  <a:pt x="1171789" y="738614"/>
                </a:lnTo>
                <a:lnTo>
                  <a:pt x="1139082" y="797519"/>
                </a:lnTo>
                <a:lnTo>
                  <a:pt x="1102356" y="861935"/>
                </a:lnTo>
              </a:path>
            </a:pathLst>
          </a:custGeom>
          <a:ln w="166254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40739" y="1382284"/>
            <a:ext cx="2898775" cy="0"/>
          </a:xfrm>
          <a:custGeom>
            <a:avLst/>
            <a:gdLst/>
            <a:ahLst/>
            <a:cxnLst/>
            <a:rect l="l" t="t" r="r" b="b"/>
            <a:pathLst>
              <a:path w="2898775">
                <a:moveTo>
                  <a:pt x="0" y="0"/>
                </a:moveTo>
                <a:lnTo>
                  <a:pt x="0" y="0"/>
                </a:lnTo>
                <a:lnTo>
                  <a:pt x="2881469" y="0"/>
                </a:lnTo>
                <a:lnTo>
                  <a:pt x="2898723" y="0"/>
                </a:lnTo>
              </a:path>
            </a:pathLst>
          </a:custGeom>
          <a:ln w="166254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19865" y="2212975"/>
            <a:ext cx="2771140" cy="0"/>
          </a:xfrm>
          <a:custGeom>
            <a:avLst/>
            <a:gdLst/>
            <a:ahLst/>
            <a:cxnLst/>
            <a:rect l="l" t="t" r="r" b="b"/>
            <a:pathLst>
              <a:path w="2771140">
                <a:moveTo>
                  <a:pt x="0" y="0"/>
                </a:moveTo>
                <a:lnTo>
                  <a:pt x="0" y="0"/>
                </a:lnTo>
                <a:lnTo>
                  <a:pt x="2753230" y="0"/>
                </a:lnTo>
                <a:lnTo>
                  <a:pt x="2770546" y="0"/>
                </a:lnTo>
              </a:path>
            </a:pathLst>
          </a:custGeom>
          <a:ln w="166254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961" y="219810"/>
            <a:ext cx="48323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Strong</a:t>
            </a:r>
            <a:r>
              <a:rPr sz="4400" spc="-45" dirty="0"/>
              <a:t> </a:t>
            </a:r>
            <a:r>
              <a:rPr sz="4400" dirty="0"/>
              <a:t>Connectivity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bject 94"/>
          <p:cNvSpPr/>
          <p:nvPr/>
        </p:nvSpPr>
        <p:spPr>
          <a:xfrm>
            <a:off x="3079912" y="4246012"/>
            <a:ext cx="1173480" cy="885190"/>
          </a:xfrm>
          <a:custGeom>
            <a:avLst/>
            <a:gdLst/>
            <a:ahLst/>
            <a:cxnLst/>
            <a:rect l="l" t="t" r="r" b="b"/>
            <a:pathLst>
              <a:path w="1173479" h="885189">
                <a:moveTo>
                  <a:pt x="698971" y="755595"/>
                </a:moveTo>
                <a:lnTo>
                  <a:pt x="691368" y="757605"/>
                </a:lnTo>
                <a:lnTo>
                  <a:pt x="678774" y="762972"/>
                </a:lnTo>
                <a:lnTo>
                  <a:pt x="661188" y="771696"/>
                </a:lnTo>
                <a:lnTo>
                  <a:pt x="638611" y="783777"/>
                </a:lnTo>
                <a:lnTo>
                  <a:pt x="623593" y="791795"/>
                </a:lnTo>
                <a:lnTo>
                  <a:pt x="572158" y="816677"/>
                </a:lnTo>
                <a:lnTo>
                  <a:pt x="532636" y="831901"/>
                </a:lnTo>
                <a:lnTo>
                  <a:pt x="489036" y="843571"/>
                </a:lnTo>
                <a:lnTo>
                  <a:pt x="440207" y="851592"/>
                </a:lnTo>
                <a:lnTo>
                  <a:pt x="385001" y="855866"/>
                </a:lnTo>
                <a:lnTo>
                  <a:pt x="355706" y="856151"/>
                </a:lnTo>
                <a:lnTo>
                  <a:pt x="326215" y="854606"/>
                </a:lnTo>
                <a:lnTo>
                  <a:pt x="266647" y="846025"/>
                </a:lnTo>
                <a:lnTo>
                  <a:pt x="208186" y="828439"/>
                </a:lnTo>
                <a:lnTo>
                  <a:pt x="152722" y="800164"/>
                </a:lnTo>
                <a:lnTo>
                  <a:pt x="103555" y="761655"/>
                </a:lnTo>
                <a:lnTo>
                  <a:pt x="63984" y="713368"/>
                </a:lnTo>
                <a:lnTo>
                  <a:pt x="34703" y="657952"/>
                </a:lnTo>
                <a:lnTo>
                  <a:pt x="16402" y="598058"/>
                </a:lnTo>
                <a:lnTo>
                  <a:pt x="6040" y="538469"/>
                </a:lnTo>
                <a:lnTo>
                  <a:pt x="574" y="483967"/>
                </a:lnTo>
                <a:lnTo>
                  <a:pt x="0" y="458106"/>
                </a:lnTo>
                <a:lnTo>
                  <a:pt x="1293" y="432481"/>
                </a:lnTo>
                <a:lnTo>
                  <a:pt x="9483" y="381937"/>
                </a:lnTo>
                <a:lnTo>
                  <a:pt x="28909" y="328194"/>
                </a:lnTo>
                <a:lnTo>
                  <a:pt x="63336" y="267112"/>
                </a:lnTo>
                <a:lnTo>
                  <a:pt x="85432" y="235081"/>
                </a:lnTo>
                <a:lnTo>
                  <a:pt x="109793" y="203742"/>
                </a:lnTo>
                <a:lnTo>
                  <a:pt x="136420" y="173095"/>
                </a:lnTo>
                <a:lnTo>
                  <a:pt x="165312" y="143139"/>
                </a:lnTo>
                <a:lnTo>
                  <a:pt x="195450" y="115330"/>
                </a:lnTo>
                <a:lnTo>
                  <a:pt x="225814" y="91125"/>
                </a:lnTo>
                <a:lnTo>
                  <a:pt x="287221" y="53523"/>
                </a:lnTo>
                <a:lnTo>
                  <a:pt x="351588" y="28081"/>
                </a:lnTo>
                <a:lnTo>
                  <a:pt x="420966" y="12546"/>
                </a:lnTo>
                <a:lnTo>
                  <a:pt x="494419" y="4127"/>
                </a:lnTo>
                <a:lnTo>
                  <a:pt x="571014" y="37"/>
                </a:lnTo>
                <a:lnTo>
                  <a:pt x="609829" y="0"/>
                </a:lnTo>
                <a:lnTo>
                  <a:pt x="648107" y="1813"/>
                </a:lnTo>
                <a:lnTo>
                  <a:pt x="723054" y="10995"/>
                </a:lnTo>
                <a:lnTo>
                  <a:pt x="793114" y="25716"/>
                </a:lnTo>
                <a:lnTo>
                  <a:pt x="855542" y="44108"/>
                </a:lnTo>
                <a:lnTo>
                  <a:pt x="911368" y="65617"/>
                </a:lnTo>
                <a:lnTo>
                  <a:pt x="961619" y="89691"/>
                </a:lnTo>
                <a:lnTo>
                  <a:pt x="1005459" y="117061"/>
                </a:lnTo>
                <a:lnTo>
                  <a:pt x="1042048" y="148459"/>
                </a:lnTo>
                <a:lnTo>
                  <a:pt x="1071085" y="182588"/>
                </a:lnTo>
                <a:lnTo>
                  <a:pt x="1092272" y="218151"/>
                </a:lnTo>
                <a:lnTo>
                  <a:pt x="1106300" y="254204"/>
                </a:lnTo>
                <a:lnTo>
                  <a:pt x="1115056" y="307776"/>
                </a:lnTo>
                <a:lnTo>
                  <a:pt x="1114307" y="326320"/>
                </a:lnTo>
                <a:lnTo>
                  <a:pt x="1106978" y="365125"/>
                </a:lnTo>
                <a:lnTo>
                  <a:pt x="1092172" y="406938"/>
                </a:lnTo>
                <a:lnTo>
                  <a:pt x="1070185" y="452480"/>
                </a:lnTo>
                <a:lnTo>
                  <a:pt x="1042368" y="500439"/>
                </a:lnTo>
                <a:lnTo>
                  <a:pt x="1010071" y="549504"/>
                </a:lnTo>
                <a:lnTo>
                  <a:pt x="974731" y="597657"/>
                </a:lnTo>
                <a:lnTo>
                  <a:pt x="937785" y="642882"/>
                </a:lnTo>
                <a:lnTo>
                  <a:pt x="901330" y="684000"/>
                </a:lnTo>
                <a:lnTo>
                  <a:pt x="867464" y="719833"/>
                </a:lnTo>
                <a:lnTo>
                  <a:pt x="836542" y="749924"/>
                </a:lnTo>
                <a:lnTo>
                  <a:pt x="789430" y="788218"/>
                </a:lnTo>
                <a:lnTo>
                  <a:pt x="752217" y="808431"/>
                </a:lnTo>
                <a:lnTo>
                  <a:pt x="734493" y="814240"/>
                </a:lnTo>
              </a:path>
              <a:path w="1173479" h="885189">
                <a:moveTo>
                  <a:pt x="1160068" y="715140"/>
                </a:moveTo>
                <a:lnTo>
                  <a:pt x="1153775" y="713219"/>
                </a:lnTo>
                <a:lnTo>
                  <a:pt x="1146985" y="713800"/>
                </a:lnTo>
                <a:lnTo>
                  <a:pt x="1139700" y="716881"/>
                </a:lnTo>
                <a:lnTo>
                  <a:pt x="1112350" y="746328"/>
                </a:lnTo>
                <a:lnTo>
                  <a:pt x="1091887" y="781240"/>
                </a:lnTo>
                <a:lnTo>
                  <a:pt x="1063553" y="844436"/>
                </a:lnTo>
                <a:lnTo>
                  <a:pt x="1047775" y="885061"/>
                </a:lnTo>
              </a:path>
              <a:path w="1173479" h="885189">
                <a:moveTo>
                  <a:pt x="1172857" y="790909"/>
                </a:moveTo>
                <a:lnTo>
                  <a:pt x="1169441" y="804655"/>
                </a:lnTo>
                <a:lnTo>
                  <a:pt x="1166024" y="818402"/>
                </a:lnTo>
                <a:lnTo>
                  <a:pt x="1162608" y="832149"/>
                </a:lnTo>
                <a:lnTo>
                  <a:pt x="1159191" y="845896"/>
                </a:lnTo>
              </a:path>
            </a:pathLst>
          </a:custGeom>
          <a:ln w="166254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88340" y="1588453"/>
            <a:ext cx="4737735" cy="331851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80"/>
              </a:spcBef>
              <a:buSzPct val="60416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Pick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vertex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v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in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G</a:t>
            </a:r>
            <a:endParaRPr sz="2400" dirty="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SzPct val="60416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Perform</a:t>
            </a:r>
            <a:r>
              <a:rPr sz="24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DFS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from</a:t>
            </a: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v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in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G</a:t>
            </a:r>
            <a:endParaRPr sz="2400" dirty="0">
              <a:latin typeface="Tahoma"/>
              <a:cs typeface="Tahoma"/>
            </a:endParaRPr>
          </a:p>
          <a:p>
            <a:pPr marL="286385" marR="5080" lvl="1" indent="-286385" algn="r">
              <a:lnSpc>
                <a:spcPct val="100000"/>
              </a:lnSpc>
              <a:spcBef>
                <a:spcPts val="484"/>
              </a:spcBef>
              <a:buSzPct val="60000"/>
              <a:buFont typeface="Wingdings"/>
              <a:buChar char=""/>
              <a:tabLst>
                <a:tab pos="286385" algn="l"/>
                <a:tab pos="287020" algn="l"/>
              </a:tabLst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If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 there's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w not</a:t>
            </a:r>
            <a:r>
              <a:rPr sz="20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visited,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print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“no”</a:t>
            </a:r>
            <a:endParaRPr sz="2000" dirty="0">
              <a:latin typeface="Tahoma"/>
              <a:cs typeface="Tahoma"/>
            </a:endParaRPr>
          </a:p>
          <a:p>
            <a:pPr marL="342900" marR="68580" indent="-342900" algn="r">
              <a:lnSpc>
                <a:spcPct val="100000"/>
              </a:lnSpc>
              <a:spcBef>
                <a:spcPts val="575"/>
              </a:spcBef>
              <a:buSzPct val="60416"/>
              <a:buFont typeface="Wingdings"/>
              <a:buChar char=""/>
              <a:tabLst>
                <a:tab pos="342900" algn="l"/>
                <a:tab pos="356235" algn="l"/>
              </a:tabLst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Let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G'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be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G</a:t>
            </a: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with edges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reversed</a:t>
            </a:r>
            <a:endParaRPr sz="2400" dirty="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SzPct val="60416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Perform</a:t>
            </a:r>
            <a:r>
              <a:rPr sz="24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DFS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from</a:t>
            </a: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v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in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G'</a:t>
            </a:r>
            <a:endParaRPr sz="2400" dirty="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SzPct val="60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If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there's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w not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visited,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print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“no”</a:t>
            </a:r>
            <a:endParaRPr sz="2000" dirty="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SzPct val="60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Else,</a:t>
            </a:r>
            <a:r>
              <a:rPr sz="20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print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“yes”</a:t>
            </a:r>
            <a:endParaRPr sz="2000" dirty="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SzPct val="60416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Running</a:t>
            </a:r>
            <a:r>
              <a:rPr sz="2400" spc="-5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time:</a:t>
            </a:r>
            <a:r>
              <a:rPr sz="2400" spc="-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O(n+m)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168351"/>
            <a:ext cx="8083168" cy="15818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Strong Connectivity </a:t>
            </a:r>
            <a:r>
              <a:rPr spc="-123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95" name="object 9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9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736716" y="2103882"/>
            <a:ext cx="335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G: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19064" y="4528185"/>
            <a:ext cx="400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G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'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214871" y="1955292"/>
            <a:ext cx="361315" cy="341630"/>
            <a:chOff x="6214871" y="1955292"/>
            <a:chExt cx="361315" cy="341630"/>
          </a:xfrm>
        </p:grpSpPr>
        <p:sp>
          <p:nvSpPr>
            <p:cNvPr id="21" name="object 21"/>
            <p:cNvSpPr/>
            <p:nvPr/>
          </p:nvSpPr>
          <p:spPr>
            <a:xfrm>
              <a:off x="6233921" y="1974342"/>
              <a:ext cx="323215" cy="303530"/>
            </a:xfrm>
            <a:custGeom>
              <a:avLst/>
              <a:gdLst/>
              <a:ahLst/>
              <a:cxnLst/>
              <a:rect l="l" t="t" r="r" b="b"/>
              <a:pathLst>
                <a:path w="323215" h="303530">
                  <a:moveTo>
                    <a:pt x="161543" y="0"/>
                  </a:moveTo>
                  <a:lnTo>
                    <a:pt x="110459" y="7735"/>
                  </a:lnTo>
                  <a:lnTo>
                    <a:pt x="66111" y="29272"/>
                  </a:lnTo>
                  <a:lnTo>
                    <a:pt x="31150" y="62106"/>
                  </a:lnTo>
                  <a:lnTo>
                    <a:pt x="8229" y="103729"/>
                  </a:lnTo>
                  <a:lnTo>
                    <a:pt x="0" y="151637"/>
                  </a:lnTo>
                  <a:lnTo>
                    <a:pt x="8229" y="199546"/>
                  </a:lnTo>
                  <a:lnTo>
                    <a:pt x="31150" y="241169"/>
                  </a:lnTo>
                  <a:lnTo>
                    <a:pt x="66111" y="274003"/>
                  </a:lnTo>
                  <a:lnTo>
                    <a:pt x="110459" y="295540"/>
                  </a:lnTo>
                  <a:lnTo>
                    <a:pt x="161543" y="303275"/>
                  </a:lnTo>
                  <a:lnTo>
                    <a:pt x="212628" y="295540"/>
                  </a:lnTo>
                  <a:lnTo>
                    <a:pt x="256976" y="274003"/>
                  </a:lnTo>
                  <a:lnTo>
                    <a:pt x="291937" y="241169"/>
                  </a:lnTo>
                  <a:lnTo>
                    <a:pt x="314858" y="199546"/>
                  </a:lnTo>
                  <a:lnTo>
                    <a:pt x="323087" y="151637"/>
                  </a:lnTo>
                  <a:lnTo>
                    <a:pt x="314858" y="103729"/>
                  </a:lnTo>
                  <a:lnTo>
                    <a:pt x="291937" y="62106"/>
                  </a:lnTo>
                  <a:lnTo>
                    <a:pt x="256976" y="29272"/>
                  </a:lnTo>
                  <a:lnTo>
                    <a:pt x="212628" y="7735"/>
                  </a:lnTo>
                  <a:lnTo>
                    <a:pt x="1615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33921" y="1974342"/>
              <a:ext cx="323215" cy="303530"/>
            </a:xfrm>
            <a:custGeom>
              <a:avLst/>
              <a:gdLst/>
              <a:ahLst/>
              <a:cxnLst/>
              <a:rect l="l" t="t" r="r" b="b"/>
              <a:pathLst>
                <a:path w="323215" h="303530">
                  <a:moveTo>
                    <a:pt x="0" y="151638"/>
                  </a:moveTo>
                  <a:lnTo>
                    <a:pt x="8229" y="103729"/>
                  </a:lnTo>
                  <a:lnTo>
                    <a:pt x="31150" y="62106"/>
                  </a:lnTo>
                  <a:lnTo>
                    <a:pt x="66111" y="29273"/>
                  </a:lnTo>
                  <a:lnTo>
                    <a:pt x="110459" y="7736"/>
                  </a:lnTo>
                  <a:lnTo>
                    <a:pt x="161543" y="0"/>
                  </a:lnTo>
                  <a:lnTo>
                    <a:pt x="212628" y="7736"/>
                  </a:lnTo>
                  <a:lnTo>
                    <a:pt x="256976" y="29273"/>
                  </a:lnTo>
                  <a:lnTo>
                    <a:pt x="291937" y="62106"/>
                  </a:lnTo>
                  <a:lnTo>
                    <a:pt x="314858" y="103729"/>
                  </a:lnTo>
                  <a:lnTo>
                    <a:pt x="323087" y="151638"/>
                  </a:lnTo>
                  <a:lnTo>
                    <a:pt x="314858" y="199546"/>
                  </a:lnTo>
                  <a:lnTo>
                    <a:pt x="291937" y="241170"/>
                  </a:lnTo>
                  <a:lnTo>
                    <a:pt x="256976" y="274003"/>
                  </a:lnTo>
                  <a:lnTo>
                    <a:pt x="212628" y="295540"/>
                  </a:lnTo>
                  <a:lnTo>
                    <a:pt x="161543" y="303276"/>
                  </a:lnTo>
                  <a:lnTo>
                    <a:pt x="110459" y="295540"/>
                  </a:lnTo>
                  <a:lnTo>
                    <a:pt x="66111" y="274003"/>
                  </a:lnTo>
                  <a:lnTo>
                    <a:pt x="31150" y="241170"/>
                  </a:lnTo>
                  <a:lnTo>
                    <a:pt x="8229" y="199546"/>
                  </a:lnTo>
                  <a:lnTo>
                    <a:pt x="0" y="151638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336919" y="2004441"/>
            <a:ext cx="1193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946392" y="2827020"/>
            <a:ext cx="361315" cy="341630"/>
            <a:chOff x="6946392" y="2827020"/>
            <a:chExt cx="361315" cy="341630"/>
          </a:xfrm>
        </p:grpSpPr>
        <p:sp>
          <p:nvSpPr>
            <p:cNvPr id="25" name="object 25"/>
            <p:cNvSpPr/>
            <p:nvPr/>
          </p:nvSpPr>
          <p:spPr>
            <a:xfrm>
              <a:off x="6965442" y="2846070"/>
              <a:ext cx="323215" cy="303530"/>
            </a:xfrm>
            <a:custGeom>
              <a:avLst/>
              <a:gdLst/>
              <a:ahLst/>
              <a:cxnLst/>
              <a:rect l="l" t="t" r="r" b="b"/>
              <a:pathLst>
                <a:path w="323215" h="303530">
                  <a:moveTo>
                    <a:pt x="161543" y="0"/>
                  </a:moveTo>
                  <a:lnTo>
                    <a:pt x="110459" y="7735"/>
                  </a:lnTo>
                  <a:lnTo>
                    <a:pt x="66111" y="29272"/>
                  </a:lnTo>
                  <a:lnTo>
                    <a:pt x="31150" y="62106"/>
                  </a:lnTo>
                  <a:lnTo>
                    <a:pt x="8229" y="103729"/>
                  </a:lnTo>
                  <a:lnTo>
                    <a:pt x="0" y="151637"/>
                  </a:lnTo>
                  <a:lnTo>
                    <a:pt x="8229" y="199546"/>
                  </a:lnTo>
                  <a:lnTo>
                    <a:pt x="31150" y="241169"/>
                  </a:lnTo>
                  <a:lnTo>
                    <a:pt x="66111" y="274003"/>
                  </a:lnTo>
                  <a:lnTo>
                    <a:pt x="110459" y="295540"/>
                  </a:lnTo>
                  <a:lnTo>
                    <a:pt x="161543" y="303275"/>
                  </a:lnTo>
                  <a:lnTo>
                    <a:pt x="212628" y="295540"/>
                  </a:lnTo>
                  <a:lnTo>
                    <a:pt x="256976" y="274003"/>
                  </a:lnTo>
                  <a:lnTo>
                    <a:pt x="291937" y="241169"/>
                  </a:lnTo>
                  <a:lnTo>
                    <a:pt x="314858" y="199546"/>
                  </a:lnTo>
                  <a:lnTo>
                    <a:pt x="323087" y="151637"/>
                  </a:lnTo>
                  <a:lnTo>
                    <a:pt x="314858" y="103729"/>
                  </a:lnTo>
                  <a:lnTo>
                    <a:pt x="291937" y="62106"/>
                  </a:lnTo>
                  <a:lnTo>
                    <a:pt x="256976" y="29272"/>
                  </a:lnTo>
                  <a:lnTo>
                    <a:pt x="212628" y="7735"/>
                  </a:lnTo>
                  <a:lnTo>
                    <a:pt x="1615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65442" y="2846070"/>
              <a:ext cx="323215" cy="303530"/>
            </a:xfrm>
            <a:custGeom>
              <a:avLst/>
              <a:gdLst/>
              <a:ahLst/>
              <a:cxnLst/>
              <a:rect l="l" t="t" r="r" b="b"/>
              <a:pathLst>
                <a:path w="323215" h="303530">
                  <a:moveTo>
                    <a:pt x="0" y="151638"/>
                  </a:moveTo>
                  <a:lnTo>
                    <a:pt x="8229" y="103729"/>
                  </a:lnTo>
                  <a:lnTo>
                    <a:pt x="31150" y="62106"/>
                  </a:lnTo>
                  <a:lnTo>
                    <a:pt x="66111" y="29273"/>
                  </a:lnTo>
                  <a:lnTo>
                    <a:pt x="110459" y="7736"/>
                  </a:lnTo>
                  <a:lnTo>
                    <a:pt x="161543" y="0"/>
                  </a:lnTo>
                  <a:lnTo>
                    <a:pt x="212628" y="7736"/>
                  </a:lnTo>
                  <a:lnTo>
                    <a:pt x="256976" y="29273"/>
                  </a:lnTo>
                  <a:lnTo>
                    <a:pt x="291937" y="62106"/>
                  </a:lnTo>
                  <a:lnTo>
                    <a:pt x="314858" y="103729"/>
                  </a:lnTo>
                  <a:lnTo>
                    <a:pt x="323087" y="151638"/>
                  </a:lnTo>
                  <a:lnTo>
                    <a:pt x="314858" y="199546"/>
                  </a:lnTo>
                  <a:lnTo>
                    <a:pt x="291937" y="241170"/>
                  </a:lnTo>
                  <a:lnTo>
                    <a:pt x="256976" y="274003"/>
                  </a:lnTo>
                  <a:lnTo>
                    <a:pt x="212628" y="295540"/>
                  </a:lnTo>
                  <a:lnTo>
                    <a:pt x="161543" y="303276"/>
                  </a:lnTo>
                  <a:lnTo>
                    <a:pt x="110459" y="295540"/>
                  </a:lnTo>
                  <a:lnTo>
                    <a:pt x="66111" y="274003"/>
                  </a:lnTo>
                  <a:lnTo>
                    <a:pt x="31150" y="241170"/>
                  </a:lnTo>
                  <a:lnTo>
                    <a:pt x="8229" y="199546"/>
                  </a:lnTo>
                  <a:lnTo>
                    <a:pt x="0" y="151638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065644" y="2876169"/>
            <a:ext cx="124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d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450835" y="2281427"/>
            <a:ext cx="363220" cy="341630"/>
            <a:chOff x="7450835" y="2281427"/>
            <a:chExt cx="363220" cy="341630"/>
          </a:xfrm>
        </p:grpSpPr>
        <p:sp>
          <p:nvSpPr>
            <p:cNvPr id="29" name="object 29"/>
            <p:cNvSpPr/>
            <p:nvPr/>
          </p:nvSpPr>
          <p:spPr>
            <a:xfrm>
              <a:off x="7469885" y="2300477"/>
              <a:ext cx="325120" cy="303530"/>
            </a:xfrm>
            <a:custGeom>
              <a:avLst/>
              <a:gdLst/>
              <a:ahLst/>
              <a:cxnLst/>
              <a:rect l="l" t="t" r="r" b="b"/>
              <a:pathLst>
                <a:path w="325120" h="303530">
                  <a:moveTo>
                    <a:pt x="162306" y="0"/>
                  </a:moveTo>
                  <a:lnTo>
                    <a:pt x="110995" y="7735"/>
                  </a:lnTo>
                  <a:lnTo>
                    <a:pt x="66440" y="29272"/>
                  </a:lnTo>
                  <a:lnTo>
                    <a:pt x="31309" y="62106"/>
                  </a:lnTo>
                  <a:lnTo>
                    <a:pt x="8272" y="103729"/>
                  </a:lnTo>
                  <a:lnTo>
                    <a:pt x="0" y="151637"/>
                  </a:lnTo>
                  <a:lnTo>
                    <a:pt x="8272" y="199546"/>
                  </a:lnTo>
                  <a:lnTo>
                    <a:pt x="31309" y="241169"/>
                  </a:lnTo>
                  <a:lnTo>
                    <a:pt x="66440" y="274003"/>
                  </a:lnTo>
                  <a:lnTo>
                    <a:pt x="110995" y="295540"/>
                  </a:lnTo>
                  <a:lnTo>
                    <a:pt x="162306" y="303275"/>
                  </a:lnTo>
                  <a:lnTo>
                    <a:pt x="213616" y="295540"/>
                  </a:lnTo>
                  <a:lnTo>
                    <a:pt x="258171" y="274003"/>
                  </a:lnTo>
                  <a:lnTo>
                    <a:pt x="293302" y="241169"/>
                  </a:lnTo>
                  <a:lnTo>
                    <a:pt x="316339" y="199546"/>
                  </a:lnTo>
                  <a:lnTo>
                    <a:pt x="324612" y="151637"/>
                  </a:lnTo>
                  <a:lnTo>
                    <a:pt x="316339" y="103729"/>
                  </a:lnTo>
                  <a:lnTo>
                    <a:pt x="293302" y="62106"/>
                  </a:lnTo>
                  <a:lnTo>
                    <a:pt x="258171" y="29272"/>
                  </a:lnTo>
                  <a:lnTo>
                    <a:pt x="213616" y="7735"/>
                  </a:lnTo>
                  <a:lnTo>
                    <a:pt x="1623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69885" y="2300477"/>
              <a:ext cx="325120" cy="303530"/>
            </a:xfrm>
            <a:custGeom>
              <a:avLst/>
              <a:gdLst/>
              <a:ahLst/>
              <a:cxnLst/>
              <a:rect l="l" t="t" r="r" b="b"/>
              <a:pathLst>
                <a:path w="325120" h="303530">
                  <a:moveTo>
                    <a:pt x="0" y="151638"/>
                  </a:moveTo>
                  <a:lnTo>
                    <a:pt x="8272" y="103729"/>
                  </a:lnTo>
                  <a:lnTo>
                    <a:pt x="31309" y="62106"/>
                  </a:lnTo>
                  <a:lnTo>
                    <a:pt x="66440" y="29273"/>
                  </a:lnTo>
                  <a:lnTo>
                    <a:pt x="110995" y="7736"/>
                  </a:lnTo>
                  <a:lnTo>
                    <a:pt x="162306" y="0"/>
                  </a:lnTo>
                  <a:lnTo>
                    <a:pt x="213616" y="7736"/>
                  </a:lnTo>
                  <a:lnTo>
                    <a:pt x="258171" y="29273"/>
                  </a:lnTo>
                  <a:lnTo>
                    <a:pt x="293302" y="62106"/>
                  </a:lnTo>
                  <a:lnTo>
                    <a:pt x="316339" y="103729"/>
                  </a:lnTo>
                  <a:lnTo>
                    <a:pt x="324612" y="151638"/>
                  </a:lnTo>
                  <a:lnTo>
                    <a:pt x="316339" y="199546"/>
                  </a:lnTo>
                  <a:lnTo>
                    <a:pt x="293302" y="241170"/>
                  </a:lnTo>
                  <a:lnTo>
                    <a:pt x="258171" y="274003"/>
                  </a:lnTo>
                  <a:lnTo>
                    <a:pt x="213616" y="295540"/>
                  </a:lnTo>
                  <a:lnTo>
                    <a:pt x="162306" y="303276"/>
                  </a:lnTo>
                  <a:lnTo>
                    <a:pt x="110995" y="295540"/>
                  </a:lnTo>
                  <a:lnTo>
                    <a:pt x="66440" y="274003"/>
                  </a:lnTo>
                  <a:lnTo>
                    <a:pt x="31309" y="241170"/>
                  </a:lnTo>
                  <a:lnTo>
                    <a:pt x="8272" y="199546"/>
                  </a:lnTo>
                  <a:lnTo>
                    <a:pt x="0" y="151638"/>
                  </a:lnTo>
                  <a:close/>
                </a:path>
              </a:pathLst>
            </a:custGeom>
            <a:ln w="38099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578343" y="2331466"/>
            <a:ext cx="1079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c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429243" y="3401567"/>
            <a:ext cx="361315" cy="341630"/>
            <a:chOff x="8429243" y="3401567"/>
            <a:chExt cx="361315" cy="341630"/>
          </a:xfrm>
        </p:grpSpPr>
        <p:sp>
          <p:nvSpPr>
            <p:cNvPr id="33" name="object 33"/>
            <p:cNvSpPr/>
            <p:nvPr/>
          </p:nvSpPr>
          <p:spPr>
            <a:xfrm>
              <a:off x="8448293" y="3420617"/>
              <a:ext cx="323215" cy="303530"/>
            </a:xfrm>
            <a:custGeom>
              <a:avLst/>
              <a:gdLst/>
              <a:ahLst/>
              <a:cxnLst/>
              <a:rect l="l" t="t" r="r" b="b"/>
              <a:pathLst>
                <a:path w="323215" h="303529">
                  <a:moveTo>
                    <a:pt x="161544" y="0"/>
                  </a:moveTo>
                  <a:lnTo>
                    <a:pt x="110459" y="7735"/>
                  </a:lnTo>
                  <a:lnTo>
                    <a:pt x="66111" y="29272"/>
                  </a:lnTo>
                  <a:lnTo>
                    <a:pt x="31150" y="62106"/>
                  </a:lnTo>
                  <a:lnTo>
                    <a:pt x="8229" y="103729"/>
                  </a:lnTo>
                  <a:lnTo>
                    <a:pt x="0" y="151637"/>
                  </a:lnTo>
                  <a:lnTo>
                    <a:pt x="8229" y="199546"/>
                  </a:lnTo>
                  <a:lnTo>
                    <a:pt x="31150" y="241169"/>
                  </a:lnTo>
                  <a:lnTo>
                    <a:pt x="66111" y="274003"/>
                  </a:lnTo>
                  <a:lnTo>
                    <a:pt x="110459" y="295540"/>
                  </a:lnTo>
                  <a:lnTo>
                    <a:pt x="161544" y="303276"/>
                  </a:lnTo>
                  <a:lnTo>
                    <a:pt x="212628" y="295540"/>
                  </a:lnTo>
                  <a:lnTo>
                    <a:pt x="256976" y="274003"/>
                  </a:lnTo>
                  <a:lnTo>
                    <a:pt x="291937" y="241169"/>
                  </a:lnTo>
                  <a:lnTo>
                    <a:pt x="314858" y="199546"/>
                  </a:lnTo>
                  <a:lnTo>
                    <a:pt x="323087" y="151637"/>
                  </a:lnTo>
                  <a:lnTo>
                    <a:pt x="314858" y="103729"/>
                  </a:lnTo>
                  <a:lnTo>
                    <a:pt x="291937" y="62106"/>
                  </a:lnTo>
                  <a:lnTo>
                    <a:pt x="256976" y="29272"/>
                  </a:lnTo>
                  <a:lnTo>
                    <a:pt x="212628" y="7735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448293" y="3420617"/>
              <a:ext cx="323215" cy="303530"/>
            </a:xfrm>
            <a:custGeom>
              <a:avLst/>
              <a:gdLst/>
              <a:ahLst/>
              <a:cxnLst/>
              <a:rect l="l" t="t" r="r" b="b"/>
              <a:pathLst>
                <a:path w="323215" h="303529">
                  <a:moveTo>
                    <a:pt x="0" y="151638"/>
                  </a:moveTo>
                  <a:lnTo>
                    <a:pt x="8229" y="103729"/>
                  </a:lnTo>
                  <a:lnTo>
                    <a:pt x="31150" y="62106"/>
                  </a:lnTo>
                  <a:lnTo>
                    <a:pt x="66111" y="29273"/>
                  </a:lnTo>
                  <a:lnTo>
                    <a:pt x="110459" y="7736"/>
                  </a:lnTo>
                  <a:lnTo>
                    <a:pt x="161544" y="0"/>
                  </a:lnTo>
                  <a:lnTo>
                    <a:pt x="212628" y="7736"/>
                  </a:lnTo>
                  <a:lnTo>
                    <a:pt x="256976" y="29273"/>
                  </a:lnTo>
                  <a:lnTo>
                    <a:pt x="291937" y="62106"/>
                  </a:lnTo>
                  <a:lnTo>
                    <a:pt x="314858" y="103729"/>
                  </a:lnTo>
                  <a:lnTo>
                    <a:pt x="323087" y="151638"/>
                  </a:lnTo>
                  <a:lnTo>
                    <a:pt x="314858" y="199546"/>
                  </a:lnTo>
                  <a:lnTo>
                    <a:pt x="291937" y="241170"/>
                  </a:lnTo>
                  <a:lnTo>
                    <a:pt x="256976" y="274003"/>
                  </a:lnTo>
                  <a:lnTo>
                    <a:pt x="212628" y="295540"/>
                  </a:lnTo>
                  <a:lnTo>
                    <a:pt x="161544" y="303276"/>
                  </a:lnTo>
                  <a:lnTo>
                    <a:pt x="110459" y="295540"/>
                  </a:lnTo>
                  <a:lnTo>
                    <a:pt x="66111" y="274003"/>
                  </a:lnTo>
                  <a:lnTo>
                    <a:pt x="31150" y="241170"/>
                  </a:lnTo>
                  <a:lnTo>
                    <a:pt x="8229" y="199546"/>
                  </a:lnTo>
                  <a:lnTo>
                    <a:pt x="0" y="151638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548878" y="3451098"/>
            <a:ext cx="124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b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766304" y="3028188"/>
            <a:ext cx="363220" cy="341630"/>
            <a:chOff x="7766304" y="3028188"/>
            <a:chExt cx="363220" cy="341630"/>
          </a:xfrm>
        </p:grpSpPr>
        <p:sp>
          <p:nvSpPr>
            <p:cNvPr id="37" name="object 37"/>
            <p:cNvSpPr/>
            <p:nvPr/>
          </p:nvSpPr>
          <p:spPr>
            <a:xfrm>
              <a:off x="7785354" y="3047238"/>
              <a:ext cx="325120" cy="303530"/>
            </a:xfrm>
            <a:custGeom>
              <a:avLst/>
              <a:gdLst/>
              <a:ahLst/>
              <a:cxnLst/>
              <a:rect l="l" t="t" r="r" b="b"/>
              <a:pathLst>
                <a:path w="325120" h="303529">
                  <a:moveTo>
                    <a:pt x="162305" y="0"/>
                  </a:moveTo>
                  <a:lnTo>
                    <a:pt x="110995" y="7735"/>
                  </a:lnTo>
                  <a:lnTo>
                    <a:pt x="66440" y="29272"/>
                  </a:lnTo>
                  <a:lnTo>
                    <a:pt x="31309" y="62106"/>
                  </a:lnTo>
                  <a:lnTo>
                    <a:pt x="8272" y="103729"/>
                  </a:lnTo>
                  <a:lnTo>
                    <a:pt x="0" y="151637"/>
                  </a:lnTo>
                  <a:lnTo>
                    <a:pt x="8272" y="199546"/>
                  </a:lnTo>
                  <a:lnTo>
                    <a:pt x="31309" y="241169"/>
                  </a:lnTo>
                  <a:lnTo>
                    <a:pt x="66440" y="274003"/>
                  </a:lnTo>
                  <a:lnTo>
                    <a:pt x="110995" y="295540"/>
                  </a:lnTo>
                  <a:lnTo>
                    <a:pt x="162305" y="303275"/>
                  </a:lnTo>
                  <a:lnTo>
                    <a:pt x="213616" y="295540"/>
                  </a:lnTo>
                  <a:lnTo>
                    <a:pt x="258171" y="274003"/>
                  </a:lnTo>
                  <a:lnTo>
                    <a:pt x="293302" y="241169"/>
                  </a:lnTo>
                  <a:lnTo>
                    <a:pt x="316339" y="199546"/>
                  </a:lnTo>
                  <a:lnTo>
                    <a:pt x="324612" y="151637"/>
                  </a:lnTo>
                  <a:lnTo>
                    <a:pt x="316339" y="103729"/>
                  </a:lnTo>
                  <a:lnTo>
                    <a:pt x="293302" y="62106"/>
                  </a:lnTo>
                  <a:lnTo>
                    <a:pt x="258171" y="29272"/>
                  </a:lnTo>
                  <a:lnTo>
                    <a:pt x="213616" y="7735"/>
                  </a:lnTo>
                  <a:lnTo>
                    <a:pt x="1623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785354" y="3047238"/>
              <a:ext cx="325120" cy="303530"/>
            </a:xfrm>
            <a:custGeom>
              <a:avLst/>
              <a:gdLst/>
              <a:ahLst/>
              <a:cxnLst/>
              <a:rect l="l" t="t" r="r" b="b"/>
              <a:pathLst>
                <a:path w="325120" h="303529">
                  <a:moveTo>
                    <a:pt x="0" y="151638"/>
                  </a:moveTo>
                  <a:lnTo>
                    <a:pt x="8272" y="103729"/>
                  </a:lnTo>
                  <a:lnTo>
                    <a:pt x="31309" y="62106"/>
                  </a:lnTo>
                  <a:lnTo>
                    <a:pt x="66440" y="29273"/>
                  </a:lnTo>
                  <a:lnTo>
                    <a:pt x="110995" y="7736"/>
                  </a:lnTo>
                  <a:lnTo>
                    <a:pt x="162305" y="0"/>
                  </a:lnTo>
                  <a:lnTo>
                    <a:pt x="213616" y="7736"/>
                  </a:lnTo>
                  <a:lnTo>
                    <a:pt x="258171" y="29273"/>
                  </a:lnTo>
                  <a:lnTo>
                    <a:pt x="293302" y="62106"/>
                  </a:lnTo>
                  <a:lnTo>
                    <a:pt x="316339" y="103729"/>
                  </a:lnTo>
                  <a:lnTo>
                    <a:pt x="324612" y="151638"/>
                  </a:lnTo>
                  <a:lnTo>
                    <a:pt x="316339" y="199546"/>
                  </a:lnTo>
                  <a:lnTo>
                    <a:pt x="293302" y="241170"/>
                  </a:lnTo>
                  <a:lnTo>
                    <a:pt x="258171" y="274003"/>
                  </a:lnTo>
                  <a:lnTo>
                    <a:pt x="213616" y="295540"/>
                  </a:lnTo>
                  <a:lnTo>
                    <a:pt x="162305" y="303276"/>
                  </a:lnTo>
                  <a:lnTo>
                    <a:pt x="110995" y="295540"/>
                  </a:lnTo>
                  <a:lnTo>
                    <a:pt x="66440" y="274003"/>
                  </a:lnTo>
                  <a:lnTo>
                    <a:pt x="31309" y="241170"/>
                  </a:lnTo>
                  <a:lnTo>
                    <a:pt x="8272" y="199546"/>
                  </a:lnTo>
                  <a:lnTo>
                    <a:pt x="0" y="151638"/>
                  </a:lnTo>
                  <a:close/>
                </a:path>
              </a:pathLst>
            </a:custGeom>
            <a:ln w="38099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888351" y="3077413"/>
            <a:ext cx="12001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132576" y="3488435"/>
            <a:ext cx="363220" cy="341630"/>
            <a:chOff x="6132576" y="3488435"/>
            <a:chExt cx="363220" cy="341630"/>
          </a:xfrm>
        </p:grpSpPr>
        <p:sp>
          <p:nvSpPr>
            <p:cNvPr id="41" name="object 41"/>
            <p:cNvSpPr/>
            <p:nvPr/>
          </p:nvSpPr>
          <p:spPr>
            <a:xfrm>
              <a:off x="6151626" y="3507485"/>
              <a:ext cx="325120" cy="303530"/>
            </a:xfrm>
            <a:custGeom>
              <a:avLst/>
              <a:gdLst/>
              <a:ahLst/>
              <a:cxnLst/>
              <a:rect l="l" t="t" r="r" b="b"/>
              <a:pathLst>
                <a:path w="325120" h="303529">
                  <a:moveTo>
                    <a:pt x="162306" y="0"/>
                  </a:moveTo>
                  <a:lnTo>
                    <a:pt x="110995" y="7735"/>
                  </a:lnTo>
                  <a:lnTo>
                    <a:pt x="66440" y="29272"/>
                  </a:lnTo>
                  <a:lnTo>
                    <a:pt x="31309" y="62106"/>
                  </a:lnTo>
                  <a:lnTo>
                    <a:pt x="8272" y="103729"/>
                  </a:lnTo>
                  <a:lnTo>
                    <a:pt x="0" y="151637"/>
                  </a:lnTo>
                  <a:lnTo>
                    <a:pt x="8272" y="199546"/>
                  </a:lnTo>
                  <a:lnTo>
                    <a:pt x="31309" y="241169"/>
                  </a:lnTo>
                  <a:lnTo>
                    <a:pt x="66440" y="274003"/>
                  </a:lnTo>
                  <a:lnTo>
                    <a:pt x="110995" y="295540"/>
                  </a:lnTo>
                  <a:lnTo>
                    <a:pt x="162306" y="303275"/>
                  </a:lnTo>
                  <a:lnTo>
                    <a:pt x="213616" y="295540"/>
                  </a:lnTo>
                  <a:lnTo>
                    <a:pt x="258171" y="274003"/>
                  </a:lnTo>
                  <a:lnTo>
                    <a:pt x="293302" y="241169"/>
                  </a:lnTo>
                  <a:lnTo>
                    <a:pt x="316339" y="199546"/>
                  </a:lnTo>
                  <a:lnTo>
                    <a:pt x="324612" y="151637"/>
                  </a:lnTo>
                  <a:lnTo>
                    <a:pt x="316339" y="103729"/>
                  </a:lnTo>
                  <a:lnTo>
                    <a:pt x="293302" y="62106"/>
                  </a:lnTo>
                  <a:lnTo>
                    <a:pt x="258171" y="29272"/>
                  </a:lnTo>
                  <a:lnTo>
                    <a:pt x="213616" y="7735"/>
                  </a:lnTo>
                  <a:lnTo>
                    <a:pt x="1623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151626" y="3507485"/>
              <a:ext cx="325120" cy="303530"/>
            </a:xfrm>
            <a:custGeom>
              <a:avLst/>
              <a:gdLst/>
              <a:ahLst/>
              <a:cxnLst/>
              <a:rect l="l" t="t" r="r" b="b"/>
              <a:pathLst>
                <a:path w="325120" h="303529">
                  <a:moveTo>
                    <a:pt x="0" y="151638"/>
                  </a:moveTo>
                  <a:lnTo>
                    <a:pt x="8272" y="103729"/>
                  </a:lnTo>
                  <a:lnTo>
                    <a:pt x="31309" y="62106"/>
                  </a:lnTo>
                  <a:lnTo>
                    <a:pt x="66440" y="29273"/>
                  </a:lnTo>
                  <a:lnTo>
                    <a:pt x="110995" y="7736"/>
                  </a:lnTo>
                  <a:lnTo>
                    <a:pt x="162306" y="0"/>
                  </a:lnTo>
                  <a:lnTo>
                    <a:pt x="213616" y="7736"/>
                  </a:lnTo>
                  <a:lnTo>
                    <a:pt x="258171" y="29273"/>
                  </a:lnTo>
                  <a:lnTo>
                    <a:pt x="293302" y="62106"/>
                  </a:lnTo>
                  <a:lnTo>
                    <a:pt x="316339" y="103729"/>
                  </a:lnTo>
                  <a:lnTo>
                    <a:pt x="324612" y="151638"/>
                  </a:lnTo>
                  <a:lnTo>
                    <a:pt x="316339" y="199546"/>
                  </a:lnTo>
                  <a:lnTo>
                    <a:pt x="293302" y="241170"/>
                  </a:lnTo>
                  <a:lnTo>
                    <a:pt x="258171" y="274003"/>
                  </a:lnTo>
                  <a:lnTo>
                    <a:pt x="213616" y="295540"/>
                  </a:lnTo>
                  <a:lnTo>
                    <a:pt x="162306" y="303276"/>
                  </a:lnTo>
                  <a:lnTo>
                    <a:pt x="110995" y="295540"/>
                  </a:lnTo>
                  <a:lnTo>
                    <a:pt x="66440" y="274003"/>
                  </a:lnTo>
                  <a:lnTo>
                    <a:pt x="31309" y="241170"/>
                  </a:lnTo>
                  <a:lnTo>
                    <a:pt x="8272" y="199546"/>
                  </a:lnTo>
                  <a:lnTo>
                    <a:pt x="0" y="151638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274053" y="3538220"/>
            <a:ext cx="825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f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401811" y="2165604"/>
            <a:ext cx="363220" cy="341630"/>
            <a:chOff x="8401811" y="2165604"/>
            <a:chExt cx="363220" cy="341630"/>
          </a:xfrm>
        </p:grpSpPr>
        <p:sp>
          <p:nvSpPr>
            <p:cNvPr id="45" name="object 45"/>
            <p:cNvSpPr/>
            <p:nvPr/>
          </p:nvSpPr>
          <p:spPr>
            <a:xfrm>
              <a:off x="8420861" y="2184654"/>
              <a:ext cx="325120" cy="303530"/>
            </a:xfrm>
            <a:custGeom>
              <a:avLst/>
              <a:gdLst/>
              <a:ahLst/>
              <a:cxnLst/>
              <a:rect l="l" t="t" r="r" b="b"/>
              <a:pathLst>
                <a:path w="325120" h="303530">
                  <a:moveTo>
                    <a:pt x="162306" y="0"/>
                  </a:moveTo>
                  <a:lnTo>
                    <a:pt x="110995" y="7735"/>
                  </a:lnTo>
                  <a:lnTo>
                    <a:pt x="66440" y="29272"/>
                  </a:lnTo>
                  <a:lnTo>
                    <a:pt x="31309" y="62106"/>
                  </a:lnTo>
                  <a:lnTo>
                    <a:pt x="8272" y="103729"/>
                  </a:lnTo>
                  <a:lnTo>
                    <a:pt x="0" y="151637"/>
                  </a:lnTo>
                  <a:lnTo>
                    <a:pt x="8272" y="199546"/>
                  </a:lnTo>
                  <a:lnTo>
                    <a:pt x="31309" y="241169"/>
                  </a:lnTo>
                  <a:lnTo>
                    <a:pt x="66440" y="274003"/>
                  </a:lnTo>
                  <a:lnTo>
                    <a:pt x="110995" y="295540"/>
                  </a:lnTo>
                  <a:lnTo>
                    <a:pt x="162306" y="303275"/>
                  </a:lnTo>
                  <a:lnTo>
                    <a:pt x="213616" y="295540"/>
                  </a:lnTo>
                  <a:lnTo>
                    <a:pt x="258171" y="274003"/>
                  </a:lnTo>
                  <a:lnTo>
                    <a:pt x="293302" y="241169"/>
                  </a:lnTo>
                  <a:lnTo>
                    <a:pt x="316339" y="199546"/>
                  </a:lnTo>
                  <a:lnTo>
                    <a:pt x="324612" y="151637"/>
                  </a:lnTo>
                  <a:lnTo>
                    <a:pt x="316339" y="103729"/>
                  </a:lnTo>
                  <a:lnTo>
                    <a:pt x="293302" y="62106"/>
                  </a:lnTo>
                  <a:lnTo>
                    <a:pt x="258171" y="29272"/>
                  </a:lnTo>
                  <a:lnTo>
                    <a:pt x="213616" y="7735"/>
                  </a:lnTo>
                  <a:lnTo>
                    <a:pt x="1623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420861" y="2184654"/>
              <a:ext cx="325120" cy="303530"/>
            </a:xfrm>
            <a:custGeom>
              <a:avLst/>
              <a:gdLst/>
              <a:ahLst/>
              <a:cxnLst/>
              <a:rect l="l" t="t" r="r" b="b"/>
              <a:pathLst>
                <a:path w="325120" h="303530">
                  <a:moveTo>
                    <a:pt x="0" y="151638"/>
                  </a:moveTo>
                  <a:lnTo>
                    <a:pt x="8272" y="103729"/>
                  </a:lnTo>
                  <a:lnTo>
                    <a:pt x="31309" y="62106"/>
                  </a:lnTo>
                  <a:lnTo>
                    <a:pt x="66440" y="29273"/>
                  </a:lnTo>
                  <a:lnTo>
                    <a:pt x="110995" y="7736"/>
                  </a:lnTo>
                  <a:lnTo>
                    <a:pt x="162306" y="0"/>
                  </a:lnTo>
                  <a:lnTo>
                    <a:pt x="213616" y="7736"/>
                  </a:lnTo>
                  <a:lnTo>
                    <a:pt x="258171" y="29273"/>
                  </a:lnTo>
                  <a:lnTo>
                    <a:pt x="293302" y="62106"/>
                  </a:lnTo>
                  <a:lnTo>
                    <a:pt x="316339" y="103729"/>
                  </a:lnTo>
                  <a:lnTo>
                    <a:pt x="324612" y="151638"/>
                  </a:lnTo>
                  <a:lnTo>
                    <a:pt x="316339" y="199546"/>
                  </a:lnTo>
                  <a:lnTo>
                    <a:pt x="293302" y="241170"/>
                  </a:lnTo>
                  <a:lnTo>
                    <a:pt x="258171" y="274003"/>
                  </a:lnTo>
                  <a:lnTo>
                    <a:pt x="213616" y="295540"/>
                  </a:lnTo>
                  <a:lnTo>
                    <a:pt x="162306" y="303276"/>
                  </a:lnTo>
                  <a:lnTo>
                    <a:pt x="110995" y="295540"/>
                  </a:lnTo>
                  <a:lnTo>
                    <a:pt x="66440" y="274003"/>
                  </a:lnTo>
                  <a:lnTo>
                    <a:pt x="31309" y="241170"/>
                  </a:lnTo>
                  <a:lnTo>
                    <a:pt x="8272" y="199546"/>
                  </a:lnTo>
                  <a:lnTo>
                    <a:pt x="0" y="151638"/>
                  </a:lnTo>
                  <a:close/>
                </a:path>
              </a:pathLst>
            </a:custGeom>
            <a:ln w="38099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521700" y="2215642"/>
            <a:ext cx="124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281801" y="1969007"/>
            <a:ext cx="2408555" cy="1884045"/>
          </a:xfrm>
          <a:custGeom>
            <a:avLst/>
            <a:gdLst/>
            <a:ahLst/>
            <a:cxnLst/>
            <a:rect l="l" t="t" r="r" b="b"/>
            <a:pathLst>
              <a:path w="2408554" h="1884045">
                <a:moveTo>
                  <a:pt x="123698" y="327533"/>
                </a:moveTo>
                <a:lnTo>
                  <a:pt x="104013" y="326263"/>
                </a:lnTo>
                <a:lnTo>
                  <a:pt x="28155" y="1442453"/>
                </a:lnTo>
                <a:lnTo>
                  <a:pt x="0" y="1440561"/>
                </a:lnTo>
                <a:lnTo>
                  <a:pt x="32893" y="1519047"/>
                </a:lnTo>
                <a:lnTo>
                  <a:pt x="69723" y="1456436"/>
                </a:lnTo>
                <a:lnTo>
                  <a:pt x="76073" y="1445641"/>
                </a:lnTo>
                <a:lnTo>
                  <a:pt x="47967" y="1443774"/>
                </a:lnTo>
                <a:lnTo>
                  <a:pt x="123698" y="327533"/>
                </a:lnTo>
                <a:close/>
              </a:path>
              <a:path w="2408554" h="1884045">
                <a:moveTo>
                  <a:pt x="730631" y="1153668"/>
                </a:moveTo>
                <a:lnTo>
                  <a:pt x="538480" y="1182243"/>
                </a:lnTo>
                <a:lnTo>
                  <a:pt x="571792" y="1229728"/>
                </a:lnTo>
                <a:lnTo>
                  <a:pt x="129794" y="1539494"/>
                </a:lnTo>
                <a:lnTo>
                  <a:pt x="163068" y="1586992"/>
                </a:lnTo>
                <a:lnTo>
                  <a:pt x="605002" y="1277061"/>
                </a:lnTo>
                <a:lnTo>
                  <a:pt x="638302" y="1324483"/>
                </a:lnTo>
                <a:lnTo>
                  <a:pt x="698500" y="1213104"/>
                </a:lnTo>
                <a:lnTo>
                  <a:pt x="730631" y="1153668"/>
                </a:lnTo>
                <a:close/>
              </a:path>
              <a:path w="2408554" h="1884045">
                <a:moveTo>
                  <a:pt x="731139" y="901827"/>
                </a:moveTo>
                <a:lnTo>
                  <a:pt x="721601" y="858774"/>
                </a:lnTo>
                <a:lnTo>
                  <a:pt x="712724" y="818642"/>
                </a:lnTo>
                <a:lnTo>
                  <a:pt x="690841" y="836447"/>
                </a:lnTo>
                <a:lnTo>
                  <a:pt x="235712" y="276479"/>
                </a:lnTo>
                <a:lnTo>
                  <a:pt x="220218" y="288925"/>
                </a:lnTo>
                <a:lnTo>
                  <a:pt x="675487" y="848918"/>
                </a:lnTo>
                <a:lnTo>
                  <a:pt x="653542" y="866775"/>
                </a:lnTo>
                <a:lnTo>
                  <a:pt x="731139" y="901827"/>
                </a:lnTo>
                <a:close/>
              </a:path>
              <a:path w="2408554" h="1884045">
                <a:moveTo>
                  <a:pt x="1168908" y="483997"/>
                </a:moveTo>
                <a:lnTo>
                  <a:pt x="1146949" y="460375"/>
                </a:lnTo>
                <a:lnTo>
                  <a:pt x="1036701" y="341757"/>
                </a:lnTo>
                <a:lnTo>
                  <a:pt x="1016431" y="396011"/>
                </a:lnTo>
                <a:lnTo>
                  <a:pt x="304419" y="129794"/>
                </a:lnTo>
                <a:lnTo>
                  <a:pt x="284099" y="184150"/>
                </a:lnTo>
                <a:lnTo>
                  <a:pt x="996149" y="450265"/>
                </a:lnTo>
                <a:lnTo>
                  <a:pt x="975868" y="504571"/>
                </a:lnTo>
                <a:lnTo>
                  <a:pt x="1168908" y="483997"/>
                </a:lnTo>
                <a:close/>
              </a:path>
              <a:path w="2408554" h="1884045">
                <a:moveTo>
                  <a:pt x="1484503" y="1230249"/>
                </a:moveTo>
                <a:lnTo>
                  <a:pt x="1458226" y="1198626"/>
                </a:lnTo>
                <a:lnTo>
                  <a:pt x="1360424" y="1080897"/>
                </a:lnTo>
                <a:lnTo>
                  <a:pt x="1337144" y="1133868"/>
                </a:lnTo>
                <a:lnTo>
                  <a:pt x="1037463" y="1002157"/>
                </a:lnTo>
                <a:lnTo>
                  <a:pt x="1014095" y="1055243"/>
                </a:lnTo>
                <a:lnTo>
                  <a:pt x="1313827" y="1186967"/>
                </a:lnTo>
                <a:lnTo>
                  <a:pt x="1290574" y="1239901"/>
                </a:lnTo>
                <a:lnTo>
                  <a:pt x="1484503" y="1230249"/>
                </a:lnTo>
                <a:close/>
              </a:path>
              <a:path w="2408554" h="1884045">
                <a:moveTo>
                  <a:pt x="1550924" y="1355598"/>
                </a:moveTo>
                <a:lnTo>
                  <a:pt x="1467866" y="1337183"/>
                </a:lnTo>
                <a:lnTo>
                  <a:pt x="1474673" y="1364538"/>
                </a:lnTo>
                <a:lnTo>
                  <a:pt x="210312" y="1680972"/>
                </a:lnTo>
                <a:lnTo>
                  <a:pt x="215138" y="1700149"/>
                </a:lnTo>
                <a:lnTo>
                  <a:pt x="1479448" y="1383703"/>
                </a:lnTo>
                <a:lnTo>
                  <a:pt x="1486281" y="1411097"/>
                </a:lnTo>
                <a:lnTo>
                  <a:pt x="1544116" y="1361440"/>
                </a:lnTo>
                <a:lnTo>
                  <a:pt x="1550924" y="1355598"/>
                </a:lnTo>
                <a:close/>
              </a:path>
              <a:path w="2408554" h="1884045">
                <a:moveTo>
                  <a:pt x="2119122" y="367284"/>
                </a:moveTo>
                <a:lnTo>
                  <a:pt x="2117280" y="366776"/>
                </a:lnTo>
                <a:lnTo>
                  <a:pt x="1931924" y="315595"/>
                </a:lnTo>
                <a:lnTo>
                  <a:pt x="1943087" y="372389"/>
                </a:lnTo>
                <a:lnTo>
                  <a:pt x="1524635" y="454787"/>
                </a:lnTo>
                <a:lnTo>
                  <a:pt x="1535811" y="511556"/>
                </a:lnTo>
                <a:lnTo>
                  <a:pt x="1954276" y="429272"/>
                </a:lnTo>
                <a:lnTo>
                  <a:pt x="1965452" y="486029"/>
                </a:lnTo>
                <a:lnTo>
                  <a:pt x="2119122" y="367284"/>
                </a:lnTo>
                <a:close/>
              </a:path>
              <a:path w="2408554" h="1884045">
                <a:moveTo>
                  <a:pt x="2149729" y="1632077"/>
                </a:moveTo>
                <a:lnTo>
                  <a:pt x="2143633" y="1574419"/>
                </a:lnTo>
                <a:lnTo>
                  <a:pt x="316141" y="1768843"/>
                </a:lnTo>
                <a:lnTo>
                  <a:pt x="309994" y="1711198"/>
                </a:lnTo>
                <a:lnTo>
                  <a:pt x="146431" y="1815973"/>
                </a:lnTo>
                <a:lnTo>
                  <a:pt x="328422" y="1883918"/>
                </a:lnTo>
                <a:lnTo>
                  <a:pt x="322605" y="1829435"/>
                </a:lnTo>
                <a:lnTo>
                  <a:pt x="322275" y="1826374"/>
                </a:lnTo>
                <a:lnTo>
                  <a:pt x="2149729" y="1632077"/>
                </a:lnTo>
                <a:close/>
              </a:path>
              <a:path w="2408554" h="1884045">
                <a:moveTo>
                  <a:pt x="2187956" y="231013"/>
                </a:moveTo>
                <a:lnTo>
                  <a:pt x="304787" y="28041"/>
                </a:lnTo>
                <a:lnTo>
                  <a:pt x="304939" y="26670"/>
                </a:lnTo>
                <a:lnTo>
                  <a:pt x="307848" y="0"/>
                </a:lnTo>
                <a:lnTo>
                  <a:pt x="227965" y="29718"/>
                </a:lnTo>
                <a:lnTo>
                  <a:pt x="299593" y="75819"/>
                </a:lnTo>
                <a:lnTo>
                  <a:pt x="302641" y="47713"/>
                </a:lnTo>
                <a:lnTo>
                  <a:pt x="2185924" y="250698"/>
                </a:lnTo>
                <a:lnTo>
                  <a:pt x="2187956" y="231013"/>
                </a:lnTo>
                <a:close/>
              </a:path>
              <a:path w="2408554" h="1884045">
                <a:moveTo>
                  <a:pt x="2214245" y="1476248"/>
                </a:moveTo>
                <a:lnTo>
                  <a:pt x="2205964" y="1468755"/>
                </a:lnTo>
                <a:lnTo>
                  <a:pt x="2151126" y="1419098"/>
                </a:lnTo>
                <a:lnTo>
                  <a:pt x="2143544" y="1446288"/>
                </a:lnTo>
                <a:lnTo>
                  <a:pt x="1783588" y="1346073"/>
                </a:lnTo>
                <a:lnTo>
                  <a:pt x="1778254" y="1365123"/>
                </a:lnTo>
                <a:lnTo>
                  <a:pt x="2138235" y="1465351"/>
                </a:lnTo>
                <a:lnTo>
                  <a:pt x="2130679" y="1492504"/>
                </a:lnTo>
                <a:lnTo>
                  <a:pt x="2214245" y="1476248"/>
                </a:lnTo>
                <a:close/>
              </a:path>
              <a:path w="2408554" h="1884045">
                <a:moveTo>
                  <a:pt x="2408428" y="1255395"/>
                </a:moveTo>
                <a:lnTo>
                  <a:pt x="2350528" y="1257185"/>
                </a:lnTo>
                <a:lnTo>
                  <a:pt x="2328799" y="537083"/>
                </a:lnTo>
                <a:lnTo>
                  <a:pt x="2270887" y="538861"/>
                </a:lnTo>
                <a:lnTo>
                  <a:pt x="2292616" y="1258963"/>
                </a:lnTo>
                <a:lnTo>
                  <a:pt x="2234819" y="1260729"/>
                </a:lnTo>
                <a:lnTo>
                  <a:pt x="2326767" y="1431671"/>
                </a:lnTo>
                <a:lnTo>
                  <a:pt x="2393365" y="1287907"/>
                </a:lnTo>
                <a:lnTo>
                  <a:pt x="2407602" y="1257185"/>
                </a:lnTo>
                <a:lnTo>
                  <a:pt x="2408428" y="1255395"/>
                </a:lnTo>
                <a:close/>
              </a:path>
            </a:pathLst>
          </a:custGeom>
          <a:solidFill>
            <a:srgbClr val="40458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9" name="object 49"/>
          <p:cNvGrpSpPr/>
          <p:nvPr/>
        </p:nvGrpSpPr>
        <p:grpSpPr>
          <a:xfrm>
            <a:off x="6202679" y="4241291"/>
            <a:ext cx="363220" cy="341630"/>
            <a:chOff x="6202679" y="4241291"/>
            <a:chExt cx="363220" cy="341630"/>
          </a:xfrm>
        </p:grpSpPr>
        <p:sp>
          <p:nvSpPr>
            <p:cNvPr id="50" name="object 50"/>
            <p:cNvSpPr/>
            <p:nvPr/>
          </p:nvSpPr>
          <p:spPr>
            <a:xfrm>
              <a:off x="6221729" y="4260341"/>
              <a:ext cx="325120" cy="303530"/>
            </a:xfrm>
            <a:custGeom>
              <a:avLst/>
              <a:gdLst/>
              <a:ahLst/>
              <a:cxnLst/>
              <a:rect l="l" t="t" r="r" b="b"/>
              <a:pathLst>
                <a:path w="325120" h="303529">
                  <a:moveTo>
                    <a:pt x="162306" y="0"/>
                  </a:moveTo>
                  <a:lnTo>
                    <a:pt x="110995" y="7735"/>
                  </a:lnTo>
                  <a:lnTo>
                    <a:pt x="66440" y="29272"/>
                  </a:lnTo>
                  <a:lnTo>
                    <a:pt x="31309" y="62106"/>
                  </a:lnTo>
                  <a:lnTo>
                    <a:pt x="8272" y="103729"/>
                  </a:lnTo>
                  <a:lnTo>
                    <a:pt x="0" y="151637"/>
                  </a:lnTo>
                  <a:lnTo>
                    <a:pt x="8272" y="199546"/>
                  </a:lnTo>
                  <a:lnTo>
                    <a:pt x="31309" y="241169"/>
                  </a:lnTo>
                  <a:lnTo>
                    <a:pt x="66440" y="274003"/>
                  </a:lnTo>
                  <a:lnTo>
                    <a:pt x="110995" y="295540"/>
                  </a:lnTo>
                  <a:lnTo>
                    <a:pt x="162306" y="303275"/>
                  </a:lnTo>
                  <a:lnTo>
                    <a:pt x="213616" y="295540"/>
                  </a:lnTo>
                  <a:lnTo>
                    <a:pt x="258171" y="274003"/>
                  </a:lnTo>
                  <a:lnTo>
                    <a:pt x="293302" y="241169"/>
                  </a:lnTo>
                  <a:lnTo>
                    <a:pt x="316339" y="199546"/>
                  </a:lnTo>
                  <a:lnTo>
                    <a:pt x="324612" y="151637"/>
                  </a:lnTo>
                  <a:lnTo>
                    <a:pt x="316339" y="103729"/>
                  </a:lnTo>
                  <a:lnTo>
                    <a:pt x="293302" y="62106"/>
                  </a:lnTo>
                  <a:lnTo>
                    <a:pt x="258171" y="29272"/>
                  </a:lnTo>
                  <a:lnTo>
                    <a:pt x="213616" y="7735"/>
                  </a:lnTo>
                  <a:lnTo>
                    <a:pt x="1623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221729" y="4260341"/>
              <a:ext cx="325120" cy="303530"/>
            </a:xfrm>
            <a:custGeom>
              <a:avLst/>
              <a:gdLst/>
              <a:ahLst/>
              <a:cxnLst/>
              <a:rect l="l" t="t" r="r" b="b"/>
              <a:pathLst>
                <a:path w="325120" h="303529">
                  <a:moveTo>
                    <a:pt x="0" y="151638"/>
                  </a:moveTo>
                  <a:lnTo>
                    <a:pt x="8272" y="103729"/>
                  </a:lnTo>
                  <a:lnTo>
                    <a:pt x="31309" y="62106"/>
                  </a:lnTo>
                  <a:lnTo>
                    <a:pt x="66440" y="29273"/>
                  </a:lnTo>
                  <a:lnTo>
                    <a:pt x="110995" y="7736"/>
                  </a:lnTo>
                  <a:lnTo>
                    <a:pt x="162306" y="0"/>
                  </a:lnTo>
                  <a:lnTo>
                    <a:pt x="213616" y="7736"/>
                  </a:lnTo>
                  <a:lnTo>
                    <a:pt x="258171" y="29273"/>
                  </a:lnTo>
                  <a:lnTo>
                    <a:pt x="293302" y="62106"/>
                  </a:lnTo>
                  <a:lnTo>
                    <a:pt x="316339" y="103729"/>
                  </a:lnTo>
                  <a:lnTo>
                    <a:pt x="324612" y="151638"/>
                  </a:lnTo>
                  <a:lnTo>
                    <a:pt x="316339" y="199546"/>
                  </a:lnTo>
                  <a:lnTo>
                    <a:pt x="293302" y="241170"/>
                  </a:lnTo>
                  <a:lnTo>
                    <a:pt x="258171" y="274003"/>
                  </a:lnTo>
                  <a:lnTo>
                    <a:pt x="213616" y="295540"/>
                  </a:lnTo>
                  <a:lnTo>
                    <a:pt x="162306" y="303276"/>
                  </a:lnTo>
                  <a:lnTo>
                    <a:pt x="110995" y="295540"/>
                  </a:lnTo>
                  <a:lnTo>
                    <a:pt x="66440" y="274003"/>
                  </a:lnTo>
                  <a:lnTo>
                    <a:pt x="31309" y="241170"/>
                  </a:lnTo>
                  <a:lnTo>
                    <a:pt x="8272" y="199546"/>
                  </a:lnTo>
                  <a:lnTo>
                    <a:pt x="0" y="151638"/>
                  </a:lnTo>
                  <a:close/>
                </a:path>
              </a:pathLst>
            </a:custGeom>
            <a:ln w="38099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325870" y="4290517"/>
            <a:ext cx="1193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7440168" y="4567428"/>
            <a:ext cx="361315" cy="341630"/>
            <a:chOff x="7440168" y="4567428"/>
            <a:chExt cx="361315" cy="341630"/>
          </a:xfrm>
        </p:grpSpPr>
        <p:sp>
          <p:nvSpPr>
            <p:cNvPr id="54" name="object 54"/>
            <p:cNvSpPr/>
            <p:nvPr/>
          </p:nvSpPr>
          <p:spPr>
            <a:xfrm>
              <a:off x="7459218" y="4586478"/>
              <a:ext cx="323215" cy="303530"/>
            </a:xfrm>
            <a:custGeom>
              <a:avLst/>
              <a:gdLst/>
              <a:ahLst/>
              <a:cxnLst/>
              <a:rect l="l" t="t" r="r" b="b"/>
              <a:pathLst>
                <a:path w="323215" h="303529">
                  <a:moveTo>
                    <a:pt x="161543" y="0"/>
                  </a:moveTo>
                  <a:lnTo>
                    <a:pt x="110459" y="7735"/>
                  </a:lnTo>
                  <a:lnTo>
                    <a:pt x="66111" y="29272"/>
                  </a:lnTo>
                  <a:lnTo>
                    <a:pt x="31150" y="62106"/>
                  </a:lnTo>
                  <a:lnTo>
                    <a:pt x="8229" y="103729"/>
                  </a:lnTo>
                  <a:lnTo>
                    <a:pt x="0" y="151638"/>
                  </a:lnTo>
                  <a:lnTo>
                    <a:pt x="8229" y="199546"/>
                  </a:lnTo>
                  <a:lnTo>
                    <a:pt x="31150" y="241169"/>
                  </a:lnTo>
                  <a:lnTo>
                    <a:pt x="66111" y="274003"/>
                  </a:lnTo>
                  <a:lnTo>
                    <a:pt x="110459" y="295540"/>
                  </a:lnTo>
                  <a:lnTo>
                    <a:pt x="161543" y="303276"/>
                  </a:lnTo>
                  <a:lnTo>
                    <a:pt x="212628" y="295540"/>
                  </a:lnTo>
                  <a:lnTo>
                    <a:pt x="256976" y="274003"/>
                  </a:lnTo>
                  <a:lnTo>
                    <a:pt x="291937" y="241169"/>
                  </a:lnTo>
                  <a:lnTo>
                    <a:pt x="314858" y="199546"/>
                  </a:lnTo>
                  <a:lnTo>
                    <a:pt x="323087" y="151638"/>
                  </a:lnTo>
                  <a:lnTo>
                    <a:pt x="314858" y="103729"/>
                  </a:lnTo>
                  <a:lnTo>
                    <a:pt x="291937" y="62106"/>
                  </a:lnTo>
                  <a:lnTo>
                    <a:pt x="256976" y="29272"/>
                  </a:lnTo>
                  <a:lnTo>
                    <a:pt x="212628" y="7735"/>
                  </a:lnTo>
                  <a:lnTo>
                    <a:pt x="1615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459218" y="4586478"/>
              <a:ext cx="323215" cy="303530"/>
            </a:xfrm>
            <a:custGeom>
              <a:avLst/>
              <a:gdLst/>
              <a:ahLst/>
              <a:cxnLst/>
              <a:rect l="l" t="t" r="r" b="b"/>
              <a:pathLst>
                <a:path w="323215" h="303529">
                  <a:moveTo>
                    <a:pt x="0" y="151638"/>
                  </a:moveTo>
                  <a:lnTo>
                    <a:pt x="8229" y="103729"/>
                  </a:lnTo>
                  <a:lnTo>
                    <a:pt x="31150" y="62106"/>
                  </a:lnTo>
                  <a:lnTo>
                    <a:pt x="66111" y="29273"/>
                  </a:lnTo>
                  <a:lnTo>
                    <a:pt x="110459" y="7736"/>
                  </a:lnTo>
                  <a:lnTo>
                    <a:pt x="161543" y="0"/>
                  </a:lnTo>
                  <a:lnTo>
                    <a:pt x="212628" y="7736"/>
                  </a:lnTo>
                  <a:lnTo>
                    <a:pt x="256976" y="29273"/>
                  </a:lnTo>
                  <a:lnTo>
                    <a:pt x="291937" y="62106"/>
                  </a:lnTo>
                  <a:lnTo>
                    <a:pt x="314858" y="103729"/>
                  </a:lnTo>
                  <a:lnTo>
                    <a:pt x="323087" y="151638"/>
                  </a:lnTo>
                  <a:lnTo>
                    <a:pt x="314858" y="199546"/>
                  </a:lnTo>
                  <a:lnTo>
                    <a:pt x="291937" y="241170"/>
                  </a:lnTo>
                  <a:lnTo>
                    <a:pt x="256976" y="274003"/>
                  </a:lnTo>
                  <a:lnTo>
                    <a:pt x="212628" y="295540"/>
                  </a:lnTo>
                  <a:lnTo>
                    <a:pt x="161543" y="303276"/>
                  </a:lnTo>
                  <a:lnTo>
                    <a:pt x="110459" y="295540"/>
                  </a:lnTo>
                  <a:lnTo>
                    <a:pt x="66111" y="274003"/>
                  </a:lnTo>
                  <a:lnTo>
                    <a:pt x="31150" y="241170"/>
                  </a:lnTo>
                  <a:lnTo>
                    <a:pt x="8229" y="199546"/>
                  </a:lnTo>
                  <a:lnTo>
                    <a:pt x="0" y="151638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6935723" y="5113020"/>
            <a:ext cx="1844039" cy="916305"/>
            <a:chOff x="6935723" y="5113020"/>
            <a:chExt cx="1844039" cy="916305"/>
          </a:xfrm>
        </p:grpSpPr>
        <p:sp>
          <p:nvSpPr>
            <p:cNvPr id="57" name="object 57"/>
            <p:cNvSpPr/>
            <p:nvPr/>
          </p:nvSpPr>
          <p:spPr>
            <a:xfrm>
              <a:off x="6954773" y="5132070"/>
              <a:ext cx="323215" cy="303530"/>
            </a:xfrm>
            <a:custGeom>
              <a:avLst/>
              <a:gdLst/>
              <a:ahLst/>
              <a:cxnLst/>
              <a:rect l="l" t="t" r="r" b="b"/>
              <a:pathLst>
                <a:path w="323215" h="303529">
                  <a:moveTo>
                    <a:pt x="161544" y="0"/>
                  </a:moveTo>
                  <a:lnTo>
                    <a:pt x="110459" y="7735"/>
                  </a:lnTo>
                  <a:lnTo>
                    <a:pt x="66111" y="29272"/>
                  </a:lnTo>
                  <a:lnTo>
                    <a:pt x="31150" y="62106"/>
                  </a:lnTo>
                  <a:lnTo>
                    <a:pt x="8229" y="103729"/>
                  </a:lnTo>
                  <a:lnTo>
                    <a:pt x="0" y="151637"/>
                  </a:lnTo>
                  <a:lnTo>
                    <a:pt x="8229" y="199546"/>
                  </a:lnTo>
                  <a:lnTo>
                    <a:pt x="31150" y="241169"/>
                  </a:lnTo>
                  <a:lnTo>
                    <a:pt x="66111" y="274003"/>
                  </a:lnTo>
                  <a:lnTo>
                    <a:pt x="110459" y="295540"/>
                  </a:lnTo>
                  <a:lnTo>
                    <a:pt x="161544" y="303275"/>
                  </a:lnTo>
                  <a:lnTo>
                    <a:pt x="212579" y="295540"/>
                  </a:lnTo>
                  <a:lnTo>
                    <a:pt x="256922" y="274003"/>
                  </a:lnTo>
                  <a:lnTo>
                    <a:pt x="291900" y="241169"/>
                  </a:lnTo>
                  <a:lnTo>
                    <a:pt x="314846" y="199546"/>
                  </a:lnTo>
                  <a:lnTo>
                    <a:pt x="323087" y="151637"/>
                  </a:lnTo>
                  <a:lnTo>
                    <a:pt x="314846" y="103729"/>
                  </a:lnTo>
                  <a:lnTo>
                    <a:pt x="291900" y="62106"/>
                  </a:lnTo>
                  <a:lnTo>
                    <a:pt x="256922" y="29272"/>
                  </a:lnTo>
                  <a:lnTo>
                    <a:pt x="212579" y="7735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954773" y="5132070"/>
              <a:ext cx="323215" cy="303530"/>
            </a:xfrm>
            <a:custGeom>
              <a:avLst/>
              <a:gdLst/>
              <a:ahLst/>
              <a:cxnLst/>
              <a:rect l="l" t="t" r="r" b="b"/>
              <a:pathLst>
                <a:path w="323215" h="303529">
                  <a:moveTo>
                    <a:pt x="0" y="151638"/>
                  </a:moveTo>
                  <a:lnTo>
                    <a:pt x="8229" y="103729"/>
                  </a:lnTo>
                  <a:lnTo>
                    <a:pt x="31150" y="62106"/>
                  </a:lnTo>
                  <a:lnTo>
                    <a:pt x="66111" y="29273"/>
                  </a:lnTo>
                  <a:lnTo>
                    <a:pt x="110459" y="7736"/>
                  </a:lnTo>
                  <a:lnTo>
                    <a:pt x="161544" y="0"/>
                  </a:lnTo>
                  <a:lnTo>
                    <a:pt x="212579" y="7736"/>
                  </a:lnTo>
                  <a:lnTo>
                    <a:pt x="256922" y="29273"/>
                  </a:lnTo>
                  <a:lnTo>
                    <a:pt x="291900" y="62106"/>
                  </a:lnTo>
                  <a:lnTo>
                    <a:pt x="314846" y="103729"/>
                  </a:lnTo>
                  <a:lnTo>
                    <a:pt x="323087" y="151638"/>
                  </a:lnTo>
                  <a:lnTo>
                    <a:pt x="314846" y="199546"/>
                  </a:lnTo>
                  <a:lnTo>
                    <a:pt x="291900" y="241170"/>
                  </a:lnTo>
                  <a:lnTo>
                    <a:pt x="256922" y="274003"/>
                  </a:lnTo>
                  <a:lnTo>
                    <a:pt x="212579" y="295540"/>
                  </a:lnTo>
                  <a:lnTo>
                    <a:pt x="161544" y="303276"/>
                  </a:lnTo>
                  <a:lnTo>
                    <a:pt x="110459" y="295540"/>
                  </a:lnTo>
                  <a:lnTo>
                    <a:pt x="66111" y="274003"/>
                  </a:lnTo>
                  <a:lnTo>
                    <a:pt x="31150" y="241170"/>
                  </a:lnTo>
                  <a:lnTo>
                    <a:pt x="8229" y="199546"/>
                  </a:lnTo>
                  <a:lnTo>
                    <a:pt x="0" y="151638"/>
                  </a:lnTo>
                  <a:close/>
                </a:path>
              </a:pathLst>
            </a:custGeom>
            <a:ln w="38099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436101" y="5706618"/>
              <a:ext cx="325120" cy="303530"/>
            </a:xfrm>
            <a:custGeom>
              <a:avLst/>
              <a:gdLst/>
              <a:ahLst/>
              <a:cxnLst/>
              <a:rect l="l" t="t" r="r" b="b"/>
              <a:pathLst>
                <a:path w="325120" h="303529">
                  <a:moveTo>
                    <a:pt x="162305" y="0"/>
                  </a:moveTo>
                  <a:lnTo>
                    <a:pt x="110995" y="7730"/>
                  </a:lnTo>
                  <a:lnTo>
                    <a:pt x="66440" y="29258"/>
                  </a:lnTo>
                  <a:lnTo>
                    <a:pt x="31309" y="62084"/>
                  </a:lnTo>
                  <a:lnTo>
                    <a:pt x="8272" y="103710"/>
                  </a:lnTo>
                  <a:lnTo>
                    <a:pt x="0" y="151638"/>
                  </a:lnTo>
                  <a:lnTo>
                    <a:pt x="8272" y="199565"/>
                  </a:lnTo>
                  <a:lnTo>
                    <a:pt x="31309" y="241191"/>
                  </a:lnTo>
                  <a:lnTo>
                    <a:pt x="66440" y="274017"/>
                  </a:lnTo>
                  <a:lnTo>
                    <a:pt x="110995" y="295545"/>
                  </a:lnTo>
                  <a:lnTo>
                    <a:pt x="162305" y="303276"/>
                  </a:lnTo>
                  <a:lnTo>
                    <a:pt x="213616" y="295545"/>
                  </a:lnTo>
                  <a:lnTo>
                    <a:pt x="258171" y="274017"/>
                  </a:lnTo>
                  <a:lnTo>
                    <a:pt x="293302" y="241191"/>
                  </a:lnTo>
                  <a:lnTo>
                    <a:pt x="316339" y="199565"/>
                  </a:lnTo>
                  <a:lnTo>
                    <a:pt x="324612" y="151638"/>
                  </a:lnTo>
                  <a:lnTo>
                    <a:pt x="316339" y="103710"/>
                  </a:lnTo>
                  <a:lnTo>
                    <a:pt x="293302" y="62084"/>
                  </a:lnTo>
                  <a:lnTo>
                    <a:pt x="258171" y="29258"/>
                  </a:lnTo>
                  <a:lnTo>
                    <a:pt x="213616" y="7730"/>
                  </a:lnTo>
                  <a:lnTo>
                    <a:pt x="1623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436101" y="5706618"/>
              <a:ext cx="325120" cy="303530"/>
            </a:xfrm>
            <a:custGeom>
              <a:avLst/>
              <a:gdLst/>
              <a:ahLst/>
              <a:cxnLst/>
              <a:rect l="l" t="t" r="r" b="b"/>
              <a:pathLst>
                <a:path w="325120" h="303529">
                  <a:moveTo>
                    <a:pt x="0" y="151638"/>
                  </a:moveTo>
                  <a:lnTo>
                    <a:pt x="8272" y="103710"/>
                  </a:lnTo>
                  <a:lnTo>
                    <a:pt x="31309" y="62084"/>
                  </a:lnTo>
                  <a:lnTo>
                    <a:pt x="66440" y="29258"/>
                  </a:lnTo>
                  <a:lnTo>
                    <a:pt x="110995" y="7731"/>
                  </a:lnTo>
                  <a:lnTo>
                    <a:pt x="162305" y="0"/>
                  </a:lnTo>
                  <a:lnTo>
                    <a:pt x="213616" y="7731"/>
                  </a:lnTo>
                  <a:lnTo>
                    <a:pt x="258171" y="29258"/>
                  </a:lnTo>
                  <a:lnTo>
                    <a:pt x="293302" y="62084"/>
                  </a:lnTo>
                  <a:lnTo>
                    <a:pt x="316339" y="103710"/>
                  </a:lnTo>
                  <a:lnTo>
                    <a:pt x="324612" y="151638"/>
                  </a:lnTo>
                  <a:lnTo>
                    <a:pt x="316339" y="199566"/>
                  </a:lnTo>
                  <a:lnTo>
                    <a:pt x="293302" y="241192"/>
                  </a:lnTo>
                  <a:lnTo>
                    <a:pt x="258171" y="274017"/>
                  </a:lnTo>
                  <a:lnTo>
                    <a:pt x="213616" y="295545"/>
                  </a:lnTo>
                  <a:lnTo>
                    <a:pt x="162305" y="303276"/>
                  </a:lnTo>
                  <a:lnTo>
                    <a:pt x="110995" y="295545"/>
                  </a:lnTo>
                  <a:lnTo>
                    <a:pt x="66440" y="274017"/>
                  </a:lnTo>
                  <a:lnTo>
                    <a:pt x="31309" y="241192"/>
                  </a:lnTo>
                  <a:lnTo>
                    <a:pt x="8272" y="199566"/>
                  </a:lnTo>
                  <a:lnTo>
                    <a:pt x="0" y="151638"/>
                  </a:lnTo>
                  <a:close/>
                </a:path>
              </a:pathLst>
            </a:custGeom>
            <a:ln w="38099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7567041" y="4618101"/>
            <a:ext cx="1079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c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537575" y="5737352"/>
            <a:ext cx="1244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b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7755635" y="5314188"/>
            <a:ext cx="363220" cy="341630"/>
            <a:chOff x="7755635" y="5314188"/>
            <a:chExt cx="363220" cy="341630"/>
          </a:xfrm>
        </p:grpSpPr>
        <p:sp>
          <p:nvSpPr>
            <p:cNvPr id="64" name="object 64"/>
            <p:cNvSpPr/>
            <p:nvPr/>
          </p:nvSpPr>
          <p:spPr>
            <a:xfrm>
              <a:off x="7774685" y="5333238"/>
              <a:ext cx="325120" cy="303530"/>
            </a:xfrm>
            <a:custGeom>
              <a:avLst/>
              <a:gdLst/>
              <a:ahLst/>
              <a:cxnLst/>
              <a:rect l="l" t="t" r="r" b="b"/>
              <a:pathLst>
                <a:path w="325120" h="303529">
                  <a:moveTo>
                    <a:pt x="162306" y="0"/>
                  </a:moveTo>
                  <a:lnTo>
                    <a:pt x="110995" y="7735"/>
                  </a:lnTo>
                  <a:lnTo>
                    <a:pt x="66440" y="29272"/>
                  </a:lnTo>
                  <a:lnTo>
                    <a:pt x="31309" y="62106"/>
                  </a:lnTo>
                  <a:lnTo>
                    <a:pt x="8272" y="103729"/>
                  </a:lnTo>
                  <a:lnTo>
                    <a:pt x="0" y="151637"/>
                  </a:lnTo>
                  <a:lnTo>
                    <a:pt x="8272" y="199546"/>
                  </a:lnTo>
                  <a:lnTo>
                    <a:pt x="31309" y="241170"/>
                  </a:lnTo>
                  <a:lnTo>
                    <a:pt x="66440" y="274003"/>
                  </a:lnTo>
                  <a:lnTo>
                    <a:pt x="110995" y="295540"/>
                  </a:lnTo>
                  <a:lnTo>
                    <a:pt x="162306" y="303276"/>
                  </a:lnTo>
                  <a:lnTo>
                    <a:pt x="213616" y="295540"/>
                  </a:lnTo>
                  <a:lnTo>
                    <a:pt x="258171" y="274003"/>
                  </a:lnTo>
                  <a:lnTo>
                    <a:pt x="293302" y="241170"/>
                  </a:lnTo>
                  <a:lnTo>
                    <a:pt x="316339" y="199546"/>
                  </a:lnTo>
                  <a:lnTo>
                    <a:pt x="324612" y="151637"/>
                  </a:lnTo>
                  <a:lnTo>
                    <a:pt x="316339" y="103729"/>
                  </a:lnTo>
                  <a:lnTo>
                    <a:pt x="293302" y="62106"/>
                  </a:lnTo>
                  <a:lnTo>
                    <a:pt x="258171" y="29272"/>
                  </a:lnTo>
                  <a:lnTo>
                    <a:pt x="213616" y="7735"/>
                  </a:lnTo>
                  <a:lnTo>
                    <a:pt x="1623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774685" y="5333238"/>
              <a:ext cx="325120" cy="303530"/>
            </a:xfrm>
            <a:custGeom>
              <a:avLst/>
              <a:gdLst/>
              <a:ahLst/>
              <a:cxnLst/>
              <a:rect l="l" t="t" r="r" b="b"/>
              <a:pathLst>
                <a:path w="325120" h="303529">
                  <a:moveTo>
                    <a:pt x="0" y="151638"/>
                  </a:moveTo>
                  <a:lnTo>
                    <a:pt x="8272" y="103729"/>
                  </a:lnTo>
                  <a:lnTo>
                    <a:pt x="31309" y="62106"/>
                  </a:lnTo>
                  <a:lnTo>
                    <a:pt x="66440" y="29273"/>
                  </a:lnTo>
                  <a:lnTo>
                    <a:pt x="110995" y="7736"/>
                  </a:lnTo>
                  <a:lnTo>
                    <a:pt x="162306" y="0"/>
                  </a:lnTo>
                  <a:lnTo>
                    <a:pt x="213616" y="7736"/>
                  </a:lnTo>
                  <a:lnTo>
                    <a:pt x="258171" y="29273"/>
                  </a:lnTo>
                  <a:lnTo>
                    <a:pt x="293302" y="62106"/>
                  </a:lnTo>
                  <a:lnTo>
                    <a:pt x="316339" y="103729"/>
                  </a:lnTo>
                  <a:lnTo>
                    <a:pt x="324612" y="151638"/>
                  </a:lnTo>
                  <a:lnTo>
                    <a:pt x="316339" y="199546"/>
                  </a:lnTo>
                  <a:lnTo>
                    <a:pt x="293302" y="241170"/>
                  </a:lnTo>
                  <a:lnTo>
                    <a:pt x="258171" y="274003"/>
                  </a:lnTo>
                  <a:lnTo>
                    <a:pt x="213616" y="295540"/>
                  </a:lnTo>
                  <a:lnTo>
                    <a:pt x="162306" y="303276"/>
                  </a:lnTo>
                  <a:lnTo>
                    <a:pt x="110995" y="295540"/>
                  </a:lnTo>
                  <a:lnTo>
                    <a:pt x="66440" y="274003"/>
                  </a:lnTo>
                  <a:lnTo>
                    <a:pt x="31309" y="241170"/>
                  </a:lnTo>
                  <a:lnTo>
                    <a:pt x="8272" y="199546"/>
                  </a:lnTo>
                  <a:lnTo>
                    <a:pt x="0" y="151638"/>
                  </a:lnTo>
                  <a:close/>
                </a:path>
              </a:pathLst>
            </a:custGeom>
            <a:ln w="38099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7054722" y="5162550"/>
            <a:ext cx="941705" cy="44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35"/>
              </a:lnSpc>
              <a:spcBef>
                <a:spcPts val="100"/>
              </a:spcBef>
            </a:pP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d</a:t>
            </a:r>
            <a:endParaRPr sz="1400">
              <a:latin typeface="Tahoma"/>
              <a:cs typeface="Tahoma"/>
            </a:endParaRPr>
          </a:p>
          <a:p>
            <a:pPr marL="835025">
              <a:lnSpc>
                <a:spcPts val="1635"/>
              </a:lnSpc>
            </a:pP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6121908" y="5774435"/>
            <a:ext cx="363220" cy="341630"/>
            <a:chOff x="6121908" y="5774435"/>
            <a:chExt cx="363220" cy="341630"/>
          </a:xfrm>
        </p:grpSpPr>
        <p:sp>
          <p:nvSpPr>
            <p:cNvPr id="68" name="object 68"/>
            <p:cNvSpPr/>
            <p:nvPr/>
          </p:nvSpPr>
          <p:spPr>
            <a:xfrm>
              <a:off x="6140958" y="5793486"/>
              <a:ext cx="325120" cy="303530"/>
            </a:xfrm>
            <a:custGeom>
              <a:avLst/>
              <a:gdLst/>
              <a:ahLst/>
              <a:cxnLst/>
              <a:rect l="l" t="t" r="r" b="b"/>
              <a:pathLst>
                <a:path w="325120" h="303529">
                  <a:moveTo>
                    <a:pt x="162305" y="0"/>
                  </a:moveTo>
                  <a:lnTo>
                    <a:pt x="110995" y="7730"/>
                  </a:lnTo>
                  <a:lnTo>
                    <a:pt x="66440" y="29258"/>
                  </a:lnTo>
                  <a:lnTo>
                    <a:pt x="31309" y="62084"/>
                  </a:lnTo>
                  <a:lnTo>
                    <a:pt x="8272" y="103710"/>
                  </a:lnTo>
                  <a:lnTo>
                    <a:pt x="0" y="151637"/>
                  </a:lnTo>
                  <a:lnTo>
                    <a:pt x="8272" y="199565"/>
                  </a:lnTo>
                  <a:lnTo>
                    <a:pt x="31309" y="241191"/>
                  </a:lnTo>
                  <a:lnTo>
                    <a:pt x="66440" y="274017"/>
                  </a:lnTo>
                  <a:lnTo>
                    <a:pt x="110995" y="295545"/>
                  </a:lnTo>
                  <a:lnTo>
                    <a:pt x="162305" y="303275"/>
                  </a:lnTo>
                  <a:lnTo>
                    <a:pt x="213616" y="295545"/>
                  </a:lnTo>
                  <a:lnTo>
                    <a:pt x="258171" y="274017"/>
                  </a:lnTo>
                  <a:lnTo>
                    <a:pt x="293302" y="241191"/>
                  </a:lnTo>
                  <a:lnTo>
                    <a:pt x="316339" y="199565"/>
                  </a:lnTo>
                  <a:lnTo>
                    <a:pt x="324612" y="151637"/>
                  </a:lnTo>
                  <a:lnTo>
                    <a:pt x="316339" y="103710"/>
                  </a:lnTo>
                  <a:lnTo>
                    <a:pt x="293302" y="62084"/>
                  </a:lnTo>
                  <a:lnTo>
                    <a:pt x="258171" y="29258"/>
                  </a:lnTo>
                  <a:lnTo>
                    <a:pt x="213616" y="7730"/>
                  </a:lnTo>
                  <a:lnTo>
                    <a:pt x="1623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140958" y="5793485"/>
              <a:ext cx="325120" cy="303530"/>
            </a:xfrm>
            <a:custGeom>
              <a:avLst/>
              <a:gdLst/>
              <a:ahLst/>
              <a:cxnLst/>
              <a:rect l="l" t="t" r="r" b="b"/>
              <a:pathLst>
                <a:path w="325120" h="303529">
                  <a:moveTo>
                    <a:pt x="0" y="151638"/>
                  </a:moveTo>
                  <a:lnTo>
                    <a:pt x="8272" y="103710"/>
                  </a:lnTo>
                  <a:lnTo>
                    <a:pt x="31309" y="62084"/>
                  </a:lnTo>
                  <a:lnTo>
                    <a:pt x="66440" y="29258"/>
                  </a:lnTo>
                  <a:lnTo>
                    <a:pt x="110995" y="7731"/>
                  </a:lnTo>
                  <a:lnTo>
                    <a:pt x="162305" y="0"/>
                  </a:lnTo>
                  <a:lnTo>
                    <a:pt x="213616" y="7731"/>
                  </a:lnTo>
                  <a:lnTo>
                    <a:pt x="258171" y="29258"/>
                  </a:lnTo>
                  <a:lnTo>
                    <a:pt x="293302" y="62084"/>
                  </a:lnTo>
                  <a:lnTo>
                    <a:pt x="316339" y="103710"/>
                  </a:lnTo>
                  <a:lnTo>
                    <a:pt x="324612" y="151638"/>
                  </a:lnTo>
                  <a:lnTo>
                    <a:pt x="316339" y="199566"/>
                  </a:lnTo>
                  <a:lnTo>
                    <a:pt x="293302" y="241192"/>
                  </a:lnTo>
                  <a:lnTo>
                    <a:pt x="258171" y="274017"/>
                  </a:lnTo>
                  <a:lnTo>
                    <a:pt x="213616" y="295545"/>
                  </a:lnTo>
                  <a:lnTo>
                    <a:pt x="162305" y="303276"/>
                  </a:lnTo>
                  <a:lnTo>
                    <a:pt x="110995" y="295545"/>
                  </a:lnTo>
                  <a:lnTo>
                    <a:pt x="66440" y="274017"/>
                  </a:lnTo>
                  <a:lnTo>
                    <a:pt x="31309" y="241192"/>
                  </a:lnTo>
                  <a:lnTo>
                    <a:pt x="8272" y="199566"/>
                  </a:lnTo>
                  <a:lnTo>
                    <a:pt x="0" y="151638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6263132" y="5824830"/>
            <a:ext cx="825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f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8391143" y="4451603"/>
            <a:ext cx="361315" cy="341630"/>
            <a:chOff x="8391143" y="4451603"/>
            <a:chExt cx="361315" cy="341630"/>
          </a:xfrm>
        </p:grpSpPr>
        <p:sp>
          <p:nvSpPr>
            <p:cNvPr id="72" name="object 72"/>
            <p:cNvSpPr/>
            <p:nvPr/>
          </p:nvSpPr>
          <p:spPr>
            <a:xfrm>
              <a:off x="8410193" y="4470653"/>
              <a:ext cx="323215" cy="303530"/>
            </a:xfrm>
            <a:custGeom>
              <a:avLst/>
              <a:gdLst/>
              <a:ahLst/>
              <a:cxnLst/>
              <a:rect l="l" t="t" r="r" b="b"/>
              <a:pathLst>
                <a:path w="323215" h="303529">
                  <a:moveTo>
                    <a:pt x="161544" y="0"/>
                  </a:moveTo>
                  <a:lnTo>
                    <a:pt x="110459" y="7735"/>
                  </a:lnTo>
                  <a:lnTo>
                    <a:pt x="66111" y="29272"/>
                  </a:lnTo>
                  <a:lnTo>
                    <a:pt x="31150" y="62106"/>
                  </a:lnTo>
                  <a:lnTo>
                    <a:pt x="8229" y="103729"/>
                  </a:lnTo>
                  <a:lnTo>
                    <a:pt x="0" y="151638"/>
                  </a:lnTo>
                  <a:lnTo>
                    <a:pt x="8229" y="199546"/>
                  </a:lnTo>
                  <a:lnTo>
                    <a:pt x="31150" y="241169"/>
                  </a:lnTo>
                  <a:lnTo>
                    <a:pt x="66111" y="274003"/>
                  </a:lnTo>
                  <a:lnTo>
                    <a:pt x="110459" y="295540"/>
                  </a:lnTo>
                  <a:lnTo>
                    <a:pt x="161544" y="303276"/>
                  </a:lnTo>
                  <a:lnTo>
                    <a:pt x="212628" y="295540"/>
                  </a:lnTo>
                  <a:lnTo>
                    <a:pt x="256976" y="274003"/>
                  </a:lnTo>
                  <a:lnTo>
                    <a:pt x="291937" y="241169"/>
                  </a:lnTo>
                  <a:lnTo>
                    <a:pt x="314858" y="199546"/>
                  </a:lnTo>
                  <a:lnTo>
                    <a:pt x="323087" y="151638"/>
                  </a:lnTo>
                  <a:lnTo>
                    <a:pt x="314858" y="103729"/>
                  </a:lnTo>
                  <a:lnTo>
                    <a:pt x="291937" y="62106"/>
                  </a:lnTo>
                  <a:lnTo>
                    <a:pt x="256976" y="29272"/>
                  </a:lnTo>
                  <a:lnTo>
                    <a:pt x="212628" y="7735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410193" y="4470653"/>
              <a:ext cx="323215" cy="303530"/>
            </a:xfrm>
            <a:custGeom>
              <a:avLst/>
              <a:gdLst/>
              <a:ahLst/>
              <a:cxnLst/>
              <a:rect l="l" t="t" r="r" b="b"/>
              <a:pathLst>
                <a:path w="323215" h="303529">
                  <a:moveTo>
                    <a:pt x="0" y="151638"/>
                  </a:moveTo>
                  <a:lnTo>
                    <a:pt x="8229" y="103729"/>
                  </a:lnTo>
                  <a:lnTo>
                    <a:pt x="31150" y="62106"/>
                  </a:lnTo>
                  <a:lnTo>
                    <a:pt x="66111" y="29273"/>
                  </a:lnTo>
                  <a:lnTo>
                    <a:pt x="110459" y="7736"/>
                  </a:lnTo>
                  <a:lnTo>
                    <a:pt x="161544" y="0"/>
                  </a:lnTo>
                  <a:lnTo>
                    <a:pt x="212628" y="7736"/>
                  </a:lnTo>
                  <a:lnTo>
                    <a:pt x="256976" y="29273"/>
                  </a:lnTo>
                  <a:lnTo>
                    <a:pt x="291937" y="62106"/>
                  </a:lnTo>
                  <a:lnTo>
                    <a:pt x="314858" y="103729"/>
                  </a:lnTo>
                  <a:lnTo>
                    <a:pt x="323087" y="151638"/>
                  </a:lnTo>
                  <a:lnTo>
                    <a:pt x="314858" y="199546"/>
                  </a:lnTo>
                  <a:lnTo>
                    <a:pt x="291937" y="241170"/>
                  </a:lnTo>
                  <a:lnTo>
                    <a:pt x="256976" y="274003"/>
                  </a:lnTo>
                  <a:lnTo>
                    <a:pt x="212628" y="295540"/>
                  </a:lnTo>
                  <a:lnTo>
                    <a:pt x="161544" y="303276"/>
                  </a:lnTo>
                  <a:lnTo>
                    <a:pt x="110459" y="295540"/>
                  </a:lnTo>
                  <a:lnTo>
                    <a:pt x="66111" y="274003"/>
                  </a:lnTo>
                  <a:lnTo>
                    <a:pt x="31150" y="241170"/>
                  </a:lnTo>
                  <a:lnTo>
                    <a:pt x="8229" y="199546"/>
                  </a:lnTo>
                  <a:lnTo>
                    <a:pt x="0" y="151638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8510778" y="4502023"/>
            <a:ext cx="1244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292596" y="4581905"/>
            <a:ext cx="2319655" cy="1518285"/>
          </a:xfrm>
          <a:custGeom>
            <a:avLst/>
            <a:gdLst/>
            <a:ahLst/>
            <a:cxnLst/>
            <a:rect l="l" t="t" r="r" b="b"/>
            <a:pathLst>
              <a:path w="2319654" h="1518285">
                <a:moveTo>
                  <a:pt x="123698" y="78613"/>
                </a:moveTo>
                <a:lnTo>
                  <a:pt x="117068" y="62738"/>
                </a:lnTo>
                <a:lnTo>
                  <a:pt x="90932" y="0"/>
                </a:lnTo>
                <a:lnTo>
                  <a:pt x="47752" y="73406"/>
                </a:lnTo>
                <a:lnTo>
                  <a:pt x="75844" y="75336"/>
                </a:lnTo>
                <a:lnTo>
                  <a:pt x="0" y="1191552"/>
                </a:lnTo>
                <a:lnTo>
                  <a:pt x="19812" y="1192898"/>
                </a:lnTo>
                <a:lnTo>
                  <a:pt x="95529" y="76682"/>
                </a:lnTo>
                <a:lnTo>
                  <a:pt x="123698" y="78613"/>
                </a:lnTo>
                <a:close/>
              </a:path>
              <a:path w="2319654" h="1518285">
                <a:moveTo>
                  <a:pt x="724281" y="850519"/>
                </a:moveTo>
                <a:lnTo>
                  <a:pt x="691007" y="803021"/>
                </a:lnTo>
                <a:lnTo>
                  <a:pt x="249072" y="1112951"/>
                </a:lnTo>
                <a:lnTo>
                  <a:pt x="215773" y="1065491"/>
                </a:lnTo>
                <a:lnTo>
                  <a:pt x="123444" y="1236357"/>
                </a:lnTo>
                <a:lnTo>
                  <a:pt x="315595" y="1207757"/>
                </a:lnTo>
                <a:lnTo>
                  <a:pt x="293979" y="1176959"/>
                </a:lnTo>
                <a:lnTo>
                  <a:pt x="282308" y="1160310"/>
                </a:lnTo>
                <a:lnTo>
                  <a:pt x="724281" y="850519"/>
                </a:lnTo>
                <a:close/>
              </a:path>
              <a:path w="2319654" h="1518285">
                <a:moveTo>
                  <a:pt x="1467866" y="895096"/>
                </a:moveTo>
                <a:lnTo>
                  <a:pt x="1078826" y="724204"/>
                </a:lnTo>
                <a:lnTo>
                  <a:pt x="1081074" y="719074"/>
                </a:lnTo>
                <a:lnTo>
                  <a:pt x="1090168" y="698373"/>
                </a:lnTo>
                <a:lnTo>
                  <a:pt x="1005078" y="702564"/>
                </a:lnTo>
                <a:lnTo>
                  <a:pt x="1059561" y="768096"/>
                </a:lnTo>
                <a:lnTo>
                  <a:pt x="1070851" y="742365"/>
                </a:lnTo>
                <a:lnTo>
                  <a:pt x="1459865" y="913257"/>
                </a:lnTo>
                <a:lnTo>
                  <a:pt x="1467866" y="895096"/>
                </a:lnTo>
                <a:close/>
              </a:path>
              <a:path w="2319654" h="1518285">
                <a:moveTo>
                  <a:pt x="1531874" y="1038326"/>
                </a:moveTo>
                <a:lnTo>
                  <a:pt x="1527175" y="1019098"/>
                </a:lnTo>
                <a:lnTo>
                  <a:pt x="262763" y="1335557"/>
                </a:lnTo>
                <a:lnTo>
                  <a:pt x="255905" y="1308214"/>
                </a:lnTo>
                <a:lnTo>
                  <a:pt x="191262" y="1363675"/>
                </a:lnTo>
                <a:lnTo>
                  <a:pt x="274447" y="1382128"/>
                </a:lnTo>
                <a:lnTo>
                  <a:pt x="268351" y="1357871"/>
                </a:lnTo>
                <a:lnTo>
                  <a:pt x="267576" y="1354785"/>
                </a:lnTo>
                <a:lnTo>
                  <a:pt x="1531874" y="1038326"/>
                </a:lnTo>
                <a:close/>
              </a:path>
              <a:path w="2319654" h="1518285">
                <a:moveTo>
                  <a:pt x="2123694" y="1276362"/>
                </a:moveTo>
                <a:lnTo>
                  <a:pt x="2087600" y="1262875"/>
                </a:lnTo>
                <a:lnTo>
                  <a:pt x="1941703" y="1208354"/>
                </a:lnTo>
                <a:lnTo>
                  <a:pt x="1947837" y="1265936"/>
                </a:lnTo>
                <a:lnTo>
                  <a:pt x="120396" y="1460296"/>
                </a:lnTo>
                <a:lnTo>
                  <a:pt x="126492" y="1517878"/>
                </a:lnTo>
                <a:lnTo>
                  <a:pt x="1953971" y="1323517"/>
                </a:lnTo>
                <a:lnTo>
                  <a:pt x="1960118" y="1381112"/>
                </a:lnTo>
                <a:lnTo>
                  <a:pt x="2123694" y="1276362"/>
                </a:lnTo>
                <a:close/>
              </a:path>
              <a:path w="2319654" h="1518285">
                <a:moveTo>
                  <a:pt x="2198370" y="1120698"/>
                </a:moveTo>
                <a:lnTo>
                  <a:pt x="1932254" y="1046645"/>
                </a:lnTo>
                <a:lnTo>
                  <a:pt x="1934425" y="1038885"/>
                </a:lnTo>
                <a:lnTo>
                  <a:pt x="1947799" y="990854"/>
                </a:lnTo>
                <a:lnTo>
                  <a:pt x="1757172" y="1027950"/>
                </a:lnTo>
                <a:lnTo>
                  <a:pt x="1901190" y="1158227"/>
                </a:lnTo>
                <a:lnTo>
                  <a:pt x="1916722" y="1102423"/>
                </a:lnTo>
                <a:lnTo>
                  <a:pt x="2182749" y="1176489"/>
                </a:lnTo>
                <a:lnTo>
                  <a:pt x="2198370" y="1120698"/>
                </a:lnTo>
                <a:close/>
              </a:path>
              <a:path w="2319654" h="1518285">
                <a:moveTo>
                  <a:pt x="2319528" y="286893"/>
                </a:moveTo>
                <a:lnTo>
                  <a:pt x="2313101" y="274955"/>
                </a:lnTo>
                <a:lnTo>
                  <a:pt x="2279142" y="211836"/>
                </a:lnTo>
                <a:lnTo>
                  <a:pt x="2243328" y="289179"/>
                </a:lnTo>
                <a:lnTo>
                  <a:pt x="2271522" y="288340"/>
                </a:lnTo>
                <a:lnTo>
                  <a:pt x="2296287" y="1105903"/>
                </a:lnTo>
                <a:lnTo>
                  <a:pt x="2315972" y="1105306"/>
                </a:lnTo>
                <a:lnTo>
                  <a:pt x="2291334" y="287743"/>
                </a:lnTo>
                <a:lnTo>
                  <a:pt x="2319528" y="286893"/>
                </a:lnTo>
                <a:close/>
              </a:path>
            </a:pathLst>
          </a:custGeom>
          <a:solidFill>
            <a:srgbClr val="4045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238110" y="2451480"/>
            <a:ext cx="1230630" cy="429895"/>
          </a:xfrm>
          <a:custGeom>
            <a:avLst/>
            <a:gdLst/>
            <a:ahLst/>
            <a:cxnLst/>
            <a:rect l="l" t="t" r="r" b="b"/>
            <a:pathLst>
              <a:path w="1230629" h="429894">
                <a:moveTo>
                  <a:pt x="1154847" y="26731"/>
                </a:moveTo>
                <a:lnTo>
                  <a:pt x="0" y="410591"/>
                </a:lnTo>
                <a:lnTo>
                  <a:pt x="6350" y="429514"/>
                </a:lnTo>
                <a:lnTo>
                  <a:pt x="1161131" y="45550"/>
                </a:lnTo>
                <a:lnTo>
                  <a:pt x="1154847" y="26731"/>
                </a:lnTo>
                <a:close/>
              </a:path>
              <a:path w="1230629" h="429894">
                <a:moveTo>
                  <a:pt x="1219581" y="22733"/>
                </a:moveTo>
                <a:lnTo>
                  <a:pt x="1166876" y="22733"/>
                </a:lnTo>
                <a:lnTo>
                  <a:pt x="1173226" y="41529"/>
                </a:lnTo>
                <a:lnTo>
                  <a:pt x="1161131" y="45550"/>
                </a:lnTo>
                <a:lnTo>
                  <a:pt x="1170051" y="72263"/>
                </a:lnTo>
                <a:lnTo>
                  <a:pt x="1219581" y="22733"/>
                </a:lnTo>
                <a:close/>
              </a:path>
              <a:path w="1230629" h="429894">
                <a:moveTo>
                  <a:pt x="1166876" y="22733"/>
                </a:moveTo>
                <a:lnTo>
                  <a:pt x="1154847" y="26731"/>
                </a:lnTo>
                <a:lnTo>
                  <a:pt x="1161131" y="45550"/>
                </a:lnTo>
                <a:lnTo>
                  <a:pt x="1173226" y="41529"/>
                </a:lnTo>
                <a:lnTo>
                  <a:pt x="1166876" y="22733"/>
                </a:lnTo>
                <a:close/>
              </a:path>
              <a:path w="1230629" h="429894">
                <a:moveTo>
                  <a:pt x="1145921" y="0"/>
                </a:moveTo>
                <a:lnTo>
                  <a:pt x="1154847" y="26731"/>
                </a:lnTo>
                <a:lnTo>
                  <a:pt x="1166876" y="22733"/>
                </a:lnTo>
                <a:lnTo>
                  <a:pt x="1219581" y="22733"/>
                </a:lnTo>
                <a:lnTo>
                  <a:pt x="1230249" y="12065"/>
                </a:lnTo>
                <a:lnTo>
                  <a:pt x="1145921" y="0"/>
                </a:lnTo>
                <a:close/>
              </a:path>
            </a:pathLst>
          </a:custGeom>
          <a:solidFill>
            <a:srgbClr val="4045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495288" y="4255134"/>
            <a:ext cx="1971039" cy="929640"/>
          </a:xfrm>
          <a:custGeom>
            <a:avLst/>
            <a:gdLst/>
            <a:ahLst/>
            <a:cxnLst/>
            <a:rect l="l" t="t" r="r" b="b"/>
            <a:pathLst>
              <a:path w="1971040" h="929639">
                <a:moveTo>
                  <a:pt x="514731" y="895477"/>
                </a:moveTo>
                <a:lnTo>
                  <a:pt x="59537" y="335457"/>
                </a:lnTo>
                <a:lnTo>
                  <a:pt x="71589" y="325628"/>
                </a:lnTo>
                <a:lnTo>
                  <a:pt x="81407" y="317627"/>
                </a:lnTo>
                <a:lnTo>
                  <a:pt x="3810" y="282575"/>
                </a:lnTo>
                <a:lnTo>
                  <a:pt x="22352" y="365760"/>
                </a:lnTo>
                <a:lnTo>
                  <a:pt x="44208" y="347941"/>
                </a:lnTo>
                <a:lnTo>
                  <a:pt x="499364" y="907923"/>
                </a:lnTo>
                <a:lnTo>
                  <a:pt x="514731" y="895477"/>
                </a:lnTo>
                <a:close/>
              </a:path>
              <a:path w="1971040" h="929639">
                <a:moveTo>
                  <a:pt x="947547" y="475361"/>
                </a:moveTo>
                <a:lnTo>
                  <a:pt x="144183" y="174993"/>
                </a:lnTo>
                <a:lnTo>
                  <a:pt x="145834" y="170561"/>
                </a:lnTo>
                <a:lnTo>
                  <a:pt x="154051" y="148590"/>
                </a:lnTo>
                <a:lnTo>
                  <a:pt x="69342" y="157607"/>
                </a:lnTo>
                <a:lnTo>
                  <a:pt x="127381" y="219964"/>
                </a:lnTo>
                <a:lnTo>
                  <a:pt x="137248" y="193560"/>
                </a:lnTo>
                <a:lnTo>
                  <a:pt x="940562" y="493903"/>
                </a:lnTo>
                <a:lnTo>
                  <a:pt x="947547" y="475361"/>
                </a:lnTo>
                <a:close/>
              </a:path>
              <a:path w="1971040" h="929639">
                <a:moveTo>
                  <a:pt x="1900682" y="395605"/>
                </a:moveTo>
                <a:lnTo>
                  <a:pt x="1889379" y="338709"/>
                </a:lnTo>
                <a:lnTo>
                  <a:pt x="1470914" y="421144"/>
                </a:lnTo>
                <a:lnTo>
                  <a:pt x="1459738" y="364236"/>
                </a:lnTo>
                <a:lnTo>
                  <a:pt x="1306068" y="483108"/>
                </a:lnTo>
                <a:lnTo>
                  <a:pt x="1493266" y="534797"/>
                </a:lnTo>
                <a:lnTo>
                  <a:pt x="1483169" y="483489"/>
                </a:lnTo>
                <a:lnTo>
                  <a:pt x="1482077" y="477926"/>
                </a:lnTo>
                <a:lnTo>
                  <a:pt x="1900682" y="395605"/>
                </a:lnTo>
                <a:close/>
              </a:path>
              <a:path w="1971040" h="929639">
                <a:moveTo>
                  <a:pt x="1962023" y="239903"/>
                </a:moveTo>
                <a:lnTo>
                  <a:pt x="1798574" y="135001"/>
                </a:lnTo>
                <a:lnTo>
                  <a:pt x="1792389" y="192608"/>
                </a:lnTo>
                <a:lnTo>
                  <a:pt x="6096" y="0"/>
                </a:lnTo>
                <a:lnTo>
                  <a:pt x="0" y="57658"/>
                </a:lnTo>
                <a:lnTo>
                  <a:pt x="1786204" y="250151"/>
                </a:lnTo>
                <a:lnTo>
                  <a:pt x="1780032" y="307721"/>
                </a:lnTo>
                <a:lnTo>
                  <a:pt x="1926234" y="253238"/>
                </a:lnTo>
                <a:lnTo>
                  <a:pt x="1962023" y="239903"/>
                </a:lnTo>
                <a:close/>
              </a:path>
              <a:path w="1971040" h="929639">
                <a:moveTo>
                  <a:pt x="1970786" y="521081"/>
                </a:moveTo>
                <a:lnTo>
                  <a:pt x="1952625" y="466217"/>
                </a:lnTo>
                <a:lnTo>
                  <a:pt x="890244" y="819315"/>
                </a:lnTo>
                <a:lnTo>
                  <a:pt x="871982" y="764413"/>
                </a:lnTo>
                <a:lnTo>
                  <a:pt x="734568" y="901573"/>
                </a:lnTo>
                <a:lnTo>
                  <a:pt x="926846" y="929259"/>
                </a:lnTo>
                <a:lnTo>
                  <a:pt x="911580" y="883412"/>
                </a:lnTo>
                <a:lnTo>
                  <a:pt x="908545" y="874293"/>
                </a:lnTo>
                <a:lnTo>
                  <a:pt x="1970786" y="521081"/>
                </a:lnTo>
                <a:close/>
              </a:path>
            </a:pathLst>
          </a:custGeom>
          <a:solidFill>
            <a:srgbClr val="40458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8" name="object 7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1556" y="4964723"/>
            <a:ext cx="102449" cy="232410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6958" y="5160816"/>
            <a:ext cx="403176" cy="426975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43145" y="5085277"/>
            <a:ext cx="327497" cy="175562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60328" y="4299393"/>
            <a:ext cx="1345895" cy="524653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55269" y="1607445"/>
            <a:ext cx="1001361" cy="346149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83736" y="3268028"/>
            <a:ext cx="316216" cy="184885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48626" y="3250626"/>
            <a:ext cx="405937" cy="170959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18999" y="3177912"/>
            <a:ext cx="435375" cy="290437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60440" y="3018184"/>
            <a:ext cx="121692" cy="130509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181488" y="2770377"/>
            <a:ext cx="1495856" cy="609600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772393" y="5231982"/>
            <a:ext cx="221458" cy="325318"/>
          </a:xfrm>
          <a:prstGeom prst="rect">
            <a:avLst/>
          </a:prstGeom>
        </p:spPr>
      </p:pic>
      <p:pic>
        <p:nvPicPr>
          <p:cNvPr id="89" name="object 8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155925" y="5917060"/>
            <a:ext cx="157181" cy="143510"/>
          </a:xfrm>
          <a:prstGeom prst="rect">
            <a:avLst/>
          </a:prstGeom>
        </p:spPr>
      </p:pic>
      <p:pic>
        <p:nvPicPr>
          <p:cNvPr id="90" name="object 9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060037" y="5253166"/>
            <a:ext cx="598455" cy="403064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903752" y="5664954"/>
            <a:ext cx="259355" cy="423169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502794" y="5870280"/>
            <a:ext cx="292859" cy="116459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107087" y="5287890"/>
            <a:ext cx="741407" cy="5839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0227"/>
            <a:ext cx="9144000" cy="91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5027"/>
            <a:ext cx="9144000" cy="91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09827"/>
            <a:ext cx="9144000" cy="91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14627"/>
            <a:ext cx="9144000" cy="91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19427"/>
            <a:ext cx="9144000" cy="91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24227"/>
            <a:ext cx="9144000" cy="91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29027"/>
            <a:ext cx="9144000" cy="91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33827"/>
            <a:ext cx="9144000" cy="91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38627"/>
            <a:ext cx="9144000" cy="91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43427"/>
            <a:ext cx="9144000" cy="914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48228"/>
            <a:ext cx="9144000" cy="914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53028"/>
            <a:ext cx="9144000" cy="914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57828"/>
            <a:ext cx="9144000" cy="914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62628"/>
            <a:ext cx="9144000" cy="914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67428"/>
            <a:ext cx="9144000" cy="914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872228"/>
            <a:ext cx="9144000" cy="914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177028"/>
            <a:ext cx="9144000" cy="914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81828"/>
            <a:ext cx="9144000" cy="914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86628"/>
            <a:ext cx="9144000" cy="914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1428"/>
            <a:ext cx="9144000" cy="9143"/>
          </a:xfrm>
          <a:prstGeom prst="rect">
            <a:avLst/>
          </a:prstGeom>
        </p:spPr>
      </p:pic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993444" y="2088007"/>
            <a:ext cx="39852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Directed</a:t>
            </a:r>
            <a:r>
              <a:rPr sz="4400" spc="-90" dirty="0"/>
              <a:t> </a:t>
            </a:r>
            <a:r>
              <a:rPr sz="4400" spc="-5" dirty="0"/>
              <a:t>Graphs</a:t>
            </a:r>
            <a:endParaRPr sz="4400"/>
          </a:p>
        </p:txBody>
      </p:sp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51603" y="2644139"/>
            <a:ext cx="3710940" cy="2647188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7410068" y="3312414"/>
            <a:ext cx="2374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sz="1000" spc="-10" dirty="0">
                <a:solidFill>
                  <a:srgbClr val="0000FF"/>
                </a:solidFill>
                <a:latin typeface="Times New Roman"/>
                <a:cs typeface="Times New Roman"/>
              </a:rPr>
              <a:t>FK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92643" y="2699385"/>
            <a:ext cx="2724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1000" spc="-10" dirty="0">
                <a:solidFill>
                  <a:srgbClr val="0000FF"/>
                </a:solidFill>
                <a:latin typeface="Times New Roman"/>
                <a:cs typeface="Times New Roman"/>
              </a:rPr>
              <a:t>OS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16469" y="4898517"/>
            <a:ext cx="2724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10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000" spc="-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336919" y="3020314"/>
            <a:ext cx="2921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000FF"/>
                </a:solidFill>
                <a:latin typeface="Times New Roman"/>
                <a:cs typeface="Times New Roman"/>
              </a:rPr>
              <a:t>OR</a:t>
            </a:r>
            <a:r>
              <a:rPr sz="1000" spc="-5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20259" y="4479417"/>
            <a:ext cx="2838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solidFill>
                  <a:srgbClr val="0000FF"/>
                </a:solidFill>
                <a:latin typeface="Times New Roman"/>
                <a:cs typeface="Times New Roman"/>
              </a:rPr>
              <a:t>LA</a:t>
            </a:r>
            <a:r>
              <a:rPr sz="1000" spc="-5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57113" y="4339844"/>
            <a:ext cx="3067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000FF"/>
                </a:solidFill>
                <a:latin typeface="Times New Roman"/>
                <a:cs typeface="Times New Roman"/>
              </a:rPr>
              <a:t>DFW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33138" y="3749167"/>
            <a:ext cx="2571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000FF"/>
                </a:solidFill>
                <a:latin typeface="Times New Roman"/>
                <a:cs typeface="Times New Roman"/>
              </a:rPr>
              <a:t>SFO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803330" y="126470"/>
            <a:ext cx="4984115" cy="1516380"/>
            <a:chOff x="803330" y="126470"/>
            <a:chExt cx="4984115" cy="1516380"/>
          </a:xfrm>
        </p:grpSpPr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702" y="126470"/>
              <a:ext cx="1045492" cy="45935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423530" y="214486"/>
              <a:ext cx="59690" cy="243204"/>
            </a:xfrm>
            <a:custGeom>
              <a:avLst/>
              <a:gdLst/>
              <a:ahLst/>
              <a:cxnLst/>
              <a:rect l="l" t="t" r="r" b="b"/>
              <a:pathLst>
                <a:path w="59689" h="243204">
                  <a:moveTo>
                    <a:pt x="7260" y="197503"/>
                  </a:moveTo>
                  <a:lnTo>
                    <a:pt x="27720" y="229757"/>
                  </a:lnTo>
                  <a:lnTo>
                    <a:pt x="43044" y="242779"/>
                  </a:lnTo>
                  <a:lnTo>
                    <a:pt x="48274" y="242065"/>
                  </a:lnTo>
                  <a:lnTo>
                    <a:pt x="53270" y="235488"/>
                  </a:lnTo>
                  <a:lnTo>
                    <a:pt x="53328" y="231476"/>
                  </a:lnTo>
                  <a:lnTo>
                    <a:pt x="51200" y="228503"/>
                  </a:lnTo>
                  <a:lnTo>
                    <a:pt x="44222" y="217937"/>
                  </a:lnTo>
                  <a:lnTo>
                    <a:pt x="38219" y="207050"/>
                  </a:lnTo>
                  <a:lnTo>
                    <a:pt x="35597" y="201063"/>
                  </a:lnTo>
                  <a:lnTo>
                    <a:pt x="13342" y="201063"/>
                  </a:lnTo>
                  <a:lnTo>
                    <a:pt x="7260" y="197503"/>
                  </a:lnTo>
                  <a:close/>
                </a:path>
                <a:path w="59689" h="243204">
                  <a:moveTo>
                    <a:pt x="20558" y="172664"/>
                  </a:moveTo>
                  <a:lnTo>
                    <a:pt x="6852" y="176248"/>
                  </a:lnTo>
                  <a:lnTo>
                    <a:pt x="3049" y="182745"/>
                  </a:lnTo>
                  <a:lnTo>
                    <a:pt x="4542" y="190108"/>
                  </a:lnTo>
                  <a:lnTo>
                    <a:pt x="7260" y="197503"/>
                  </a:lnTo>
                  <a:lnTo>
                    <a:pt x="13342" y="201063"/>
                  </a:lnTo>
                  <a:lnTo>
                    <a:pt x="27046" y="197478"/>
                  </a:lnTo>
                  <a:lnTo>
                    <a:pt x="31150" y="190470"/>
                  </a:lnTo>
                  <a:lnTo>
                    <a:pt x="27566" y="176766"/>
                  </a:lnTo>
                  <a:lnTo>
                    <a:pt x="20558" y="172664"/>
                  </a:lnTo>
                  <a:close/>
                </a:path>
                <a:path w="59689" h="243204">
                  <a:moveTo>
                    <a:pt x="27789" y="177618"/>
                  </a:moveTo>
                  <a:lnTo>
                    <a:pt x="31150" y="190470"/>
                  </a:lnTo>
                  <a:lnTo>
                    <a:pt x="27046" y="197478"/>
                  </a:lnTo>
                  <a:lnTo>
                    <a:pt x="13342" y="201063"/>
                  </a:lnTo>
                  <a:lnTo>
                    <a:pt x="35597" y="201063"/>
                  </a:lnTo>
                  <a:lnTo>
                    <a:pt x="33192" y="195571"/>
                  </a:lnTo>
                  <a:lnTo>
                    <a:pt x="29358" y="183619"/>
                  </a:lnTo>
                  <a:lnTo>
                    <a:pt x="27789" y="177618"/>
                  </a:lnTo>
                  <a:close/>
                </a:path>
                <a:path w="59689" h="243204">
                  <a:moveTo>
                    <a:pt x="4542" y="190108"/>
                  </a:moveTo>
                  <a:lnTo>
                    <a:pt x="6334" y="196960"/>
                  </a:lnTo>
                  <a:lnTo>
                    <a:pt x="7260" y="197503"/>
                  </a:lnTo>
                  <a:lnTo>
                    <a:pt x="4542" y="190108"/>
                  </a:lnTo>
                  <a:close/>
                </a:path>
                <a:path w="59689" h="243204">
                  <a:moveTo>
                    <a:pt x="3049" y="182745"/>
                  </a:moveTo>
                  <a:lnTo>
                    <a:pt x="2750" y="183255"/>
                  </a:lnTo>
                  <a:lnTo>
                    <a:pt x="4542" y="190108"/>
                  </a:lnTo>
                  <a:lnTo>
                    <a:pt x="3049" y="182745"/>
                  </a:lnTo>
                  <a:close/>
                </a:path>
                <a:path w="59689" h="243204">
                  <a:moveTo>
                    <a:pt x="0" y="145630"/>
                  </a:moveTo>
                  <a:lnTo>
                    <a:pt x="3049" y="182745"/>
                  </a:lnTo>
                  <a:lnTo>
                    <a:pt x="6852" y="176248"/>
                  </a:lnTo>
                  <a:lnTo>
                    <a:pt x="20558" y="172664"/>
                  </a:lnTo>
                  <a:lnTo>
                    <a:pt x="27169" y="172664"/>
                  </a:lnTo>
                  <a:lnTo>
                    <a:pt x="27014" y="171423"/>
                  </a:lnTo>
                  <a:lnTo>
                    <a:pt x="26429" y="164458"/>
                  </a:lnTo>
                  <a:lnTo>
                    <a:pt x="26020" y="158626"/>
                  </a:lnTo>
                  <a:lnTo>
                    <a:pt x="25734" y="151458"/>
                  </a:lnTo>
                  <a:lnTo>
                    <a:pt x="19778" y="151458"/>
                  </a:lnTo>
                  <a:lnTo>
                    <a:pt x="5612" y="151339"/>
                  </a:lnTo>
                  <a:lnTo>
                    <a:pt x="0" y="145630"/>
                  </a:lnTo>
                  <a:close/>
                </a:path>
                <a:path w="59689" h="243204">
                  <a:moveTo>
                    <a:pt x="27169" y="172664"/>
                  </a:moveTo>
                  <a:lnTo>
                    <a:pt x="20558" y="172664"/>
                  </a:lnTo>
                  <a:lnTo>
                    <a:pt x="27566" y="176766"/>
                  </a:lnTo>
                  <a:lnTo>
                    <a:pt x="27789" y="177618"/>
                  </a:lnTo>
                  <a:lnTo>
                    <a:pt x="27169" y="172664"/>
                  </a:lnTo>
                  <a:close/>
                </a:path>
                <a:path w="59689" h="243204">
                  <a:moveTo>
                    <a:pt x="5830" y="125689"/>
                  </a:moveTo>
                  <a:lnTo>
                    <a:pt x="65" y="131356"/>
                  </a:lnTo>
                  <a:lnTo>
                    <a:pt x="0" y="145630"/>
                  </a:lnTo>
                  <a:lnTo>
                    <a:pt x="5612" y="151339"/>
                  </a:lnTo>
                  <a:lnTo>
                    <a:pt x="19778" y="151458"/>
                  </a:lnTo>
                  <a:lnTo>
                    <a:pt x="25568" y="145765"/>
                  </a:lnTo>
                  <a:lnTo>
                    <a:pt x="25687" y="131599"/>
                  </a:lnTo>
                  <a:lnTo>
                    <a:pt x="19995" y="125810"/>
                  </a:lnTo>
                  <a:lnTo>
                    <a:pt x="5830" y="125689"/>
                  </a:lnTo>
                  <a:close/>
                </a:path>
                <a:path w="59689" h="243204">
                  <a:moveTo>
                    <a:pt x="25628" y="138682"/>
                  </a:moveTo>
                  <a:lnTo>
                    <a:pt x="25568" y="145765"/>
                  </a:lnTo>
                  <a:lnTo>
                    <a:pt x="19778" y="151458"/>
                  </a:lnTo>
                  <a:lnTo>
                    <a:pt x="25734" y="151458"/>
                  </a:lnTo>
                  <a:lnTo>
                    <a:pt x="25628" y="138682"/>
                  </a:lnTo>
                  <a:close/>
                </a:path>
                <a:path w="59689" h="243204">
                  <a:moveTo>
                    <a:pt x="25834" y="125689"/>
                  </a:moveTo>
                  <a:lnTo>
                    <a:pt x="5830" y="125689"/>
                  </a:lnTo>
                  <a:lnTo>
                    <a:pt x="19995" y="125810"/>
                  </a:lnTo>
                  <a:lnTo>
                    <a:pt x="25687" y="131599"/>
                  </a:lnTo>
                  <a:lnTo>
                    <a:pt x="25628" y="138682"/>
                  </a:lnTo>
                  <a:lnTo>
                    <a:pt x="25720" y="131356"/>
                  </a:lnTo>
                  <a:lnTo>
                    <a:pt x="25834" y="125689"/>
                  </a:lnTo>
                  <a:close/>
                </a:path>
                <a:path w="59689" h="243204">
                  <a:moveTo>
                    <a:pt x="1417" y="100214"/>
                  </a:moveTo>
                  <a:lnTo>
                    <a:pt x="65" y="131356"/>
                  </a:lnTo>
                  <a:lnTo>
                    <a:pt x="5830" y="125689"/>
                  </a:lnTo>
                  <a:lnTo>
                    <a:pt x="25834" y="125689"/>
                  </a:lnTo>
                  <a:lnTo>
                    <a:pt x="26038" y="119251"/>
                  </a:lnTo>
                  <a:lnTo>
                    <a:pt x="26423" y="111357"/>
                  </a:lnTo>
                  <a:lnTo>
                    <a:pt x="26542" y="109278"/>
                  </a:lnTo>
                  <a:lnTo>
                    <a:pt x="19882" y="109278"/>
                  </a:lnTo>
                  <a:lnTo>
                    <a:pt x="5944" y="106748"/>
                  </a:lnTo>
                  <a:lnTo>
                    <a:pt x="1417" y="100214"/>
                  </a:lnTo>
                  <a:close/>
                </a:path>
                <a:path w="59689" h="243204">
                  <a:moveTo>
                    <a:pt x="8645" y="82812"/>
                  </a:moveTo>
                  <a:lnTo>
                    <a:pt x="3848" y="86135"/>
                  </a:lnTo>
                  <a:lnTo>
                    <a:pt x="1493" y="99119"/>
                  </a:lnTo>
                  <a:lnTo>
                    <a:pt x="1417" y="100214"/>
                  </a:lnTo>
                  <a:lnTo>
                    <a:pt x="5944" y="106748"/>
                  </a:lnTo>
                  <a:lnTo>
                    <a:pt x="19882" y="109278"/>
                  </a:lnTo>
                  <a:lnTo>
                    <a:pt x="26557" y="104653"/>
                  </a:lnTo>
                  <a:lnTo>
                    <a:pt x="29086" y="90714"/>
                  </a:lnTo>
                  <a:lnTo>
                    <a:pt x="27826" y="88896"/>
                  </a:lnTo>
                  <a:lnTo>
                    <a:pt x="23104" y="88896"/>
                  </a:lnTo>
                  <a:lnTo>
                    <a:pt x="9594" y="84635"/>
                  </a:lnTo>
                  <a:lnTo>
                    <a:pt x="8645" y="82812"/>
                  </a:lnTo>
                  <a:close/>
                </a:path>
                <a:path w="59689" h="243204">
                  <a:moveTo>
                    <a:pt x="27099" y="101669"/>
                  </a:moveTo>
                  <a:lnTo>
                    <a:pt x="26557" y="104653"/>
                  </a:lnTo>
                  <a:lnTo>
                    <a:pt x="19882" y="109278"/>
                  </a:lnTo>
                  <a:lnTo>
                    <a:pt x="26542" y="109278"/>
                  </a:lnTo>
                  <a:lnTo>
                    <a:pt x="26920" y="102652"/>
                  </a:lnTo>
                  <a:lnTo>
                    <a:pt x="27099" y="101669"/>
                  </a:lnTo>
                  <a:close/>
                </a:path>
                <a:path w="59689" h="243204">
                  <a:moveTo>
                    <a:pt x="31611" y="81013"/>
                  </a:moveTo>
                  <a:lnTo>
                    <a:pt x="30306" y="85147"/>
                  </a:lnTo>
                  <a:lnTo>
                    <a:pt x="26575" y="87089"/>
                  </a:lnTo>
                  <a:lnTo>
                    <a:pt x="29086" y="90714"/>
                  </a:lnTo>
                  <a:lnTo>
                    <a:pt x="27099" y="101669"/>
                  </a:lnTo>
                  <a:lnTo>
                    <a:pt x="29002" y="91178"/>
                  </a:lnTo>
                  <a:lnTo>
                    <a:pt x="30468" y="84635"/>
                  </a:lnTo>
                  <a:lnTo>
                    <a:pt x="31611" y="81013"/>
                  </a:lnTo>
                  <a:close/>
                </a:path>
                <a:path w="59689" h="243204">
                  <a:moveTo>
                    <a:pt x="7623" y="71795"/>
                  </a:moveTo>
                  <a:lnTo>
                    <a:pt x="5661" y="78014"/>
                  </a:lnTo>
                  <a:lnTo>
                    <a:pt x="3956" y="85538"/>
                  </a:lnTo>
                  <a:lnTo>
                    <a:pt x="2597" y="93031"/>
                  </a:lnTo>
                  <a:lnTo>
                    <a:pt x="3848" y="86135"/>
                  </a:lnTo>
                  <a:lnTo>
                    <a:pt x="8645" y="82812"/>
                  </a:lnTo>
                  <a:lnTo>
                    <a:pt x="5845" y="77431"/>
                  </a:lnTo>
                  <a:lnTo>
                    <a:pt x="7623" y="71795"/>
                  </a:lnTo>
                  <a:close/>
                </a:path>
                <a:path w="59689" h="243204">
                  <a:moveTo>
                    <a:pt x="10523" y="81511"/>
                  </a:moveTo>
                  <a:lnTo>
                    <a:pt x="8645" y="82812"/>
                  </a:lnTo>
                  <a:lnTo>
                    <a:pt x="9594" y="84635"/>
                  </a:lnTo>
                  <a:lnTo>
                    <a:pt x="23104" y="88896"/>
                  </a:lnTo>
                  <a:lnTo>
                    <a:pt x="26575" y="87089"/>
                  </a:lnTo>
                  <a:lnTo>
                    <a:pt x="24462" y="84039"/>
                  </a:lnTo>
                  <a:lnTo>
                    <a:pt x="10523" y="81511"/>
                  </a:lnTo>
                  <a:close/>
                </a:path>
                <a:path w="59689" h="243204">
                  <a:moveTo>
                    <a:pt x="26575" y="87089"/>
                  </a:moveTo>
                  <a:lnTo>
                    <a:pt x="23104" y="88896"/>
                  </a:lnTo>
                  <a:lnTo>
                    <a:pt x="27826" y="88896"/>
                  </a:lnTo>
                  <a:lnTo>
                    <a:pt x="26575" y="87089"/>
                  </a:lnTo>
                  <a:close/>
                </a:path>
                <a:path w="59689" h="243204">
                  <a:moveTo>
                    <a:pt x="31454" y="81511"/>
                  </a:moveTo>
                  <a:lnTo>
                    <a:pt x="10523" y="81511"/>
                  </a:lnTo>
                  <a:lnTo>
                    <a:pt x="24462" y="84039"/>
                  </a:lnTo>
                  <a:lnTo>
                    <a:pt x="26575" y="87089"/>
                  </a:lnTo>
                  <a:lnTo>
                    <a:pt x="30306" y="85147"/>
                  </a:lnTo>
                  <a:lnTo>
                    <a:pt x="31454" y="81511"/>
                  </a:lnTo>
                  <a:close/>
                </a:path>
                <a:path w="59689" h="243204">
                  <a:moveTo>
                    <a:pt x="16629" y="60528"/>
                  </a:moveTo>
                  <a:lnTo>
                    <a:pt x="10107" y="63922"/>
                  </a:lnTo>
                  <a:lnTo>
                    <a:pt x="5845" y="77431"/>
                  </a:lnTo>
                  <a:lnTo>
                    <a:pt x="8645" y="82812"/>
                  </a:lnTo>
                  <a:lnTo>
                    <a:pt x="10523" y="81511"/>
                  </a:lnTo>
                  <a:lnTo>
                    <a:pt x="31454" y="81511"/>
                  </a:lnTo>
                  <a:lnTo>
                    <a:pt x="34518" y="71795"/>
                  </a:lnTo>
                  <a:lnTo>
                    <a:pt x="34471" y="71448"/>
                  </a:lnTo>
                  <a:lnTo>
                    <a:pt x="32370" y="67412"/>
                  </a:lnTo>
                  <a:lnTo>
                    <a:pt x="29913" y="67412"/>
                  </a:lnTo>
                  <a:lnTo>
                    <a:pt x="17030" y="61589"/>
                  </a:lnTo>
                  <a:lnTo>
                    <a:pt x="16629" y="60528"/>
                  </a:lnTo>
                  <a:close/>
                </a:path>
                <a:path w="59689" h="243204">
                  <a:moveTo>
                    <a:pt x="32437" y="78392"/>
                  </a:moveTo>
                  <a:lnTo>
                    <a:pt x="31611" y="81013"/>
                  </a:lnTo>
                  <a:lnTo>
                    <a:pt x="32437" y="78393"/>
                  </a:lnTo>
                  <a:close/>
                </a:path>
                <a:path w="59689" h="243204">
                  <a:moveTo>
                    <a:pt x="14167" y="54008"/>
                  </a:moveTo>
                  <a:lnTo>
                    <a:pt x="13671" y="55107"/>
                  </a:lnTo>
                  <a:lnTo>
                    <a:pt x="10468" y="62778"/>
                  </a:lnTo>
                  <a:lnTo>
                    <a:pt x="7623" y="71795"/>
                  </a:lnTo>
                  <a:lnTo>
                    <a:pt x="10107" y="63922"/>
                  </a:lnTo>
                  <a:lnTo>
                    <a:pt x="16629" y="60528"/>
                  </a:lnTo>
                  <a:lnTo>
                    <a:pt x="14167" y="54008"/>
                  </a:lnTo>
                  <a:close/>
                </a:path>
                <a:path w="59689" h="243204">
                  <a:moveTo>
                    <a:pt x="40412" y="58095"/>
                  </a:moveTo>
                  <a:lnTo>
                    <a:pt x="37494" y="64550"/>
                  </a:lnTo>
                  <a:lnTo>
                    <a:pt x="31966" y="66637"/>
                  </a:lnTo>
                  <a:lnTo>
                    <a:pt x="34568" y="71635"/>
                  </a:lnTo>
                  <a:lnTo>
                    <a:pt x="34627" y="71448"/>
                  </a:lnTo>
                  <a:lnTo>
                    <a:pt x="37575" y="64434"/>
                  </a:lnTo>
                  <a:lnTo>
                    <a:pt x="40412" y="58095"/>
                  </a:lnTo>
                  <a:close/>
                </a:path>
                <a:path w="59689" h="243204">
                  <a:moveTo>
                    <a:pt x="17309" y="60173"/>
                  </a:moveTo>
                  <a:lnTo>
                    <a:pt x="16629" y="60528"/>
                  </a:lnTo>
                  <a:lnTo>
                    <a:pt x="17030" y="61589"/>
                  </a:lnTo>
                  <a:lnTo>
                    <a:pt x="29913" y="67412"/>
                  </a:lnTo>
                  <a:lnTo>
                    <a:pt x="31966" y="66637"/>
                  </a:lnTo>
                  <a:lnTo>
                    <a:pt x="30819" y="64434"/>
                  </a:lnTo>
                  <a:lnTo>
                    <a:pt x="17309" y="60173"/>
                  </a:lnTo>
                  <a:close/>
                </a:path>
                <a:path w="59689" h="243204">
                  <a:moveTo>
                    <a:pt x="31966" y="66637"/>
                  </a:moveTo>
                  <a:lnTo>
                    <a:pt x="29913" y="67412"/>
                  </a:lnTo>
                  <a:lnTo>
                    <a:pt x="32370" y="67412"/>
                  </a:lnTo>
                  <a:lnTo>
                    <a:pt x="31966" y="66637"/>
                  </a:lnTo>
                  <a:close/>
                </a:path>
                <a:path w="59689" h="243204">
                  <a:moveTo>
                    <a:pt x="39473" y="60173"/>
                  </a:moveTo>
                  <a:lnTo>
                    <a:pt x="17309" y="60173"/>
                  </a:lnTo>
                  <a:lnTo>
                    <a:pt x="30819" y="64434"/>
                  </a:lnTo>
                  <a:lnTo>
                    <a:pt x="31966" y="66637"/>
                  </a:lnTo>
                  <a:lnTo>
                    <a:pt x="37494" y="64550"/>
                  </a:lnTo>
                  <a:lnTo>
                    <a:pt x="39473" y="60173"/>
                  </a:lnTo>
                  <a:close/>
                </a:path>
                <a:path w="59689" h="243204">
                  <a:moveTo>
                    <a:pt x="27535" y="38273"/>
                  </a:moveTo>
                  <a:lnTo>
                    <a:pt x="20322" y="41011"/>
                  </a:lnTo>
                  <a:lnTo>
                    <a:pt x="17078" y="47566"/>
                  </a:lnTo>
                  <a:lnTo>
                    <a:pt x="14167" y="54008"/>
                  </a:lnTo>
                  <a:lnTo>
                    <a:pt x="16629" y="60528"/>
                  </a:lnTo>
                  <a:lnTo>
                    <a:pt x="17309" y="60173"/>
                  </a:lnTo>
                  <a:lnTo>
                    <a:pt x="39473" y="60173"/>
                  </a:lnTo>
                  <a:lnTo>
                    <a:pt x="43314" y="51613"/>
                  </a:lnTo>
                  <a:lnTo>
                    <a:pt x="40656" y="44649"/>
                  </a:lnTo>
                  <a:lnTo>
                    <a:pt x="38043" y="44649"/>
                  </a:lnTo>
                  <a:lnTo>
                    <a:pt x="34681" y="41471"/>
                  </a:lnTo>
                  <a:lnTo>
                    <a:pt x="27535" y="38273"/>
                  </a:lnTo>
                  <a:close/>
                </a:path>
                <a:path w="59689" h="243204">
                  <a:moveTo>
                    <a:pt x="50973" y="38360"/>
                  </a:moveTo>
                  <a:lnTo>
                    <a:pt x="50555" y="38948"/>
                  </a:lnTo>
                  <a:lnTo>
                    <a:pt x="50211" y="39368"/>
                  </a:lnTo>
                  <a:lnTo>
                    <a:pt x="45418" y="44439"/>
                  </a:lnTo>
                  <a:lnTo>
                    <a:pt x="40628" y="44575"/>
                  </a:lnTo>
                  <a:lnTo>
                    <a:pt x="43314" y="51613"/>
                  </a:lnTo>
                  <a:lnTo>
                    <a:pt x="43496" y="51205"/>
                  </a:lnTo>
                  <a:lnTo>
                    <a:pt x="46948" y="44439"/>
                  </a:lnTo>
                  <a:lnTo>
                    <a:pt x="50973" y="38360"/>
                  </a:lnTo>
                  <a:close/>
                </a:path>
                <a:path w="59689" h="243204">
                  <a:moveTo>
                    <a:pt x="20322" y="41011"/>
                  </a:moveTo>
                  <a:lnTo>
                    <a:pt x="19982" y="41140"/>
                  </a:lnTo>
                  <a:lnTo>
                    <a:pt x="17084" y="47555"/>
                  </a:lnTo>
                  <a:lnTo>
                    <a:pt x="20322" y="41011"/>
                  </a:lnTo>
                  <a:close/>
                </a:path>
                <a:path w="59689" h="243204">
                  <a:moveTo>
                    <a:pt x="34681" y="41471"/>
                  </a:moveTo>
                  <a:lnTo>
                    <a:pt x="38043" y="44649"/>
                  </a:lnTo>
                  <a:lnTo>
                    <a:pt x="40628" y="44575"/>
                  </a:lnTo>
                  <a:lnTo>
                    <a:pt x="40424" y="44042"/>
                  </a:lnTo>
                  <a:lnTo>
                    <a:pt x="34681" y="41471"/>
                  </a:lnTo>
                  <a:close/>
                </a:path>
                <a:path w="59689" h="243204">
                  <a:moveTo>
                    <a:pt x="40628" y="44575"/>
                  </a:moveTo>
                  <a:lnTo>
                    <a:pt x="38043" y="44649"/>
                  </a:lnTo>
                  <a:lnTo>
                    <a:pt x="40656" y="44649"/>
                  </a:lnTo>
                  <a:close/>
                </a:path>
                <a:path w="59689" h="243204">
                  <a:moveTo>
                    <a:pt x="43197" y="18995"/>
                  </a:moveTo>
                  <a:lnTo>
                    <a:pt x="37086" y="19597"/>
                  </a:lnTo>
                  <a:lnTo>
                    <a:pt x="33165" y="23483"/>
                  </a:lnTo>
                  <a:lnTo>
                    <a:pt x="28713" y="28434"/>
                  </a:lnTo>
                  <a:lnTo>
                    <a:pt x="28603" y="32825"/>
                  </a:lnTo>
                  <a:lnTo>
                    <a:pt x="28688" y="35808"/>
                  </a:lnTo>
                  <a:lnTo>
                    <a:pt x="34681" y="41471"/>
                  </a:lnTo>
                  <a:lnTo>
                    <a:pt x="40424" y="44042"/>
                  </a:lnTo>
                  <a:lnTo>
                    <a:pt x="40628" y="44575"/>
                  </a:lnTo>
                  <a:lnTo>
                    <a:pt x="54637" y="32825"/>
                  </a:lnTo>
                  <a:lnTo>
                    <a:pt x="53168" y="25595"/>
                  </a:lnTo>
                  <a:lnTo>
                    <a:pt x="43197" y="18995"/>
                  </a:lnTo>
                  <a:close/>
                </a:path>
                <a:path w="59689" h="243204">
                  <a:moveTo>
                    <a:pt x="31297" y="38273"/>
                  </a:moveTo>
                  <a:lnTo>
                    <a:pt x="27535" y="38273"/>
                  </a:lnTo>
                  <a:lnTo>
                    <a:pt x="34681" y="41471"/>
                  </a:lnTo>
                  <a:lnTo>
                    <a:pt x="31297" y="38273"/>
                  </a:lnTo>
                  <a:close/>
                </a:path>
                <a:path w="59689" h="243204">
                  <a:moveTo>
                    <a:pt x="28486" y="28686"/>
                  </a:moveTo>
                  <a:lnTo>
                    <a:pt x="28300" y="28893"/>
                  </a:lnTo>
                  <a:lnTo>
                    <a:pt x="24028" y="34783"/>
                  </a:lnTo>
                  <a:lnTo>
                    <a:pt x="20322" y="41011"/>
                  </a:lnTo>
                  <a:lnTo>
                    <a:pt x="27535" y="38273"/>
                  </a:lnTo>
                  <a:lnTo>
                    <a:pt x="31297" y="38273"/>
                  </a:lnTo>
                  <a:lnTo>
                    <a:pt x="28688" y="35808"/>
                  </a:lnTo>
                  <a:lnTo>
                    <a:pt x="28486" y="28686"/>
                  </a:lnTo>
                  <a:close/>
                </a:path>
                <a:path w="59689" h="243204">
                  <a:moveTo>
                    <a:pt x="58686" y="18995"/>
                  </a:moveTo>
                  <a:lnTo>
                    <a:pt x="43197" y="18995"/>
                  </a:lnTo>
                  <a:lnTo>
                    <a:pt x="53168" y="25595"/>
                  </a:lnTo>
                  <a:lnTo>
                    <a:pt x="54637" y="32825"/>
                  </a:lnTo>
                  <a:lnTo>
                    <a:pt x="50973" y="38360"/>
                  </a:lnTo>
                  <a:lnTo>
                    <a:pt x="54393" y="33543"/>
                  </a:lnTo>
                  <a:lnTo>
                    <a:pt x="57325" y="27940"/>
                  </a:lnTo>
                  <a:lnTo>
                    <a:pt x="58686" y="18995"/>
                  </a:lnTo>
                  <a:close/>
                </a:path>
                <a:path w="59689" h="243204">
                  <a:moveTo>
                    <a:pt x="45611" y="0"/>
                  </a:moveTo>
                  <a:lnTo>
                    <a:pt x="37766" y="5560"/>
                  </a:lnTo>
                  <a:lnTo>
                    <a:pt x="36414" y="10255"/>
                  </a:lnTo>
                  <a:lnTo>
                    <a:pt x="38416" y="15082"/>
                  </a:lnTo>
                  <a:lnTo>
                    <a:pt x="38232" y="15866"/>
                  </a:lnTo>
                  <a:lnTo>
                    <a:pt x="36947" y="19329"/>
                  </a:lnTo>
                  <a:lnTo>
                    <a:pt x="34857" y="21683"/>
                  </a:lnTo>
                  <a:lnTo>
                    <a:pt x="28479" y="28434"/>
                  </a:lnTo>
                  <a:lnTo>
                    <a:pt x="28486" y="28686"/>
                  </a:lnTo>
                  <a:lnTo>
                    <a:pt x="33165" y="23483"/>
                  </a:lnTo>
                  <a:lnTo>
                    <a:pt x="37086" y="19597"/>
                  </a:lnTo>
                  <a:lnTo>
                    <a:pt x="43197" y="18995"/>
                  </a:lnTo>
                  <a:lnTo>
                    <a:pt x="58686" y="18995"/>
                  </a:lnTo>
                  <a:lnTo>
                    <a:pt x="59135" y="16045"/>
                  </a:lnTo>
                  <a:lnTo>
                    <a:pt x="57934" y="10082"/>
                  </a:lnTo>
                  <a:lnTo>
                    <a:pt x="51499" y="1004"/>
                  </a:lnTo>
                  <a:lnTo>
                    <a:pt x="45611" y="0"/>
                  </a:lnTo>
                  <a:close/>
                </a:path>
              </a:pathLst>
            </a:custGeom>
            <a:solidFill>
              <a:srgbClr val="03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0216" y="237999"/>
              <a:ext cx="201022" cy="18033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52123" y="205298"/>
              <a:ext cx="200278" cy="24215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41436" y="188579"/>
              <a:ext cx="288744" cy="24691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24206" y="214553"/>
              <a:ext cx="142248" cy="17684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68164" y="190927"/>
              <a:ext cx="217212" cy="19890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15610" y="809787"/>
              <a:ext cx="324562" cy="25527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11384" y="754670"/>
              <a:ext cx="402750" cy="353207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079429" y="729895"/>
              <a:ext cx="51435" cy="234315"/>
            </a:xfrm>
            <a:custGeom>
              <a:avLst/>
              <a:gdLst/>
              <a:ahLst/>
              <a:cxnLst/>
              <a:rect l="l" t="t" r="r" b="b"/>
              <a:pathLst>
                <a:path w="51435" h="234315">
                  <a:moveTo>
                    <a:pt x="24843" y="144935"/>
                  </a:moveTo>
                  <a:lnTo>
                    <a:pt x="17048" y="187519"/>
                  </a:lnTo>
                  <a:lnTo>
                    <a:pt x="7835" y="227437"/>
                  </a:lnTo>
                  <a:lnTo>
                    <a:pt x="10590" y="231928"/>
                  </a:lnTo>
                  <a:lnTo>
                    <a:pt x="38064" y="193258"/>
                  </a:lnTo>
                  <a:lnTo>
                    <a:pt x="47828" y="159730"/>
                  </a:lnTo>
                  <a:lnTo>
                    <a:pt x="42638" y="159730"/>
                  </a:lnTo>
                  <a:lnTo>
                    <a:pt x="28881" y="158022"/>
                  </a:lnTo>
                  <a:lnTo>
                    <a:pt x="23997" y="151753"/>
                  </a:lnTo>
                  <a:lnTo>
                    <a:pt x="24843" y="144935"/>
                  </a:lnTo>
                  <a:close/>
                </a:path>
                <a:path w="51435" h="234315">
                  <a:moveTo>
                    <a:pt x="31761" y="133247"/>
                  </a:moveTo>
                  <a:lnTo>
                    <a:pt x="25659" y="138136"/>
                  </a:lnTo>
                  <a:lnTo>
                    <a:pt x="23997" y="151753"/>
                  </a:lnTo>
                  <a:lnTo>
                    <a:pt x="28881" y="158022"/>
                  </a:lnTo>
                  <a:lnTo>
                    <a:pt x="42638" y="159730"/>
                  </a:lnTo>
                  <a:lnTo>
                    <a:pt x="48756" y="154964"/>
                  </a:lnTo>
                  <a:lnTo>
                    <a:pt x="49799" y="147628"/>
                  </a:lnTo>
                  <a:lnTo>
                    <a:pt x="50367" y="140634"/>
                  </a:lnTo>
                  <a:lnTo>
                    <a:pt x="45463" y="134630"/>
                  </a:lnTo>
                  <a:lnTo>
                    <a:pt x="31761" y="133247"/>
                  </a:lnTo>
                  <a:close/>
                </a:path>
                <a:path w="51435" h="234315">
                  <a:moveTo>
                    <a:pt x="48756" y="154964"/>
                  </a:moveTo>
                  <a:lnTo>
                    <a:pt x="42638" y="159730"/>
                  </a:lnTo>
                  <a:lnTo>
                    <a:pt x="47828" y="159730"/>
                  </a:lnTo>
                  <a:lnTo>
                    <a:pt x="48570" y="156264"/>
                  </a:lnTo>
                  <a:lnTo>
                    <a:pt x="48756" y="154964"/>
                  </a:lnTo>
                  <a:close/>
                </a:path>
                <a:path w="51435" h="234315">
                  <a:moveTo>
                    <a:pt x="49782" y="147761"/>
                  </a:moveTo>
                  <a:lnTo>
                    <a:pt x="48756" y="154964"/>
                  </a:lnTo>
                  <a:lnTo>
                    <a:pt x="48907" y="154846"/>
                  </a:lnTo>
                  <a:lnTo>
                    <a:pt x="49782" y="147761"/>
                  </a:lnTo>
                  <a:close/>
                </a:path>
                <a:path w="51435" h="234315">
                  <a:moveTo>
                    <a:pt x="50367" y="140634"/>
                  </a:moveTo>
                  <a:lnTo>
                    <a:pt x="49782" y="147761"/>
                  </a:lnTo>
                  <a:lnTo>
                    <a:pt x="50490" y="140784"/>
                  </a:lnTo>
                  <a:lnTo>
                    <a:pt x="50367" y="140634"/>
                  </a:lnTo>
                  <a:close/>
                </a:path>
                <a:path w="51435" h="234315">
                  <a:moveTo>
                    <a:pt x="26720" y="114340"/>
                  </a:moveTo>
                  <a:lnTo>
                    <a:pt x="26611" y="122323"/>
                  </a:lnTo>
                  <a:lnTo>
                    <a:pt x="26276" y="129637"/>
                  </a:lnTo>
                  <a:lnTo>
                    <a:pt x="25680" y="137267"/>
                  </a:lnTo>
                  <a:lnTo>
                    <a:pt x="24852" y="144865"/>
                  </a:lnTo>
                  <a:lnTo>
                    <a:pt x="25659" y="138136"/>
                  </a:lnTo>
                  <a:lnTo>
                    <a:pt x="31761" y="133247"/>
                  </a:lnTo>
                  <a:lnTo>
                    <a:pt x="50781" y="133247"/>
                  </a:lnTo>
                  <a:lnTo>
                    <a:pt x="50905" y="130770"/>
                  </a:lnTo>
                  <a:lnTo>
                    <a:pt x="50981" y="126415"/>
                  </a:lnTo>
                  <a:lnTo>
                    <a:pt x="32197" y="126415"/>
                  </a:lnTo>
                  <a:lnTo>
                    <a:pt x="26752" y="121024"/>
                  </a:lnTo>
                  <a:lnTo>
                    <a:pt x="26720" y="114340"/>
                  </a:lnTo>
                  <a:close/>
                </a:path>
                <a:path w="51435" h="234315">
                  <a:moveTo>
                    <a:pt x="50781" y="133247"/>
                  </a:moveTo>
                  <a:lnTo>
                    <a:pt x="31761" y="133247"/>
                  </a:lnTo>
                  <a:lnTo>
                    <a:pt x="45463" y="134630"/>
                  </a:lnTo>
                  <a:lnTo>
                    <a:pt x="50367" y="140634"/>
                  </a:lnTo>
                  <a:lnTo>
                    <a:pt x="50483" y="139208"/>
                  </a:lnTo>
                  <a:lnTo>
                    <a:pt x="50781" y="133247"/>
                  </a:lnTo>
                  <a:close/>
                </a:path>
                <a:path w="51435" h="234315">
                  <a:moveTo>
                    <a:pt x="45096" y="101963"/>
                  </a:moveTo>
                  <a:lnTo>
                    <a:pt x="31870" y="102406"/>
                  </a:lnTo>
                  <a:lnTo>
                    <a:pt x="26687" y="107792"/>
                  </a:lnTo>
                  <a:lnTo>
                    <a:pt x="26752" y="121024"/>
                  </a:lnTo>
                  <a:lnTo>
                    <a:pt x="32197" y="126415"/>
                  </a:lnTo>
                  <a:lnTo>
                    <a:pt x="45565" y="126351"/>
                  </a:lnTo>
                  <a:lnTo>
                    <a:pt x="50839" y="121024"/>
                  </a:lnTo>
                  <a:lnTo>
                    <a:pt x="50916" y="113875"/>
                  </a:lnTo>
                  <a:lnTo>
                    <a:pt x="50539" y="107053"/>
                  </a:lnTo>
                  <a:lnTo>
                    <a:pt x="45096" y="101963"/>
                  </a:lnTo>
                  <a:close/>
                </a:path>
                <a:path w="51435" h="234315">
                  <a:moveTo>
                    <a:pt x="50916" y="113875"/>
                  </a:moveTo>
                  <a:lnTo>
                    <a:pt x="50839" y="121024"/>
                  </a:lnTo>
                  <a:lnTo>
                    <a:pt x="45565" y="126351"/>
                  </a:lnTo>
                  <a:lnTo>
                    <a:pt x="32197" y="126415"/>
                  </a:lnTo>
                  <a:lnTo>
                    <a:pt x="50981" y="126415"/>
                  </a:lnTo>
                  <a:lnTo>
                    <a:pt x="50916" y="113875"/>
                  </a:lnTo>
                  <a:close/>
                </a:path>
                <a:path w="51435" h="234315">
                  <a:moveTo>
                    <a:pt x="24070" y="86525"/>
                  </a:moveTo>
                  <a:lnTo>
                    <a:pt x="26720" y="114340"/>
                  </a:lnTo>
                  <a:lnTo>
                    <a:pt x="26687" y="107792"/>
                  </a:lnTo>
                  <a:lnTo>
                    <a:pt x="31870" y="102406"/>
                  </a:lnTo>
                  <a:lnTo>
                    <a:pt x="45096" y="101963"/>
                  </a:lnTo>
                  <a:lnTo>
                    <a:pt x="50085" y="101963"/>
                  </a:lnTo>
                  <a:lnTo>
                    <a:pt x="49656" y="97702"/>
                  </a:lnTo>
                  <a:lnTo>
                    <a:pt x="49547" y="96965"/>
                  </a:lnTo>
                  <a:lnTo>
                    <a:pt x="31417" y="96965"/>
                  </a:lnTo>
                  <a:lnTo>
                    <a:pt x="25299" y="92842"/>
                  </a:lnTo>
                  <a:lnTo>
                    <a:pt x="24070" y="86525"/>
                  </a:lnTo>
                  <a:close/>
                </a:path>
                <a:path w="51435" h="234315">
                  <a:moveTo>
                    <a:pt x="50539" y="107053"/>
                  </a:moveTo>
                  <a:lnTo>
                    <a:pt x="50916" y="113875"/>
                  </a:lnTo>
                  <a:lnTo>
                    <a:pt x="50693" y="107196"/>
                  </a:lnTo>
                  <a:lnTo>
                    <a:pt x="50539" y="107053"/>
                  </a:lnTo>
                  <a:close/>
                </a:path>
                <a:path w="51435" h="234315">
                  <a:moveTo>
                    <a:pt x="50085" y="101963"/>
                  </a:moveTo>
                  <a:lnTo>
                    <a:pt x="45096" y="101963"/>
                  </a:lnTo>
                  <a:lnTo>
                    <a:pt x="50539" y="107053"/>
                  </a:lnTo>
                  <a:lnTo>
                    <a:pt x="50468" y="105774"/>
                  </a:lnTo>
                  <a:lnTo>
                    <a:pt x="50085" y="101963"/>
                  </a:lnTo>
                  <a:close/>
                </a:path>
                <a:path w="51435" h="234315">
                  <a:moveTo>
                    <a:pt x="39207" y="71511"/>
                  </a:moveTo>
                  <a:lnTo>
                    <a:pt x="26790" y="74326"/>
                  </a:lnTo>
                  <a:lnTo>
                    <a:pt x="22867" y="80344"/>
                  </a:lnTo>
                  <a:lnTo>
                    <a:pt x="25299" y="92842"/>
                  </a:lnTo>
                  <a:lnTo>
                    <a:pt x="31417" y="96965"/>
                  </a:lnTo>
                  <a:lnTo>
                    <a:pt x="44052" y="94507"/>
                  </a:lnTo>
                  <a:lnTo>
                    <a:pt x="48176" y="88389"/>
                  </a:lnTo>
                  <a:lnTo>
                    <a:pt x="46872" y="81720"/>
                  </a:lnTo>
                  <a:lnTo>
                    <a:pt x="45268" y="75330"/>
                  </a:lnTo>
                  <a:lnTo>
                    <a:pt x="39207" y="71511"/>
                  </a:lnTo>
                  <a:close/>
                </a:path>
                <a:path w="51435" h="234315">
                  <a:moveTo>
                    <a:pt x="45268" y="75330"/>
                  </a:moveTo>
                  <a:lnTo>
                    <a:pt x="46873" y="81721"/>
                  </a:lnTo>
                  <a:lnTo>
                    <a:pt x="48176" y="88389"/>
                  </a:lnTo>
                  <a:lnTo>
                    <a:pt x="44052" y="94507"/>
                  </a:lnTo>
                  <a:lnTo>
                    <a:pt x="31417" y="96965"/>
                  </a:lnTo>
                  <a:lnTo>
                    <a:pt x="49547" y="96965"/>
                  </a:lnTo>
                  <a:lnTo>
                    <a:pt x="48463" y="89677"/>
                  </a:lnTo>
                  <a:lnTo>
                    <a:pt x="46873" y="81720"/>
                  </a:lnTo>
                  <a:lnTo>
                    <a:pt x="45449" y="75444"/>
                  </a:lnTo>
                  <a:lnTo>
                    <a:pt x="45268" y="75330"/>
                  </a:lnTo>
                  <a:close/>
                </a:path>
                <a:path w="51435" h="234315">
                  <a:moveTo>
                    <a:pt x="16589" y="60990"/>
                  </a:moveTo>
                  <a:lnTo>
                    <a:pt x="18909" y="67232"/>
                  </a:lnTo>
                  <a:lnTo>
                    <a:pt x="20929" y="73580"/>
                  </a:lnTo>
                  <a:lnTo>
                    <a:pt x="22648" y="80016"/>
                  </a:lnTo>
                  <a:lnTo>
                    <a:pt x="24070" y="86525"/>
                  </a:lnTo>
                  <a:lnTo>
                    <a:pt x="22867" y="80344"/>
                  </a:lnTo>
                  <a:lnTo>
                    <a:pt x="26790" y="74326"/>
                  </a:lnTo>
                  <a:lnTo>
                    <a:pt x="39207" y="71511"/>
                  </a:lnTo>
                  <a:lnTo>
                    <a:pt x="44174" y="71511"/>
                  </a:lnTo>
                  <a:lnTo>
                    <a:pt x="43579" y="69531"/>
                  </a:lnTo>
                  <a:lnTo>
                    <a:pt x="25405" y="69531"/>
                  </a:lnTo>
                  <a:lnTo>
                    <a:pt x="18884" y="66734"/>
                  </a:lnTo>
                  <a:lnTo>
                    <a:pt x="16589" y="60990"/>
                  </a:lnTo>
                  <a:close/>
                </a:path>
                <a:path w="51435" h="234315">
                  <a:moveTo>
                    <a:pt x="44174" y="71511"/>
                  </a:moveTo>
                  <a:lnTo>
                    <a:pt x="39207" y="71511"/>
                  </a:lnTo>
                  <a:lnTo>
                    <a:pt x="45268" y="75330"/>
                  </a:lnTo>
                  <a:lnTo>
                    <a:pt x="44989" y="74217"/>
                  </a:lnTo>
                  <a:lnTo>
                    <a:pt x="44174" y="71511"/>
                  </a:lnTo>
                  <a:close/>
                </a:path>
                <a:path w="51435" h="234315">
                  <a:moveTo>
                    <a:pt x="28182" y="44086"/>
                  </a:moveTo>
                  <a:lnTo>
                    <a:pt x="16965" y="48983"/>
                  </a:lnTo>
                  <a:lnTo>
                    <a:pt x="14344" y="55369"/>
                  </a:lnTo>
                  <a:lnTo>
                    <a:pt x="18884" y="66734"/>
                  </a:lnTo>
                  <a:lnTo>
                    <a:pt x="25405" y="69531"/>
                  </a:lnTo>
                  <a:lnTo>
                    <a:pt x="36897" y="64938"/>
                  </a:lnTo>
                  <a:lnTo>
                    <a:pt x="39693" y="58419"/>
                  </a:lnTo>
                  <a:lnTo>
                    <a:pt x="37261" y="52348"/>
                  </a:lnTo>
                  <a:lnTo>
                    <a:pt x="34744" y="46661"/>
                  </a:lnTo>
                  <a:lnTo>
                    <a:pt x="28182" y="44086"/>
                  </a:lnTo>
                  <a:close/>
                </a:path>
                <a:path w="51435" h="234315">
                  <a:moveTo>
                    <a:pt x="37261" y="52348"/>
                  </a:moveTo>
                  <a:lnTo>
                    <a:pt x="39693" y="58419"/>
                  </a:lnTo>
                  <a:lnTo>
                    <a:pt x="36897" y="64938"/>
                  </a:lnTo>
                  <a:lnTo>
                    <a:pt x="25405" y="69531"/>
                  </a:lnTo>
                  <a:lnTo>
                    <a:pt x="43579" y="69531"/>
                  </a:lnTo>
                  <a:lnTo>
                    <a:pt x="42733" y="66734"/>
                  </a:lnTo>
                  <a:lnTo>
                    <a:pt x="40184" y="59512"/>
                  </a:lnTo>
                  <a:lnTo>
                    <a:pt x="37261" y="52348"/>
                  </a:lnTo>
                  <a:close/>
                </a:path>
                <a:path w="51435" h="234315">
                  <a:moveTo>
                    <a:pt x="6685" y="37630"/>
                  </a:moveTo>
                  <a:lnTo>
                    <a:pt x="10228" y="45430"/>
                  </a:lnTo>
                  <a:lnTo>
                    <a:pt x="13450" y="53134"/>
                  </a:lnTo>
                  <a:lnTo>
                    <a:pt x="16589" y="60990"/>
                  </a:lnTo>
                  <a:lnTo>
                    <a:pt x="14344" y="55369"/>
                  </a:lnTo>
                  <a:lnTo>
                    <a:pt x="16965" y="48983"/>
                  </a:lnTo>
                  <a:lnTo>
                    <a:pt x="25104" y="45430"/>
                  </a:lnTo>
                  <a:lnTo>
                    <a:pt x="15604" y="45430"/>
                  </a:lnTo>
                  <a:lnTo>
                    <a:pt x="9211" y="43086"/>
                  </a:lnTo>
                  <a:lnTo>
                    <a:pt x="6685" y="37630"/>
                  </a:lnTo>
                  <a:close/>
                </a:path>
                <a:path w="51435" h="234315">
                  <a:moveTo>
                    <a:pt x="34744" y="46661"/>
                  </a:moveTo>
                  <a:lnTo>
                    <a:pt x="37261" y="52348"/>
                  </a:lnTo>
                  <a:lnTo>
                    <a:pt x="34786" y="46677"/>
                  </a:lnTo>
                  <a:close/>
                </a:path>
                <a:path w="51435" h="234315">
                  <a:moveTo>
                    <a:pt x="33574" y="44086"/>
                  </a:moveTo>
                  <a:lnTo>
                    <a:pt x="28182" y="44086"/>
                  </a:lnTo>
                  <a:lnTo>
                    <a:pt x="34744" y="46661"/>
                  </a:lnTo>
                  <a:lnTo>
                    <a:pt x="33574" y="44086"/>
                  </a:lnTo>
                  <a:close/>
                </a:path>
                <a:path w="51435" h="234315">
                  <a:moveTo>
                    <a:pt x="16954" y="20899"/>
                  </a:moveTo>
                  <a:lnTo>
                    <a:pt x="6483" y="26158"/>
                  </a:lnTo>
                  <a:lnTo>
                    <a:pt x="4297" y="32378"/>
                  </a:lnTo>
                  <a:lnTo>
                    <a:pt x="6715" y="37696"/>
                  </a:lnTo>
                  <a:lnTo>
                    <a:pt x="9211" y="43086"/>
                  </a:lnTo>
                  <a:lnTo>
                    <a:pt x="15604" y="45430"/>
                  </a:lnTo>
                  <a:lnTo>
                    <a:pt x="26384" y="40438"/>
                  </a:lnTo>
                  <a:lnTo>
                    <a:pt x="28728" y="34044"/>
                  </a:lnTo>
                  <a:lnTo>
                    <a:pt x="26074" y="28328"/>
                  </a:lnTo>
                  <a:lnTo>
                    <a:pt x="23418" y="23040"/>
                  </a:lnTo>
                  <a:lnTo>
                    <a:pt x="16954" y="20899"/>
                  </a:lnTo>
                  <a:close/>
                </a:path>
                <a:path w="51435" h="234315">
                  <a:moveTo>
                    <a:pt x="26074" y="28328"/>
                  </a:moveTo>
                  <a:lnTo>
                    <a:pt x="28728" y="34044"/>
                  </a:lnTo>
                  <a:lnTo>
                    <a:pt x="26384" y="40438"/>
                  </a:lnTo>
                  <a:lnTo>
                    <a:pt x="15604" y="45430"/>
                  </a:lnTo>
                  <a:lnTo>
                    <a:pt x="25104" y="45430"/>
                  </a:lnTo>
                  <a:lnTo>
                    <a:pt x="28182" y="44086"/>
                  </a:lnTo>
                  <a:lnTo>
                    <a:pt x="33574" y="44086"/>
                  </a:lnTo>
                  <a:lnTo>
                    <a:pt x="31834" y="40273"/>
                  </a:lnTo>
                  <a:lnTo>
                    <a:pt x="28885" y="34044"/>
                  </a:lnTo>
                  <a:lnTo>
                    <a:pt x="26074" y="28328"/>
                  </a:lnTo>
                  <a:close/>
                </a:path>
                <a:path w="51435" h="234315">
                  <a:moveTo>
                    <a:pt x="8237" y="0"/>
                  </a:moveTo>
                  <a:lnTo>
                    <a:pt x="4231" y="2048"/>
                  </a:lnTo>
                  <a:lnTo>
                    <a:pt x="0" y="10434"/>
                  </a:lnTo>
                  <a:lnTo>
                    <a:pt x="40" y="15956"/>
                  </a:lnTo>
                  <a:lnTo>
                    <a:pt x="2066" y="26824"/>
                  </a:lnTo>
                  <a:lnTo>
                    <a:pt x="4251" y="32378"/>
                  </a:lnTo>
                  <a:lnTo>
                    <a:pt x="6685" y="37630"/>
                  </a:lnTo>
                  <a:lnTo>
                    <a:pt x="4292" y="32368"/>
                  </a:lnTo>
                  <a:lnTo>
                    <a:pt x="6483" y="26158"/>
                  </a:lnTo>
                  <a:lnTo>
                    <a:pt x="16954" y="20899"/>
                  </a:lnTo>
                  <a:lnTo>
                    <a:pt x="22514" y="20899"/>
                  </a:lnTo>
                  <a:lnTo>
                    <a:pt x="22279" y="20393"/>
                  </a:lnTo>
                  <a:lnTo>
                    <a:pt x="20574" y="14777"/>
                  </a:lnTo>
                  <a:lnTo>
                    <a:pt x="19883" y="12929"/>
                  </a:lnTo>
                  <a:lnTo>
                    <a:pt x="20939" y="6303"/>
                  </a:lnTo>
                  <a:lnTo>
                    <a:pt x="17434" y="1466"/>
                  </a:lnTo>
                  <a:lnTo>
                    <a:pt x="8237" y="0"/>
                  </a:lnTo>
                  <a:close/>
                </a:path>
                <a:path w="51435" h="234315">
                  <a:moveTo>
                    <a:pt x="22514" y="20899"/>
                  </a:moveTo>
                  <a:lnTo>
                    <a:pt x="16954" y="20899"/>
                  </a:lnTo>
                  <a:lnTo>
                    <a:pt x="23418" y="23040"/>
                  </a:lnTo>
                  <a:lnTo>
                    <a:pt x="26074" y="28328"/>
                  </a:lnTo>
                  <a:lnTo>
                    <a:pt x="24163" y="24453"/>
                  </a:lnTo>
                  <a:lnTo>
                    <a:pt x="22514" y="20899"/>
                  </a:lnTo>
                  <a:close/>
                </a:path>
              </a:pathLst>
            </a:custGeom>
            <a:solidFill>
              <a:srgbClr val="03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91531" y="846387"/>
              <a:ext cx="255152" cy="20167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19045" y="794837"/>
              <a:ext cx="172629" cy="24035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3165818" y="891831"/>
              <a:ext cx="46355" cy="81915"/>
            </a:xfrm>
            <a:custGeom>
              <a:avLst/>
              <a:gdLst/>
              <a:ahLst/>
              <a:cxnLst/>
              <a:rect l="l" t="t" r="r" b="b"/>
              <a:pathLst>
                <a:path w="46355" h="81915">
                  <a:moveTo>
                    <a:pt x="39865" y="9969"/>
                  </a:moveTo>
                  <a:lnTo>
                    <a:pt x="38188" y="6896"/>
                  </a:lnTo>
                  <a:lnTo>
                    <a:pt x="28625" y="2705"/>
                  </a:lnTo>
                  <a:lnTo>
                    <a:pt x="20980" y="0"/>
                  </a:lnTo>
                  <a:lnTo>
                    <a:pt x="9359" y="2044"/>
                  </a:lnTo>
                  <a:lnTo>
                    <a:pt x="5448" y="4318"/>
                  </a:lnTo>
                  <a:lnTo>
                    <a:pt x="800" y="11163"/>
                  </a:lnTo>
                  <a:lnTo>
                    <a:pt x="0" y="15087"/>
                  </a:lnTo>
                  <a:lnTo>
                    <a:pt x="596" y="24015"/>
                  </a:lnTo>
                  <a:lnTo>
                    <a:pt x="4978" y="27851"/>
                  </a:lnTo>
                  <a:lnTo>
                    <a:pt x="14655" y="27203"/>
                  </a:lnTo>
                  <a:lnTo>
                    <a:pt x="18313" y="23533"/>
                  </a:lnTo>
                  <a:lnTo>
                    <a:pt x="18656" y="18478"/>
                  </a:lnTo>
                  <a:lnTo>
                    <a:pt x="18986" y="18554"/>
                  </a:lnTo>
                  <a:lnTo>
                    <a:pt x="19367" y="18478"/>
                  </a:lnTo>
                  <a:lnTo>
                    <a:pt x="20370" y="18275"/>
                  </a:lnTo>
                  <a:lnTo>
                    <a:pt x="21323" y="18211"/>
                  </a:lnTo>
                  <a:lnTo>
                    <a:pt x="25336" y="18097"/>
                  </a:lnTo>
                  <a:lnTo>
                    <a:pt x="28511" y="18478"/>
                  </a:lnTo>
                  <a:lnTo>
                    <a:pt x="35204" y="19519"/>
                  </a:lnTo>
                  <a:lnTo>
                    <a:pt x="37160" y="18097"/>
                  </a:lnTo>
                  <a:lnTo>
                    <a:pt x="38785" y="16916"/>
                  </a:lnTo>
                  <a:lnTo>
                    <a:pt x="39865" y="9969"/>
                  </a:lnTo>
                  <a:close/>
                </a:path>
                <a:path w="46355" h="81915">
                  <a:moveTo>
                    <a:pt x="45758" y="70993"/>
                  </a:moveTo>
                  <a:lnTo>
                    <a:pt x="42849" y="65278"/>
                  </a:lnTo>
                  <a:lnTo>
                    <a:pt x="40119" y="63868"/>
                  </a:lnTo>
                  <a:lnTo>
                    <a:pt x="30810" y="65252"/>
                  </a:lnTo>
                  <a:lnTo>
                    <a:pt x="23609" y="65151"/>
                  </a:lnTo>
                  <a:lnTo>
                    <a:pt x="16116" y="55702"/>
                  </a:lnTo>
                  <a:lnTo>
                    <a:pt x="10490" y="55054"/>
                  </a:lnTo>
                  <a:lnTo>
                    <a:pt x="2984" y="61010"/>
                  </a:lnTo>
                  <a:lnTo>
                    <a:pt x="2159" y="66192"/>
                  </a:lnTo>
                  <a:lnTo>
                    <a:pt x="8597" y="75933"/>
                  </a:lnTo>
                  <a:lnTo>
                    <a:pt x="14757" y="79921"/>
                  </a:lnTo>
                  <a:lnTo>
                    <a:pt x="28536" y="81597"/>
                  </a:lnTo>
                  <a:lnTo>
                    <a:pt x="35280" y="79590"/>
                  </a:lnTo>
                  <a:lnTo>
                    <a:pt x="44475" y="74917"/>
                  </a:lnTo>
                  <a:lnTo>
                    <a:pt x="45758" y="70993"/>
                  </a:lnTo>
                  <a:close/>
                </a:path>
              </a:pathLst>
            </a:custGeom>
            <a:solidFill>
              <a:srgbClr val="03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28798" y="786114"/>
              <a:ext cx="281491" cy="27256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77693" y="759787"/>
              <a:ext cx="438971" cy="23574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3330" y="835840"/>
              <a:ext cx="292440" cy="288361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544232" y="804265"/>
              <a:ext cx="267155" cy="15106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929159" y="681057"/>
              <a:ext cx="517218" cy="383026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561006" y="791561"/>
              <a:ext cx="226076" cy="144938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71160" y="1257851"/>
              <a:ext cx="967891" cy="384977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574434" y="1196841"/>
              <a:ext cx="664374" cy="338004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8256269" y="6433123"/>
            <a:ext cx="12318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5191" y="307975"/>
            <a:ext cx="27406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Digr</a:t>
            </a:r>
            <a:r>
              <a:rPr sz="4400" spc="5" dirty="0"/>
              <a:t>a</a:t>
            </a:r>
            <a:r>
              <a:rPr sz="4400" dirty="0"/>
              <a:t>phs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07845"/>
            <a:ext cx="3669665" cy="1673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128270" indent="-342900" algn="just">
              <a:lnSpc>
                <a:spcPct val="100000"/>
              </a:lnSpc>
              <a:spcBef>
                <a:spcPts val="95"/>
              </a:spcBef>
              <a:buSzPct val="58928"/>
              <a:buFont typeface="Wingdings"/>
              <a:buChar char=""/>
              <a:tabLst>
                <a:tab pos="355600" algn="l"/>
              </a:tabLst>
            </a:pP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A </a:t>
            </a:r>
            <a:r>
              <a:rPr sz="2800" spc="-5" dirty="0">
                <a:solidFill>
                  <a:srgbClr val="BE2D00"/>
                </a:solidFill>
                <a:latin typeface="Tahoma"/>
                <a:cs typeface="Tahoma"/>
              </a:rPr>
              <a:t>digraph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is a graph </a:t>
            </a:r>
            <a:r>
              <a:rPr sz="2800" spc="-86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40458C"/>
                </a:solidFill>
                <a:latin typeface="Tahoma"/>
                <a:cs typeface="Tahoma"/>
              </a:rPr>
              <a:t>whose edges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are all </a:t>
            </a:r>
            <a:r>
              <a:rPr sz="2800" spc="-86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directed</a:t>
            </a:r>
            <a:endParaRPr sz="28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95"/>
              </a:spcBef>
              <a:buSzPct val="60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Short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for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“directed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graph”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3354117"/>
            <a:ext cx="2916555" cy="18554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70"/>
              </a:spcBef>
              <a:buSzPct val="58928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Applications</a:t>
            </a:r>
            <a:endParaRPr sz="28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580"/>
              </a:spcBef>
              <a:buSzPct val="6041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one-way</a:t>
            </a:r>
            <a:r>
              <a:rPr sz="2400" spc="-7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streets</a:t>
            </a:r>
            <a:endParaRPr sz="24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575"/>
              </a:spcBef>
              <a:buSzPct val="6041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flights</a:t>
            </a:r>
            <a:endParaRPr sz="24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580"/>
              </a:spcBef>
              <a:buSzPct val="6041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task</a:t>
            </a:r>
            <a:r>
              <a:rPr sz="24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scheduling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10705" y="49918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ECD8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0705" y="49918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4"/>
                </a:lnTo>
                <a:lnTo>
                  <a:pt x="66960" y="66961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5"/>
                </a:lnTo>
                <a:lnTo>
                  <a:pt x="228600" y="0"/>
                </a:lnTo>
                <a:lnTo>
                  <a:pt x="274666" y="4645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1"/>
                </a:lnTo>
                <a:lnTo>
                  <a:pt x="418154" y="100794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7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5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5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7"/>
                </a:lnTo>
                <a:lnTo>
                  <a:pt x="0" y="228600"/>
                </a:lnTo>
                <a:close/>
              </a:path>
            </a:pathLst>
          </a:custGeom>
          <a:ln w="19812">
            <a:solidFill>
              <a:srgbClr val="4045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36181" y="5023866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05855" y="3610355"/>
            <a:ext cx="477520" cy="477520"/>
            <a:chOff x="5705855" y="3610355"/>
            <a:chExt cx="477520" cy="477520"/>
          </a:xfrm>
        </p:grpSpPr>
        <p:sp>
          <p:nvSpPr>
            <p:cNvPr id="9" name="object 9"/>
            <p:cNvSpPr/>
            <p:nvPr/>
          </p:nvSpPr>
          <p:spPr>
            <a:xfrm>
              <a:off x="5715761" y="36202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15761" y="36202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4"/>
                  </a:lnTo>
                  <a:lnTo>
                    <a:pt x="66960" y="66961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5"/>
                  </a:lnTo>
                  <a:lnTo>
                    <a:pt x="228600" y="0"/>
                  </a:lnTo>
                  <a:lnTo>
                    <a:pt x="274666" y="4645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1"/>
                  </a:lnTo>
                  <a:lnTo>
                    <a:pt x="418154" y="100794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7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5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5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7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842253" y="3651885"/>
            <a:ext cx="2051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B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96000" y="2086355"/>
            <a:ext cx="477520" cy="477520"/>
            <a:chOff x="6096000" y="2086355"/>
            <a:chExt cx="477520" cy="477520"/>
          </a:xfrm>
        </p:grpSpPr>
        <p:sp>
          <p:nvSpPr>
            <p:cNvPr id="13" name="object 13"/>
            <p:cNvSpPr/>
            <p:nvPr/>
          </p:nvSpPr>
          <p:spPr>
            <a:xfrm>
              <a:off x="6105905" y="20962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05905" y="20962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4"/>
                  </a:lnTo>
                  <a:lnTo>
                    <a:pt x="66960" y="66961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5"/>
                  </a:lnTo>
                  <a:lnTo>
                    <a:pt x="228600" y="0"/>
                  </a:lnTo>
                  <a:lnTo>
                    <a:pt x="274666" y="4645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1"/>
                  </a:lnTo>
                  <a:lnTo>
                    <a:pt x="418154" y="100794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7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5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5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7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218935" y="2127631"/>
            <a:ext cx="232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D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076945" y="4239514"/>
            <a:ext cx="477520" cy="477520"/>
            <a:chOff x="8076945" y="4239514"/>
            <a:chExt cx="477520" cy="477520"/>
          </a:xfrm>
        </p:grpSpPr>
        <p:sp>
          <p:nvSpPr>
            <p:cNvPr id="17" name="object 17"/>
            <p:cNvSpPr/>
            <p:nvPr/>
          </p:nvSpPr>
          <p:spPr>
            <a:xfrm>
              <a:off x="8087105" y="424967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87105" y="424967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4"/>
                  </a:lnTo>
                  <a:lnTo>
                    <a:pt x="66960" y="66961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5"/>
                  </a:lnTo>
                  <a:lnTo>
                    <a:pt x="228600" y="0"/>
                  </a:lnTo>
                  <a:lnTo>
                    <a:pt x="274666" y="4645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1"/>
                  </a:lnTo>
                  <a:lnTo>
                    <a:pt x="418154" y="100794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7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5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5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7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212581" y="4280662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C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619745" y="2848101"/>
            <a:ext cx="477520" cy="477520"/>
            <a:chOff x="7619745" y="2848101"/>
            <a:chExt cx="477520" cy="477520"/>
          </a:xfrm>
        </p:grpSpPr>
        <p:sp>
          <p:nvSpPr>
            <p:cNvPr id="21" name="object 21"/>
            <p:cNvSpPr/>
            <p:nvPr/>
          </p:nvSpPr>
          <p:spPr>
            <a:xfrm>
              <a:off x="7629905" y="28582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29905" y="28582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4"/>
                  </a:lnTo>
                  <a:lnTo>
                    <a:pt x="66960" y="66961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5"/>
                  </a:lnTo>
                  <a:lnTo>
                    <a:pt x="228600" y="0"/>
                  </a:lnTo>
                  <a:lnTo>
                    <a:pt x="274666" y="4645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1"/>
                  </a:lnTo>
                  <a:lnTo>
                    <a:pt x="418154" y="100794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7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5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5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7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761478" y="2889631"/>
            <a:ext cx="196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858506" y="3324605"/>
            <a:ext cx="466090" cy="918844"/>
          </a:xfrm>
          <a:custGeom>
            <a:avLst/>
            <a:gdLst/>
            <a:ahLst/>
            <a:cxnLst/>
            <a:rect l="l" t="t" r="r" b="b"/>
            <a:pathLst>
              <a:path w="466090" h="918845">
                <a:moveTo>
                  <a:pt x="65643" y="109187"/>
                </a:moveTo>
                <a:lnTo>
                  <a:pt x="47970" y="118040"/>
                </a:lnTo>
                <a:lnTo>
                  <a:pt x="448310" y="918845"/>
                </a:lnTo>
                <a:lnTo>
                  <a:pt x="466090" y="909955"/>
                </a:lnTo>
                <a:lnTo>
                  <a:pt x="65643" y="109187"/>
                </a:lnTo>
                <a:close/>
              </a:path>
              <a:path w="466090" h="918845">
                <a:moveTo>
                  <a:pt x="0" y="0"/>
                </a:moveTo>
                <a:lnTo>
                  <a:pt x="22733" y="130683"/>
                </a:lnTo>
                <a:lnTo>
                  <a:pt x="47970" y="118040"/>
                </a:lnTo>
                <a:lnTo>
                  <a:pt x="42291" y="106680"/>
                </a:lnTo>
                <a:lnTo>
                  <a:pt x="59944" y="97790"/>
                </a:lnTo>
                <a:lnTo>
                  <a:pt x="88396" y="97790"/>
                </a:lnTo>
                <a:lnTo>
                  <a:pt x="90932" y="96520"/>
                </a:lnTo>
                <a:lnTo>
                  <a:pt x="0" y="0"/>
                </a:lnTo>
                <a:close/>
              </a:path>
              <a:path w="466090" h="918845">
                <a:moveTo>
                  <a:pt x="59944" y="97790"/>
                </a:moveTo>
                <a:lnTo>
                  <a:pt x="42291" y="106680"/>
                </a:lnTo>
                <a:lnTo>
                  <a:pt x="47970" y="118040"/>
                </a:lnTo>
                <a:lnTo>
                  <a:pt x="65643" y="109187"/>
                </a:lnTo>
                <a:lnTo>
                  <a:pt x="59944" y="97790"/>
                </a:lnTo>
                <a:close/>
              </a:path>
              <a:path w="466090" h="918845">
                <a:moveTo>
                  <a:pt x="88396" y="97790"/>
                </a:moveTo>
                <a:lnTo>
                  <a:pt x="59944" y="97790"/>
                </a:lnTo>
                <a:lnTo>
                  <a:pt x="65643" y="109187"/>
                </a:lnTo>
                <a:lnTo>
                  <a:pt x="88396" y="97790"/>
                </a:lnTo>
                <a:close/>
              </a:path>
            </a:pathLst>
          </a:custGeom>
          <a:solidFill>
            <a:srgbClr val="40458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0405" y="2314955"/>
            <a:ext cx="4334518" cy="345958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2023" y="5659781"/>
            <a:ext cx="254720" cy="2449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716026"/>
            <a:ext cx="46107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Digraph</a:t>
            </a:r>
            <a:r>
              <a:rPr sz="4400" spc="-70" dirty="0"/>
              <a:t> </a:t>
            </a:r>
            <a:r>
              <a:rPr sz="4400" spc="-5" dirty="0"/>
              <a:t>Properties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694029" y="3089810"/>
            <a:ext cx="7633742" cy="3916349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756285" indent="-287655">
              <a:lnSpc>
                <a:spcPct val="100000"/>
              </a:lnSpc>
              <a:spcBef>
                <a:spcPts val="630"/>
              </a:spcBef>
              <a:buClr>
                <a:srgbClr val="40458C"/>
              </a:buClr>
              <a:buSzPct val="6041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pc="-5" dirty="0"/>
              <a:t>Edge</a:t>
            </a:r>
            <a:r>
              <a:rPr spc="-15" dirty="0"/>
              <a:t> </a:t>
            </a:r>
            <a:r>
              <a:rPr dirty="0"/>
              <a:t>(a,b)</a:t>
            </a:r>
            <a:r>
              <a:rPr spc="-5" dirty="0"/>
              <a:t> </a:t>
            </a:r>
            <a:r>
              <a:rPr dirty="0"/>
              <a:t>goes</a:t>
            </a:r>
            <a:r>
              <a:rPr spc="-10" dirty="0"/>
              <a:t> </a:t>
            </a:r>
            <a:r>
              <a:rPr spc="-5" dirty="0"/>
              <a:t>from</a:t>
            </a:r>
            <a:r>
              <a:rPr spc="-2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to </a:t>
            </a:r>
            <a:r>
              <a:rPr dirty="0"/>
              <a:t>b,</a:t>
            </a:r>
            <a:r>
              <a:rPr spc="-20" dirty="0"/>
              <a:t> </a:t>
            </a:r>
            <a:r>
              <a:rPr dirty="0"/>
              <a:t>but</a:t>
            </a:r>
            <a:r>
              <a:rPr spc="-10" dirty="0"/>
              <a:t> </a:t>
            </a:r>
            <a:r>
              <a:rPr dirty="0"/>
              <a:t>not</a:t>
            </a:r>
            <a:r>
              <a:rPr spc="-15" dirty="0"/>
              <a:t> </a:t>
            </a:r>
            <a:r>
              <a:rPr dirty="0"/>
              <a:t>b</a:t>
            </a:r>
            <a:r>
              <a:rPr spc="-5" dirty="0"/>
              <a:t> to</a:t>
            </a:r>
            <a:r>
              <a:rPr spc="-10" dirty="0"/>
              <a:t> </a:t>
            </a:r>
            <a:r>
              <a:rPr dirty="0"/>
              <a:t>a</a:t>
            </a: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SzPct val="58928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40458C"/>
                </a:solidFill>
              </a:rPr>
              <a:t>If</a:t>
            </a:r>
            <a:r>
              <a:rPr sz="2800" spc="-10" dirty="0">
                <a:solidFill>
                  <a:srgbClr val="40458C"/>
                </a:solidFill>
              </a:rPr>
              <a:t> </a:t>
            </a:r>
            <a:r>
              <a:rPr sz="2800" spc="-5" dirty="0">
                <a:solidFill>
                  <a:srgbClr val="40458C"/>
                </a:solidFill>
              </a:rPr>
              <a:t>G</a:t>
            </a:r>
            <a:r>
              <a:rPr sz="2800" spc="5" dirty="0">
                <a:solidFill>
                  <a:srgbClr val="40458C"/>
                </a:solidFill>
              </a:rPr>
              <a:t> </a:t>
            </a:r>
            <a:r>
              <a:rPr sz="2800" spc="-5" dirty="0">
                <a:solidFill>
                  <a:srgbClr val="40458C"/>
                </a:solidFill>
              </a:rPr>
              <a:t>is </a:t>
            </a:r>
            <a:r>
              <a:rPr sz="2800" spc="-10" dirty="0">
                <a:solidFill>
                  <a:srgbClr val="40458C"/>
                </a:solidFill>
              </a:rPr>
              <a:t>simple,</a:t>
            </a:r>
            <a:r>
              <a:rPr sz="2800" spc="15" dirty="0">
                <a:solidFill>
                  <a:srgbClr val="40458C"/>
                </a:solidFill>
              </a:rPr>
              <a:t> </a:t>
            </a:r>
            <a:r>
              <a:rPr sz="2800" b="1" i="1" spc="-5" dirty="0">
                <a:solidFill>
                  <a:srgbClr val="BE2D00"/>
                </a:solidFill>
                <a:latin typeface="Times New Roman"/>
                <a:cs typeface="Times New Roman"/>
              </a:rPr>
              <a:t>m</a:t>
            </a:r>
            <a:r>
              <a:rPr sz="2800" b="1" i="1" spc="170" dirty="0">
                <a:solidFill>
                  <a:srgbClr val="BE2D00"/>
                </a:solidFill>
                <a:latin typeface="Times New Roman"/>
                <a:cs typeface="Times New Roman"/>
              </a:rPr>
              <a:t> </a:t>
            </a:r>
            <a:r>
              <a:rPr sz="2800" u="heavy" spc="-5" dirty="0">
                <a:solidFill>
                  <a:srgbClr val="BE2D00"/>
                </a:solidFill>
                <a:uFill>
                  <a:solidFill>
                    <a:srgbClr val="BE2D00"/>
                  </a:solidFill>
                </a:uFill>
                <a:latin typeface="Symbol"/>
                <a:cs typeface="Symbol"/>
              </a:rPr>
              <a:t></a:t>
            </a:r>
            <a:r>
              <a:rPr sz="2800" spc="175" dirty="0">
                <a:solidFill>
                  <a:srgbClr val="BE2D0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BE2D00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BE2D00"/>
                </a:solidFill>
                <a:latin typeface="Symbol"/>
                <a:cs typeface="Symbol"/>
              </a:rPr>
              <a:t></a:t>
            </a:r>
            <a:r>
              <a:rPr sz="2800" spc="-5" dirty="0">
                <a:solidFill>
                  <a:srgbClr val="BE2D00"/>
                </a:solidFill>
                <a:latin typeface="Times New Roman"/>
                <a:cs typeface="Times New Roman"/>
              </a:rPr>
              <a:t>(</a:t>
            </a:r>
            <a:r>
              <a:rPr sz="2800" b="1" i="1" spc="-5" dirty="0">
                <a:solidFill>
                  <a:srgbClr val="BE2D00"/>
                </a:solidFill>
                <a:latin typeface="Times New Roman"/>
                <a:cs typeface="Times New Roman"/>
              </a:rPr>
              <a:t>n</a:t>
            </a:r>
            <a:r>
              <a:rPr sz="2800" b="1" i="1" spc="5" dirty="0">
                <a:solidFill>
                  <a:srgbClr val="BE2D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BE2D00"/>
                </a:solidFill>
                <a:latin typeface="Symbol"/>
                <a:cs typeface="Symbol"/>
              </a:rPr>
              <a:t></a:t>
            </a:r>
            <a:r>
              <a:rPr sz="2800" spc="175" dirty="0">
                <a:solidFill>
                  <a:srgbClr val="BE2D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BE2D00"/>
                </a:solidFill>
                <a:latin typeface="Times New Roman"/>
                <a:cs typeface="Times New Roman"/>
              </a:rPr>
              <a:t>1)</a:t>
            </a:r>
            <a:endParaRPr sz="2800" dirty="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730"/>
              </a:spcBef>
              <a:buSzPct val="58928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40458C"/>
                </a:solidFill>
              </a:rPr>
              <a:t>If we keep</a:t>
            </a:r>
            <a:r>
              <a:rPr sz="2800" spc="10" dirty="0">
                <a:solidFill>
                  <a:srgbClr val="40458C"/>
                </a:solidFill>
              </a:rPr>
              <a:t> </a:t>
            </a:r>
            <a:r>
              <a:rPr sz="2800" spc="-5" dirty="0">
                <a:solidFill>
                  <a:srgbClr val="40458C"/>
                </a:solidFill>
              </a:rPr>
              <a:t>in-edges and</a:t>
            </a:r>
            <a:r>
              <a:rPr sz="2800" spc="10" dirty="0">
                <a:solidFill>
                  <a:srgbClr val="40458C"/>
                </a:solidFill>
              </a:rPr>
              <a:t> </a:t>
            </a:r>
            <a:r>
              <a:rPr sz="2800" spc="-5" dirty="0">
                <a:solidFill>
                  <a:srgbClr val="40458C"/>
                </a:solidFill>
              </a:rPr>
              <a:t>out-edges</a:t>
            </a:r>
            <a:r>
              <a:rPr sz="2800" dirty="0">
                <a:solidFill>
                  <a:srgbClr val="40458C"/>
                </a:solidFill>
              </a:rPr>
              <a:t> </a:t>
            </a:r>
            <a:r>
              <a:rPr sz="2800" spc="-5" dirty="0">
                <a:solidFill>
                  <a:srgbClr val="40458C"/>
                </a:solidFill>
              </a:rPr>
              <a:t>in</a:t>
            </a:r>
            <a:r>
              <a:rPr sz="2800" dirty="0">
                <a:solidFill>
                  <a:srgbClr val="40458C"/>
                </a:solidFill>
              </a:rPr>
              <a:t> </a:t>
            </a:r>
            <a:r>
              <a:rPr sz="2800" spc="-5" dirty="0">
                <a:solidFill>
                  <a:srgbClr val="40458C"/>
                </a:solidFill>
              </a:rPr>
              <a:t>separate </a:t>
            </a:r>
            <a:r>
              <a:rPr sz="2800" spc="-860" dirty="0">
                <a:solidFill>
                  <a:srgbClr val="40458C"/>
                </a:solidFill>
              </a:rPr>
              <a:t> </a:t>
            </a:r>
            <a:r>
              <a:rPr sz="2800" spc="-5" dirty="0">
                <a:solidFill>
                  <a:srgbClr val="40458C"/>
                </a:solidFill>
              </a:rPr>
              <a:t>adjacency</a:t>
            </a:r>
            <a:r>
              <a:rPr sz="2800" spc="10" dirty="0">
                <a:solidFill>
                  <a:srgbClr val="40458C"/>
                </a:solidFill>
              </a:rPr>
              <a:t> </a:t>
            </a:r>
            <a:r>
              <a:rPr sz="2800" spc="-5" dirty="0">
                <a:solidFill>
                  <a:srgbClr val="40458C"/>
                </a:solidFill>
              </a:rPr>
              <a:t>lists, we</a:t>
            </a:r>
            <a:r>
              <a:rPr sz="2800" spc="5" dirty="0">
                <a:solidFill>
                  <a:srgbClr val="40458C"/>
                </a:solidFill>
              </a:rPr>
              <a:t> </a:t>
            </a:r>
            <a:r>
              <a:rPr sz="2800" spc="-5" dirty="0">
                <a:solidFill>
                  <a:srgbClr val="40458C"/>
                </a:solidFill>
              </a:rPr>
              <a:t>can</a:t>
            </a:r>
            <a:r>
              <a:rPr sz="2800" spc="-10" dirty="0">
                <a:solidFill>
                  <a:srgbClr val="40458C"/>
                </a:solidFill>
              </a:rPr>
              <a:t> </a:t>
            </a:r>
            <a:r>
              <a:rPr sz="2800" spc="-5" dirty="0">
                <a:solidFill>
                  <a:srgbClr val="40458C"/>
                </a:solidFill>
              </a:rPr>
              <a:t>perform</a:t>
            </a:r>
            <a:r>
              <a:rPr sz="2800" spc="15" dirty="0">
                <a:solidFill>
                  <a:srgbClr val="40458C"/>
                </a:solidFill>
              </a:rPr>
              <a:t> </a:t>
            </a:r>
            <a:r>
              <a:rPr sz="2800" spc="-5" dirty="0">
                <a:solidFill>
                  <a:srgbClr val="40458C"/>
                </a:solidFill>
              </a:rPr>
              <a:t>listing </a:t>
            </a:r>
            <a:r>
              <a:rPr sz="2800" dirty="0">
                <a:solidFill>
                  <a:srgbClr val="40458C"/>
                </a:solidFill>
              </a:rPr>
              <a:t>of </a:t>
            </a:r>
            <a:r>
              <a:rPr sz="2800" spc="5" dirty="0">
                <a:solidFill>
                  <a:srgbClr val="40458C"/>
                </a:solidFill>
              </a:rPr>
              <a:t> </a:t>
            </a:r>
            <a:r>
              <a:rPr sz="2800" spc="-5" dirty="0">
                <a:solidFill>
                  <a:srgbClr val="40458C"/>
                </a:solidFill>
              </a:rPr>
              <a:t>incoming</a:t>
            </a:r>
            <a:r>
              <a:rPr sz="2800" dirty="0">
                <a:solidFill>
                  <a:srgbClr val="40458C"/>
                </a:solidFill>
              </a:rPr>
              <a:t> </a:t>
            </a:r>
            <a:r>
              <a:rPr sz="2800" spc="-5" dirty="0">
                <a:solidFill>
                  <a:srgbClr val="40458C"/>
                </a:solidFill>
              </a:rPr>
              <a:t>edges and</a:t>
            </a:r>
            <a:r>
              <a:rPr sz="2800" spc="5" dirty="0">
                <a:solidFill>
                  <a:srgbClr val="40458C"/>
                </a:solidFill>
              </a:rPr>
              <a:t> </a:t>
            </a:r>
            <a:r>
              <a:rPr sz="2800" spc="-5" dirty="0">
                <a:solidFill>
                  <a:srgbClr val="40458C"/>
                </a:solidFill>
              </a:rPr>
              <a:t>outgoing</a:t>
            </a:r>
            <a:r>
              <a:rPr sz="2800" spc="30" dirty="0">
                <a:solidFill>
                  <a:srgbClr val="40458C"/>
                </a:solidFill>
              </a:rPr>
              <a:t> </a:t>
            </a:r>
            <a:r>
              <a:rPr sz="2800" spc="-10" dirty="0">
                <a:solidFill>
                  <a:srgbClr val="40458C"/>
                </a:solidFill>
              </a:rPr>
              <a:t>edges</a:t>
            </a:r>
            <a:r>
              <a:rPr sz="2800" spc="-5" dirty="0">
                <a:solidFill>
                  <a:srgbClr val="40458C"/>
                </a:solidFill>
              </a:rPr>
              <a:t> in</a:t>
            </a:r>
            <a:r>
              <a:rPr sz="2800" dirty="0">
                <a:solidFill>
                  <a:srgbClr val="40458C"/>
                </a:solidFill>
              </a:rPr>
              <a:t> </a:t>
            </a:r>
            <a:r>
              <a:rPr sz="2800" spc="-10" dirty="0">
                <a:solidFill>
                  <a:srgbClr val="40458C"/>
                </a:solidFill>
              </a:rPr>
              <a:t>time </a:t>
            </a:r>
            <a:r>
              <a:rPr sz="2800" spc="-5" dirty="0">
                <a:solidFill>
                  <a:srgbClr val="40458C"/>
                </a:solidFill>
              </a:rPr>
              <a:t> proportional</a:t>
            </a:r>
            <a:r>
              <a:rPr sz="2800" spc="20" dirty="0">
                <a:solidFill>
                  <a:srgbClr val="40458C"/>
                </a:solidFill>
              </a:rPr>
              <a:t> </a:t>
            </a:r>
            <a:r>
              <a:rPr sz="2800" spc="-5" dirty="0">
                <a:solidFill>
                  <a:srgbClr val="40458C"/>
                </a:solidFill>
              </a:rPr>
              <a:t>to</a:t>
            </a:r>
            <a:r>
              <a:rPr sz="2800" dirty="0">
                <a:solidFill>
                  <a:srgbClr val="40458C"/>
                </a:solidFill>
              </a:rPr>
              <a:t> </a:t>
            </a:r>
            <a:r>
              <a:rPr sz="2800" spc="-10" dirty="0">
                <a:solidFill>
                  <a:srgbClr val="40458C"/>
                </a:solidFill>
              </a:rPr>
              <a:t>their</a:t>
            </a:r>
            <a:r>
              <a:rPr sz="2800" spc="10" dirty="0">
                <a:solidFill>
                  <a:srgbClr val="40458C"/>
                </a:solidFill>
              </a:rPr>
              <a:t> </a:t>
            </a:r>
            <a:r>
              <a:rPr sz="2800" spc="-10" dirty="0">
                <a:solidFill>
                  <a:srgbClr val="40458C"/>
                </a:solidFill>
              </a:rPr>
              <a:t>size</a:t>
            </a:r>
            <a:endParaRPr sz="2800" dirty="0"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517" y="2049572"/>
            <a:ext cx="5177155" cy="9772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SzPct val="58928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8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graph</a:t>
            </a:r>
            <a:r>
              <a:rPr sz="2800" spc="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G=(V,E)</a:t>
            </a:r>
            <a:r>
              <a:rPr sz="2800" spc="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40458C"/>
                </a:solidFill>
                <a:latin typeface="Tahoma"/>
                <a:cs typeface="Tahoma"/>
              </a:rPr>
              <a:t>such that</a:t>
            </a:r>
            <a:endParaRPr sz="28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580"/>
              </a:spcBef>
              <a:buSzPct val="6041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Each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edge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goes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in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BE2D00"/>
                </a:solidFill>
                <a:latin typeface="Tahoma"/>
                <a:cs typeface="Tahoma"/>
              </a:rPr>
              <a:t>one</a:t>
            </a:r>
            <a:r>
              <a:rPr sz="2400" spc="-30" dirty="0">
                <a:solidFill>
                  <a:srgbClr val="BE2D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BE2D00"/>
                </a:solidFill>
                <a:latin typeface="Tahoma"/>
                <a:cs typeface="Tahoma"/>
              </a:rPr>
              <a:t>direction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50202" y="2739389"/>
            <a:ext cx="361315" cy="386080"/>
          </a:xfrm>
          <a:custGeom>
            <a:avLst/>
            <a:gdLst/>
            <a:ahLst/>
            <a:cxnLst/>
            <a:rect l="l" t="t" r="r" b="b"/>
            <a:pathLst>
              <a:path w="361315" h="386080">
                <a:moveTo>
                  <a:pt x="180594" y="0"/>
                </a:moveTo>
                <a:lnTo>
                  <a:pt x="132600" y="6889"/>
                </a:lnTo>
                <a:lnTo>
                  <a:pt x="89464" y="26331"/>
                </a:lnTo>
                <a:lnTo>
                  <a:pt x="52911" y="56483"/>
                </a:lnTo>
                <a:lnTo>
                  <a:pt x="24666" y="95503"/>
                </a:lnTo>
                <a:lnTo>
                  <a:pt x="6454" y="141552"/>
                </a:lnTo>
                <a:lnTo>
                  <a:pt x="0" y="192786"/>
                </a:lnTo>
                <a:lnTo>
                  <a:pt x="6454" y="244019"/>
                </a:lnTo>
                <a:lnTo>
                  <a:pt x="24666" y="290067"/>
                </a:lnTo>
                <a:lnTo>
                  <a:pt x="52911" y="329088"/>
                </a:lnTo>
                <a:lnTo>
                  <a:pt x="89464" y="359240"/>
                </a:lnTo>
                <a:lnTo>
                  <a:pt x="132600" y="378682"/>
                </a:lnTo>
                <a:lnTo>
                  <a:pt x="180594" y="385572"/>
                </a:lnTo>
                <a:lnTo>
                  <a:pt x="228587" y="378682"/>
                </a:lnTo>
                <a:lnTo>
                  <a:pt x="271723" y="359240"/>
                </a:lnTo>
                <a:lnTo>
                  <a:pt x="308276" y="329088"/>
                </a:lnTo>
                <a:lnTo>
                  <a:pt x="336521" y="290068"/>
                </a:lnTo>
                <a:lnTo>
                  <a:pt x="354733" y="244019"/>
                </a:lnTo>
                <a:lnTo>
                  <a:pt x="361188" y="192786"/>
                </a:lnTo>
                <a:lnTo>
                  <a:pt x="354733" y="141552"/>
                </a:lnTo>
                <a:lnTo>
                  <a:pt x="336521" y="95504"/>
                </a:lnTo>
                <a:lnTo>
                  <a:pt x="308276" y="56483"/>
                </a:lnTo>
                <a:lnTo>
                  <a:pt x="271723" y="26331"/>
                </a:lnTo>
                <a:lnTo>
                  <a:pt x="228587" y="6889"/>
                </a:lnTo>
                <a:lnTo>
                  <a:pt x="180594" y="0"/>
                </a:lnTo>
                <a:close/>
              </a:path>
            </a:pathLst>
          </a:custGeom>
          <a:solidFill>
            <a:srgbClr val="ECD8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50202" y="2739389"/>
            <a:ext cx="361315" cy="386080"/>
          </a:xfrm>
          <a:custGeom>
            <a:avLst/>
            <a:gdLst/>
            <a:ahLst/>
            <a:cxnLst/>
            <a:rect l="l" t="t" r="r" b="b"/>
            <a:pathLst>
              <a:path w="361315" h="386080">
                <a:moveTo>
                  <a:pt x="0" y="192786"/>
                </a:moveTo>
                <a:lnTo>
                  <a:pt x="6454" y="141552"/>
                </a:lnTo>
                <a:lnTo>
                  <a:pt x="24666" y="95504"/>
                </a:lnTo>
                <a:lnTo>
                  <a:pt x="52911" y="56483"/>
                </a:lnTo>
                <a:lnTo>
                  <a:pt x="89464" y="26331"/>
                </a:lnTo>
                <a:lnTo>
                  <a:pt x="132600" y="6890"/>
                </a:lnTo>
                <a:lnTo>
                  <a:pt x="180594" y="0"/>
                </a:lnTo>
                <a:lnTo>
                  <a:pt x="228587" y="6890"/>
                </a:lnTo>
                <a:lnTo>
                  <a:pt x="271723" y="26331"/>
                </a:lnTo>
                <a:lnTo>
                  <a:pt x="308276" y="56483"/>
                </a:lnTo>
                <a:lnTo>
                  <a:pt x="336521" y="95504"/>
                </a:lnTo>
                <a:lnTo>
                  <a:pt x="354733" y="141552"/>
                </a:lnTo>
                <a:lnTo>
                  <a:pt x="361188" y="192786"/>
                </a:lnTo>
                <a:lnTo>
                  <a:pt x="354733" y="244020"/>
                </a:lnTo>
                <a:lnTo>
                  <a:pt x="336521" y="290068"/>
                </a:lnTo>
                <a:lnTo>
                  <a:pt x="308276" y="329089"/>
                </a:lnTo>
                <a:lnTo>
                  <a:pt x="271723" y="359241"/>
                </a:lnTo>
                <a:lnTo>
                  <a:pt x="228587" y="378682"/>
                </a:lnTo>
                <a:lnTo>
                  <a:pt x="180594" y="385572"/>
                </a:lnTo>
                <a:lnTo>
                  <a:pt x="132600" y="378682"/>
                </a:lnTo>
                <a:lnTo>
                  <a:pt x="89464" y="359241"/>
                </a:lnTo>
                <a:lnTo>
                  <a:pt x="52911" y="329089"/>
                </a:lnTo>
                <a:lnTo>
                  <a:pt x="24666" y="290068"/>
                </a:lnTo>
                <a:lnTo>
                  <a:pt x="6454" y="244020"/>
                </a:lnTo>
                <a:lnTo>
                  <a:pt x="0" y="192786"/>
                </a:lnTo>
                <a:close/>
              </a:path>
            </a:pathLst>
          </a:custGeom>
          <a:ln w="19812">
            <a:solidFill>
              <a:srgbClr val="4045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28180" y="2735072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391655" y="1572767"/>
            <a:ext cx="381000" cy="405765"/>
            <a:chOff x="6391655" y="1572767"/>
            <a:chExt cx="381000" cy="405765"/>
          </a:xfrm>
        </p:grpSpPr>
        <p:sp>
          <p:nvSpPr>
            <p:cNvPr id="9" name="object 9"/>
            <p:cNvSpPr/>
            <p:nvPr/>
          </p:nvSpPr>
          <p:spPr>
            <a:xfrm>
              <a:off x="6401561" y="1582673"/>
              <a:ext cx="361315" cy="386080"/>
            </a:xfrm>
            <a:custGeom>
              <a:avLst/>
              <a:gdLst/>
              <a:ahLst/>
              <a:cxnLst/>
              <a:rect l="l" t="t" r="r" b="b"/>
              <a:pathLst>
                <a:path w="361315" h="386080">
                  <a:moveTo>
                    <a:pt x="180593" y="0"/>
                  </a:moveTo>
                  <a:lnTo>
                    <a:pt x="132600" y="6889"/>
                  </a:lnTo>
                  <a:lnTo>
                    <a:pt x="89464" y="26331"/>
                  </a:lnTo>
                  <a:lnTo>
                    <a:pt x="52911" y="56483"/>
                  </a:lnTo>
                  <a:lnTo>
                    <a:pt x="24666" y="95503"/>
                  </a:lnTo>
                  <a:lnTo>
                    <a:pt x="6454" y="141552"/>
                  </a:lnTo>
                  <a:lnTo>
                    <a:pt x="0" y="192786"/>
                  </a:lnTo>
                  <a:lnTo>
                    <a:pt x="6454" y="244019"/>
                  </a:lnTo>
                  <a:lnTo>
                    <a:pt x="24666" y="290067"/>
                  </a:lnTo>
                  <a:lnTo>
                    <a:pt x="52911" y="329088"/>
                  </a:lnTo>
                  <a:lnTo>
                    <a:pt x="89464" y="359240"/>
                  </a:lnTo>
                  <a:lnTo>
                    <a:pt x="132600" y="378682"/>
                  </a:lnTo>
                  <a:lnTo>
                    <a:pt x="180593" y="385572"/>
                  </a:lnTo>
                  <a:lnTo>
                    <a:pt x="228587" y="378682"/>
                  </a:lnTo>
                  <a:lnTo>
                    <a:pt x="271723" y="359240"/>
                  </a:lnTo>
                  <a:lnTo>
                    <a:pt x="308276" y="329088"/>
                  </a:lnTo>
                  <a:lnTo>
                    <a:pt x="336521" y="290068"/>
                  </a:lnTo>
                  <a:lnTo>
                    <a:pt x="354733" y="244019"/>
                  </a:lnTo>
                  <a:lnTo>
                    <a:pt x="361188" y="192786"/>
                  </a:lnTo>
                  <a:lnTo>
                    <a:pt x="354733" y="141552"/>
                  </a:lnTo>
                  <a:lnTo>
                    <a:pt x="336521" y="95504"/>
                  </a:lnTo>
                  <a:lnTo>
                    <a:pt x="308276" y="56483"/>
                  </a:lnTo>
                  <a:lnTo>
                    <a:pt x="271723" y="26331"/>
                  </a:lnTo>
                  <a:lnTo>
                    <a:pt x="228587" y="6889"/>
                  </a:lnTo>
                  <a:lnTo>
                    <a:pt x="180593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01561" y="1582673"/>
              <a:ext cx="361315" cy="386080"/>
            </a:xfrm>
            <a:custGeom>
              <a:avLst/>
              <a:gdLst/>
              <a:ahLst/>
              <a:cxnLst/>
              <a:rect l="l" t="t" r="r" b="b"/>
              <a:pathLst>
                <a:path w="361315" h="386080">
                  <a:moveTo>
                    <a:pt x="0" y="192786"/>
                  </a:moveTo>
                  <a:lnTo>
                    <a:pt x="6454" y="141552"/>
                  </a:lnTo>
                  <a:lnTo>
                    <a:pt x="24666" y="95504"/>
                  </a:lnTo>
                  <a:lnTo>
                    <a:pt x="52911" y="56483"/>
                  </a:lnTo>
                  <a:lnTo>
                    <a:pt x="89464" y="26331"/>
                  </a:lnTo>
                  <a:lnTo>
                    <a:pt x="132600" y="6890"/>
                  </a:lnTo>
                  <a:lnTo>
                    <a:pt x="180593" y="0"/>
                  </a:lnTo>
                  <a:lnTo>
                    <a:pt x="228587" y="6890"/>
                  </a:lnTo>
                  <a:lnTo>
                    <a:pt x="271723" y="26331"/>
                  </a:lnTo>
                  <a:lnTo>
                    <a:pt x="308276" y="56483"/>
                  </a:lnTo>
                  <a:lnTo>
                    <a:pt x="336521" y="95504"/>
                  </a:lnTo>
                  <a:lnTo>
                    <a:pt x="354733" y="141552"/>
                  </a:lnTo>
                  <a:lnTo>
                    <a:pt x="361188" y="192786"/>
                  </a:lnTo>
                  <a:lnTo>
                    <a:pt x="354733" y="244020"/>
                  </a:lnTo>
                  <a:lnTo>
                    <a:pt x="336521" y="290068"/>
                  </a:lnTo>
                  <a:lnTo>
                    <a:pt x="308276" y="329089"/>
                  </a:lnTo>
                  <a:lnTo>
                    <a:pt x="271723" y="359241"/>
                  </a:lnTo>
                  <a:lnTo>
                    <a:pt x="228587" y="378682"/>
                  </a:lnTo>
                  <a:lnTo>
                    <a:pt x="180593" y="385572"/>
                  </a:lnTo>
                  <a:lnTo>
                    <a:pt x="132600" y="378682"/>
                  </a:lnTo>
                  <a:lnTo>
                    <a:pt x="89464" y="359241"/>
                  </a:lnTo>
                  <a:lnTo>
                    <a:pt x="52911" y="329089"/>
                  </a:lnTo>
                  <a:lnTo>
                    <a:pt x="24666" y="290068"/>
                  </a:lnTo>
                  <a:lnTo>
                    <a:pt x="6454" y="244020"/>
                  </a:lnTo>
                  <a:lnTo>
                    <a:pt x="0" y="192786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480809" y="1578102"/>
            <a:ext cx="2051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B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699504" y="288036"/>
            <a:ext cx="381000" cy="405765"/>
            <a:chOff x="6699504" y="288036"/>
            <a:chExt cx="381000" cy="405765"/>
          </a:xfrm>
        </p:grpSpPr>
        <p:sp>
          <p:nvSpPr>
            <p:cNvPr id="13" name="object 13"/>
            <p:cNvSpPr/>
            <p:nvPr/>
          </p:nvSpPr>
          <p:spPr>
            <a:xfrm>
              <a:off x="6709410" y="297942"/>
              <a:ext cx="361315" cy="386080"/>
            </a:xfrm>
            <a:custGeom>
              <a:avLst/>
              <a:gdLst/>
              <a:ahLst/>
              <a:cxnLst/>
              <a:rect l="l" t="t" r="r" b="b"/>
              <a:pathLst>
                <a:path w="361315" h="386080">
                  <a:moveTo>
                    <a:pt x="180594" y="0"/>
                  </a:moveTo>
                  <a:lnTo>
                    <a:pt x="132600" y="6889"/>
                  </a:lnTo>
                  <a:lnTo>
                    <a:pt x="89464" y="26331"/>
                  </a:lnTo>
                  <a:lnTo>
                    <a:pt x="52911" y="56483"/>
                  </a:lnTo>
                  <a:lnTo>
                    <a:pt x="24666" y="95503"/>
                  </a:lnTo>
                  <a:lnTo>
                    <a:pt x="6454" y="141552"/>
                  </a:lnTo>
                  <a:lnTo>
                    <a:pt x="0" y="192785"/>
                  </a:lnTo>
                  <a:lnTo>
                    <a:pt x="6454" y="244019"/>
                  </a:lnTo>
                  <a:lnTo>
                    <a:pt x="24666" y="290067"/>
                  </a:lnTo>
                  <a:lnTo>
                    <a:pt x="52911" y="329088"/>
                  </a:lnTo>
                  <a:lnTo>
                    <a:pt x="89464" y="359240"/>
                  </a:lnTo>
                  <a:lnTo>
                    <a:pt x="132600" y="378682"/>
                  </a:lnTo>
                  <a:lnTo>
                    <a:pt x="180594" y="385571"/>
                  </a:lnTo>
                  <a:lnTo>
                    <a:pt x="228587" y="378682"/>
                  </a:lnTo>
                  <a:lnTo>
                    <a:pt x="271723" y="359240"/>
                  </a:lnTo>
                  <a:lnTo>
                    <a:pt x="308276" y="329088"/>
                  </a:lnTo>
                  <a:lnTo>
                    <a:pt x="336521" y="290067"/>
                  </a:lnTo>
                  <a:lnTo>
                    <a:pt x="354733" y="244019"/>
                  </a:lnTo>
                  <a:lnTo>
                    <a:pt x="361188" y="192785"/>
                  </a:lnTo>
                  <a:lnTo>
                    <a:pt x="354733" y="141552"/>
                  </a:lnTo>
                  <a:lnTo>
                    <a:pt x="336521" y="95503"/>
                  </a:lnTo>
                  <a:lnTo>
                    <a:pt x="308276" y="56483"/>
                  </a:lnTo>
                  <a:lnTo>
                    <a:pt x="271723" y="26331"/>
                  </a:lnTo>
                  <a:lnTo>
                    <a:pt x="228587" y="6889"/>
                  </a:lnTo>
                  <a:lnTo>
                    <a:pt x="180594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09410" y="297942"/>
              <a:ext cx="361315" cy="386080"/>
            </a:xfrm>
            <a:custGeom>
              <a:avLst/>
              <a:gdLst/>
              <a:ahLst/>
              <a:cxnLst/>
              <a:rect l="l" t="t" r="r" b="b"/>
              <a:pathLst>
                <a:path w="361315" h="386080">
                  <a:moveTo>
                    <a:pt x="0" y="192786"/>
                  </a:moveTo>
                  <a:lnTo>
                    <a:pt x="6454" y="141552"/>
                  </a:lnTo>
                  <a:lnTo>
                    <a:pt x="24666" y="95504"/>
                  </a:lnTo>
                  <a:lnTo>
                    <a:pt x="52911" y="56483"/>
                  </a:lnTo>
                  <a:lnTo>
                    <a:pt x="89464" y="26331"/>
                  </a:lnTo>
                  <a:lnTo>
                    <a:pt x="132600" y="6890"/>
                  </a:lnTo>
                  <a:lnTo>
                    <a:pt x="180594" y="0"/>
                  </a:lnTo>
                  <a:lnTo>
                    <a:pt x="228587" y="6890"/>
                  </a:lnTo>
                  <a:lnTo>
                    <a:pt x="271723" y="26331"/>
                  </a:lnTo>
                  <a:lnTo>
                    <a:pt x="308276" y="56483"/>
                  </a:lnTo>
                  <a:lnTo>
                    <a:pt x="336521" y="95504"/>
                  </a:lnTo>
                  <a:lnTo>
                    <a:pt x="354733" y="141552"/>
                  </a:lnTo>
                  <a:lnTo>
                    <a:pt x="361188" y="192786"/>
                  </a:lnTo>
                  <a:lnTo>
                    <a:pt x="354733" y="244020"/>
                  </a:lnTo>
                  <a:lnTo>
                    <a:pt x="336521" y="290068"/>
                  </a:lnTo>
                  <a:lnTo>
                    <a:pt x="308276" y="329089"/>
                  </a:lnTo>
                  <a:lnTo>
                    <a:pt x="271723" y="359241"/>
                  </a:lnTo>
                  <a:lnTo>
                    <a:pt x="228587" y="378682"/>
                  </a:lnTo>
                  <a:lnTo>
                    <a:pt x="180594" y="385572"/>
                  </a:lnTo>
                  <a:lnTo>
                    <a:pt x="132600" y="378682"/>
                  </a:lnTo>
                  <a:lnTo>
                    <a:pt x="89464" y="359241"/>
                  </a:lnTo>
                  <a:lnTo>
                    <a:pt x="52911" y="329089"/>
                  </a:lnTo>
                  <a:lnTo>
                    <a:pt x="24666" y="290068"/>
                  </a:lnTo>
                  <a:lnTo>
                    <a:pt x="6454" y="244020"/>
                  </a:lnTo>
                  <a:lnTo>
                    <a:pt x="0" y="192786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775195" y="292735"/>
            <a:ext cx="232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D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264397" y="2102866"/>
            <a:ext cx="381635" cy="406400"/>
            <a:chOff x="8264397" y="2102866"/>
            <a:chExt cx="381635" cy="406400"/>
          </a:xfrm>
        </p:grpSpPr>
        <p:sp>
          <p:nvSpPr>
            <p:cNvPr id="17" name="object 17"/>
            <p:cNvSpPr/>
            <p:nvPr/>
          </p:nvSpPr>
          <p:spPr>
            <a:xfrm>
              <a:off x="8274557" y="2113026"/>
              <a:ext cx="361315" cy="386080"/>
            </a:xfrm>
            <a:custGeom>
              <a:avLst/>
              <a:gdLst/>
              <a:ahLst/>
              <a:cxnLst/>
              <a:rect l="l" t="t" r="r" b="b"/>
              <a:pathLst>
                <a:path w="361315" h="386080">
                  <a:moveTo>
                    <a:pt x="180594" y="0"/>
                  </a:moveTo>
                  <a:lnTo>
                    <a:pt x="132600" y="6889"/>
                  </a:lnTo>
                  <a:lnTo>
                    <a:pt x="89464" y="26331"/>
                  </a:lnTo>
                  <a:lnTo>
                    <a:pt x="52911" y="56483"/>
                  </a:lnTo>
                  <a:lnTo>
                    <a:pt x="24666" y="95503"/>
                  </a:lnTo>
                  <a:lnTo>
                    <a:pt x="6454" y="141552"/>
                  </a:lnTo>
                  <a:lnTo>
                    <a:pt x="0" y="192786"/>
                  </a:lnTo>
                  <a:lnTo>
                    <a:pt x="6454" y="244019"/>
                  </a:lnTo>
                  <a:lnTo>
                    <a:pt x="24666" y="290067"/>
                  </a:lnTo>
                  <a:lnTo>
                    <a:pt x="52911" y="329088"/>
                  </a:lnTo>
                  <a:lnTo>
                    <a:pt x="89464" y="359240"/>
                  </a:lnTo>
                  <a:lnTo>
                    <a:pt x="132600" y="378682"/>
                  </a:lnTo>
                  <a:lnTo>
                    <a:pt x="180594" y="385572"/>
                  </a:lnTo>
                  <a:lnTo>
                    <a:pt x="228587" y="378682"/>
                  </a:lnTo>
                  <a:lnTo>
                    <a:pt x="271723" y="359240"/>
                  </a:lnTo>
                  <a:lnTo>
                    <a:pt x="308276" y="329088"/>
                  </a:lnTo>
                  <a:lnTo>
                    <a:pt x="336521" y="290068"/>
                  </a:lnTo>
                  <a:lnTo>
                    <a:pt x="354733" y="244019"/>
                  </a:lnTo>
                  <a:lnTo>
                    <a:pt x="361188" y="192786"/>
                  </a:lnTo>
                  <a:lnTo>
                    <a:pt x="354733" y="141552"/>
                  </a:lnTo>
                  <a:lnTo>
                    <a:pt x="336521" y="95504"/>
                  </a:lnTo>
                  <a:lnTo>
                    <a:pt x="308276" y="56483"/>
                  </a:lnTo>
                  <a:lnTo>
                    <a:pt x="271723" y="26331"/>
                  </a:lnTo>
                  <a:lnTo>
                    <a:pt x="228587" y="6889"/>
                  </a:lnTo>
                  <a:lnTo>
                    <a:pt x="180594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74557" y="2113026"/>
              <a:ext cx="361315" cy="386080"/>
            </a:xfrm>
            <a:custGeom>
              <a:avLst/>
              <a:gdLst/>
              <a:ahLst/>
              <a:cxnLst/>
              <a:rect l="l" t="t" r="r" b="b"/>
              <a:pathLst>
                <a:path w="361315" h="386080">
                  <a:moveTo>
                    <a:pt x="0" y="192786"/>
                  </a:moveTo>
                  <a:lnTo>
                    <a:pt x="6454" y="141552"/>
                  </a:lnTo>
                  <a:lnTo>
                    <a:pt x="24666" y="95504"/>
                  </a:lnTo>
                  <a:lnTo>
                    <a:pt x="52911" y="56483"/>
                  </a:lnTo>
                  <a:lnTo>
                    <a:pt x="89464" y="26331"/>
                  </a:lnTo>
                  <a:lnTo>
                    <a:pt x="132600" y="6890"/>
                  </a:lnTo>
                  <a:lnTo>
                    <a:pt x="180594" y="0"/>
                  </a:lnTo>
                  <a:lnTo>
                    <a:pt x="228587" y="6890"/>
                  </a:lnTo>
                  <a:lnTo>
                    <a:pt x="271723" y="26331"/>
                  </a:lnTo>
                  <a:lnTo>
                    <a:pt x="308276" y="56483"/>
                  </a:lnTo>
                  <a:lnTo>
                    <a:pt x="336521" y="95504"/>
                  </a:lnTo>
                  <a:lnTo>
                    <a:pt x="354733" y="141552"/>
                  </a:lnTo>
                  <a:lnTo>
                    <a:pt x="361188" y="192786"/>
                  </a:lnTo>
                  <a:lnTo>
                    <a:pt x="354733" y="244020"/>
                  </a:lnTo>
                  <a:lnTo>
                    <a:pt x="336521" y="290068"/>
                  </a:lnTo>
                  <a:lnTo>
                    <a:pt x="308276" y="329089"/>
                  </a:lnTo>
                  <a:lnTo>
                    <a:pt x="271723" y="359241"/>
                  </a:lnTo>
                  <a:lnTo>
                    <a:pt x="228587" y="378682"/>
                  </a:lnTo>
                  <a:lnTo>
                    <a:pt x="180594" y="385572"/>
                  </a:lnTo>
                  <a:lnTo>
                    <a:pt x="132600" y="378682"/>
                  </a:lnTo>
                  <a:lnTo>
                    <a:pt x="89464" y="359241"/>
                  </a:lnTo>
                  <a:lnTo>
                    <a:pt x="52911" y="329089"/>
                  </a:lnTo>
                  <a:lnTo>
                    <a:pt x="24666" y="290068"/>
                  </a:lnTo>
                  <a:lnTo>
                    <a:pt x="6454" y="244020"/>
                  </a:lnTo>
                  <a:lnTo>
                    <a:pt x="0" y="192786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351901" y="2108454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C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903209" y="929386"/>
            <a:ext cx="381635" cy="406400"/>
            <a:chOff x="7903209" y="929386"/>
            <a:chExt cx="381635" cy="406400"/>
          </a:xfrm>
        </p:grpSpPr>
        <p:sp>
          <p:nvSpPr>
            <p:cNvPr id="21" name="object 21"/>
            <p:cNvSpPr/>
            <p:nvPr/>
          </p:nvSpPr>
          <p:spPr>
            <a:xfrm>
              <a:off x="7913369" y="939546"/>
              <a:ext cx="361315" cy="386080"/>
            </a:xfrm>
            <a:custGeom>
              <a:avLst/>
              <a:gdLst/>
              <a:ahLst/>
              <a:cxnLst/>
              <a:rect l="l" t="t" r="r" b="b"/>
              <a:pathLst>
                <a:path w="361315" h="386080">
                  <a:moveTo>
                    <a:pt x="180594" y="0"/>
                  </a:moveTo>
                  <a:lnTo>
                    <a:pt x="132600" y="6889"/>
                  </a:lnTo>
                  <a:lnTo>
                    <a:pt x="89464" y="26331"/>
                  </a:lnTo>
                  <a:lnTo>
                    <a:pt x="52911" y="56483"/>
                  </a:lnTo>
                  <a:lnTo>
                    <a:pt x="24666" y="95503"/>
                  </a:lnTo>
                  <a:lnTo>
                    <a:pt x="6454" y="141552"/>
                  </a:lnTo>
                  <a:lnTo>
                    <a:pt x="0" y="192786"/>
                  </a:lnTo>
                  <a:lnTo>
                    <a:pt x="6454" y="244019"/>
                  </a:lnTo>
                  <a:lnTo>
                    <a:pt x="24666" y="290067"/>
                  </a:lnTo>
                  <a:lnTo>
                    <a:pt x="52911" y="329088"/>
                  </a:lnTo>
                  <a:lnTo>
                    <a:pt x="89464" y="359240"/>
                  </a:lnTo>
                  <a:lnTo>
                    <a:pt x="132600" y="378682"/>
                  </a:lnTo>
                  <a:lnTo>
                    <a:pt x="180594" y="385571"/>
                  </a:lnTo>
                  <a:lnTo>
                    <a:pt x="228587" y="378682"/>
                  </a:lnTo>
                  <a:lnTo>
                    <a:pt x="271723" y="359240"/>
                  </a:lnTo>
                  <a:lnTo>
                    <a:pt x="308276" y="329088"/>
                  </a:lnTo>
                  <a:lnTo>
                    <a:pt x="336521" y="290067"/>
                  </a:lnTo>
                  <a:lnTo>
                    <a:pt x="354733" y="244019"/>
                  </a:lnTo>
                  <a:lnTo>
                    <a:pt x="361187" y="192786"/>
                  </a:lnTo>
                  <a:lnTo>
                    <a:pt x="354733" y="141552"/>
                  </a:lnTo>
                  <a:lnTo>
                    <a:pt x="336521" y="95503"/>
                  </a:lnTo>
                  <a:lnTo>
                    <a:pt x="308276" y="56483"/>
                  </a:lnTo>
                  <a:lnTo>
                    <a:pt x="271723" y="26331"/>
                  </a:lnTo>
                  <a:lnTo>
                    <a:pt x="228587" y="6889"/>
                  </a:lnTo>
                  <a:lnTo>
                    <a:pt x="180594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13369" y="939546"/>
              <a:ext cx="361315" cy="386080"/>
            </a:xfrm>
            <a:custGeom>
              <a:avLst/>
              <a:gdLst/>
              <a:ahLst/>
              <a:cxnLst/>
              <a:rect l="l" t="t" r="r" b="b"/>
              <a:pathLst>
                <a:path w="361315" h="386080">
                  <a:moveTo>
                    <a:pt x="0" y="192786"/>
                  </a:moveTo>
                  <a:lnTo>
                    <a:pt x="6454" y="141552"/>
                  </a:lnTo>
                  <a:lnTo>
                    <a:pt x="24666" y="95504"/>
                  </a:lnTo>
                  <a:lnTo>
                    <a:pt x="52911" y="56483"/>
                  </a:lnTo>
                  <a:lnTo>
                    <a:pt x="89464" y="26331"/>
                  </a:lnTo>
                  <a:lnTo>
                    <a:pt x="132600" y="6890"/>
                  </a:lnTo>
                  <a:lnTo>
                    <a:pt x="180594" y="0"/>
                  </a:lnTo>
                  <a:lnTo>
                    <a:pt x="228587" y="6890"/>
                  </a:lnTo>
                  <a:lnTo>
                    <a:pt x="271723" y="26331"/>
                  </a:lnTo>
                  <a:lnTo>
                    <a:pt x="308276" y="56483"/>
                  </a:lnTo>
                  <a:lnTo>
                    <a:pt x="336521" y="95504"/>
                  </a:lnTo>
                  <a:lnTo>
                    <a:pt x="354733" y="141552"/>
                  </a:lnTo>
                  <a:lnTo>
                    <a:pt x="361187" y="192786"/>
                  </a:lnTo>
                  <a:lnTo>
                    <a:pt x="354733" y="244020"/>
                  </a:lnTo>
                  <a:lnTo>
                    <a:pt x="336521" y="290068"/>
                  </a:lnTo>
                  <a:lnTo>
                    <a:pt x="308276" y="329089"/>
                  </a:lnTo>
                  <a:lnTo>
                    <a:pt x="271723" y="359241"/>
                  </a:lnTo>
                  <a:lnTo>
                    <a:pt x="228587" y="378682"/>
                  </a:lnTo>
                  <a:lnTo>
                    <a:pt x="180594" y="385572"/>
                  </a:lnTo>
                  <a:lnTo>
                    <a:pt x="132600" y="378682"/>
                  </a:lnTo>
                  <a:lnTo>
                    <a:pt x="89464" y="359241"/>
                  </a:lnTo>
                  <a:lnTo>
                    <a:pt x="52911" y="329089"/>
                  </a:lnTo>
                  <a:lnTo>
                    <a:pt x="24666" y="290068"/>
                  </a:lnTo>
                  <a:lnTo>
                    <a:pt x="6454" y="244020"/>
                  </a:lnTo>
                  <a:lnTo>
                    <a:pt x="0" y="192786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997190" y="934923"/>
            <a:ext cx="1968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093202" y="1334261"/>
            <a:ext cx="370205" cy="775335"/>
          </a:xfrm>
          <a:custGeom>
            <a:avLst/>
            <a:gdLst/>
            <a:ahLst/>
            <a:cxnLst/>
            <a:rect l="l" t="t" r="r" b="b"/>
            <a:pathLst>
              <a:path w="370204" h="775335">
                <a:moveTo>
                  <a:pt x="62785" y="110809"/>
                </a:moveTo>
                <a:lnTo>
                  <a:pt x="44882" y="119200"/>
                </a:lnTo>
                <a:lnTo>
                  <a:pt x="352044" y="775335"/>
                </a:lnTo>
                <a:lnTo>
                  <a:pt x="369950" y="766952"/>
                </a:lnTo>
                <a:lnTo>
                  <a:pt x="62785" y="110809"/>
                </a:lnTo>
                <a:close/>
              </a:path>
              <a:path w="370204" h="775335">
                <a:moveTo>
                  <a:pt x="0" y="0"/>
                </a:moveTo>
                <a:lnTo>
                  <a:pt x="19303" y="131190"/>
                </a:lnTo>
                <a:lnTo>
                  <a:pt x="44882" y="119200"/>
                </a:lnTo>
                <a:lnTo>
                  <a:pt x="39497" y="107696"/>
                </a:lnTo>
                <a:lnTo>
                  <a:pt x="57403" y="99313"/>
                </a:lnTo>
                <a:lnTo>
                  <a:pt x="87308" y="99313"/>
                </a:lnTo>
                <a:lnTo>
                  <a:pt x="88392" y="98805"/>
                </a:lnTo>
                <a:lnTo>
                  <a:pt x="0" y="0"/>
                </a:lnTo>
                <a:close/>
              </a:path>
              <a:path w="370204" h="775335">
                <a:moveTo>
                  <a:pt x="57403" y="99313"/>
                </a:moveTo>
                <a:lnTo>
                  <a:pt x="39497" y="107696"/>
                </a:lnTo>
                <a:lnTo>
                  <a:pt x="44882" y="119200"/>
                </a:lnTo>
                <a:lnTo>
                  <a:pt x="62785" y="110809"/>
                </a:lnTo>
                <a:lnTo>
                  <a:pt x="57403" y="99313"/>
                </a:lnTo>
                <a:close/>
              </a:path>
              <a:path w="370204" h="775335">
                <a:moveTo>
                  <a:pt x="87308" y="99313"/>
                </a:moveTo>
                <a:lnTo>
                  <a:pt x="57403" y="99313"/>
                </a:lnTo>
                <a:lnTo>
                  <a:pt x="62785" y="110809"/>
                </a:lnTo>
                <a:lnTo>
                  <a:pt x="87308" y="99313"/>
                </a:lnTo>
                <a:close/>
              </a:path>
            </a:pathLst>
          </a:custGeom>
          <a:solidFill>
            <a:srgbClr val="4045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25541" y="479678"/>
            <a:ext cx="2602230" cy="2481580"/>
          </a:xfrm>
          <a:custGeom>
            <a:avLst/>
            <a:gdLst/>
            <a:ahLst/>
            <a:cxnLst/>
            <a:rect l="l" t="t" r="r" b="b"/>
            <a:pathLst>
              <a:path w="2602229" h="2481580">
                <a:moveTo>
                  <a:pt x="1049782" y="287020"/>
                </a:moveTo>
                <a:lnTo>
                  <a:pt x="1047572" y="265430"/>
                </a:lnTo>
                <a:lnTo>
                  <a:pt x="1036320" y="155067"/>
                </a:lnTo>
                <a:lnTo>
                  <a:pt x="974979" y="272542"/>
                </a:lnTo>
                <a:lnTo>
                  <a:pt x="1002677" y="277914"/>
                </a:lnTo>
                <a:lnTo>
                  <a:pt x="846074" y="1092962"/>
                </a:lnTo>
                <a:lnTo>
                  <a:pt x="865632" y="1096645"/>
                </a:lnTo>
                <a:lnTo>
                  <a:pt x="1022121" y="281673"/>
                </a:lnTo>
                <a:lnTo>
                  <a:pt x="1049782" y="287020"/>
                </a:lnTo>
                <a:close/>
              </a:path>
              <a:path w="2602229" h="2481580">
                <a:moveTo>
                  <a:pt x="1209001" y="2453894"/>
                </a:moveTo>
                <a:lnTo>
                  <a:pt x="1101852" y="2453894"/>
                </a:lnTo>
                <a:lnTo>
                  <a:pt x="1089545" y="2453894"/>
                </a:lnTo>
                <a:lnTo>
                  <a:pt x="1087628" y="2481199"/>
                </a:lnTo>
                <a:lnTo>
                  <a:pt x="1209001" y="2453894"/>
                </a:lnTo>
                <a:close/>
              </a:path>
              <a:path w="2602229" h="2481580">
                <a:moveTo>
                  <a:pt x="1216914" y="2452116"/>
                </a:moveTo>
                <a:lnTo>
                  <a:pt x="1092962" y="2405253"/>
                </a:lnTo>
                <a:lnTo>
                  <a:pt x="1091018" y="2432875"/>
                </a:lnTo>
                <a:lnTo>
                  <a:pt x="1076833" y="2431415"/>
                </a:lnTo>
                <a:lnTo>
                  <a:pt x="1021588" y="2421255"/>
                </a:lnTo>
                <a:lnTo>
                  <a:pt x="966470" y="2408047"/>
                </a:lnTo>
                <a:lnTo>
                  <a:pt x="911733" y="2391664"/>
                </a:lnTo>
                <a:lnTo>
                  <a:pt x="857631" y="2372360"/>
                </a:lnTo>
                <a:lnTo>
                  <a:pt x="804278" y="2350262"/>
                </a:lnTo>
                <a:lnTo>
                  <a:pt x="751713" y="2325370"/>
                </a:lnTo>
                <a:lnTo>
                  <a:pt x="700024" y="2297938"/>
                </a:lnTo>
                <a:lnTo>
                  <a:pt x="649351" y="2267966"/>
                </a:lnTo>
                <a:lnTo>
                  <a:pt x="599821" y="2235708"/>
                </a:lnTo>
                <a:lnTo>
                  <a:pt x="527812" y="2182876"/>
                </a:lnTo>
                <a:lnTo>
                  <a:pt x="481711" y="2145030"/>
                </a:lnTo>
                <a:lnTo>
                  <a:pt x="437007" y="2105152"/>
                </a:lnTo>
                <a:lnTo>
                  <a:pt x="394081" y="2063369"/>
                </a:lnTo>
                <a:lnTo>
                  <a:pt x="352806" y="2019935"/>
                </a:lnTo>
                <a:lnTo>
                  <a:pt x="313436" y="1974723"/>
                </a:lnTo>
                <a:lnTo>
                  <a:pt x="275971" y="1927987"/>
                </a:lnTo>
                <a:lnTo>
                  <a:pt x="240665" y="1879854"/>
                </a:lnTo>
                <a:lnTo>
                  <a:pt x="207645" y="1830451"/>
                </a:lnTo>
                <a:lnTo>
                  <a:pt x="176911" y="1779778"/>
                </a:lnTo>
                <a:lnTo>
                  <a:pt x="148463" y="1727962"/>
                </a:lnTo>
                <a:lnTo>
                  <a:pt x="122682" y="1675130"/>
                </a:lnTo>
                <a:lnTo>
                  <a:pt x="99314" y="1621409"/>
                </a:lnTo>
                <a:lnTo>
                  <a:pt x="78867" y="1567053"/>
                </a:lnTo>
                <a:lnTo>
                  <a:pt x="61341" y="1511935"/>
                </a:lnTo>
                <a:lnTo>
                  <a:pt x="46736" y="1456309"/>
                </a:lnTo>
                <a:lnTo>
                  <a:pt x="35052" y="1400302"/>
                </a:lnTo>
                <a:lnTo>
                  <a:pt x="26670" y="1343914"/>
                </a:lnTo>
                <a:lnTo>
                  <a:pt x="21590" y="1287272"/>
                </a:lnTo>
                <a:lnTo>
                  <a:pt x="19812" y="1230630"/>
                </a:lnTo>
                <a:lnTo>
                  <a:pt x="20205" y="1202436"/>
                </a:lnTo>
                <a:lnTo>
                  <a:pt x="22987" y="1145921"/>
                </a:lnTo>
                <a:lnTo>
                  <a:pt x="28321" y="1089533"/>
                </a:lnTo>
                <a:lnTo>
                  <a:pt x="36449" y="1033145"/>
                </a:lnTo>
                <a:lnTo>
                  <a:pt x="46990" y="977265"/>
                </a:lnTo>
                <a:lnTo>
                  <a:pt x="59944" y="921893"/>
                </a:lnTo>
                <a:lnTo>
                  <a:pt x="75184" y="867029"/>
                </a:lnTo>
                <a:lnTo>
                  <a:pt x="102362" y="786130"/>
                </a:lnTo>
                <a:lnTo>
                  <a:pt x="123063" y="733298"/>
                </a:lnTo>
                <a:lnTo>
                  <a:pt x="145796" y="681482"/>
                </a:lnTo>
                <a:lnTo>
                  <a:pt x="170434" y="630809"/>
                </a:lnTo>
                <a:lnTo>
                  <a:pt x="196977" y="581279"/>
                </a:lnTo>
                <a:lnTo>
                  <a:pt x="225298" y="533019"/>
                </a:lnTo>
                <a:lnTo>
                  <a:pt x="255270" y="486410"/>
                </a:lnTo>
                <a:lnTo>
                  <a:pt x="286766" y="441198"/>
                </a:lnTo>
                <a:lnTo>
                  <a:pt x="319786" y="397764"/>
                </a:lnTo>
                <a:lnTo>
                  <a:pt x="354203" y="356108"/>
                </a:lnTo>
                <a:lnTo>
                  <a:pt x="389890" y="316230"/>
                </a:lnTo>
                <a:lnTo>
                  <a:pt x="426847" y="278511"/>
                </a:lnTo>
                <a:lnTo>
                  <a:pt x="464820" y="242824"/>
                </a:lnTo>
                <a:lnTo>
                  <a:pt x="503936" y="209423"/>
                </a:lnTo>
                <a:lnTo>
                  <a:pt x="543941" y="178308"/>
                </a:lnTo>
                <a:lnTo>
                  <a:pt x="584835" y="149606"/>
                </a:lnTo>
                <a:lnTo>
                  <a:pt x="626491" y="123571"/>
                </a:lnTo>
                <a:lnTo>
                  <a:pt x="668782" y="100076"/>
                </a:lnTo>
                <a:lnTo>
                  <a:pt x="711708" y="79502"/>
                </a:lnTo>
                <a:lnTo>
                  <a:pt x="755015" y="61722"/>
                </a:lnTo>
                <a:lnTo>
                  <a:pt x="798830" y="46863"/>
                </a:lnTo>
                <a:lnTo>
                  <a:pt x="842899" y="35179"/>
                </a:lnTo>
                <a:lnTo>
                  <a:pt x="887082" y="26797"/>
                </a:lnTo>
                <a:lnTo>
                  <a:pt x="931672" y="21590"/>
                </a:lnTo>
                <a:lnTo>
                  <a:pt x="976122" y="19812"/>
                </a:lnTo>
                <a:lnTo>
                  <a:pt x="975741" y="0"/>
                </a:lnTo>
                <a:lnTo>
                  <a:pt x="929754" y="1905"/>
                </a:lnTo>
                <a:lnTo>
                  <a:pt x="883780" y="7239"/>
                </a:lnTo>
                <a:lnTo>
                  <a:pt x="838200" y="16002"/>
                </a:lnTo>
                <a:lnTo>
                  <a:pt x="792861" y="27940"/>
                </a:lnTo>
                <a:lnTo>
                  <a:pt x="747903" y="43307"/>
                </a:lnTo>
                <a:lnTo>
                  <a:pt x="703326" y="61468"/>
                </a:lnTo>
                <a:lnTo>
                  <a:pt x="659384" y="82550"/>
                </a:lnTo>
                <a:lnTo>
                  <a:pt x="616204" y="106553"/>
                </a:lnTo>
                <a:lnTo>
                  <a:pt x="573659" y="133223"/>
                </a:lnTo>
                <a:lnTo>
                  <a:pt x="531876" y="162560"/>
                </a:lnTo>
                <a:lnTo>
                  <a:pt x="491109" y="194183"/>
                </a:lnTo>
                <a:lnTo>
                  <a:pt x="451358" y="228346"/>
                </a:lnTo>
                <a:lnTo>
                  <a:pt x="412750" y="264668"/>
                </a:lnTo>
                <a:lnTo>
                  <a:pt x="375158" y="303022"/>
                </a:lnTo>
                <a:lnTo>
                  <a:pt x="338963" y="343408"/>
                </a:lnTo>
                <a:lnTo>
                  <a:pt x="304038" y="385826"/>
                </a:lnTo>
                <a:lnTo>
                  <a:pt x="270510" y="429895"/>
                </a:lnTo>
                <a:lnTo>
                  <a:pt x="238633" y="475742"/>
                </a:lnTo>
                <a:lnTo>
                  <a:pt x="208153" y="523113"/>
                </a:lnTo>
                <a:lnTo>
                  <a:pt x="179451" y="572008"/>
                </a:lnTo>
                <a:lnTo>
                  <a:pt x="152654" y="622173"/>
                </a:lnTo>
                <a:lnTo>
                  <a:pt x="127635" y="673481"/>
                </a:lnTo>
                <a:lnTo>
                  <a:pt x="104648" y="726059"/>
                </a:lnTo>
                <a:lnTo>
                  <a:pt x="83693" y="779653"/>
                </a:lnTo>
                <a:lnTo>
                  <a:pt x="64770" y="834009"/>
                </a:lnTo>
                <a:lnTo>
                  <a:pt x="48133" y="889254"/>
                </a:lnTo>
                <a:lnTo>
                  <a:pt x="33782" y="945261"/>
                </a:lnTo>
                <a:lnTo>
                  <a:pt x="21844" y="1001776"/>
                </a:lnTo>
                <a:lnTo>
                  <a:pt x="12446" y="1058672"/>
                </a:lnTo>
                <a:lnTo>
                  <a:pt x="5588" y="1116076"/>
                </a:lnTo>
                <a:lnTo>
                  <a:pt x="1524" y="1173607"/>
                </a:lnTo>
                <a:lnTo>
                  <a:pt x="0" y="1231011"/>
                </a:lnTo>
                <a:lnTo>
                  <a:pt x="508" y="1259967"/>
                </a:lnTo>
                <a:lnTo>
                  <a:pt x="3937" y="1317752"/>
                </a:lnTo>
                <a:lnTo>
                  <a:pt x="10922" y="1375283"/>
                </a:lnTo>
                <a:lnTo>
                  <a:pt x="21082" y="1432560"/>
                </a:lnTo>
                <a:lnTo>
                  <a:pt x="34544" y="1489456"/>
                </a:lnTo>
                <a:lnTo>
                  <a:pt x="50927" y="1545844"/>
                </a:lnTo>
                <a:lnTo>
                  <a:pt x="70358" y="1601470"/>
                </a:lnTo>
                <a:lnTo>
                  <a:pt x="92583" y="1656461"/>
                </a:lnTo>
                <a:lnTo>
                  <a:pt x="117475" y="1710563"/>
                </a:lnTo>
                <a:lnTo>
                  <a:pt x="145034" y="1763649"/>
                </a:lnTo>
                <a:lnTo>
                  <a:pt x="175133" y="1815592"/>
                </a:lnTo>
                <a:lnTo>
                  <a:pt x="207645" y="1866519"/>
                </a:lnTo>
                <a:lnTo>
                  <a:pt x="260477" y="1940306"/>
                </a:lnTo>
                <a:lnTo>
                  <a:pt x="298450" y="1987677"/>
                </a:lnTo>
                <a:lnTo>
                  <a:pt x="338455" y="2033524"/>
                </a:lnTo>
                <a:lnTo>
                  <a:pt x="380238" y="2077720"/>
                </a:lnTo>
                <a:lnTo>
                  <a:pt x="423926" y="2119884"/>
                </a:lnTo>
                <a:lnTo>
                  <a:pt x="469138" y="2160270"/>
                </a:lnTo>
                <a:lnTo>
                  <a:pt x="516001" y="2198624"/>
                </a:lnTo>
                <a:lnTo>
                  <a:pt x="564134" y="2234819"/>
                </a:lnTo>
                <a:lnTo>
                  <a:pt x="613791" y="2268855"/>
                </a:lnTo>
                <a:lnTo>
                  <a:pt x="664591" y="2300478"/>
                </a:lnTo>
                <a:lnTo>
                  <a:pt x="716661" y="2329688"/>
                </a:lnTo>
                <a:lnTo>
                  <a:pt x="769620" y="2356104"/>
                </a:lnTo>
                <a:lnTo>
                  <a:pt x="823455" y="2380107"/>
                </a:lnTo>
                <a:lnTo>
                  <a:pt x="878205" y="2401062"/>
                </a:lnTo>
                <a:lnTo>
                  <a:pt x="933577" y="2419223"/>
                </a:lnTo>
                <a:lnTo>
                  <a:pt x="989584" y="2434336"/>
                </a:lnTo>
                <a:lnTo>
                  <a:pt x="1045972" y="2446274"/>
                </a:lnTo>
                <a:lnTo>
                  <a:pt x="1089621" y="2452636"/>
                </a:lnTo>
                <a:lnTo>
                  <a:pt x="1101979" y="2452636"/>
                </a:lnTo>
                <a:lnTo>
                  <a:pt x="1214615" y="2452636"/>
                </a:lnTo>
                <a:lnTo>
                  <a:pt x="1216914" y="2452116"/>
                </a:lnTo>
                <a:close/>
              </a:path>
              <a:path w="2602229" h="2481580">
                <a:moveTo>
                  <a:pt x="1285748" y="2302891"/>
                </a:moveTo>
                <a:lnTo>
                  <a:pt x="923150" y="1604327"/>
                </a:lnTo>
                <a:lnTo>
                  <a:pt x="944753" y="1593088"/>
                </a:lnTo>
                <a:lnTo>
                  <a:pt x="948182" y="1591310"/>
                </a:lnTo>
                <a:lnTo>
                  <a:pt x="855853" y="1496187"/>
                </a:lnTo>
                <a:lnTo>
                  <a:pt x="880478" y="1626489"/>
                </a:lnTo>
                <a:lnTo>
                  <a:pt x="905510" y="1613496"/>
                </a:lnTo>
                <a:lnTo>
                  <a:pt x="1268222" y="2312035"/>
                </a:lnTo>
                <a:lnTo>
                  <a:pt x="1285748" y="2302891"/>
                </a:lnTo>
                <a:close/>
              </a:path>
              <a:path w="2602229" h="2481580">
                <a:moveTo>
                  <a:pt x="2179701" y="653415"/>
                </a:moveTo>
                <a:lnTo>
                  <a:pt x="2047748" y="667131"/>
                </a:lnTo>
                <a:lnTo>
                  <a:pt x="2058593" y="693115"/>
                </a:lnTo>
                <a:lnTo>
                  <a:pt x="980059" y="1142238"/>
                </a:lnTo>
                <a:lnTo>
                  <a:pt x="987679" y="1160526"/>
                </a:lnTo>
                <a:lnTo>
                  <a:pt x="2066226" y="711390"/>
                </a:lnTo>
                <a:lnTo>
                  <a:pt x="2077085" y="737362"/>
                </a:lnTo>
                <a:lnTo>
                  <a:pt x="2137156" y="688213"/>
                </a:lnTo>
                <a:lnTo>
                  <a:pt x="2179701" y="653415"/>
                </a:lnTo>
                <a:close/>
              </a:path>
              <a:path w="2602229" h="2481580">
                <a:moveTo>
                  <a:pt x="2240788" y="798195"/>
                </a:moveTo>
                <a:lnTo>
                  <a:pt x="2144522" y="889381"/>
                </a:lnTo>
                <a:lnTo>
                  <a:pt x="2168931" y="903427"/>
                </a:lnTo>
                <a:lnTo>
                  <a:pt x="1397381" y="2247138"/>
                </a:lnTo>
                <a:lnTo>
                  <a:pt x="1414653" y="2256917"/>
                </a:lnTo>
                <a:lnTo>
                  <a:pt x="2186140" y="913320"/>
                </a:lnTo>
                <a:lnTo>
                  <a:pt x="2210562" y="927354"/>
                </a:lnTo>
                <a:lnTo>
                  <a:pt x="2218728" y="892429"/>
                </a:lnTo>
                <a:lnTo>
                  <a:pt x="2240788" y="798195"/>
                </a:lnTo>
                <a:close/>
              </a:path>
              <a:path w="2602229" h="2481580">
                <a:moveTo>
                  <a:pt x="2244979" y="499618"/>
                </a:moveTo>
                <a:lnTo>
                  <a:pt x="1468297" y="63766"/>
                </a:lnTo>
                <a:lnTo>
                  <a:pt x="1471803" y="57531"/>
                </a:lnTo>
                <a:lnTo>
                  <a:pt x="1482090" y="39243"/>
                </a:lnTo>
                <a:lnTo>
                  <a:pt x="1352677" y="10287"/>
                </a:lnTo>
                <a:lnTo>
                  <a:pt x="1444752" y="105664"/>
                </a:lnTo>
                <a:lnTo>
                  <a:pt x="1458607" y="81013"/>
                </a:lnTo>
                <a:lnTo>
                  <a:pt x="2235200" y="516890"/>
                </a:lnTo>
                <a:lnTo>
                  <a:pt x="2244979" y="499618"/>
                </a:lnTo>
                <a:close/>
              </a:path>
              <a:path w="2602229" h="2481580">
                <a:moveTo>
                  <a:pt x="2601976" y="1970151"/>
                </a:moveTo>
                <a:lnTo>
                  <a:pt x="2469388" y="1972056"/>
                </a:lnTo>
                <a:lnTo>
                  <a:pt x="2477897" y="1998980"/>
                </a:lnTo>
                <a:lnTo>
                  <a:pt x="1530985" y="2298065"/>
                </a:lnTo>
                <a:lnTo>
                  <a:pt x="1536954" y="2316988"/>
                </a:lnTo>
                <a:lnTo>
                  <a:pt x="2483853" y="2017788"/>
                </a:lnTo>
                <a:lnTo>
                  <a:pt x="2492375" y="2044700"/>
                </a:lnTo>
                <a:lnTo>
                  <a:pt x="2565184" y="1995170"/>
                </a:lnTo>
                <a:lnTo>
                  <a:pt x="2601976" y="1970151"/>
                </a:lnTo>
                <a:close/>
              </a:path>
            </a:pathLst>
          </a:custGeom>
          <a:solidFill>
            <a:srgbClr val="40458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6172" y="3142994"/>
            <a:ext cx="1295736" cy="374797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55145" y="2945477"/>
            <a:ext cx="971511" cy="4330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962" y="211479"/>
            <a:ext cx="48285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Digraph</a:t>
            </a:r>
            <a:r>
              <a:rPr sz="4400" spc="-45" dirty="0"/>
              <a:t> </a:t>
            </a:r>
            <a:r>
              <a:rPr sz="4400" dirty="0"/>
              <a:t>Application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2840" y="1555445"/>
            <a:ext cx="7526020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lr>
                <a:srgbClr val="40458C"/>
              </a:buClr>
              <a:buSzPct val="58928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BE2D00"/>
                </a:solidFill>
                <a:latin typeface="Tahoma"/>
                <a:cs typeface="Tahoma"/>
              </a:rPr>
              <a:t>Scheduling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: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edge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(a,b)</a:t>
            </a:r>
            <a:r>
              <a:rPr sz="2800" spc="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means</a:t>
            </a:r>
            <a:r>
              <a:rPr sz="2800" spc="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task</a:t>
            </a:r>
            <a:r>
              <a:rPr sz="2800" spc="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8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must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be </a:t>
            </a:r>
            <a:r>
              <a:rPr sz="2800" spc="-86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completed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before</a:t>
            </a:r>
            <a:r>
              <a:rPr sz="28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b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 can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be</a:t>
            </a:r>
            <a:r>
              <a:rPr sz="2800" spc="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started</a:t>
            </a:r>
            <a:endParaRPr sz="28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368" y="2694432"/>
            <a:ext cx="7188071" cy="36454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22338" y="5680049"/>
            <a:ext cx="11982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16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good</a:t>
            </a:r>
            <a:r>
              <a:rPr sz="16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life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5545" y="4836922"/>
            <a:ext cx="5873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ic</a:t>
            </a:r>
            <a:r>
              <a:rPr sz="1600" spc="-15" dirty="0">
                <a:solidFill>
                  <a:srgbClr val="40458C"/>
                </a:solidFill>
                <a:latin typeface="Tahoma"/>
                <a:cs typeface="Tahoma"/>
              </a:rPr>
              <a:t>s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1</a:t>
            </a:r>
            <a:r>
              <a:rPr sz="1600" dirty="0">
                <a:solidFill>
                  <a:srgbClr val="40458C"/>
                </a:solidFill>
                <a:latin typeface="Tahoma"/>
                <a:cs typeface="Tahoma"/>
              </a:rPr>
              <a:t>4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6442" y="4822698"/>
            <a:ext cx="5873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ic</a:t>
            </a:r>
            <a:r>
              <a:rPr sz="1600" spc="-15" dirty="0">
                <a:solidFill>
                  <a:srgbClr val="40458C"/>
                </a:solidFill>
                <a:latin typeface="Tahoma"/>
                <a:cs typeface="Tahoma"/>
              </a:rPr>
              <a:t>s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1</a:t>
            </a:r>
            <a:r>
              <a:rPr sz="1600" dirty="0">
                <a:solidFill>
                  <a:srgbClr val="40458C"/>
                </a:solidFill>
                <a:latin typeface="Tahoma"/>
                <a:cs typeface="Tahoma"/>
              </a:rPr>
              <a:t>3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4897" y="4836922"/>
            <a:ext cx="5873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ic</a:t>
            </a:r>
            <a:r>
              <a:rPr sz="1600" spc="-15" dirty="0">
                <a:solidFill>
                  <a:srgbClr val="40458C"/>
                </a:solidFill>
                <a:latin typeface="Tahoma"/>
                <a:cs typeface="Tahoma"/>
              </a:rPr>
              <a:t>s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1</a:t>
            </a:r>
            <a:r>
              <a:rPr sz="1600" dirty="0">
                <a:solidFill>
                  <a:srgbClr val="40458C"/>
                </a:solidFill>
                <a:latin typeface="Tahoma"/>
                <a:cs typeface="Tahoma"/>
              </a:rPr>
              <a:t>2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53232" y="3863467"/>
            <a:ext cx="4756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ic</a:t>
            </a:r>
            <a:r>
              <a:rPr sz="1600" spc="-15" dirty="0">
                <a:solidFill>
                  <a:srgbClr val="40458C"/>
                </a:solidFill>
                <a:latin typeface="Tahoma"/>
                <a:cs typeface="Tahoma"/>
              </a:rPr>
              <a:t>s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53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01285" y="3920744"/>
            <a:ext cx="4756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ic</a:t>
            </a:r>
            <a:r>
              <a:rPr sz="1600" spc="-15" dirty="0">
                <a:solidFill>
                  <a:srgbClr val="40458C"/>
                </a:solidFill>
                <a:latin typeface="Tahoma"/>
                <a:cs typeface="Tahoma"/>
              </a:rPr>
              <a:t>s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52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22830" y="3863467"/>
            <a:ext cx="4756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ic</a:t>
            </a:r>
            <a:r>
              <a:rPr sz="1600" spc="-15" dirty="0">
                <a:solidFill>
                  <a:srgbClr val="40458C"/>
                </a:solidFill>
                <a:latin typeface="Tahoma"/>
                <a:cs typeface="Tahoma"/>
              </a:rPr>
              <a:t>s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51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15636" y="2820416"/>
            <a:ext cx="4756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ic</a:t>
            </a:r>
            <a:r>
              <a:rPr sz="1600" spc="-15" dirty="0">
                <a:solidFill>
                  <a:srgbClr val="40458C"/>
                </a:solidFill>
                <a:latin typeface="Tahoma"/>
                <a:cs typeface="Tahoma"/>
              </a:rPr>
              <a:t>s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23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67583" y="2820416"/>
            <a:ext cx="4756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ic</a:t>
            </a:r>
            <a:r>
              <a:rPr sz="1600" spc="-15" dirty="0">
                <a:solidFill>
                  <a:srgbClr val="40458C"/>
                </a:solidFill>
                <a:latin typeface="Tahoma"/>
                <a:cs typeface="Tahoma"/>
              </a:rPr>
              <a:t>s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22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22830" y="2820416"/>
            <a:ext cx="4756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ic</a:t>
            </a:r>
            <a:r>
              <a:rPr sz="1600" spc="-15" dirty="0">
                <a:solidFill>
                  <a:srgbClr val="40458C"/>
                </a:solidFill>
                <a:latin typeface="Tahoma"/>
                <a:cs typeface="Tahoma"/>
              </a:rPr>
              <a:t>s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21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26630" y="4244721"/>
            <a:ext cx="5873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ic</a:t>
            </a:r>
            <a:r>
              <a:rPr sz="1600" spc="-15" dirty="0">
                <a:solidFill>
                  <a:srgbClr val="40458C"/>
                </a:solidFill>
                <a:latin typeface="Tahoma"/>
                <a:cs typeface="Tahoma"/>
              </a:rPr>
              <a:t>s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1</a:t>
            </a:r>
            <a:r>
              <a:rPr sz="1600" dirty="0">
                <a:solidFill>
                  <a:srgbClr val="40458C"/>
                </a:solidFill>
                <a:latin typeface="Tahoma"/>
                <a:cs typeface="Tahoma"/>
              </a:rPr>
              <a:t>6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53995" y="5751372"/>
            <a:ext cx="5873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ic</a:t>
            </a:r>
            <a:r>
              <a:rPr sz="1600" spc="-15" dirty="0">
                <a:solidFill>
                  <a:srgbClr val="40458C"/>
                </a:solidFill>
                <a:latin typeface="Tahoma"/>
                <a:cs typeface="Tahoma"/>
              </a:rPr>
              <a:t>s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1</a:t>
            </a:r>
            <a:r>
              <a:rPr sz="1600" dirty="0">
                <a:solidFill>
                  <a:srgbClr val="40458C"/>
                </a:solidFill>
                <a:latin typeface="Tahoma"/>
                <a:cs typeface="Tahoma"/>
              </a:rPr>
              <a:t>5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07048" y="4846447"/>
            <a:ext cx="5873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ic</a:t>
            </a:r>
            <a:r>
              <a:rPr sz="1600" spc="-15" dirty="0">
                <a:solidFill>
                  <a:srgbClr val="40458C"/>
                </a:solidFill>
                <a:latin typeface="Tahoma"/>
                <a:cs typeface="Tahoma"/>
              </a:rPr>
              <a:t>s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1</a:t>
            </a:r>
            <a:r>
              <a:rPr sz="1600" dirty="0">
                <a:solidFill>
                  <a:srgbClr val="40458C"/>
                </a:solidFill>
                <a:latin typeface="Tahoma"/>
                <a:cs typeface="Tahoma"/>
              </a:rPr>
              <a:t>7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0227"/>
            <a:ext cx="9144000" cy="91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5027"/>
            <a:ext cx="9144000" cy="91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09827"/>
            <a:ext cx="9144000" cy="91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14627"/>
            <a:ext cx="9144000" cy="91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19427"/>
            <a:ext cx="9144000" cy="91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24227"/>
            <a:ext cx="9144000" cy="91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29027"/>
            <a:ext cx="9144000" cy="91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33827"/>
            <a:ext cx="9144000" cy="91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38627"/>
            <a:ext cx="9144000" cy="91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43427"/>
            <a:ext cx="9144000" cy="91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48228"/>
            <a:ext cx="9144000" cy="914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53028"/>
            <a:ext cx="9144000" cy="914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57828"/>
            <a:ext cx="9144000" cy="914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62628"/>
            <a:ext cx="9144000" cy="914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67428"/>
            <a:ext cx="9144000" cy="914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872228"/>
            <a:ext cx="9144000" cy="914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177028"/>
            <a:ext cx="9144000" cy="914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81828"/>
            <a:ext cx="9144000" cy="914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86628"/>
            <a:ext cx="9144000" cy="914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1428"/>
            <a:ext cx="9144000" cy="9143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0" y="0"/>
            <a:ext cx="9144000" cy="6863080"/>
            <a:chOff x="0" y="0"/>
            <a:chExt cx="9144000" cy="686308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96228"/>
              <a:ext cx="9144000" cy="914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839200" y="0"/>
              <a:ext cx="0" cy="2362200"/>
            </a:xfrm>
            <a:custGeom>
              <a:avLst/>
              <a:gdLst/>
              <a:ahLst/>
              <a:cxnLst/>
              <a:rect l="l" t="t" r="r" b="b"/>
              <a:pathLst>
                <a:path h="2362200">
                  <a:moveTo>
                    <a:pt x="0" y="0"/>
                  </a:moveTo>
                  <a:lnTo>
                    <a:pt x="0" y="2362200"/>
                  </a:lnTo>
                </a:path>
              </a:pathLst>
            </a:custGeom>
            <a:ln w="9144">
              <a:solidFill>
                <a:srgbClr val="6F89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4527" y="1418844"/>
              <a:ext cx="1784985" cy="2321560"/>
            </a:xfrm>
            <a:custGeom>
              <a:avLst/>
              <a:gdLst/>
              <a:ahLst/>
              <a:cxnLst/>
              <a:rect l="l" t="t" r="r" b="b"/>
              <a:pathLst>
                <a:path w="1784985" h="2321560">
                  <a:moveTo>
                    <a:pt x="1784603" y="96011"/>
                  </a:moveTo>
                  <a:lnTo>
                    <a:pt x="0" y="96011"/>
                  </a:lnTo>
                </a:path>
                <a:path w="1784985" h="2321560">
                  <a:moveTo>
                    <a:pt x="193548" y="0"/>
                  </a:moveTo>
                  <a:lnTo>
                    <a:pt x="193548" y="2321051"/>
                  </a:lnTo>
                </a:path>
              </a:pathLst>
            </a:custGeom>
            <a:ln w="9144">
              <a:solidFill>
                <a:srgbClr val="6F89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016" y="1411224"/>
              <a:ext cx="201168" cy="202692"/>
            </a:xfrm>
            <a:prstGeom prst="rect">
              <a:avLst/>
            </a:prstGeom>
          </p:spPr>
        </p:pic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688340" y="716026"/>
            <a:ext cx="32321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Directed</a:t>
            </a:r>
            <a:r>
              <a:rPr sz="4400" spc="-80" dirty="0"/>
              <a:t> </a:t>
            </a:r>
            <a:r>
              <a:rPr sz="4400" spc="-5" dirty="0"/>
              <a:t>DFS</a:t>
            </a:r>
            <a:endParaRPr sz="4400"/>
          </a:p>
        </p:txBody>
      </p:sp>
      <p:sp>
        <p:nvSpPr>
          <p:cNvPr id="86" name="object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5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840739" y="1707845"/>
            <a:ext cx="38239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SzPct val="60000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We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can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specialize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traversal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83944" y="2013331"/>
            <a:ext cx="32156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algorithms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(DFS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and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BFS)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83944" y="2318131"/>
            <a:ext cx="32651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digraphs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by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traversing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edges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83944" y="2622931"/>
            <a:ext cx="2813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only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along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their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direction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0739" y="2988691"/>
            <a:ext cx="3765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SzPct val="60000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In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directed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DFS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algorithm,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83944" y="3293186"/>
            <a:ext cx="32118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we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have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four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types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edges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98194" y="3653409"/>
            <a:ext cx="1920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40458C"/>
              </a:buClr>
              <a:buSzPct val="58333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BE2D00"/>
                </a:solidFill>
                <a:latin typeface="Tahoma"/>
                <a:cs typeface="Tahoma"/>
              </a:rPr>
              <a:t>discovery</a:t>
            </a:r>
            <a:r>
              <a:rPr sz="1800" spc="-50" dirty="0">
                <a:solidFill>
                  <a:srgbClr val="BE2D0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BE2D00"/>
                </a:solidFill>
                <a:latin typeface="Tahoma"/>
                <a:cs typeface="Tahoma"/>
              </a:rPr>
              <a:t>edges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98194" y="3982593"/>
            <a:ext cx="1445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40458C"/>
              </a:buClr>
              <a:buSzPct val="58333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4E6549"/>
                </a:solidFill>
                <a:latin typeface="Tahoma"/>
                <a:cs typeface="Tahoma"/>
              </a:rPr>
              <a:t>back</a:t>
            </a:r>
            <a:r>
              <a:rPr sz="1800" spc="-80" dirty="0">
                <a:solidFill>
                  <a:srgbClr val="4E6549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E6549"/>
                </a:solidFill>
                <a:latin typeface="Tahoma"/>
                <a:cs typeface="Tahoma"/>
              </a:rPr>
              <a:t>edges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98194" y="4311777"/>
            <a:ext cx="1756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40458C"/>
              </a:buClr>
              <a:buSzPct val="58333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9F8518"/>
                </a:solidFill>
                <a:latin typeface="Tahoma"/>
                <a:cs typeface="Tahoma"/>
              </a:rPr>
              <a:t>forward</a:t>
            </a:r>
            <a:r>
              <a:rPr sz="1800" spc="-70" dirty="0">
                <a:solidFill>
                  <a:srgbClr val="9F8518"/>
                </a:solidFill>
                <a:latin typeface="Tahoma"/>
                <a:cs typeface="Tahoma"/>
              </a:rPr>
              <a:t> </a:t>
            </a:r>
            <a:r>
              <a:rPr sz="1800" spc="-5" dirty="0" err="1">
                <a:solidFill>
                  <a:srgbClr val="9F8518"/>
                </a:solidFill>
                <a:latin typeface="Tahoma"/>
                <a:cs typeface="Tahoma"/>
              </a:rPr>
              <a:t>edgs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98194" y="4640961"/>
            <a:ext cx="1492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40458C"/>
              </a:buClr>
              <a:buSzPct val="58333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7F7F7F"/>
                </a:solidFill>
                <a:latin typeface="Tahoma"/>
                <a:cs typeface="Tahoma"/>
              </a:rPr>
              <a:t>cross</a:t>
            </a:r>
            <a:r>
              <a:rPr sz="1800" spc="-9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Tahoma"/>
                <a:cs typeface="Tahoma"/>
              </a:rPr>
              <a:t>edges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40739" y="4976622"/>
            <a:ext cx="34677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SzPct val="60000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directed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DFS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starting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at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83944" y="5275326"/>
            <a:ext cx="36017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vertex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s</a:t>
            </a:r>
            <a:r>
              <a:rPr sz="2000" b="1" i="1" spc="10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determines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vertices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321552" y="4922520"/>
            <a:ext cx="634365" cy="725805"/>
            <a:chOff x="6321552" y="4922520"/>
            <a:chExt cx="634365" cy="725805"/>
          </a:xfrm>
        </p:grpSpPr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58128" y="4959095"/>
              <a:ext cx="562355" cy="56235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21552" y="4922520"/>
              <a:ext cx="633983" cy="725424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410706" y="49918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410706" y="49918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4"/>
                  </a:lnTo>
                  <a:lnTo>
                    <a:pt x="66960" y="66961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5"/>
                  </a:lnTo>
                  <a:lnTo>
                    <a:pt x="228600" y="0"/>
                  </a:lnTo>
                  <a:lnTo>
                    <a:pt x="274666" y="4645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1"/>
                  </a:lnTo>
                  <a:lnTo>
                    <a:pt x="418154" y="100794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7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5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5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7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536181" y="5023866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628132" y="3550920"/>
            <a:ext cx="631190" cy="725805"/>
            <a:chOff x="5628132" y="3550920"/>
            <a:chExt cx="631190" cy="725805"/>
          </a:xfrm>
        </p:grpSpPr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63184" y="3587496"/>
              <a:ext cx="562356" cy="56235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8132" y="3550920"/>
              <a:ext cx="630936" cy="72542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715762" y="36202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715762" y="36202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4"/>
                  </a:lnTo>
                  <a:lnTo>
                    <a:pt x="66960" y="66961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5"/>
                  </a:lnTo>
                  <a:lnTo>
                    <a:pt x="228600" y="0"/>
                  </a:lnTo>
                  <a:lnTo>
                    <a:pt x="274666" y="4645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1"/>
                  </a:lnTo>
                  <a:lnTo>
                    <a:pt x="418154" y="100794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7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5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5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7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3C42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842253" y="3651885"/>
            <a:ext cx="2051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B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004559" y="2026920"/>
            <a:ext cx="658495" cy="725805"/>
            <a:chOff x="6004559" y="2026920"/>
            <a:chExt cx="658495" cy="725805"/>
          </a:xfrm>
        </p:grpSpPr>
        <p:pic>
          <p:nvPicPr>
            <p:cNvPr id="55" name="object 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53327" y="2063496"/>
              <a:ext cx="562355" cy="56235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04559" y="2026920"/>
              <a:ext cx="658367" cy="725424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105905" y="20962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105905" y="20962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4"/>
                  </a:lnTo>
                  <a:lnTo>
                    <a:pt x="66960" y="66961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5"/>
                  </a:lnTo>
                  <a:lnTo>
                    <a:pt x="228600" y="0"/>
                  </a:lnTo>
                  <a:lnTo>
                    <a:pt x="274666" y="4645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1"/>
                  </a:lnTo>
                  <a:lnTo>
                    <a:pt x="418154" y="100794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7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5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5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7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3C42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218935" y="2127631"/>
            <a:ext cx="232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D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7997952" y="4180332"/>
            <a:ext cx="634365" cy="725805"/>
            <a:chOff x="7997952" y="4180332"/>
            <a:chExt cx="634365" cy="725805"/>
          </a:xfrm>
        </p:grpSpPr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34528" y="4216908"/>
              <a:ext cx="562355" cy="562356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97952" y="4180332"/>
              <a:ext cx="633983" cy="725424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8087106" y="424967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087106" y="424967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4"/>
                  </a:lnTo>
                  <a:lnTo>
                    <a:pt x="66960" y="66961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5"/>
                  </a:lnTo>
                  <a:lnTo>
                    <a:pt x="228600" y="0"/>
                  </a:lnTo>
                  <a:lnTo>
                    <a:pt x="274666" y="4645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1"/>
                  </a:lnTo>
                  <a:lnTo>
                    <a:pt x="418154" y="100794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7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5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5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7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3C42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8212581" y="4280662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C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7546847" y="2788920"/>
            <a:ext cx="622300" cy="725805"/>
            <a:chOff x="7546847" y="2788920"/>
            <a:chExt cx="622300" cy="725805"/>
          </a:xfrm>
        </p:grpSpPr>
        <p:pic>
          <p:nvPicPr>
            <p:cNvPr id="67" name="object 6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77327" y="2825496"/>
              <a:ext cx="562355" cy="562355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46847" y="2788920"/>
              <a:ext cx="621792" cy="725424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7629905" y="28582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629905" y="28582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4"/>
                  </a:lnTo>
                  <a:lnTo>
                    <a:pt x="66960" y="66961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5"/>
                  </a:lnTo>
                  <a:lnTo>
                    <a:pt x="228600" y="0"/>
                  </a:lnTo>
                  <a:lnTo>
                    <a:pt x="274666" y="4645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1"/>
                  </a:lnTo>
                  <a:lnTo>
                    <a:pt x="418154" y="100794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7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5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5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7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3C42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761478" y="2889631"/>
            <a:ext cx="196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E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4853685" y="2305811"/>
            <a:ext cx="3300095" cy="2966720"/>
            <a:chOff x="4853685" y="2305811"/>
            <a:chExt cx="3300095" cy="2966720"/>
          </a:xfrm>
        </p:grpSpPr>
        <p:sp>
          <p:nvSpPr>
            <p:cNvPr id="73" name="object 73"/>
            <p:cNvSpPr/>
            <p:nvPr/>
          </p:nvSpPr>
          <p:spPr>
            <a:xfrm>
              <a:off x="6860031" y="4634864"/>
              <a:ext cx="1294130" cy="603885"/>
            </a:xfrm>
            <a:custGeom>
              <a:avLst/>
              <a:gdLst/>
              <a:ahLst/>
              <a:cxnLst/>
              <a:rect l="l" t="t" r="r" b="b"/>
              <a:pathLst>
                <a:path w="1294129" h="603885">
                  <a:moveTo>
                    <a:pt x="1181749" y="34651"/>
                  </a:moveTo>
                  <a:lnTo>
                    <a:pt x="0" y="568579"/>
                  </a:lnTo>
                  <a:lnTo>
                    <a:pt x="15748" y="603377"/>
                  </a:lnTo>
                  <a:lnTo>
                    <a:pt x="1197437" y="69419"/>
                  </a:lnTo>
                  <a:lnTo>
                    <a:pt x="1181749" y="34651"/>
                  </a:lnTo>
                  <a:close/>
                </a:path>
                <a:path w="1294129" h="603885">
                  <a:moveTo>
                    <a:pt x="1275988" y="26797"/>
                  </a:moveTo>
                  <a:lnTo>
                    <a:pt x="1199134" y="26797"/>
                  </a:lnTo>
                  <a:lnTo>
                    <a:pt x="1214754" y="61595"/>
                  </a:lnTo>
                  <a:lnTo>
                    <a:pt x="1197437" y="69419"/>
                  </a:lnTo>
                  <a:lnTo>
                    <a:pt x="1213103" y="104140"/>
                  </a:lnTo>
                  <a:lnTo>
                    <a:pt x="1275988" y="26797"/>
                  </a:lnTo>
                  <a:close/>
                </a:path>
                <a:path w="1294129" h="603885">
                  <a:moveTo>
                    <a:pt x="1199134" y="26797"/>
                  </a:moveTo>
                  <a:lnTo>
                    <a:pt x="1181749" y="34651"/>
                  </a:lnTo>
                  <a:lnTo>
                    <a:pt x="1197437" y="69419"/>
                  </a:lnTo>
                  <a:lnTo>
                    <a:pt x="1214754" y="61595"/>
                  </a:lnTo>
                  <a:lnTo>
                    <a:pt x="1199134" y="26797"/>
                  </a:lnTo>
                  <a:close/>
                </a:path>
                <a:path w="1294129" h="603885">
                  <a:moveTo>
                    <a:pt x="1166114" y="0"/>
                  </a:moveTo>
                  <a:lnTo>
                    <a:pt x="1181749" y="34651"/>
                  </a:lnTo>
                  <a:lnTo>
                    <a:pt x="1199134" y="26797"/>
                  </a:lnTo>
                  <a:lnTo>
                    <a:pt x="1275988" y="26797"/>
                  </a:lnTo>
                  <a:lnTo>
                    <a:pt x="1293749" y="4953"/>
                  </a:lnTo>
                  <a:lnTo>
                    <a:pt x="1166114" y="0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785355" y="3248405"/>
              <a:ext cx="912494" cy="1818639"/>
            </a:xfrm>
            <a:custGeom>
              <a:avLst/>
              <a:gdLst/>
              <a:ahLst/>
              <a:cxnLst/>
              <a:rect l="l" t="t" r="r" b="b"/>
              <a:pathLst>
                <a:path w="912495" h="1818639">
                  <a:moveTo>
                    <a:pt x="67564" y="1664716"/>
                  </a:moveTo>
                  <a:lnTo>
                    <a:pt x="0" y="1801241"/>
                  </a:lnTo>
                  <a:lnTo>
                    <a:pt x="34036" y="1818259"/>
                  </a:lnTo>
                  <a:lnTo>
                    <a:pt x="101726" y="1681607"/>
                  </a:lnTo>
                  <a:lnTo>
                    <a:pt x="67564" y="1664716"/>
                  </a:lnTo>
                  <a:close/>
                </a:path>
                <a:path w="912495" h="1818639">
                  <a:moveTo>
                    <a:pt x="135127" y="1528064"/>
                  </a:moveTo>
                  <a:lnTo>
                    <a:pt x="118237" y="1562227"/>
                  </a:lnTo>
                  <a:lnTo>
                    <a:pt x="152400" y="1579118"/>
                  </a:lnTo>
                  <a:lnTo>
                    <a:pt x="169291" y="1544955"/>
                  </a:lnTo>
                  <a:lnTo>
                    <a:pt x="135127" y="1528064"/>
                  </a:lnTo>
                  <a:close/>
                </a:path>
                <a:path w="912495" h="1818639">
                  <a:moveTo>
                    <a:pt x="253365" y="1289050"/>
                  </a:moveTo>
                  <a:lnTo>
                    <a:pt x="185800" y="1425702"/>
                  </a:lnTo>
                  <a:lnTo>
                    <a:pt x="219964" y="1442593"/>
                  </a:lnTo>
                  <a:lnTo>
                    <a:pt x="287527" y="1305941"/>
                  </a:lnTo>
                  <a:lnTo>
                    <a:pt x="253365" y="1289050"/>
                  </a:lnTo>
                  <a:close/>
                </a:path>
                <a:path w="912495" h="1818639">
                  <a:moveTo>
                    <a:pt x="320928" y="1152525"/>
                  </a:moveTo>
                  <a:lnTo>
                    <a:pt x="304038" y="1186561"/>
                  </a:lnTo>
                  <a:lnTo>
                    <a:pt x="338200" y="1203452"/>
                  </a:lnTo>
                  <a:lnTo>
                    <a:pt x="355092" y="1169416"/>
                  </a:lnTo>
                  <a:lnTo>
                    <a:pt x="320928" y="1152525"/>
                  </a:lnTo>
                  <a:close/>
                </a:path>
                <a:path w="912495" h="1818639">
                  <a:moveTo>
                    <a:pt x="439166" y="913384"/>
                  </a:moveTo>
                  <a:lnTo>
                    <a:pt x="371601" y="1050036"/>
                  </a:lnTo>
                  <a:lnTo>
                    <a:pt x="405765" y="1066927"/>
                  </a:lnTo>
                  <a:lnTo>
                    <a:pt x="473328" y="930275"/>
                  </a:lnTo>
                  <a:lnTo>
                    <a:pt x="439166" y="913384"/>
                  </a:lnTo>
                  <a:close/>
                </a:path>
                <a:path w="912495" h="1818639">
                  <a:moveTo>
                    <a:pt x="506729" y="776859"/>
                  </a:moveTo>
                  <a:lnTo>
                    <a:pt x="489839" y="811022"/>
                  </a:lnTo>
                  <a:lnTo>
                    <a:pt x="524001" y="827913"/>
                  </a:lnTo>
                  <a:lnTo>
                    <a:pt x="540893" y="793750"/>
                  </a:lnTo>
                  <a:lnTo>
                    <a:pt x="506729" y="776859"/>
                  </a:lnTo>
                  <a:close/>
                </a:path>
                <a:path w="912495" h="1818639">
                  <a:moveTo>
                    <a:pt x="625094" y="537718"/>
                  </a:moveTo>
                  <a:lnTo>
                    <a:pt x="557529" y="674370"/>
                  </a:lnTo>
                  <a:lnTo>
                    <a:pt x="591566" y="691261"/>
                  </a:lnTo>
                  <a:lnTo>
                    <a:pt x="659257" y="554736"/>
                  </a:lnTo>
                  <a:lnTo>
                    <a:pt x="625094" y="537718"/>
                  </a:lnTo>
                  <a:close/>
                </a:path>
                <a:path w="912495" h="1818639">
                  <a:moveTo>
                    <a:pt x="692658" y="401193"/>
                  </a:moveTo>
                  <a:lnTo>
                    <a:pt x="675767" y="435356"/>
                  </a:lnTo>
                  <a:lnTo>
                    <a:pt x="709929" y="452247"/>
                  </a:lnTo>
                  <a:lnTo>
                    <a:pt x="726821" y="418084"/>
                  </a:lnTo>
                  <a:lnTo>
                    <a:pt x="692658" y="401193"/>
                  </a:lnTo>
                  <a:close/>
                </a:path>
                <a:path w="912495" h="1818639">
                  <a:moveTo>
                    <a:pt x="810819" y="162331"/>
                  </a:moveTo>
                  <a:lnTo>
                    <a:pt x="743330" y="298704"/>
                  </a:lnTo>
                  <a:lnTo>
                    <a:pt x="777494" y="315595"/>
                  </a:lnTo>
                  <a:lnTo>
                    <a:pt x="844982" y="179222"/>
                  </a:lnTo>
                  <a:lnTo>
                    <a:pt x="810819" y="162331"/>
                  </a:lnTo>
                  <a:close/>
                </a:path>
                <a:path w="912495" h="1818639">
                  <a:moveTo>
                    <a:pt x="884847" y="162179"/>
                  </a:moveTo>
                  <a:lnTo>
                    <a:pt x="810895" y="162179"/>
                  </a:lnTo>
                  <a:lnTo>
                    <a:pt x="845058" y="179070"/>
                  </a:lnTo>
                  <a:lnTo>
                    <a:pt x="844982" y="179222"/>
                  </a:lnTo>
                  <a:lnTo>
                    <a:pt x="879094" y="196088"/>
                  </a:lnTo>
                  <a:lnTo>
                    <a:pt x="884847" y="162179"/>
                  </a:lnTo>
                  <a:close/>
                </a:path>
                <a:path w="912495" h="1818639">
                  <a:moveTo>
                    <a:pt x="810895" y="162179"/>
                  </a:moveTo>
                  <a:lnTo>
                    <a:pt x="810819" y="162331"/>
                  </a:lnTo>
                  <a:lnTo>
                    <a:pt x="844982" y="179222"/>
                  </a:lnTo>
                  <a:lnTo>
                    <a:pt x="845058" y="179070"/>
                  </a:lnTo>
                  <a:lnTo>
                    <a:pt x="810895" y="162179"/>
                  </a:lnTo>
                  <a:close/>
                </a:path>
                <a:path w="912495" h="1818639">
                  <a:moveTo>
                    <a:pt x="912368" y="0"/>
                  </a:moveTo>
                  <a:lnTo>
                    <a:pt x="776604" y="145415"/>
                  </a:lnTo>
                  <a:lnTo>
                    <a:pt x="810819" y="162331"/>
                  </a:lnTo>
                  <a:lnTo>
                    <a:pt x="810895" y="162179"/>
                  </a:lnTo>
                  <a:lnTo>
                    <a:pt x="884847" y="162179"/>
                  </a:lnTo>
                  <a:lnTo>
                    <a:pt x="912368" y="0"/>
                  </a:lnTo>
                  <a:close/>
                </a:path>
              </a:pathLst>
            </a:custGeom>
            <a:solidFill>
              <a:srgbClr val="BA99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926455" y="2553461"/>
              <a:ext cx="1694180" cy="2504440"/>
            </a:xfrm>
            <a:custGeom>
              <a:avLst/>
              <a:gdLst/>
              <a:ahLst/>
              <a:cxnLst/>
              <a:rect l="l" t="t" r="r" b="b"/>
              <a:pathLst>
                <a:path w="1694179" h="2504440">
                  <a:moveTo>
                    <a:pt x="422783" y="127000"/>
                  </a:moveTo>
                  <a:lnTo>
                    <a:pt x="417791" y="82931"/>
                  </a:lnTo>
                  <a:lnTo>
                    <a:pt x="408432" y="0"/>
                  </a:lnTo>
                  <a:lnTo>
                    <a:pt x="315468" y="87630"/>
                  </a:lnTo>
                  <a:lnTo>
                    <a:pt x="351231" y="100761"/>
                  </a:lnTo>
                  <a:lnTo>
                    <a:pt x="0" y="1060196"/>
                  </a:lnTo>
                  <a:lnTo>
                    <a:pt x="35814" y="1073404"/>
                  </a:lnTo>
                  <a:lnTo>
                    <a:pt x="387019" y="113893"/>
                  </a:lnTo>
                  <a:lnTo>
                    <a:pt x="422783" y="127000"/>
                  </a:lnTo>
                  <a:close/>
                </a:path>
                <a:path w="1694179" h="2504440">
                  <a:moveTo>
                    <a:pt x="567944" y="2485898"/>
                  </a:moveTo>
                  <a:lnTo>
                    <a:pt x="90004" y="1623860"/>
                  </a:lnTo>
                  <a:lnTo>
                    <a:pt x="120103" y="1607185"/>
                  </a:lnTo>
                  <a:lnTo>
                    <a:pt x="123317" y="1605407"/>
                  </a:lnTo>
                  <a:lnTo>
                    <a:pt x="17907" y="1533144"/>
                  </a:lnTo>
                  <a:lnTo>
                    <a:pt x="23368" y="1660779"/>
                  </a:lnTo>
                  <a:lnTo>
                    <a:pt x="56591" y="1642376"/>
                  </a:lnTo>
                  <a:lnTo>
                    <a:pt x="534670" y="2504440"/>
                  </a:lnTo>
                  <a:lnTo>
                    <a:pt x="567944" y="2485898"/>
                  </a:lnTo>
                  <a:close/>
                </a:path>
                <a:path w="1694179" h="2504440">
                  <a:moveTo>
                    <a:pt x="1693926" y="533400"/>
                  </a:moveTo>
                  <a:lnTo>
                    <a:pt x="1566672" y="521716"/>
                  </a:lnTo>
                  <a:lnTo>
                    <a:pt x="1580515" y="557225"/>
                  </a:lnTo>
                  <a:lnTo>
                    <a:pt x="172466" y="1106170"/>
                  </a:lnTo>
                  <a:lnTo>
                    <a:pt x="186309" y="1141730"/>
                  </a:lnTo>
                  <a:lnTo>
                    <a:pt x="1594345" y="592670"/>
                  </a:lnTo>
                  <a:lnTo>
                    <a:pt x="1608201" y="628142"/>
                  </a:lnTo>
                  <a:lnTo>
                    <a:pt x="1678635" y="550291"/>
                  </a:lnTo>
                  <a:lnTo>
                    <a:pt x="1693926" y="533400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573773" y="2324861"/>
              <a:ext cx="1143000" cy="609600"/>
            </a:xfrm>
            <a:custGeom>
              <a:avLst/>
              <a:gdLst/>
              <a:ahLst/>
              <a:cxnLst/>
              <a:rect l="l" t="t" r="r" b="b"/>
              <a:pathLst>
                <a:path w="1143000" h="609600">
                  <a:moveTo>
                    <a:pt x="1125472" y="571569"/>
                  </a:moveTo>
                  <a:lnTo>
                    <a:pt x="1118219" y="572373"/>
                  </a:lnTo>
                  <a:lnTo>
                    <a:pt x="1111799" y="575819"/>
                  </a:lnTo>
                  <a:lnTo>
                    <a:pt x="1107058" y="581660"/>
                  </a:lnTo>
                  <a:lnTo>
                    <a:pt x="1104915" y="588902"/>
                  </a:lnTo>
                  <a:lnTo>
                    <a:pt x="1105725" y="596169"/>
                  </a:lnTo>
                  <a:lnTo>
                    <a:pt x="1109202" y="602626"/>
                  </a:lnTo>
                  <a:lnTo>
                    <a:pt x="1115059" y="607440"/>
                  </a:lnTo>
                  <a:lnTo>
                    <a:pt x="1122356" y="609530"/>
                  </a:lnTo>
                  <a:lnTo>
                    <a:pt x="1129617" y="608726"/>
                  </a:lnTo>
                  <a:lnTo>
                    <a:pt x="1136044" y="605280"/>
                  </a:lnTo>
                  <a:lnTo>
                    <a:pt x="1140841" y="599439"/>
                  </a:lnTo>
                  <a:lnTo>
                    <a:pt x="1142930" y="592143"/>
                  </a:lnTo>
                  <a:lnTo>
                    <a:pt x="1142126" y="584882"/>
                  </a:lnTo>
                  <a:lnTo>
                    <a:pt x="1138680" y="578455"/>
                  </a:lnTo>
                  <a:lnTo>
                    <a:pt x="1132840" y="573659"/>
                  </a:lnTo>
                  <a:lnTo>
                    <a:pt x="1132712" y="573659"/>
                  </a:lnTo>
                  <a:lnTo>
                    <a:pt x="1125472" y="571569"/>
                  </a:lnTo>
                  <a:close/>
                </a:path>
                <a:path w="1143000" h="609600">
                  <a:moveTo>
                    <a:pt x="1058035" y="536082"/>
                  </a:moveTo>
                  <a:lnTo>
                    <a:pt x="1050782" y="536892"/>
                  </a:lnTo>
                  <a:lnTo>
                    <a:pt x="1044362" y="540369"/>
                  </a:lnTo>
                  <a:lnTo>
                    <a:pt x="1039622" y="546226"/>
                  </a:lnTo>
                  <a:lnTo>
                    <a:pt x="1037461" y="553467"/>
                  </a:lnTo>
                  <a:lnTo>
                    <a:pt x="1038240" y="560720"/>
                  </a:lnTo>
                  <a:lnTo>
                    <a:pt x="1041711" y="567140"/>
                  </a:lnTo>
                  <a:lnTo>
                    <a:pt x="1047623" y="571880"/>
                  </a:lnTo>
                  <a:lnTo>
                    <a:pt x="1047623" y="572008"/>
                  </a:lnTo>
                  <a:lnTo>
                    <a:pt x="1054863" y="574097"/>
                  </a:lnTo>
                  <a:lnTo>
                    <a:pt x="1062116" y="573293"/>
                  </a:lnTo>
                  <a:lnTo>
                    <a:pt x="1068536" y="569847"/>
                  </a:lnTo>
                  <a:lnTo>
                    <a:pt x="1073277" y="564007"/>
                  </a:lnTo>
                  <a:lnTo>
                    <a:pt x="1075437" y="556710"/>
                  </a:lnTo>
                  <a:lnTo>
                    <a:pt x="1074658" y="549449"/>
                  </a:lnTo>
                  <a:lnTo>
                    <a:pt x="1071187" y="543022"/>
                  </a:lnTo>
                  <a:lnTo>
                    <a:pt x="1065276" y="538226"/>
                  </a:lnTo>
                  <a:lnTo>
                    <a:pt x="1058035" y="536082"/>
                  </a:lnTo>
                  <a:close/>
                </a:path>
                <a:path w="1143000" h="609600">
                  <a:moveTo>
                    <a:pt x="990542" y="500632"/>
                  </a:moveTo>
                  <a:lnTo>
                    <a:pt x="983281" y="501411"/>
                  </a:lnTo>
                  <a:lnTo>
                    <a:pt x="976854" y="504882"/>
                  </a:lnTo>
                  <a:lnTo>
                    <a:pt x="972057" y="510793"/>
                  </a:lnTo>
                  <a:lnTo>
                    <a:pt x="969968" y="518034"/>
                  </a:lnTo>
                  <a:lnTo>
                    <a:pt x="970772" y="525287"/>
                  </a:lnTo>
                  <a:lnTo>
                    <a:pt x="974218" y="531707"/>
                  </a:lnTo>
                  <a:lnTo>
                    <a:pt x="980058" y="536448"/>
                  </a:lnTo>
                  <a:lnTo>
                    <a:pt x="987355" y="538608"/>
                  </a:lnTo>
                  <a:lnTo>
                    <a:pt x="994616" y="537829"/>
                  </a:lnTo>
                  <a:lnTo>
                    <a:pt x="1001043" y="534358"/>
                  </a:lnTo>
                  <a:lnTo>
                    <a:pt x="1005840" y="528447"/>
                  </a:lnTo>
                  <a:lnTo>
                    <a:pt x="1007929" y="521206"/>
                  </a:lnTo>
                  <a:lnTo>
                    <a:pt x="1007125" y="513953"/>
                  </a:lnTo>
                  <a:lnTo>
                    <a:pt x="1003679" y="507533"/>
                  </a:lnTo>
                  <a:lnTo>
                    <a:pt x="997839" y="502792"/>
                  </a:lnTo>
                  <a:lnTo>
                    <a:pt x="990542" y="500632"/>
                  </a:lnTo>
                  <a:close/>
                </a:path>
                <a:path w="1143000" h="609600">
                  <a:moveTo>
                    <a:pt x="923034" y="465143"/>
                  </a:moveTo>
                  <a:lnTo>
                    <a:pt x="915781" y="465947"/>
                  </a:lnTo>
                  <a:lnTo>
                    <a:pt x="909361" y="469393"/>
                  </a:lnTo>
                  <a:lnTo>
                    <a:pt x="904621" y="475234"/>
                  </a:lnTo>
                  <a:lnTo>
                    <a:pt x="902460" y="482530"/>
                  </a:lnTo>
                  <a:lnTo>
                    <a:pt x="903239" y="489791"/>
                  </a:lnTo>
                  <a:lnTo>
                    <a:pt x="906710" y="496218"/>
                  </a:lnTo>
                  <a:lnTo>
                    <a:pt x="912622" y="501014"/>
                  </a:lnTo>
                  <a:lnTo>
                    <a:pt x="919864" y="503158"/>
                  </a:lnTo>
                  <a:lnTo>
                    <a:pt x="927131" y="502348"/>
                  </a:lnTo>
                  <a:lnTo>
                    <a:pt x="933588" y="498871"/>
                  </a:lnTo>
                  <a:lnTo>
                    <a:pt x="938402" y="493013"/>
                  </a:lnTo>
                  <a:lnTo>
                    <a:pt x="940492" y="485773"/>
                  </a:lnTo>
                  <a:lnTo>
                    <a:pt x="939688" y="478520"/>
                  </a:lnTo>
                  <a:lnTo>
                    <a:pt x="936242" y="472100"/>
                  </a:lnTo>
                  <a:lnTo>
                    <a:pt x="930401" y="467360"/>
                  </a:lnTo>
                  <a:lnTo>
                    <a:pt x="923034" y="465143"/>
                  </a:lnTo>
                  <a:close/>
                </a:path>
                <a:path w="1143000" h="609600">
                  <a:moveTo>
                    <a:pt x="855595" y="429710"/>
                  </a:moveTo>
                  <a:lnTo>
                    <a:pt x="848328" y="430514"/>
                  </a:lnTo>
                  <a:lnTo>
                    <a:pt x="841871" y="433960"/>
                  </a:lnTo>
                  <a:lnTo>
                    <a:pt x="837056" y="439800"/>
                  </a:lnTo>
                  <a:lnTo>
                    <a:pt x="834967" y="447097"/>
                  </a:lnTo>
                  <a:lnTo>
                    <a:pt x="835771" y="454358"/>
                  </a:lnTo>
                  <a:lnTo>
                    <a:pt x="839217" y="460785"/>
                  </a:lnTo>
                  <a:lnTo>
                    <a:pt x="845057" y="465582"/>
                  </a:lnTo>
                  <a:lnTo>
                    <a:pt x="852425" y="467671"/>
                  </a:lnTo>
                  <a:lnTo>
                    <a:pt x="859678" y="466867"/>
                  </a:lnTo>
                  <a:lnTo>
                    <a:pt x="866098" y="463421"/>
                  </a:lnTo>
                  <a:lnTo>
                    <a:pt x="870839" y="457580"/>
                  </a:lnTo>
                  <a:lnTo>
                    <a:pt x="872982" y="450338"/>
                  </a:lnTo>
                  <a:lnTo>
                    <a:pt x="872172" y="443071"/>
                  </a:lnTo>
                  <a:lnTo>
                    <a:pt x="868695" y="436614"/>
                  </a:lnTo>
                  <a:lnTo>
                    <a:pt x="862837" y="431800"/>
                  </a:lnTo>
                  <a:lnTo>
                    <a:pt x="855595" y="429710"/>
                  </a:lnTo>
                  <a:close/>
                </a:path>
                <a:path w="1143000" h="609600">
                  <a:moveTo>
                    <a:pt x="788033" y="394223"/>
                  </a:moveTo>
                  <a:lnTo>
                    <a:pt x="780780" y="395033"/>
                  </a:lnTo>
                  <a:lnTo>
                    <a:pt x="774360" y="398510"/>
                  </a:lnTo>
                  <a:lnTo>
                    <a:pt x="769620" y="404367"/>
                  </a:lnTo>
                  <a:lnTo>
                    <a:pt x="767476" y="411610"/>
                  </a:lnTo>
                  <a:lnTo>
                    <a:pt x="768286" y="418877"/>
                  </a:lnTo>
                  <a:lnTo>
                    <a:pt x="771763" y="425334"/>
                  </a:lnTo>
                  <a:lnTo>
                    <a:pt x="777621" y="430149"/>
                  </a:lnTo>
                  <a:lnTo>
                    <a:pt x="784863" y="432238"/>
                  </a:lnTo>
                  <a:lnTo>
                    <a:pt x="792130" y="431434"/>
                  </a:lnTo>
                  <a:lnTo>
                    <a:pt x="798587" y="427988"/>
                  </a:lnTo>
                  <a:lnTo>
                    <a:pt x="803401" y="422148"/>
                  </a:lnTo>
                  <a:lnTo>
                    <a:pt x="805491" y="414851"/>
                  </a:lnTo>
                  <a:lnTo>
                    <a:pt x="804687" y="407590"/>
                  </a:lnTo>
                  <a:lnTo>
                    <a:pt x="801241" y="401163"/>
                  </a:lnTo>
                  <a:lnTo>
                    <a:pt x="795401" y="396366"/>
                  </a:lnTo>
                  <a:lnTo>
                    <a:pt x="788033" y="394223"/>
                  </a:lnTo>
                  <a:close/>
                </a:path>
                <a:path w="1143000" h="609600">
                  <a:moveTo>
                    <a:pt x="720594" y="358773"/>
                  </a:moveTo>
                  <a:lnTo>
                    <a:pt x="713327" y="359552"/>
                  </a:lnTo>
                  <a:lnTo>
                    <a:pt x="706870" y="363023"/>
                  </a:lnTo>
                  <a:lnTo>
                    <a:pt x="702055" y="368935"/>
                  </a:lnTo>
                  <a:lnTo>
                    <a:pt x="699966" y="376175"/>
                  </a:lnTo>
                  <a:lnTo>
                    <a:pt x="700770" y="383428"/>
                  </a:lnTo>
                  <a:lnTo>
                    <a:pt x="704216" y="389848"/>
                  </a:lnTo>
                  <a:lnTo>
                    <a:pt x="710056" y="394588"/>
                  </a:lnTo>
                  <a:lnTo>
                    <a:pt x="717424" y="396749"/>
                  </a:lnTo>
                  <a:lnTo>
                    <a:pt x="724677" y="395970"/>
                  </a:lnTo>
                  <a:lnTo>
                    <a:pt x="731097" y="392499"/>
                  </a:lnTo>
                  <a:lnTo>
                    <a:pt x="735837" y="386588"/>
                  </a:lnTo>
                  <a:lnTo>
                    <a:pt x="737998" y="379347"/>
                  </a:lnTo>
                  <a:lnTo>
                    <a:pt x="737219" y="372094"/>
                  </a:lnTo>
                  <a:lnTo>
                    <a:pt x="733748" y="365674"/>
                  </a:lnTo>
                  <a:lnTo>
                    <a:pt x="727836" y="360934"/>
                  </a:lnTo>
                  <a:lnTo>
                    <a:pt x="720594" y="358773"/>
                  </a:lnTo>
                  <a:close/>
                </a:path>
                <a:path w="1143000" h="609600">
                  <a:moveTo>
                    <a:pt x="653103" y="323340"/>
                  </a:moveTo>
                  <a:lnTo>
                    <a:pt x="645842" y="324119"/>
                  </a:lnTo>
                  <a:lnTo>
                    <a:pt x="639415" y="327590"/>
                  </a:lnTo>
                  <a:lnTo>
                    <a:pt x="634619" y="333501"/>
                  </a:lnTo>
                  <a:lnTo>
                    <a:pt x="632529" y="340742"/>
                  </a:lnTo>
                  <a:lnTo>
                    <a:pt x="633333" y="347995"/>
                  </a:lnTo>
                  <a:lnTo>
                    <a:pt x="636779" y="354415"/>
                  </a:lnTo>
                  <a:lnTo>
                    <a:pt x="642620" y="359155"/>
                  </a:lnTo>
                  <a:lnTo>
                    <a:pt x="649916" y="361316"/>
                  </a:lnTo>
                  <a:lnTo>
                    <a:pt x="657177" y="360537"/>
                  </a:lnTo>
                  <a:lnTo>
                    <a:pt x="663604" y="357066"/>
                  </a:lnTo>
                  <a:lnTo>
                    <a:pt x="668401" y="351154"/>
                  </a:lnTo>
                  <a:lnTo>
                    <a:pt x="670490" y="343914"/>
                  </a:lnTo>
                  <a:lnTo>
                    <a:pt x="669686" y="336661"/>
                  </a:lnTo>
                  <a:lnTo>
                    <a:pt x="666240" y="330241"/>
                  </a:lnTo>
                  <a:lnTo>
                    <a:pt x="660400" y="325500"/>
                  </a:lnTo>
                  <a:lnTo>
                    <a:pt x="653103" y="323340"/>
                  </a:lnTo>
                  <a:close/>
                </a:path>
                <a:path w="1143000" h="609600">
                  <a:moveTo>
                    <a:pt x="585595" y="287851"/>
                  </a:moveTo>
                  <a:lnTo>
                    <a:pt x="578342" y="288655"/>
                  </a:lnTo>
                  <a:lnTo>
                    <a:pt x="571922" y="292101"/>
                  </a:lnTo>
                  <a:lnTo>
                    <a:pt x="567181" y="297941"/>
                  </a:lnTo>
                  <a:lnTo>
                    <a:pt x="565021" y="305238"/>
                  </a:lnTo>
                  <a:lnTo>
                    <a:pt x="565800" y="312499"/>
                  </a:lnTo>
                  <a:lnTo>
                    <a:pt x="569271" y="318926"/>
                  </a:lnTo>
                  <a:lnTo>
                    <a:pt x="575182" y="323723"/>
                  </a:lnTo>
                  <a:lnTo>
                    <a:pt x="582423" y="325866"/>
                  </a:lnTo>
                  <a:lnTo>
                    <a:pt x="589676" y="325056"/>
                  </a:lnTo>
                  <a:lnTo>
                    <a:pt x="596096" y="321579"/>
                  </a:lnTo>
                  <a:lnTo>
                    <a:pt x="600836" y="315722"/>
                  </a:lnTo>
                  <a:lnTo>
                    <a:pt x="602999" y="308481"/>
                  </a:lnTo>
                  <a:lnTo>
                    <a:pt x="602233" y="301228"/>
                  </a:lnTo>
                  <a:lnTo>
                    <a:pt x="598801" y="294808"/>
                  </a:lnTo>
                  <a:lnTo>
                    <a:pt x="592962" y="290067"/>
                  </a:lnTo>
                  <a:lnTo>
                    <a:pt x="585595" y="287851"/>
                  </a:lnTo>
                  <a:close/>
                </a:path>
                <a:path w="1143000" h="609600">
                  <a:moveTo>
                    <a:pt x="518156" y="252418"/>
                  </a:moveTo>
                  <a:lnTo>
                    <a:pt x="510889" y="253222"/>
                  </a:lnTo>
                  <a:lnTo>
                    <a:pt x="504432" y="256668"/>
                  </a:lnTo>
                  <a:lnTo>
                    <a:pt x="499618" y="262509"/>
                  </a:lnTo>
                  <a:lnTo>
                    <a:pt x="497528" y="269751"/>
                  </a:lnTo>
                  <a:lnTo>
                    <a:pt x="498332" y="277018"/>
                  </a:lnTo>
                  <a:lnTo>
                    <a:pt x="501778" y="283475"/>
                  </a:lnTo>
                  <a:lnTo>
                    <a:pt x="507619" y="288289"/>
                  </a:lnTo>
                  <a:lnTo>
                    <a:pt x="514915" y="290379"/>
                  </a:lnTo>
                  <a:lnTo>
                    <a:pt x="522176" y="289575"/>
                  </a:lnTo>
                  <a:lnTo>
                    <a:pt x="528603" y="286129"/>
                  </a:lnTo>
                  <a:lnTo>
                    <a:pt x="533400" y="280288"/>
                  </a:lnTo>
                  <a:lnTo>
                    <a:pt x="535543" y="273046"/>
                  </a:lnTo>
                  <a:lnTo>
                    <a:pt x="534733" y="265779"/>
                  </a:lnTo>
                  <a:lnTo>
                    <a:pt x="531256" y="259322"/>
                  </a:lnTo>
                  <a:lnTo>
                    <a:pt x="525399" y="254508"/>
                  </a:lnTo>
                  <a:lnTo>
                    <a:pt x="518156" y="252418"/>
                  </a:lnTo>
                  <a:close/>
                </a:path>
                <a:path w="1143000" h="609600">
                  <a:moveTo>
                    <a:pt x="450594" y="216931"/>
                  </a:moveTo>
                  <a:lnTo>
                    <a:pt x="443341" y="217741"/>
                  </a:lnTo>
                  <a:lnTo>
                    <a:pt x="436921" y="221218"/>
                  </a:lnTo>
                  <a:lnTo>
                    <a:pt x="432180" y="227075"/>
                  </a:lnTo>
                  <a:lnTo>
                    <a:pt x="430020" y="234316"/>
                  </a:lnTo>
                  <a:lnTo>
                    <a:pt x="430799" y="241569"/>
                  </a:lnTo>
                  <a:lnTo>
                    <a:pt x="434270" y="247989"/>
                  </a:lnTo>
                  <a:lnTo>
                    <a:pt x="440181" y="252729"/>
                  </a:lnTo>
                  <a:lnTo>
                    <a:pt x="440181" y="252857"/>
                  </a:lnTo>
                  <a:lnTo>
                    <a:pt x="447424" y="254946"/>
                  </a:lnTo>
                  <a:lnTo>
                    <a:pt x="454691" y="254142"/>
                  </a:lnTo>
                  <a:lnTo>
                    <a:pt x="461148" y="250696"/>
                  </a:lnTo>
                  <a:lnTo>
                    <a:pt x="465962" y="244855"/>
                  </a:lnTo>
                  <a:lnTo>
                    <a:pt x="468052" y="237559"/>
                  </a:lnTo>
                  <a:lnTo>
                    <a:pt x="467248" y="230298"/>
                  </a:lnTo>
                  <a:lnTo>
                    <a:pt x="463802" y="223871"/>
                  </a:lnTo>
                  <a:lnTo>
                    <a:pt x="457961" y="219075"/>
                  </a:lnTo>
                  <a:lnTo>
                    <a:pt x="450594" y="216931"/>
                  </a:lnTo>
                  <a:close/>
                </a:path>
                <a:path w="1143000" h="609600">
                  <a:moveTo>
                    <a:pt x="383155" y="181481"/>
                  </a:moveTo>
                  <a:lnTo>
                    <a:pt x="375888" y="182260"/>
                  </a:lnTo>
                  <a:lnTo>
                    <a:pt x="369431" y="185731"/>
                  </a:lnTo>
                  <a:lnTo>
                    <a:pt x="364617" y="191642"/>
                  </a:lnTo>
                  <a:lnTo>
                    <a:pt x="362527" y="198883"/>
                  </a:lnTo>
                  <a:lnTo>
                    <a:pt x="363331" y="206136"/>
                  </a:lnTo>
                  <a:lnTo>
                    <a:pt x="366777" y="212556"/>
                  </a:lnTo>
                  <a:lnTo>
                    <a:pt x="372618" y="217297"/>
                  </a:lnTo>
                  <a:lnTo>
                    <a:pt x="379985" y="219457"/>
                  </a:lnTo>
                  <a:lnTo>
                    <a:pt x="387238" y="218678"/>
                  </a:lnTo>
                  <a:lnTo>
                    <a:pt x="393658" y="215207"/>
                  </a:lnTo>
                  <a:lnTo>
                    <a:pt x="398399" y="209296"/>
                  </a:lnTo>
                  <a:lnTo>
                    <a:pt x="400559" y="202055"/>
                  </a:lnTo>
                  <a:lnTo>
                    <a:pt x="399780" y="194802"/>
                  </a:lnTo>
                  <a:lnTo>
                    <a:pt x="396309" y="188382"/>
                  </a:lnTo>
                  <a:lnTo>
                    <a:pt x="390398" y="183641"/>
                  </a:lnTo>
                  <a:lnTo>
                    <a:pt x="383155" y="181481"/>
                  </a:lnTo>
                  <a:close/>
                </a:path>
                <a:path w="1143000" h="609600">
                  <a:moveTo>
                    <a:pt x="315664" y="146046"/>
                  </a:moveTo>
                  <a:lnTo>
                    <a:pt x="308403" y="146812"/>
                  </a:lnTo>
                  <a:lnTo>
                    <a:pt x="301976" y="150244"/>
                  </a:lnTo>
                  <a:lnTo>
                    <a:pt x="297179" y="156083"/>
                  </a:lnTo>
                  <a:lnTo>
                    <a:pt x="295036" y="163379"/>
                  </a:lnTo>
                  <a:lnTo>
                    <a:pt x="295846" y="170640"/>
                  </a:lnTo>
                  <a:lnTo>
                    <a:pt x="299323" y="177067"/>
                  </a:lnTo>
                  <a:lnTo>
                    <a:pt x="305180" y="181863"/>
                  </a:lnTo>
                  <a:lnTo>
                    <a:pt x="312477" y="184024"/>
                  </a:lnTo>
                  <a:lnTo>
                    <a:pt x="319738" y="183245"/>
                  </a:lnTo>
                  <a:lnTo>
                    <a:pt x="326165" y="179774"/>
                  </a:lnTo>
                  <a:lnTo>
                    <a:pt x="330961" y="173862"/>
                  </a:lnTo>
                  <a:lnTo>
                    <a:pt x="333051" y="166622"/>
                  </a:lnTo>
                  <a:lnTo>
                    <a:pt x="332247" y="159369"/>
                  </a:lnTo>
                  <a:lnTo>
                    <a:pt x="328801" y="152949"/>
                  </a:lnTo>
                  <a:lnTo>
                    <a:pt x="322960" y="148209"/>
                  </a:lnTo>
                  <a:lnTo>
                    <a:pt x="315664" y="146046"/>
                  </a:lnTo>
                  <a:close/>
                </a:path>
                <a:path w="1143000" h="609600">
                  <a:moveTo>
                    <a:pt x="248156" y="110559"/>
                  </a:moveTo>
                  <a:lnTo>
                    <a:pt x="240903" y="111363"/>
                  </a:lnTo>
                  <a:lnTo>
                    <a:pt x="234483" y="114809"/>
                  </a:lnTo>
                  <a:lnTo>
                    <a:pt x="229743" y="120650"/>
                  </a:lnTo>
                  <a:lnTo>
                    <a:pt x="227582" y="127946"/>
                  </a:lnTo>
                  <a:lnTo>
                    <a:pt x="228361" y="135207"/>
                  </a:lnTo>
                  <a:lnTo>
                    <a:pt x="231832" y="141634"/>
                  </a:lnTo>
                  <a:lnTo>
                    <a:pt x="237744" y="146430"/>
                  </a:lnTo>
                  <a:lnTo>
                    <a:pt x="244984" y="148574"/>
                  </a:lnTo>
                  <a:lnTo>
                    <a:pt x="252237" y="147764"/>
                  </a:lnTo>
                  <a:lnTo>
                    <a:pt x="258657" y="144287"/>
                  </a:lnTo>
                  <a:lnTo>
                    <a:pt x="263398" y="138429"/>
                  </a:lnTo>
                  <a:lnTo>
                    <a:pt x="265558" y="131187"/>
                  </a:lnTo>
                  <a:lnTo>
                    <a:pt x="264779" y="123920"/>
                  </a:lnTo>
                  <a:lnTo>
                    <a:pt x="261308" y="117463"/>
                  </a:lnTo>
                  <a:lnTo>
                    <a:pt x="255397" y="112649"/>
                  </a:lnTo>
                  <a:lnTo>
                    <a:pt x="248156" y="110559"/>
                  </a:lnTo>
                  <a:close/>
                </a:path>
                <a:path w="1143000" h="609600">
                  <a:moveTo>
                    <a:pt x="0" y="0"/>
                  </a:moveTo>
                  <a:lnTo>
                    <a:pt x="142112" y="139191"/>
                  </a:lnTo>
                  <a:lnTo>
                    <a:pt x="161860" y="101539"/>
                  </a:lnTo>
                  <a:lnTo>
                    <a:pt x="160893" y="99726"/>
                  </a:lnTo>
                  <a:lnTo>
                    <a:pt x="160089" y="92459"/>
                  </a:lnTo>
                  <a:lnTo>
                    <a:pt x="162178" y="85216"/>
                  </a:lnTo>
                  <a:lnTo>
                    <a:pt x="166975" y="79376"/>
                  </a:lnTo>
                  <a:lnTo>
                    <a:pt x="173402" y="75930"/>
                  </a:lnTo>
                  <a:lnTo>
                    <a:pt x="175408" y="75708"/>
                  </a:lnTo>
                  <a:lnTo>
                    <a:pt x="195199" y="37973"/>
                  </a:lnTo>
                  <a:lnTo>
                    <a:pt x="0" y="0"/>
                  </a:lnTo>
                  <a:close/>
                </a:path>
                <a:path w="1143000" h="609600">
                  <a:moveTo>
                    <a:pt x="180663" y="75126"/>
                  </a:moveTo>
                  <a:lnTo>
                    <a:pt x="175408" y="75708"/>
                  </a:lnTo>
                  <a:lnTo>
                    <a:pt x="161860" y="101539"/>
                  </a:lnTo>
                  <a:lnTo>
                    <a:pt x="164339" y="106183"/>
                  </a:lnTo>
                  <a:lnTo>
                    <a:pt x="170179" y="110998"/>
                  </a:lnTo>
                  <a:lnTo>
                    <a:pt x="177476" y="113087"/>
                  </a:lnTo>
                  <a:lnTo>
                    <a:pt x="184737" y="112283"/>
                  </a:lnTo>
                  <a:lnTo>
                    <a:pt x="191164" y="108837"/>
                  </a:lnTo>
                  <a:lnTo>
                    <a:pt x="195960" y="102997"/>
                  </a:lnTo>
                  <a:lnTo>
                    <a:pt x="198104" y="95700"/>
                  </a:lnTo>
                  <a:lnTo>
                    <a:pt x="197294" y="88439"/>
                  </a:lnTo>
                  <a:lnTo>
                    <a:pt x="193817" y="82012"/>
                  </a:lnTo>
                  <a:lnTo>
                    <a:pt x="187959" y="77215"/>
                  </a:lnTo>
                  <a:lnTo>
                    <a:pt x="180663" y="75126"/>
                  </a:lnTo>
                  <a:close/>
                </a:path>
                <a:path w="1143000" h="609600">
                  <a:moveTo>
                    <a:pt x="175408" y="75708"/>
                  </a:moveTo>
                  <a:lnTo>
                    <a:pt x="173402" y="75930"/>
                  </a:lnTo>
                  <a:lnTo>
                    <a:pt x="166975" y="79376"/>
                  </a:lnTo>
                  <a:lnTo>
                    <a:pt x="162178" y="85216"/>
                  </a:lnTo>
                  <a:lnTo>
                    <a:pt x="160089" y="92459"/>
                  </a:lnTo>
                  <a:lnTo>
                    <a:pt x="160893" y="99726"/>
                  </a:lnTo>
                  <a:lnTo>
                    <a:pt x="161860" y="101539"/>
                  </a:lnTo>
                  <a:lnTo>
                    <a:pt x="175408" y="75708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853685" y="2305811"/>
              <a:ext cx="1548130" cy="2966720"/>
            </a:xfrm>
            <a:custGeom>
              <a:avLst/>
              <a:gdLst/>
              <a:ahLst/>
              <a:cxnLst/>
              <a:rect l="l" t="t" r="r" b="b"/>
              <a:pathLst>
                <a:path w="1548129" h="2966720">
                  <a:moveTo>
                    <a:pt x="1436369" y="2852166"/>
                  </a:moveTo>
                  <a:lnTo>
                    <a:pt x="1434621" y="2889595"/>
                  </a:lnTo>
                  <a:lnTo>
                    <a:pt x="1454277" y="2891155"/>
                  </a:lnTo>
                  <a:lnTo>
                    <a:pt x="1451228" y="2929128"/>
                  </a:lnTo>
                  <a:lnTo>
                    <a:pt x="1432774" y="2929128"/>
                  </a:lnTo>
                  <a:lnTo>
                    <a:pt x="1431036" y="2966339"/>
                  </a:lnTo>
                  <a:lnTo>
                    <a:pt x="1515149" y="2929128"/>
                  </a:lnTo>
                  <a:lnTo>
                    <a:pt x="1451228" y="2929128"/>
                  </a:lnTo>
                  <a:lnTo>
                    <a:pt x="1432842" y="2927668"/>
                  </a:lnTo>
                  <a:lnTo>
                    <a:pt x="1518447" y="2927668"/>
                  </a:lnTo>
                  <a:lnTo>
                    <a:pt x="1547876" y="2914650"/>
                  </a:lnTo>
                  <a:lnTo>
                    <a:pt x="1436369" y="2852166"/>
                  </a:lnTo>
                  <a:close/>
                </a:path>
                <a:path w="1548129" h="2966720">
                  <a:moveTo>
                    <a:pt x="1434621" y="2889595"/>
                  </a:moveTo>
                  <a:lnTo>
                    <a:pt x="1432842" y="2927668"/>
                  </a:lnTo>
                  <a:lnTo>
                    <a:pt x="1451228" y="2929128"/>
                  </a:lnTo>
                  <a:lnTo>
                    <a:pt x="1454277" y="2891155"/>
                  </a:lnTo>
                  <a:lnTo>
                    <a:pt x="1434621" y="2889595"/>
                  </a:lnTo>
                  <a:close/>
                </a:path>
                <a:path w="1548129" h="2966720">
                  <a:moveTo>
                    <a:pt x="1305178" y="2871597"/>
                  </a:moveTo>
                  <a:lnTo>
                    <a:pt x="1330578" y="2915031"/>
                  </a:lnTo>
                  <a:lnTo>
                    <a:pt x="1403223" y="2925318"/>
                  </a:lnTo>
                  <a:lnTo>
                    <a:pt x="1432842" y="2927668"/>
                  </a:lnTo>
                  <a:lnTo>
                    <a:pt x="1434621" y="2889595"/>
                  </a:lnTo>
                  <a:lnTo>
                    <a:pt x="1406271" y="2887345"/>
                  </a:lnTo>
                  <a:lnTo>
                    <a:pt x="1371600" y="2882773"/>
                  </a:lnTo>
                  <a:lnTo>
                    <a:pt x="1336548" y="2877312"/>
                  </a:lnTo>
                  <a:lnTo>
                    <a:pt x="1305178" y="2871597"/>
                  </a:lnTo>
                  <a:close/>
                </a:path>
                <a:path w="1548129" h="2966720">
                  <a:moveTo>
                    <a:pt x="1053338" y="2797429"/>
                  </a:moveTo>
                  <a:lnTo>
                    <a:pt x="1039113" y="2832735"/>
                  </a:lnTo>
                  <a:lnTo>
                    <a:pt x="1047623" y="2836164"/>
                  </a:lnTo>
                  <a:lnTo>
                    <a:pt x="1082166" y="2849118"/>
                  </a:lnTo>
                  <a:lnTo>
                    <a:pt x="1117218" y="2861310"/>
                  </a:lnTo>
                  <a:lnTo>
                    <a:pt x="1152271" y="2872486"/>
                  </a:lnTo>
                  <a:lnTo>
                    <a:pt x="1185290" y="2882138"/>
                  </a:lnTo>
                  <a:lnTo>
                    <a:pt x="1195959" y="2845562"/>
                  </a:lnTo>
                  <a:lnTo>
                    <a:pt x="1162939" y="2835910"/>
                  </a:lnTo>
                  <a:lnTo>
                    <a:pt x="1128776" y="2824988"/>
                  </a:lnTo>
                  <a:lnTo>
                    <a:pt x="1094739" y="2813177"/>
                  </a:lnTo>
                  <a:lnTo>
                    <a:pt x="1060958" y="2800477"/>
                  </a:lnTo>
                  <a:lnTo>
                    <a:pt x="1053338" y="2797429"/>
                  </a:lnTo>
                  <a:close/>
                </a:path>
                <a:path w="1548129" h="2966720">
                  <a:moveTo>
                    <a:pt x="816990" y="2680970"/>
                  </a:moveTo>
                  <a:lnTo>
                    <a:pt x="797560" y="2713736"/>
                  </a:lnTo>
                  <a:lnTo>
                    <a:pt x="813053" y="2723007"/>
                  </a:lnTo>
                  <a:lnTo>
                    <a:pt x="845565" y="2741422"/>
                  </a:lnTo>
                  <a:lnTo>
                    <a:pt x="878459" y="2759075"/>
                  </a:lnTo>
                  <a:lnTo>
                    <a:pt x="911733" y="2776220"/>
                  </a:lnTo>
                  <a:lnTo>
                    <a:pt x="933196" y="2786507"/>
                  </a:lnTo>
                  <a:lnTo>
                    <a:pt x="949833" y="2752217"/>
                  </a:lnTo>
                  <a:lnTo>
                    <a:pt x="928242" y="2741803"/>
                  </a:lnTo>
                  <a:lnTo>
                    <a:pt x="895858" y="2725166"/>
                  </a:lnTo>
                  <a:lnTo>
                    <a:pt x="863726" y="2707894"/>
                  </a:lnTo>
                  <a:lnTo>
                    <a:pt x="831850" y="2689860"/>
                  </a:lnTo>
                  <a:lnTo>
                    <a:pt x="816990" y="2680970"/>
                  </a:lnTo>
                  <a:close/>
                </a:path>
                <a:path w="1548129" h="2966720">
                  <a:moveTo>
                    <a:pt x="601472" y="2529205"/>
                  </a:moveTo>
                  <a:lnTo>
                    <a:pt x="577468" y="2558669"/>
                  </a:lnTo>
                  <a:lnTo>
                    <a:pt x="596900" y="2574544"/>
                  </a:lnTo>
                  <a:lnTo>
                    <a:pt x="626490" y="2597785"/>
                  </a:lnTo>
                  <a:lnTo>
                    <a:pt x="656463" y="2620264"/>
                  </a:lnTo>
                  <a:lnTo>
                    <a:pt x="686815" y="2642108"/>
                  </a:lnTo>
                  <a:lnTo>
                    <a:pt x="700277" y="2651379"/>
                  </a:lnTo>
                  <a:lnTo>
                    <a:pt x="721867" y="2620010"/>
                  </a:lnTo>
                  <a:lnTo>
                    <a:pt x="708533" y="2610739"/>
                  </a:lnTo>
                  <a:lnTo>
                    <a:pt x="678688" y="2589276"/>
                  </a:lnTo>
                  <a:lnTo>
                    <a:pt x="649351" y="2567305"/>
                  </a:lnTo>
                  <a:lnTo>
                    <a:pt x="620394" y="2544572"/>
                  </a:lnTo>
                  <a:lnTo>
                    <a:pt x="601472" y="2529205"/>
                  </a:lnTo>
                  <a:close/>
                </a:path>
                <a:path w="1548129" h="2966720">
                  <a:moveTo>
                    <a:pt x="411099" y="2346833"/>
                  </a:moveTo>
                  <a:lnTo>
                    <a:pt x="382904" y="2372487"/>
                  </a:lnTo>
                  <a:lnTo>
                    <a:pt x="405129" y="2396617"/>
                  </a:lnTo>
                  <a:lnTo>
                    <a:pt x="430784" y="2423668"/>
                  </a:lnTo>
                  <a:lnTo>
                    <a:pt x="457073" y="2450211"/>
                  </a:lnTo>
                  <a:lnTo>
                    <a:pt x="484124" y="2476373"/>
                  </a:lnTo>
                  <a:lnTo>
                    <a:pt x="490854" y="2482469"/>
                  </a:lnTo>
                  <a:lnTo>
                    <a:pt x="516509" y="2454275"/>
                  </a:lnTo>
                  <a:lnTo>
                    <a:pt x="509650" y="2448052"/>
                  </a:lnTo>
                  <a:lnTo>
                    <a:pt x="483615" y="2422779"/>
                  </a:lnTo>
                  <a:lnTo>
                    <a:pt x="457835" y="2396871"/>
                  </a:lnTo>
                  <a:lnTo>
                    <a:pt x="432688" y="2370455"/>
                  </a:lnTo>
                  <a:lnTo>
                    <a:pt x="411099" y="2346833"/>
                  </a:lnTo>
                  <a:close/>
                </a:path>
                <a:path w="1548129" h="2966720">
                  <a:moveTo>
                    <a:pt x="251333" y="2137791"/>
                  </a:moveTo>
                  <a:lnTo>
                    <a:pt x="219201" y="2158111"/>
                  </a:lnTo>
                  <a:lnTo>
                    <a:pt x="223138" y="2164461"/>
                  </a:lnTo>
                  <a:lnTo>
                    <a:pt x="243459" y="2194941"/>
                  </a:lnTo>
                  <a:lnTo>
                    <a:pt x="264413" y="2224913"/>
                  </a:lnTo>
                  <a:lnTo>
                    <a:pt x="286258" y="2254631"/>
                  </a:lnTo>
                  <a:lnTo>
                    <a:pt x="308610" y="2283968"/>
                  </a:lnTo>
                  <a:lnTo>
                    <a:pt x="338454" y="2260219"/>
                  </a:lnTo>
                  <a:lnTo>
                    <a:pt x="316484" y="2231517"/>
                  </a:lnTo>
                  <a:lnTo>
                    <a:pt x="295148" y="2202434"/>
                  </a:lnTo>
                  <a:lnTo>
                    <a:pt x="274700" y="2173097"/>
                  </a:lnTo>
                  <a:lnTo>
                    <a:pt x="254888" y="2143379"/>
                  </a:lnTo>
                  <a:lnTo>
                    <a:pt x="251333" y="2137791"/>
                  </a:lnTo>
                  <a:close/>
                </a:path>
                <a:path w="1548129" h="2966720">
                  <a:moveTo>
                    <a:pt x="129159" y="1904745"/>
                  </a:moveTo>
                  <a:lnTo>
                    <a:pt x="93979" y="1919477"/>
                  </a:lnTo>
                  <a:lnTo>
                    <a:pt x="103504" y="1942083"/>
                  </a:lnTo>
                  <a:lnTo>
                    <a:pt x="117983" y="1974723"/>
                  </a:lnTo>
                  <a:lnTo>
                    <a:pt x="133476" y="2007108"/>
                  </a:lnTo>
                  <a:lnTo>
                    <a:pt x="149860" y="2039239"/>
                  </a:lnTo>
                  <a:lnTo>
                    <a:pt x="160274" y="2058670"/>
                  </a:lnTo>
                  <a:lnTo>
                    <a:pt x="193801" y="2040508"/>
                  </a:lnTo>
                  <a:lnTo>
                    <a:pt x="183261" y="2021077"/>
                  </a:lnTo>
                  <a:lnTo>
                    <a:pt x="167512" y="1989836"/>
                  </a:lnTo>
                  <a:lnTo>
                    <a:pt x="152400" y="1958339"/>
                  </a:lnTo>
                  <a:lnTo>
                    <a:pt x="138175" y="1926589"/>
                  </a:lnTo>
                  <a:lnTo>
                    <a:pt x="129159" y="1904745"/>
                  </a:lnTo>
                  <a:close/>
                </a:path>
                <a:path w="1548129" h="2966720">
                  <a:moveTo>
                    <a:pt x="55117" y="1653413"/>
                  </a:moveTo>
                  <a:lnTo>
                    <a:pt x="17525" y="1660017"/>
                  </a:lnTo>
                  <a:lnTo>
                    <a:pt x="19938" y="1673606"/>
                  </a:lnTo>
                  <a:lnTo>
                    <a:pt x="26924" y="1707895"/>
                  </a:lnTo>
                  <a:lnTo>
                    <a:pt x="35051" y="1741805"/>
                  </a:lnTo>
                  <a:lnTo>
                    <a:pt x="44068" y="1775587"/>
                  </a:lnTo>
                  <a:lnTo>
                    <a:pt x="54101" y="1809242"/>
                  </a:lnTo>
                  <a:lnTo>
                    <a:pt x="54483" y="1810639"/>
                  </a:lnTo>
                  <a:lnTo>
                    <a:pt x="90677" y="1798827"/>
                  </a:lnTo>
                  <a:lnTo>
                    <a:pt x="90297" y="1797431"/>
                  </a:lnTo>
                  <a:lnTo>
                    <a:pt x="80644" y="1764792"/>
                  </a:lnTo>
                  <a:lnTo>
                    <a:pt x="71754" y="1731899"/>
                  </a:lnTo>
                  <a:lnTo>
                    <a:pt x="64008" y="1699006"/>
                  </a:lnTo>
                  <a:lnTo>
                    <a:pt x="57276" y="1665986"/>
                  </a:lnTo>
                  <a:lnTo>
                    <a:pt x="55117" y="1653413"/>
                  </a:lnTo>
                  <a:close/>
                </a:path>
                <a:path w="1548129" h="2966720">
                  <a:moveTo>
                    <a:pt x="2539" y="1389888"/>
                  </a:moveTo>
                  <a:lnTo>
                    <a:pt x="2031" y="1398270"/>
                  </a:lnTo>
                  <a:lnTo>
                    <a:pt x="635" y="1432560"/>
                  </a:lnTo>
                  <a:lnTo>
                    <a:pt x="0" y="1467231"/>
                  </a:lnTo>
                  <a:lnTo>
                    <a:pt x="508" y="1501775"/>
                  </a:lnTo>
                  <a:lnTo>
                    <a:pt x="2286" y="1536192"/>
                  </a:lnTo>
                  <a:lnTo>
                    <a:pt x="3048" y="1544955"/>
                  </a:lnTo>
                  <a:lnTo>
                    <a:pt x="41021" y="1541907"/>
                  </a:lnTo>
                  <a:lnTo>
                    <a:pt x="40259" y="1533144"/>
                  </a:lnTo>
                  <a:lnTo>
                    <a:pt x="38608" y="1499743"/>
                  </a:lnTo>
                  <a:lnTo>
                    <a:pt x="38100" y="1466469"/>
                  </a:lnTo>
                  <a:lnTo>
                    <a:pt x="38735" y="1433321"/>
                  </a:lnTo>
                  <a:lnTo>
                    <a:pt x="40004" y="1399794"/>
                  </a:lnTo>
                  <a:lnTo>
                    <a:pt x="40512" y="1392427"/>
                  </a:lnTo>
                  <a:lnTo>
                    <a:pt x="2539" y="1389888"/>
                  </a:lnTo>
                  <a:close/>
                </a:path>
                <a:path w="1548129" h="2966720">
                  <a:moveTo>
                    <a:pt x="43814" y="1123188"/>
                  </a:moveTo>
                  <a:lnTo>
                    <a:pt x="28066" y="1193291"/>
                  </a:lnTo>
                  <a:lnTo>
                    <a:pt x="16001" y="1261237"/>
                  </a:lnTo>
                  <a:lnTo>
                    <a:pt x="14097" y="1274826"/>
                  </a:lnTo>
                  <a:lnTo>
                    <a:pt x="51815" y="1280033"/>
                  </a:lnTo>
                  <a:lnTo>
                    <a:pt x="53721" y="1266443"/>
                  </a:lnTo>
                  <a:lnTo>
                    <a:pt x="59181" y="1233297"/>
                  </a:lnTo>
                  <a:lnTo>
                    <a:pt x="65404" y="1200403"/>
                  </a:lnTo>
                  <a:lnTo>
                    <a:pt x="72389" y="1167384"/>
                  </a:lnTo>
                  <a:lnTo>
                    <a:pt x="80263" y="1134617"/>
                  </a:lnTo>
                  <a:lnTo>
                    <a:pt x="80644" y="1132839"/>
                  </a:lnTo>
                  <a:lnTo>
                    <a:pt x="43814" y="1123188"/>
                  </a:lnTo>
                  <a:close/>
                </a:path>
                <a:path w="1548129" h="2966720">
                  <a:moveTo>
                    <a:pt x="131572" y="868552"/>
                  </a:moveTo>
                  <a:lnTo>
                    <a:pt x="106552" y="928497"/>
                  </a:lnTo>
                  <a:lnTo>
                    <a:pt x="82550" y="993266"/>
                  </a:lnTo>
                  <a:lnTo>
                    <a:pt x="76200" y="1012189"/>
                  </a:lnTo>
                  <a:lnTo>
                    <a:pt x="112394" y="1024382"/>
                  </a:lnTo>
                  <a:lnTo>
                    <a:pt x="118744" y="1005459"/>
                  </a:lnTo>
                  <a:lnTo>
                    <a:pt x="130048" y="973582"/>
                  </a:lnTo>
                  <a:lnTo>
                    <a:pt x="142112" y="942086"/>
                  </a:lnTo>
                  <a:lnTo>
                    <a:pt x="154939" y="910716"/>
                  </a:lnTo>
                  <a:lnTo>
                    <a:pt x="166497" y="883665"/>
                  </a:lnTo>
                  <a:lnTo>
                    <a:pt x="131572" y="868552"/>
                  </a:lnTo>
                  <a:close/>
                </a:path>
                <a:path w="1548129" h="2966720">
                  <a:moveTo>
                    <a:pt x="259587" y="631698"/>
                  </a:moveTo>
                  <a:lnTo>
                    <a:pt x="228600" y="681101"/>
                  </a:lnTo>
                  <a:lnTo>
                    <a:pt x="211327" y="710691"/>
                  </a:lnTo>
                  <a:lnTo>
                    <a:pt x="194437" y="740790"/>
                  </a:lnTo>
                  <a:lnTo>
                    <a:pt x="181863" y="764286"/>
                  </a:lnTo>
                  <a:lnTo>
                    <a:pt x="215518" y="782192"/>
                  </a:lnTo>
                  <a:lnTo>
                    <a:pt x="228091" y="758698"/>
                  </a:lnTo>
                  <a:lnTo>
                    <a:pt x="244475" y="729361"/>
                  </a:lnTo>
                  <a:lnTo>
                    <a:pt x="261492" y="700277"/>
                  </a:lnTo>
                  <a:lnTo>
                    <a:pt x="291846" y="651890"/>
                  </a:lnTo>
                  <a:lnTo>
                    <a:pt x="259587" y="631698"/>
                  </a:lnTo>
                  <a:close/>
                </a:path>
                <a:path w="1548129" h="2966720">
                  <a:moveTo>
                    <a:pt x="423544" y="417829"/>
                  </a:moveTo>
                  <a:lnTo>
                    <a:pt x="386841" y="459486"/>
                  </a:lnTo>
                  <a:lnTo>
                    <a:pt x="344297" y="512063"/>
                  </a:lnTo>
                  <a:lnTo>
                    <a:pt x="325881" y="536701"/>
                  </a:lnTo>
                  <a:lnTo>
                    <a:pt x="356362" y="559435"/>
                  </a:lnTo>
                  <a:lnTo>
                    <a:pt x="374776" y="534797"/>
                  </a:lnTo>
                  <a:lnTo>
                    <a:pt x="416433" y="483488"/>
                  </a:lnTo>
                  <a:lnTo>
                    <a:pt x="452119" y="442975"/>
                  </a:lnTo>
                  <a:lnTo>
                    <a:pt x="423544" y="417829"/>
                  </a:lnTo>
                  <a:close/>
                </a:path>
                <a:path w="1548129" h="2966720">
                  <a:moveTo>
                    <a:pt x="621284" y="234187"/>
                  </a:moveTo>
                  <a:lnTo>
                    <a:pt x="574421" y="271779"/>
                  </a:lnTo>
                  <a:lnTo>
                    <a:pt x="525144" y="314960"/>
                  </a:lnTo>
                  <a:lnTo>
                    <a:pt x="504443" y="334517"/>
                  </a:lnTo>
                  <a:lnTo>
                    <a:pt x="530478" y="362330"/>
                  </a:lnTo>
                  <a:lnTo>
                    <a:pt x="551306" y="342773"/>
                  </a:lnTo>
                  <a:lnTo>
                    <a:pt x="575055" y="321437"/>
                  </a:lnTo>
                  <a:lnTo>
                    <a:pt x="599186" y="300609"/>
                  </a:lnTo>
                  <a:lnTo>
                    <a:pt x="623697" y="280670"/>
                  </a:lnTo>
                  <a:lnTo>
                    <a:pt x="644778" y="264160"/>
                  </a:lnTo>
                  <a:lnTo>
                    <a:pt x="621284" y="234187"/>
                  </a:lnTo>
                  <a:close/>
                </a:path>
                <a:path w="1548129" h="2966720">
                  <a:moveTo>
                    <a:pt x="851662" y="92455"/>
                  </a:moveTo>
                  <a:lnTo>
                    <a:pt x="811656" y="112267"/>
                  </a:lnTo>
                  <a:lnTo>
                    <a:pt x="756919" y="142366"/>
                  </a:lnTo>
                  <a:lnTo>
                    <a:pt x="716279" y="167512"/>
                  </a:lnTo>
                  <a:lnTo>
                    <a:pt x="736853" y="199516"/>
                  </a:lnTo>
                  <a:lnTo>
                    <a:pt x="750569" y="190753"/>
                  </a:lnTo>
                  <a:lnTo>
                    <a:pt x="776604" y="175005"/>
                  </a:lnTo>
                  <a:lnTo>
                    <a:pt x="802893" y="160020"/>
                  </a:lnTo>
                  <a:lnTo>
                    <a:pt x="829437" y="145923"/>
                  </a:lnTo>
                  <a:lnTo>
                    <a:pt x="856234" y="132334"/>
                  </a:lnTo>
                  <a:lnTo>
                    <a:pt x="867790" y="127000"/>
                  </a:lnTo>
                  <a:lnTo>
                    <a:pt x="851662" y="92455"/>
                  </a:lnTo>
                  <a:close/>
                </a:path>
                <a:path w="1548129" h="2966720">
                  <a:moveTo>
                    <a:pt x="1110234" y="10922"/>
                  </a:moveTo>
                  <a:lnTo>
                    <a:pt x="1066927" y="18923"/>
                  </a:lnTo>
                  <a:lnTo>
                    <a:pt x="1009141" y="33274"/>
                  </a:lnTo>
                  <a:lnTo>
                    <a:pt x="959612" y="48895"/>
                  </a:lnTo>
                  <a:lnTo>
                    <a:pt x="971676" y="84962"/>
                  </a:lnTo>
                  <a:lnTo>
                    <a:pt x="992377" y="78104"/>
                  </a:lnTo>
                  <a:lnTo>
                    <a:pt x="1020063" y="69723"/>
                  </a:lnTo>
                  <a:lnTo>
                    <a:pt x="1047750" y="62484"/>
                  </a:lnTo>
                  <a:lnTo>
                    <a:pt x="1075563" y="56134"/>
                  </a:lnTo>
                  <a:lnTo>
                    <a:pt x="1103376" y="50546"/>
                  </a:lnTo>
                  <a:lnTo>
                    <a:pt x="1116329" y="48513"/>
                  </a:lnTo>
                  <a:lnTo>
                    <a:pt x="1110234" y="10922"/>
                  </a:lnTo>
                  <a:close/>
                </a:path>
                <a:path w="1548129" h="2966720">
                  <a:moveTo>
                    <a:pt x="1242440" y="0"/>
                  </a:moveTo>
                  <a:lnTo>
                    <a:pt x="1226692" y="253"/>
                  </a:lnTo>
                  <a:lnTo>
                    <a:pt x="1227327" y="38353"/>
                  </a:lnTo>
                  <a:lnTo>
                    <a:pt x="1242949" y="38100"/>
                  </a:lnTo>
                  <a:lnTo>
                    <a:pt x="1242440" y="0"/>
                  </a:lnTo>
                  <a:close/>
                </a:path>
              </a:pathLst>
            </a:custGeom>
            <a:solidFill>
              <a:srgbClr val="5770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/>
          <p:nvPr/>
        </p:nvSpPr>
        <p:spPr>
          <a:xfrm>
            <a:off x="4303692" y="2288171"/>
            <a:ext cx="299720" cy="483234"/>
          </a:xfrm>
          <a:custGeom>
            <a:avLst/>
            <a:gdLst/>
            <a:ahLst/>
            <a:cxnLst/>
            <a:rect l="l" t="t" r="r" b="b"/>
            <a:pathLst>
              <a:path w="299720" h="483235">
                <a:moveTo>
                  <a:pt x="25319" y="406524"/>
                </a:moveTo>
                <a:lnTo>
                  <a:pt x="6789" y="445098"/>
                </a:lnTo>
                <a:lnTo>
                  <a:pt x="0" y="471191"/>
                </a:lnTo>
                <a:lnTo>
                  <a:pt x="1374" y="480071"/>
                </a:lnTo>
                <a:lnTo>
                  <a:pt x="5632" y="483189"/>
                </a:lnTo>
                <a:lnTo>
                  <a:pt x="13007" y="482048"/>
                </a:lnTo>
                <a:lnTo>
                  <a:pt x="15410" y="480195"/>
                </a:lnTo>
                <a:lnTo>
                  <a:pt x="16551" y="477575"/>
                </a:lnTo>
                <a:lnTo>
                  <a:pt x="19212" y="471792"/>
                </a:lnTo>
                <a:lnTo>
                  <a:pt x="39564" y="433586"/>
                </a:lnTo>
                <a:lnTo>
                  <a:pt x="46448" y="421180"/>
                </a:lnTo>
                <a:lnTo>
                  <a:pt x="39855" y="421180"/>
                </a:lnTo>
                <a:lnTo>
                  <a:pt x="27500" y="414260"/>
                </a:lnTo>
                <a:lnTo>
                  <a:pt x="25319" y="406524"/>
                </a:lnTo>
                <a:close/>
              </a:path>
              <a:path w="299720" h="483235">
                <a:moveTo>
                  <a:pt x="40029" y="391888"/>
                </a:moveTo>
                <a:lnTo>
                  <a:pt x="32242" y="394092"/>
                </a:lnTo>
                <a:lnTo>
                  <a:pt x="28757" y="400269"/>
                </a:lnTo>
                <a:lnTo>
                  <a:pt x="25361" y="406446"/>
                </a:lnTo>
                <a:lnTo>
                  <a:pt x="25345" y="406619"/>
                </a:lnTo>
                <a:lnTo>
                  <a:pt x="27500" y="414260"/>
                </a:lnTo>
                <a:lnTo>
                  <a:pt x="39855" y="421180"/>
                </a:lnTo>
                <a:lnTo>
                  <a:pt x="47668" y="418976"/>
                </a:lnTo>
                <a:lnTo>
                  <a:pt x="54588" y="406619"/>
                </a:lnTo>
                <a:lnTo>
                  <a:pt x="52384" y="398806"/>
                </a:lnTo>
                <a:lnTo>
                  <a:pt x="40029" y="391888"/>
                </a:lnTo>
                <a:close/>
              </a:path>
              <a:path w="299720" h="483235">
                <a:moveTo>
                  <a:pt x="51774" y="411654"/>
                </a:moveTo>
                <a:lnTo>
                  <a:pt x="47668" y="418976"/>
                </a:lnTo>
                <a:lnTo>
                  <a:pt x="39855" y="421180"/>
                </a:lnTo>
                <a:lnTo>
                  <a:pt x="46448" y="421180"/>
                </a:lnTo>
                <a:lnTo>
                  <a:pt x="51774" y="411654"/>
                </a:lnTo>
                <a:close/>
              </a:path>
              <a:path w="299720" h="483235">
                <a:moveTo>
                  <a:pt x="62919" y="391888"/>
                </a:moveTo>
                <a:lnTo>
                  <a:pt x="40029" y="391888"/>
                </a:lnTo>
                <a:lnTo>
                  <a:pt x="52384" y="398806"/>
                </a:lnTo>
                <a:lnTo>
                  <a:pt x="54588" y="406619"/>
                </a:lnTo>
                <a:lnTo>
                  <a:pt x="51774" y="411654"/>
                </a:lnTo>
                <a:lnTo>
                  <a:pt x="62919" y="391888"/>
                </a:lnTo>
                <a:close/>
              </a:path>
              <a:path w="299720" h="483235">
                <a:moveTo>
                  <a:pt x="28757" y="400269"/>
                </a:moveTo>
                <a:lnTo>
                  <a:pt x="25297" y="406446"/>
                </a:lnTo>
                <a:lnTo>
                  <a:pt x="28757" y="400269"/>
                </a:lnTo>
                <a:close/>
              </a:path>
              <a:path w="299720" h="483235">
                <a:moveTo>
                  <a:pt x="32246" y="394084"/>
                </a:moveTo>
                <a:lnTo>
                  <a:pt x="28757" y="400269"/>
                </a:lnTo>
                <a:lnTo>
                  <a:pt x="32246" y="394084"/>
                </a:lnTo>
                <a:close/>
              </a:path>
              <a:path w="299720" h="483235">
                <a:moveTo>
                  <a:pt x="81125" y="309477"/>
                </a:moveTo>
                <a:lnTo>
                  <a:pt x="70484" y="327433"/>
                </a:lnTo>
                <a:lnTo>
                  <a:pt x="56408" y="351616"/>
                </a:lnTo>
                <a:lnTo>
                  <a:pt x="42504" y="375898"/>
                </a:lnTo>
                <a:lnTo>
                  <a:pt x="32246" y="394084"/>
                </a:lnTo>
                <a:lnTo>
                  <a:pt x="40029" y="391888"/>
                </a:lnTo>
                <a:lnTo>
                  <a:pt x="62919" y="391888"/>
                </a:lnTo>
                <a:lnTo>
                  <a:pt x="64782" y="388584"/>
                </a:lnTo>
                <a:lnTo>
                  <a:pt x="78593" y="364460"/>
                </a:lnTo>
                <a:lnTo>
                  <a:pt x="92576" y="340436"/>
                </a:lnTo>
                <a:lnTo>
                  <a:pt x="101975" y="324576"/>
                </a:lnTo>
                <a:lnTo>
                  <a:pt x="95243" y="324576"/>
                </a:lnTo>
                <a:lnTo>
                  <a:pt x="83093" y="317308"/>
                </a:lnTo>
                <a:lnTo>
                  <a:pt x="81125" y="309477"/>
                </a:lnTo>
                <a:close/>
              </a:path>
              <a:path w="299720" h="483235">
                <a:moveTo>
                  <a:pt x="96254" y="295308"/>
                </a:moveTo>
                <a:lnTo>
                  <a:pt x="88403" y="297285"/>
                </a:lnTo>
                <a:lnTo>
                  <a:pt x="83950" y="304708"/>
                </a:lnTo>
                <a:lnTo>
                  <a:pt x="81125" y="309477"/>
                </a:lnTo>
                <a:lnTo>
                  <a:pt x="83093" y="317308"/>
                </a:lnTo>
                <a:lnTo>
                  <a:pt x="95243" y="324576"/>
                </a:lnTo>
                <a:lnTo>
                  <a:pt x="103115" y="322596"/>
                </a:lnTo>
                <a:lnTo>
                  <a:pt x="110383" y="310447"/>
                </a:lnTo>
                <a:lnTo>
                  <a:pt x="108404" y="302576"/>
                </a:lnTo>
                <a:lnTo>
                  <a:pt x="96254" y="295308"/>
                </a:lnTo>
                <a:close/>
              </a:path>
              <a:path w="299720" h="483235">
                <a:moveTo>
                  <a:pt x="106748" y="316522"/>
                </a:moveTo>
                <a:lnTo>
                  <a:pt x="103115" y="322596"/>
                </a:lnTo>
                <a:lnTo>
                  <a:pt x="95243" y="324576"/>
                </a:lnTo>
                <a:lnTo>
                  <a:pt x="101975" y="324576"/>
                </a:lnTo>
                <a:lnTo>
                  <a:pt x="106748" y="316522"/>
                </a:lnTo>
                <a:close/>
              </a:path>
              <a:path w="299720" h="483235">
                <a:moveTo>
                  <a:pt x="119484" y="295308"/>
                </a:moveTo>
                <a:lnTo>
                  <a:pt x="96254" y="295308"/>
                </a:lnTo>
                <a:lnTo>
                  <a:pt x="108404" y="302576"/>
                </a:lnTo>
                <a:lnTo>
                  <a:pt x="110383" y="310447"/>
                </a:lnTo>
                <a:lnTo>
                  <a:pt x="106748" y="316522"/>
                </a:lnTo>
                <a:lnTo>
                  <a:pt x="119484" y="295308"/>
                </a:lnTo>
                <a:close/>
              </a:path>
              <a:path w="299720" h="483235">
                <a:moveTo>
                  <a:pt x="83950" y="304708"/>
                </a:moveTo>
                <a:lnTo>
                  <a:pt x="81114" y="309436"/>
                </a:lnTo>
                <a:lnTo>
                  <a:pt x="83950" y="304708"/>
                </a:lnTo>
                <a:close/>
              </a:path>
              <a:path w="299720" h="483235">
                <a:moveTo>
                  <a:pt x="88407" y="297279"/>
                </a:moveTo>
                <a:lnTo>
                  <a:pt x="83950" y="304708"/>
                </a:lnTo>
                <a:lnTo>
                  <a:pt x="88407" y="297279"/>
                </a:lnTo>
                <a:close/>
              </a:path>
              <a:path w="299720" h="483235">
                <a:moveTo>
                  <a:pt x="141696" y="209285"/>
                </a:moveTo>
                <a:lnTo>
                  <a:pt x="130139" y="228210"/>
                </a:lnTo>
                <a:lnTo>
                  <a:pt x="99810" y="278270"/>
                </a:lnTo>
                <a:lnTo>
                  <a:pt x="88407" y="297279"/>
                </a:lnTo>
                <a:lnTo>
                  <a:pt x="96254" y="295308"/>
                </a:lnTo>
                <a:lnTo>
                  <a:pt x="119484" y="295308"/>
                </a:lnTo>
                <a:lnTo>
                  <a:pt x="121779" y="291485"/>
                </a:lnTo>
                <a:lnTo>
                  <a:pt x="152044" y="241535"/>
                </a:lnTo>
                <a:lnTo>
                  <a:pt x="162416" y="224551"/>
                </a:lnTo>
                <a:lnTo>
                  <a:pt x="155674" y="224551"/>
                </a:lnTo>
                <a:lnTo>
                  <a:pt x="143593" y="217162"/>
                </a:lnTo>
                <a:lnTo>
                  <a:pt x="141696" y="209285"/>
                </a:lnTo>
                <a:close/>
              </a:path>
              <a:path w="299720" h="483235">
                <a:moveTo>
                  <a:pt x="156973" y="195289"/>
                </a:moveTo>
                <a:lnTo>
                  <a:pt x="149088" y="197191"/>
                </a:lnTo>
                <a:lnTo>
                  <a:pt x="141696" y="209285"/>
                </a:lnTo>
                <a:lnTo>
                  <a:pt x="143593" y="217162"/>
                </a:lnTo>
                <a:lnTo>
                  <a:pt x="155674" y="224551"/>
                </a:lnTo>
                <a:lnTo>
                  <a:pt x="163565" y="222650"/>
                </a:lnTo>
                <a:lnTo>
                  <a:pt x="170954" y="210569"/>
                </a:lnTo>
                <a:lnTo>
                  <a:pt x="169053" y="202678"/>
                </a:lnTo>
                <a:lnTo>
                  <a:pt x="156973" y="195289"/>
                </a:lnTo>
                <a:close/>
              </a:path>
              <a:path w="299720" h="483235">
                <a:moveTo>
                  <a:pt x="169478" y="212987"/>
                </a:moveTo>
                <a:lnTo>
                  <a:pt x="163565" y="222650"/>
                </a:lnTo>
                <a:lnTo>
                  <a:pt x="155674" y="224551"/>
                </a:lnTo>
                <a:lnTo>
                  <a:pt x="162416" y="224551"/>
                </a:lnTo>
                <a:lnTo>
                  <a:pt x="169478" y="212987"/>
                </a:lnTo>
                <a:close/>
              </a:path>
              <a:path w="299720" h="483235">
                <a:moveTo>
                  <a:pt x="180314" y="195289"/>
                </a:moveTo>
                <a:lnTo>
                  <a:pt x="156973" y="195289"/>
                </a:lnTo>
                <a:lnTo>
                  <a:pt x="169053" y="202678"/>
                </a:lnTo>
                <a:lnTo>
                  <a:pt x="170954" y="210569"/>
                </a:lnTo>
                <a:lnTo>
                  <a:pt x="169478" y="212987"/>
                </a:lnTo>
                <a:lnTo>
                  <a:pt x="180314" y="195289"/>
                </a:lnTo>
                <a:close/>
              </a:path>
              <a:path w="299720" h="483235">
                <a:moveTo>
                  <a:pt x="200431" y="113794"/>
                </a:moveTo>
                <a:lnTo>
                  <a:pt x="189398" y="131596"/>
                </a:lnTo>
                <a:lnTo>
                  <a:pt x="149089" y="197189"/>
                </a:lnTo>
                <a:lnTo>
                  <a:pt x="156973" y="195289"/>
                </a:lnTo>
                <a:lnTo>
                  <a:pt x="180314" y="195289"/>
                </a:lnTo>
                <a:lnTo>
                  <a:pt x="211187" y="145067"/>
                </a:lnTo>
                <a:lnTo>
                  <a:pt x="221050" y="129124"/>
                </a:lnTo>
                <a:lnTo>
                  <a:pt x="214279" y="129124"/>
                </a:lnTo>
                <a:lnTo>
                  <a:pt x="202271" y="121667"/>
                </a:lnTo>
                <a:lnTo>
                  <a:pt x="200431" y="113794"/>
                </a:lnTo>
                <a:close/>
              </a:path>
              <a:path w="299720" h="483235">
                <a:moveTo>
                  <a:pt x="215765" y="99926"/>
                </a:moveTo>
                <a:lnTo>
                  <a:pt x="207897" y="101772"/>
                </a:lnTo>
                <a:lnTo>
                  <a:pt x="200431" y="113794"/>
                </a:lnTo>
                <a:lnTo>
                  <a:pt x="202271" y="121667"/>
                </a:lnTo>
                <a:lnTo>
                  <a:pt x="214279" y="129124"/>
                </a:lnTo>
                <a:lnTo>
                  <a:pt x="222169" y="127280"/>
                </a:lnTo>
                <a:lnTo>
                  <a:pt x="229628" y="115258"/>
                </a:lnTo>
                <a:lnTo>
                  <a:pt x="227777" y="107369"/>
                </a:lnTo>
                <a:lnTo>
                  <a:pt x="215765" y="99926"/>
                </a:lnTo>
                <a:close/>
              </a:path>
              <a:path w="299720" h="483235">
                <a:moveTo>
                  <a:pt x="228134" y="117674"/>
                </a:moveTo>
                <a:lnTo>
                  <a:pt x="222169" y="127280"/>
                </a:lnTo>
                <a:lnTo>
                  <a:pt x="214279" y="129124"/>
                </a:lnTo>
                <a:lnTo>
                  <a:pt x="221050" y="129124"/>
                </a:lnTo>
                <a:lnTo>
                  <a:pt x="228134" y="117674"/>
                </a:lnTo>
                <a:close/>
              </a:path>
              <a:path w="299720" h="483235">
                <a:moveTo>
                  <a:pt x="239172" y="99926"/>
                </a:moveTo>
                <a:lnTo>
                  <a:pt x="215765" y="99926"/>
                </a:lnTo>
                <a:lnTo>
                  <a:pt x="227777" y="107369"/>
                </a:lnTo>
                <a:lnTo>
                  <a:pt x="229628" y="115258"/>
                </a:lnTo>
                <a:lnTo>
                  <a:pt x="228134" y="117674"/>
                </a:lnTo>
                <a:lnTo>
                  <a:pt x="239172" y="99926"/>
                </a:lnTo>
                <a:close/>
              </a:path>
              <a:path w="299720" h="483235">
                <a:moveTo>
                  <a:pt x="204179" y="107747"/>
                </a:moveTo>
                <a:lnTo>
                  <a:pt x="200427" y="113776"/>
                </a:lnTo>
                <a:lnTo>
                  <a:pt x="204179" y="107747"/>
                </a:lnTo>
                <a:close/>
              </a:path>
              <a:path w="299720" h="483235">
                <a:moveTo>
                  <a:pt x="207900" y="101768"/>
                </a:moveTo>
                <a:lnTo>
                  <a:pt x="204179" y="107747"/>
                </a:lnTo>
                <a:lnTo>
                  <a:pt x="207900" y="101768"/>
                </a:lnTo>
                <a:close/>
              </a:path>
              <a:path w="299720" h="483235">
                <a:moveTo>
                  <a:pt x="239985" y="51505"/>
                </a:moveTo>
                <a:lnTo>
                  <a:pt x="233677" y="61044"/>
                </a:lnTo>
                <a:lnTo>
                  <a:pt x="223715" y="76544"/>
                </a:lnTo>
                <a:lnTo>
                  <a:pt x="213894" y="92134"/>
                </a:lnTo>
                <a:lnTo>
                  <a:pt x="207900" y="101768"/>
                </a:lnTo>
                <a:lnTo>
                  <a:pt x="215765" y="99926"/>
                </a:lnTo>
                <a:lnTo>
                  <a:pt x="239172" y="99926"/>
                </a:lnTo>
                <a:lnTo>
                  <a:pt x="245191" y="90288"/>
                </a:lnTo>
                <a:lnTo>
                  <a:pt x="254934" y="74861"/>
                </a:lnTo>
                <a:lnTo>
                  <a:pt x="260000" y="66965"/>
                </a:lnTo>
                <a:lnTo>
                  <a:pt x="253000" y="66965"/>
                </a:lnTo>
                <a:lnTo>
                  <a:pt x="241496" y="59227"/>
                </a:lnTo>
                <a:lnTo>
                  <a:pt x="239985" y="51505"/>
                </a:lnTo>
                <a:close/>
              </a:path>
              <a:path w="299720" h="483235">
                <a:moveTo>
                  <a:pt x="244053" y="45359"/>
                </a:moveTo>
                <a:lnTo>
                  <a:pt x="240042" y="51418"/>
                </a:lnTo>
                <a:lnTo>
                  <a:pt x="240053" y="51855"/>
                </a:lnTo>
                <a:lnTo>
                  <a:pt x="241496" y="59227"/>
                </a:lnTo>
                <a:lnTo>
                  <a:pt x="253000" y="66965"/>
                </a:lnTo>
                <a:lnTo>
                  <a:pt x="260798" y="65439"/>
                </a:lnTo>
                <a:lnTo>
                  <a:pt x="264787" y="59505"/>
                </a:lnTo>
                <a:lnTo>
                  <a:pt x="268555" y="53687"/>
                </a:lnTo>
                <a:lnTo>
                  <a:pt x="268149" y="51786"/>
                </a:lnTo>
                <a:lnTo>
                  <a:pt x="255021" y="51786"/>
                </a:lnTo>
                <a:lnTo>
                  <a:pt x="249533" y="51418"/>
                </a:lnTo>
                <a:lnTo>
                  <a:pt x="244053" y="45359"/>
                </a:lnTo>
                <a:close/>
              </a:path>
              <a:path w="299720" h="483235">
                <a:moveTo>
                  <a:pt x="264787" y="59505"/>
                </a:moveTo>
                <a:lnTo>
                  <a:pt x="260798" y="65439"/>
                </a:lnTo>
                <a:lnTo>
                  <a:pt x="253000" y="66965"/>
                </a:lnTo>
                <a:lnTo>
                  <a:pt x="260000" y="66965"/>
                </a:lnTo>
                <a:lnTo>
                  <a:pt x="264787" y="59505"/>
                </a:lnTo>
                <a:close/>
              </a:path>
              <a:path w="299720" h="483235">
                <a:moveTo>
                  <a:pt x="275286" y="34733"/>
                </a:moveTo>
                <a:lnTo>
                  <a:pt x="268996" y="39996"/>
                </a:lnTo>
                <a:lnTo>
                  <a:pt x="264111" y="44114"/>
                </a:lnTo>
                <a:lnTo>
                  <a:pt x="266894" y="45916"/>
                </a:lnTo>
                <a:lnTo>
                  <a:pt x="268555" y="53687"/>
                </a:lnTo>
                <a:lnTo>
                  <a:pt x="264787" y="59505"/>
                </a:lnTo>
                <a:lnTo>
                  <a:pt x="270054" y="51418"/>
                </a:lnTo>
                <a:lnTo>
                  <a:pt x="274977" y="44114"/>
                </a:lnTo>
                <a:lnTo>
                  <a:pt x="280248" y="36843"/>
                </a:lnTo>
                <a:lnTo>
                  <a:pt x="281714" y="35038"/>
                </a:lnTo>
                <a:lnTo>
                  <a:pt x="280169" y="35038"/>
                </a:lnTo>
                <a:lnTo>
                  <a:pt x="275286" y="34733"/>
                </a:lnTo>
                <a:close/>
              </a:path>
              <a:path w="299720" h="483235">
                <a:moveTo>
                  <a:pt x="255329" y="38426"/>
                </a:moveTo>
                <a:lnTo>
                  <a:pt x="247660" y="39996"/>
                </a:lnTo>
                <a:lnTo>
                  <a:pt x="244053" y="45359"/>
                </a:lnTo>
                <a:lnTo>
                  <a:pt x="249533" y="51418"/>
                </a:lnTo>
                <a:lnTo>
                  <a:pt x="255021" y="51786"/>
                </a:lnTo>
                <a:lnTo>
                  <a:pt x="264111" y="44114"/>
                </a:lnTo>
                <a:lnTo>
                  <a:pt x="255329" y="38426"/>
                </a:lnTo>
                <a:close/>
              </a:path>
              <a:path w="299720" h="483235">
                <a:moveTo>
                  <a:pt x="264111" y="44114"/>
                </a:moveTo>
                <a:lnTo>
                  <a:pt x="255021" y="51786"/>
                </a:lnTo>
                <a:lnTo>
                  <a:pt x="268149" y="51786"/>
                </a:lnTo>
                <a:lnTo>
                  <a:pt x="266894" y="45916"/>
                </a:lnTo>
                <a:lnTo>
                  <a:pt x="264111" y="44114"/>
                </a:lnTo>
                <a:close/>
              </a:path>
              <a:path w="299720" h="483235">
                <a:moveTo>
                  <a:pt x="244053" y="45358"/>
                </a:moveTo>
                <a:lnTo>
                  <a:pt x="239977" y="51418"/>
                </a:lnTo>
                <a:lnTo>
                  <a:pt x="244053" y="45358"/>
                </a:lnTo>
                <a:close/>
              </a:path>
              <a:path w="299720" h="483235">
                <a:moveTo>
                  <a:pt x="261044" y="22410"/>
                </a:moveTo>
                <a:lnTo>
                  <a:pt x="243269" y="38525"/>
                </a:lnTo>
                <a:lnTo>
                  <a:pt x="243096" y="41993"/>
                </a:lnTo>
                <a:lnTo>
                  <a:pt x="243055" y="44255"/>
                </a:lnTo>
                <a:lnTo>
                  <a:pt x="244053" y="45358"/>
                </a:lnTo>
                <a:lnTo>
                  <a:pt x="248211" y="39176"/>
                </a:lnTo>
                <a:lnTo>
                  <a:pt x="252745" y="32769"/>
                </a:lnTo>
                <a:lnTo>
                  <a:pt x="261044" y="22410"/>
                </a:lnTo>
                <a:close/>
              </a:path>
              <a:path w="299720" h="483235">
                <a:moveTo>
                  <a:pt x="270868" y="38426"/>
                </a:moveTo>
                <a:lnTo>
                  <a:pt x="255329" y="38426"/>
                </a:lnTo>
                <a:lnTo>
                  <a:pt x="264111" y="44114"/>
                </a:lnTo>
                <a:lnTo>
                  <a:pt x="270868" y="38426"/>
                </a:lnTo>
                <a:close/>
              </a:path>
              <a:path w="299720" h="483235">
                <a:moveTo>
                  <a:pt x="264877" y="18917"/>
                </a:moveTo>
                <a:lnTo>
                  <a:pt x="261044" y="22410"/>
                </a:lnTo>
                <a:lnTo>
                  <a:pt x="252745" y="32769"/>
                </a:lnTo>
                <a:lnTo>
                  <a:pt x="248211" y="39176"/>
                </a:lnTo>
                <a:lnTo>
                  <a:pt x="247660" y="39996"/>
                </a:lnTo>
                <a:lnTo>
                  <a:pt x="255329" y="38426"/>
                </a:lnTo>
                <a:lnTo>
                  <a:pt x="270868" y="38426"/>
                </a:lnTo>
                <a:lnTo>
                  <a:pt x="275286" y="34733"/>
                </a:lnTo>
                <a:lnTo>
                  <a:pt x="272901" y="34584"/>
                </a:lnTo>
                <a:lnTo>
                  <a:pt x="264527" y="25097"/>
                </a:lnTo>
                <a:lnTo>
                  <a:pt x="264682" y="22031"/>
                </a:lnTo>
                <a:lnTo>
                  <a:pt x="264877" y="18917"/>
                </a:lnTo>
                <a:close/>
              </a:path>
              <a:path w="299720" h="483235">
                <a:moveTo>
                  <a:pt x="287904" y="24260"/>
                </a:moveTo>
                <a:lnTo>
                  <a:pt x="286706" y="25097"/>
                </a:lnTo>
                <a:lnTo>
                  <a:pt x="283608" y="27842"/>
                </a:lnTo>
                <a:lnTo>
                  <a:pt x="275286" y="34733"/>
                </a:lnTo>
                <a:lnTo>
                  <a:pt x="290126" y="24363"/>
                </a:lnTo>
                <a:lnTo>
                  <a:pt x="289547" y="24363"/>
                </a:lnTo>
                <a:lnTo>
                  <a:pt x="287904" y="24260"/>
                </a:lnTo>
                <a:close/>
              </a:path>
              <a:path w="299720" h="483235">
                <a:moveTo>
                  <a:pt x="286000" y="29758"/>
                </a:moveTo>
                <a:lnTo>
                  <a:pt x="285667" y="30140"/>
                </a:lnTo>
                <a:lnTo>
                  <a:pt x="285311" y="30500"/>
                </a:lnTo>
                <a:lnTo>
                  <a:pt x="280169" y="35038"/>
                </a:lnTo>
                <a:lnTo>
                  <a:pt x="281714" y="35038"/>
                </a:lnTo>
                <a:lnTo>
                  <a:pt x="286000" y="29758"/>
                </a:lnTo>
                <a:close/>
              </a:path>
              <a:path w="299720" h="483235">
                <a:moveTo>
                  <a:pt x="275103" y="9766"/>
                </a:moveTo>
                <a:lnTo>
                  <a:pt x="274945" y="9770"/>
                </a:lnTo>
                <a:lnTo>
                  <a:pt x="274288" y="10419"/>
                </a:lnTo>
                <a:lnTo>
                  <a:pt x="270968" y="13365"/>
                </a:lnTo>
                <a:lnTo>
                  <a:pt x="264877" y="18917"/>
                </a:lnTo>
                <a:lnTo>
                  <a:pt x="264635" y="22784"/>
                </a:lnTo>
                <a:lnTo>
                  <a:pt x="264527" y="25097"/>
                </a:lnTo>
                <a:lnTo>
                  <a:pt x="272901" y="34584"/>
                </a:lnTo>
                <a:lnTo>
                  <a:pt x="275286" y="34733"/>
                </a:lnTo>
                <a:lnTo>
                  <a:pt x="283608" y="27842"/>
                </a:lnTo>
                <a:lnTo>
                  <a:pt x="286292" y="25464"/>
                </a:lnTo>
                <a:lnTo>
                  <a:pt x="285879" y="25464"/>
                </a:lnTo>
                <a:lnTo>
                  <a:pt x="280807" y="25001"/>
                </a:lnTo>
                <a:lnTo>
                  <a:pt x="273441" y="18054"/>
                </a:lnTo>
                <a:lnTo>
                  <a:pt x="273255" y="11725"/>
                </a:lnTo>
                <a:lnTo>
                  <a:pt x="275103" y="9766"/>
                </a:lnTo>
                <a:close/>
              </a:path>
              <a:path w="299720" h="483235">
                <a:moveTo>
                  <a:pt x="275435" y="9764"/>
                </a:moveTo>
                <a:lnTo>
                  <a:pt x="275099" y="9770"/>
                </a:lnTo>
                <a:lnTo>
                  <a:pt x="273255" y="11725"/>
                </a:lnTo>
                <a:lnTo>
                  <a:pt x="273441" y="18054"/>
                </a:lnTo>
                <a:lnTo>
                  <a:pt x="280807" y="25001"/>
                </a:lnTo>
                <a:lnTo>
                  <a:pt x="285879" y="25464"/>
                </a:lnTo>
                <a:lnTo>
                  <a:pt x="287756" y="24251"/>
                </a:lnTo>
                <a:lnTo>
                  <a:pt x="282846" y="23943"/>
                </a:lnTo>
                <a:lnTo>
                  <a:pt x="275098" y="15159"/>
                </a:lnTo>
                <a:lnTo>
                  <a:pt x="275435" y="9764"/>
                </a:lnTo>
                <a:close/>
              </a:path>
              <a:path w="299720" h="483235">
                <a:moveTo>
                  <a:pt x="287756" y="24251"/>
                </a:moveTo>
                <a:lnTo>
                  <a:pt x="285879" y="25464"/>
                </a:lnTo>
                <a:lnTo>
                  <a:pt x="286292" y="25464"/>
                </a:lnTo>
                <a:lnTo>
                  <a:pt x="286896" y="24964"/>
                </a:lnTo>
                <a:lnTo>
                  <a:pt x="287904" y="24260"/>
                </a:lnTo>
                <a:lnTo>
                  <a:pt x="287756" y="24251"/>
                </a:lnTo>
                <a:close/>
              </a:path>
              <a:path w="299720" h="483235">
                <a:moveTo>
                  <a:pt x="294604" y="19862"/>
                </a:moveTo>
                <a:lnTo>
                  <a:pt x="294289" y="20180"/>
                </a:lnTo>
                <a:lnTo>
                  <a:pt x="290092" y="23882"/>
                </a:lnTo>
                <a:lnTo>
                  <a:pt x="290168" y="24964"/>
                </a:lnTo>
                <a:lnTo>
                  <a:pt x="294604" y="19862"/>
                </a:lnTo>
                <a:close/>
              </a:path>
              <a:path w="299720" h="483235">
                <a:moveTo>
                  <a:pt x="290016" y="22789"/>
                </a:moveTo>
                <a:lnTo>
                  <a:pt x="287904" y="24260"/>
                </a:lnTo>
                <a:lnTo>
                  <a:pt x="289547" y="24363"/>
                </a:lnTo>
                <a:lnTo>
                  <a:pt x="290023" y="23943"/>
                </a:lnTo>
                <a:lnTo>
                  <a:pt x="290016" y="22789"/>
                </a:lnTo>
                <a:close/>
              </a:path>
              <a:path w="299720" h="483235">
                <a:moveTo>
                  <a:pt x="290092" y="23882"/>
                </a:moveTo>
                <a:lnTo>
                  <a:pt x="289547" y="24363"/>
                </a:lnTo>
                <a:lnTo>
                  <a:pt x="290126" y="24363"/>
                </a:lnTo>
                <a:lnTo>
                  <a:pt x="290092" y="23882"/>
                </a:lnTo>
                <a:close/>
              </a:path>
              <a:path w="299720" h="483235">
                <a:moveTo>
                  <a:pt x="289903" y="22862"/>
                </a:moveTo>
                <a:lnTo>
                  <a:pt x="287756" y="24251"/>
                </a:lnTo>
                <a:lnTo>
                  <a:pt x="287917" y="24251"/>
                </a:lnTo>
                <a:lnTo>
                  <a:pt x="289903" y="22862"/>
                </a:lnTo>
                <a:close/>
              </a:path>
              <a:path w="299720" h="483235">
                <a:moveTo>
                  <a:pt x="280517" y="9745"/>
                </a:moveTo>
                <a:lnTo>
                  <a:pt x="275435" y="9764"/>
                </a:lnTo>
                <a:lnTo>
                  <a:pt x="275098" y="15159"/>
                </a:lnTo>
                <a:lnTo>
                  <a:pt x="282846" y="23943"/>
                </a:lnTo>
                <a:lnTo>
                  <a:pt x="287756" y="24251"/>
                </a:lnTo>
                <a:lnTo>
                  <a:pt x="289903" y="22862"/>
                </a:lnTo>
                <a:lnTo>
                  <a:pt x="289964" y="22031"/>
                </a:lnTo>
                <a:lnTo>
                  <a:pt x="289662" y="17699"/>
                </a:lnTo>
                <a:lnTo>
                  <a:pt x="280517" y="9745"/>
                </a:lnTo>
                <a:close/>
              </a:path>
              <a:path w="299720" h="483235">
                <a:moveTo>
                  <a:pt x="294682" y="19772"/>
                </a:moveTo>
                <a:lnTo>
                  <a:pt x="290025" y="22784"/>
                </a:lnTo>
                <a:lnTo>
                  <a:pt x="290092" y="23882"/>
                </a:lnTo>
                <a:lnTo>
                  <a:pt x="294289" y="20180"/>
                </a:lnTo>
                <a:lnTo>
                  <a:pt x="294682" y="19772"/>
                </a:lnTo>
                <a:close/>
              </a:path>
              <a:path w="299720" h="483235">
                <a:moveTo>
                  <a:pt x="292359" y="3210"/>
                </a:moveTo>
                <a:lnTo>
                  <a:pt x="283114" y="3210"/>
                </a:lnTo>
                <a:lnTo>
                  <a:pt x="289349" y="4314"/>
                </a:lnTo>
                <a:lnTo>
                  <a:pt x="295676" y="13365"/>
                </a:lnTo>
                <a:lnTo>
                  <a:pt x="294572" y="19599"/>
                </a:lnTo>
                <a:lnTo>
                  <a:pt x="290016" y="22789"/>
                </a:lnTo>
                <a:lnTo>
                  <a:pt x="294684" y="19770"/>
                </a:lnTo>
                <a:lnTo>
                  <a:pt x="297323" y="16736"/>
                </a:lnTo>
                <a:lnTo>
                  <a:pt x="298630" y="13365"/>
                </a:lnTo>
                <a:lnTo>
                  <a:pt x="298623" y="13230"/>
                </a:lnTo>
                <a:lnTo>
                  <a:pt x="297412" y="8031"/>
                </a:lnTo>
                <a:lnTo>
                  <a:pt x="296781" y="7055"/>
                </a:lnTo>
                <a:lnTo>
                  <a:pt x="292359" y="3210"/>
                </a:lnTo>
                <a:close/>
              </a:path>
              <a:path w="299720" h="483235">
                <a:moveTo>
                  <a:pt x="293146" y="9745"/>
                </a:moveTo>
                <a:lnTo>
                  <a:pt x="280517" y="9745"/>
                </a:lnTo>
                <a:lnTo>
                  <a:pt x="289662" y="17699"/>
                </a:lnTo>
                <a:lnTo>
                  <a:pt x="290016" y="22784"/>
                </a:lnTo>
                <a:lnTo>
                  <a:pt x="294572" y="19599"/>
                </a:lnTo>
                <a:lnTo>
                  <a:pt x="295676" y="13365"/>
                </a:lnTo>
                <a:lnTo>
                  <a:pt x="293146" y="9745"/>
                </a:lnTo>
                <a:close/>
              </a:path>
              <a:path w="299720" h="483235">
                <a:moveTo>
                  <a:pt x="264941" y="17882"/>
                </a:moveTo>
                <a:lnTo>
                  <a:pt x="261348" y="22031"/>
                </a:lnTo>
                <a:lnTo>
                  <a:pt x="261044" y="22410"/>
                </a:lnTo>
                <a:lnTo>
                  <a:pt x="264877" y="18917"/>
                </a:lnTo>
                <a:lnTo>
                  <a:pt x="264941" y="17882"/>
                </a:lnTo>
                <a:close/>
              </a:path>
              <a:path w="299720" h="483235">
                <a:moveTo>
                  <a:pt x="298496" y="15386"/>
                </a:moveTo>
                <a:lnTo>
                  <a:pt x="294686" y="19770"/>
                </a:lnTo>
                <a:lnTo>
                  <a:pt x="298018" y="17616"/>
                </a:lnTo>
                <a:lnTo>
                  <a:pt x="298496" y="15386"/>
                </a:lnTo>
                <a:close/>
              </a:path>
              <a:path w="299720" h="483235">
                <a:moveTo>
                  <a:pt x="274949" y="9766"/>
                </a:moveTo>
                <a:lnTo>
                  <a:pt x="274034" y="9770"/>
                </a:lnTo>
                <a:lnTo>
                  <a:pt x="265262" y="17512"/>
                </a:lnTo>
                <a:lnTo>
                  <a:pt x="264941" y="17882"/>
                </a:lnTo>
                <a:lnTo>
                  <a:pt x="264877" y="18917"/>
                </a:lnTo>
                <a:lnTo>
                  <a:pt x="271115" y="13230"/>
                </a:lnTo>
                <a:lnTo>
                  <a:pt x="274288" y="10419"/>
                </a:lnTo>
                <a:lnTo>
                  <a:pt x="274949" y="9766"/>
                </a:lnTo>
                <a:close/>
              </a:path>
              <a:path w="299720" h="483235">
                <a:moveTo>
                  <a:pt x="265261" y="17512"/>
                </a:moveTo>
                <a:lnTo>
                  <a:pt x="265049" y="17699"/>
                </a:lnTo>
                <a:lnTo>
                  <a:pt x="264941" y="17882"/>
                </a:lnTo>
                <a:lnTo>
                  <a:pt x="265261" y="17512"/>
                </a:lnTo>
                <a:close/>
              </a:path>
              <a:path w="299720" h="483235">
                <a:moveTo>
                  <a:pt x="297412" y="8031"/>
                </a:moveTo>
                <a:lnTo>
                  <a:pt x="298623" y="13230"/>
                </a:lnTo>
                <a:lnTo>
                  <a:pt x="298630" y="13365"/>
                </a:lnTo>
                <a:lnTo>
                  <a:pt x="297328" y="16730"/>
                </a:lnTo>
                <a:lnTo>
                  <a:pt x="298496" y="15386"/>
                </a:lnTo>
                <a:lnTo>
                  <a:pt x="298563" y="15073"/>
                </a:lnTo>
                <a:lnTo>
                  <a:pt x="298443" y="10419"/>
                </a:lnTo>
                <a:lnTo>
                  <a:pt x="298381" y="9530"/>
                </a:lnTo>
                <a:lnTo>
                  <a:pt x="297412" y="8031"/>
                </a:lnTo>
                <a:close/>
              </a:path>
              <a:path w="299720" h="483235">
                <a:moveTo>
                  <a:pt x="275517" y="8460"/>
                </a:moveTo>
                <a:lnTo>
                  <a:pt x="266444" y="16468"/>
                </a:lnTo>
                <a:lnTo>
                  <a:pt x="274034" y="9770"/>
                </a:lnTo>
                <a:lnTo>
                  <a:pt x="274949" y="9766"/>
                </a:lnTo>
                <a:lnTo>
                  <a:pt x="275467" y="9254"/>
                </a:lnTo>
                <a:lnTo>
                  <a:pt x="275517" y="8460"/>
                </a:lnTo>
                <a:close/>
              </a:path>
              <a:path w="299720" h="483235">
                <a:moveTo>
                  <a:pt x="298718" y="14352"/>
                </a:moveTo>
                <a:lnTo>
                  <a:pt x="298496" y="15386"/>
                </a:lnTo>
                <a:lnTo>
                  <a:pt x="298693" y="15159"/>
                </a:lnTo>
                <a:lnTo>
                  <a:pt x="298718" y="14352"/>
                </a:lnTo>
                <a:close/>
              </a:path>
              <a:path w="299720" h="483235">
                <a:moveTo>
                  <a:pt x="298381" y="9530"/>
                </a:moveTo>
                <a:lnTo>
                  <a:pt x="298718" y="14352"/>
                </a:lnTo>
                <a:lnTo>
                  <a:pt x="299411" y="11122"/>
                </a:lnTo>
                <a:lnTo>
                  <a:pt x="298381" y="9530"/>
                </a:lnTo>
                <a:close/>
              </a:path>
              <a:path w="299720" h="483235">
                <a:moveTo>
                  <a:pt x="275467" y="9254"/>
                </a:moveTo>
                <a:lnTo>
                  <a:pt x="274949" y="9766"/>
                </a:lnTo>
                <a:lnTo>
                  <a:pt x="275103" y="9766"/>
                </a:lnTo>
                <a:lnTo>
                  <a:pt x="275459" y="9388"/>
                </a:lnTo>
                <a:lnTo>
                  <a:pt x="275467" y="9254"/>
                </a:lnTo>
                <a:close/>
              </a:path>
              <a:path w="299720" h="483235">
                <a:moveTo>
                  <a:pt x="275459" y="9388"/>
                </a:moveTo>
                <a:lnTo>
                  <a:pt x="275103" y="9766"/>
                </a:lnTo>
                <a:lnTo>
                  <a:pt x="275435" y="9764"/>
                </a:lnTo>
                <a:lnTo>
                  <a:pt x="275459" y="9388"/>
                </a:lnTo>
                <a:close/>
              </a:path>
              <a:path w="299720" h="483235">
                <a:moveTo>
                  <a:pt x="283114" y="3210"/>
                </a:moveTo>
                <a:lnTo>
                  <a:pt x="275435" y="9764"/>
                </a:lnTo>
                <a:lnTo>
                  <a:pt x="293146" y="9745"/>
                </a:lnTo>
                <a:lnTo>
                  <a:pt x="289349" y="4314"/>
                </a:lnTo>
                <a:lnTo>
                  <a:pt x="283114" y="3210"/>
                </a:lnTo>
                <a:close/>
              </a:path>
              <a:path w="299720" h="483235">
                <a:moveTo>
                  <a:pt x="297287" y="7495"/>
                </a:moveTo>
                <a:lnTo>
                  <a:pt x="297412" y="8031"/>
                </a:lnTo>
                <a:lnTo>
                  <a:pt x="298381" y="9530"/>
                </a:lnTo>
                <a:lnTo>
                  <a:pt x="298301" y="8376"/>
                </a:lnTo>
                <a:lnTo>
                  <a:pt x="297287" y="7495"/>
                </a:lnTo>
                <a:close/>
              </a:path>
              <a:path w="299720" h="483235">
                <a:moveTo>
                  <a:pt x="277164" y="7580"/>
                </a:moveTo>
                <a:lnTo>
                  <a:pt x="275467" y="9254"/>
                </a:lnTo>
                <a:lnTo>
                  <a:pt x="275459" y="9388"/>
                </a:lnTo>
                <a:lnTo>
                  <a:pt x="277164" y="7580"/>
                </a:lnTo>
                <a:close/>
              </a:path>
              <a:path w="299720" h="483235">
                <a:moveTo>
                  <a:pt x="280383" y="4166"/>
                </a:moveTo>
                <a:lnTo>
                  <a:pt x="275518" y="8459"/>
                </a:lnTo>
                <a:lnTo>
                  <a:pt x="275467" y="9254"/>
                </a:lnTo>
                <a:lnTo>
                  <a:pt x="277244" y="7495"/>
                </a:lnTo>
                <a:lnTo>
                  <a:pt x="280383" y="4166"/>
                </a:lnTo>
                <a:close/>
              </a:path>
              <a:path w="299720" h="483235">
                <a:moveTo>
                  <a:pt x="296781" y="7055"/>
                </a:moveTo>
                <a:lnTo>
                  <a:pt x="297412" y="8031"/>
                </a:lnTo>
                <a:lnTo>
                  <a:pt x="297287" y="7495"/>
                </a:lnTo>
                <a:lnTo>
                  <a:pt x="296781" y="7055"/>
                </a:lnTo>
                <a:close/>
              </a:path>
              <a:path w="299720" h="483235">
                <a:moveTo>
                  <a:pt x="286928" y="1271"/>
                </a:moveTo>
                <a:lnTo>
                  <a:pt x="277164" y="7580"/>
                </a:lnTo>
                <a:lnTo>
                  <a:pt x="277696" y="7055"/>
                </a:lnTo>
                <a:lnTo>
                  <a:pt x="278128" y="6695"/>
                </a:lnTo>
                <a:lnTo>
                  <a:pt x="283114" y="3210"/>
                </a:lnTo>
                <a:lnTo>
                  <a:pt x="292359" y="3210"/>
                </a:lnTo>
                <a:lnTo>
                  <a:pt x="291227" y="2226"/>
                </a:lnTo>
                <a:lnTo>
                  <a:pt x="288659" y="1460"/>
                </a:lnTo>
                <a:lnTo>
                  <a:pt x="286928" y="1271"/>
                </a:lnTo>
                <a:close/>
              </a:path>
              <a:path w="299720" h="483235">
                <a:moveTo>
                  <a:pt x="294636" y="3738"/>
                </a:moveTo>
                <a:lnTo>
                  <a:pt x="296782" y="7056"/>
                </a:lnTo>
                <a:lnTo>
                  <a:pt x="297287" y="7495"/>
                </a:lnTo>
                <a:lnTo>
                  <a:pt x="297058" y="6510"/>
                </a:lnTo>
                <a:lnTo>
                  <a:pt x="295060" y="3954"/>
                </a:lnTo>
                <a:lnTo>
                  <a:pt x="294636" y="3738"/>
                </a:lnTo>
                <a:close/>
              </a:path>
              <a:path w="299720" h="483235">
                <a:moveTo>
                  <a:pt x="291227" y="2226"/>
                </a:moveTo>
                <a:lnTo>
                  <a:pt x="296781" y="7055"/>
                </a:lnTo>
                <a:lnTo>
                  <a:pt x="294636" y="3738"/>
                </a:lnTo>
                <a:lnTo>
                  <a:pt x="292299" y="2546"/>
                </a:lnTo>
                <a:lnTo>
                  <a:pt x="291227" y="2226"/>
                </a:lnTo>
                <a:close/>
              </a:path>
              <a:path w="299720" h="483235">
                <a:moveTo>
                  <a:pt x="284981" y="1063"/>
                </a:moveTo>
                <a:lnTo>
                  <a:pt x="283891" y="1068"/>
                </a:lnTo>
                <a:lnTo>
                  <a:pt x="280446" y="4109"/>
                </a:lnTo>
                <a:lnTo>
                  <a:pt x="281020" y="3604"/>
                </a:lnTo>
                <a:lnTo>
                  <a:pt x="282158" y="2743"/>
                </a:lnTo>
                <a:lnTo>
                  <a:pt x="282768" y="2495"/>
                </a:lnTo>
                <a:lnTo>
                  <a:pt x="284981" y="1063"/>
                </a:lnTo>
                <a:close/>
              </a:path>
              <a:path w="299720" h="483235">
                <a:moveTo>
                  <a:pt x="282768" y="2495"/>
                </a:moveTo>
                <a:lnTo>
                  <a:pt x="282158" y="2743"/>
                </a:lnTo>
                <a:lnTo>
                  <a:pt x="281020" y="3604"/>
                </a:lnTo>
                <a:lnTo>
                  <a:pt x="280473" y="4086"/>
                </a:lnTo>
                <a:lnTo>
                  <a:pt x="281053" y="3604"/>
                </a:lnTo>
                <a:lnTo>
                  <a:pt x="282768" y="2495"/>
                </a:lnTo>
                <a:close/>
              </a:path>
              <a:path w="299720" h="483235">
                <a:moveTo>
                  <a:pt x="291497" y="1045"/>
                </a:moveTo>
                <a:lnTo>
                  <a:pt x="289868" y="1045"/>
                </a:lnTo>
                <a:lnTo>
                  <a:pt x="291227" y="2226"/>
                </a:lnTo>
                <a:lnTo>
                  <a:pt x="292299" y="2546"/>
                </a:lnTo>
                <a:lnTo>
                  <a:pt x="294636" y="3738"/>
                </a:lnTo>
                <a:lnTo>
                  <a:pt x="293119" y="1393"/>
                </a:lnTo>
                <a:lnTo>
                  <a:pt x="291497" y="1045"/>
                </a:lnTo>
                <a:close/>
              </a:path>
              <a:path w="299720" h="483235">
                <a:moveTo>
                  <a:pt x="289868" y="1045"/>
                </a:moveTo>
                <a:lnTo>
                  <a:pt x="284974" y="1068"/>
                </a:lnTo>
                <a:lnTo>
                  <a:pt x="282768" y="2495"/>
                </a:lnTo>
                <a:lnTo>
                  <a:pt x="285175" y="1516"/>
                </a:lnTo>
                <a:lnTo>
                  <a:pt x="286928" y="1271"/>
                </a:lnTo>
                <a:lnTo>
                  <a:pt x="290128" y="1271"/>
                </a:lnTo>
                <a:lnTo>
                  <a:pt x="289868" y="1045"/>
                </a:lnTo>
                <a:close/>
              </a:path>
              <a:path w="299720" h="483235">
                <a:moveTo>
                  <a:pt x="290128" y="1271"/>
                </a:moveTo>
                <a:lnTo>
                  <a:pt x="286928" y="1271"/>
                </a:lnTo>
                <a:lnTo>
                  <a:pt x="288659" y="1460"/>
                </a:lnTo>
                <a:lnTo>
                  <a:pt x="291227" y="2226"/>
                </a:lnTo>
                <a:lnTo>
                  <a:pt x="290128" y="1271"/>
                </a:lnTo>
                <a:close/>
              </a:path>
              <a:path w="299720" h="483235">
                <a:moveTo>
                  <a:pt x="286626" y="0"/>
                </a:moveTo>
                <a:lnTo>
                  <a:pt x="284981" y="1063"/>
                </a:lnTo>
                <a:lnTo>
                  <a:pt x="291497" y="1045"/>
                </a:lnTo>
                <a:lnTo>
                  <a:pt x="286626" y="0"/>
                </a:lnTo>
                <a:close/>
              </a:path>
            </a:pathLst>
          </a:custGeom>
          <a:solidFill>
            <a:srgbClr val="FF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94727" y="2686373"/>
            <a:ext cx="149225" cy="414655"/>
          </a:xfrm>
          <a:custGeom>
            <a:avLst/>
            <a:gdLst/>
            <a:ahLst/>
            <a:cxnLst/>
            <a:rect l="l" t="t" r="r" b="b"/>
            <a:pathLst>
              <a:path w="149225" h="414655">
                <a:moveTo>
                  <a:pt x="110541" y="253490"/>
                </a:moveTo>
                <a:lnTo>
                  <a:pt x="90712" y="287180"/>
                </a:lnTo>
                <a:lnTo>
                  <a:pt x="56925" y="333615"/>
                </a:lnTo>
                <a:lnTo>
                  <a:pt x="21176" y="378228"/>
                </a:lnTo>
                <a:lnTo>
                  <a:pt x="0" y="403541"/>
                </a:lnTo>
                <a:lnTo>
                  <a:pt x="430" y="408596"/>
                </a:lnTo>
                <a:lnTo>
                  <a:pt x="7063" y="414187"/>
                </a:lnTo>
                <a:lnTo>
                  <a:pt x="11887" y="413912"/>
                </a:lnTo>
                <a:lnTo>
                  <a:pt x="14805" y="410821"/>
                </a:lnTo>
                <a:lnTo>
                  <a:pt x="54004" y="368193"/>
                </a:lnTo>
                <a:lnTo>
                  <a:pt x="91359" y="323948"/>
                </a:lnTo>
                <a:lnTo>
                  <a:pt x="116808" y="289325"/>
                </a:lnTo>
                <a:lnTo>
                  <a:pt x="127444" y="271719"/>
                </a:lnTo>
                <a:lnTo>
                  <a:pt x="121949" y="271719"/>
                </a:lnTo>
                <a:lnTo>
                  <a:pt x="110305" y="266234"/>
                </a:lnTo>
                <a:lnTo>
                  <a:pt x="107809" y="259291"/>
                </a:lnTo>
                <a:lnTo>
                  <a:pt x="110541" y="253490"/>
                </a:lnTo>
                <a:close/>
              </a:path>
              <a:path w="149225" h="414655">
                <a:moveTo>
                  <a:pt x="120126" y="245177"/>
                </a:moveTo>
                <a:lnTo>
                  <a:pt x="113254" y="247699"/>
                </a:lnTo>
                <a:lnTo>
                  <a:pt x="107809" y="259291"/>
                </a:lnTo>
                <a:lnTo>
                  <a:pt x="110305" y="266234"/>
                </a:lnTo>
                <a:lnTo>
                  <a:pt x="121949" y="271719"/>
                </a:lnTo>
                <a:lnTo>
                  <a:pt x="128749" y="269273"/>
                </a:lnTo>
                <a:lnTo>
                  <a:pt x="131700" y="263259"/>
                </a:lnTo>
                <a:lnTo>
                  <a:pt x="134252" y="257121"/>
                </a:lnTo>
                <a:lnTo>
                  <a:pt x="131792" y="250514"/>
                </a:lnTo>
                <a:lnTo>
                  <a:pt x="120126" y="245177"/>
                </a:lnTo>
                <a:close/>
              </a:path>
              <a:path w="149225" h="414655">
                <a:moveTo>
                  <a:pt x="128749" y="269273"/>
                </a:moveTo>
                <a:lnTo>
                  <a:pt x="121949" y="271719"/>
                </a:lnTo>
                <a:lnTo>
                  <a:pt x="127444" y="271719"/>
                </a:lnTo>
                <a:lnTo>
                  <a:pt x="128384" y="270017"/>
                </a:lnTo>
                <a:lnTo>
                  <a:pt x="128749" y="269273"/>
                </a:lnTo>
                <a:close/>
              </a:path>
              <a:path w="149225" h="414655">
                <a:moveTo>
                  <a:pt x="131660" y="263345"/>
                </a:moveTo>
                <a:lnTo>
                  <a:pt x="128749" y="269273"/>
                </a:lnTo>
                <a:lnTo>
                  <a:pt x="128892" y="269222"/>
                </a:lnTo>
                <a:lnTo>
                  <a:pt x="131660" y="263345"/>
                </a:lnTo>
                <a:close/>
              </a:path>
              <a:path w="149225" h="414655">
                <a:moveTo>
                  <a:pt x="134252" y="257121"/>
                </a:moveTo>
                <a:lnTo>
                  <a:pt x="131660" y="263345"/>
                </a:lnTo>
                <a:lnTo>
                  <a:pt x="134367" y="257429"/>
                </a:lnTo>
                <a:lnTo>
                  <a:pt x="134252" y="257121"/>
                </a:lnTo>
                <a:close/>
              </a:path>
              <a:path w="149225" h="414655">
                <a:moveTo>
                  <a:pt x="138934" y="245177"/>
                </a:moveTo>
                <a:lnTo>
                  <a:pt x="120126" y="245177"/>
                </a:lnTo>
                <a:lnTo>
                  <a:pt x="131792" y="250514"/>
                </a:lnTo>
                <a:lnTo>
                  <a:pt x="134252" y="257121"/>
                </a:lnTo>
                <a:lnTo>
                  <a:pt x="137822" y="248538"/>
                </a:lnTo>
                <a:lnTo>
                  <a:pt x="138934" y="245177"/>
                </a:lnTo>
                <a:close/>
              </a:path>
              <a:path w="149225" h="414655">
                <a:moveTo>
                  <a:pt x="126177" y="200280"/>
                </a:moveTo>
                <a:lnTo>
                  <a:pt x="124160" y="214052"/>
                </a:lnTo>
                <a:lnTo>
                  <a:pt x="120713" y="227544"/>
                </a:lnTo>
                <a:lnTo>
                  <a:pt x="116092" y="240701"/>
                </a:lnTo>
                <a:lnTo>
                  <a:pt x="110552" y="253466"/>
                </a:lnTo>
                <a:lnTo>
                  <a:pt x="113254" y="247699"/>
                </a:lnTo>
                <a:lnTo>
                  <a:pt x="120126" y="245177"/>
                </a:lnTo>
                <a:lnTo>
                  <a:pt x="138934" y="245177"/>
                </a:lnTo>
                <a:lnTo>
                  <a:pt x="142838" y="233383"/>
                </a:lnTo>
                <a:lnTo>
                  <a:pt x="146489" y="217864"/>
                </a:lnTo>
                <a:lnTo>
                  <a:pt x="147117" y="212958"/>
                </a:lnTo>
                <a:lnTo>
                  <a:pt x="142525" y="212958"/>
                </a:lnTo>
                <a:lnTo>
                  <a:pt x="130197" y="211879"/>
                </a:lnTo>
                <a:lnTo>
                  <a:pt x="125637" y="206445"/>
                </a:lnTo>
                <a:lnTo>
                  <a:pt x="126177" y="200280"/>
                </a:lnTo>
                <a:close/>
              </a:path>
              <a:path w="149225" h="414655">
                <a:moveTo>
                  <a:pt x="132029" y="189650"/>
                </a:moveTo>
                <a:lnTo>
                  <a:pt x="126710" y="194189"/>
                </a:lnTo>
                <a:lnTo>
                  <a:pt x="125637" y="206445"/>
                </a:lnTo>
                <a:lnTo>
                  <a:pt x="130197" y="211879"/>
                </a:lnTo>
                <a:lnTo>
                  <a:pt x="142525" y="212958"/>
                </a:lnTo>
                <a:lnTo>
                  <a:pt x="147670" y="208642"/>
                </a:lnTo>
                <a:lnTo>
                  <a:pt x="148515" y="202048"/>
                </a:lnTo>
                <a:lnTo>
                  <a:pt x="148690" y="195575"/>
                </a:lnTo>
                <a:lnTo>
                  <a:pt x="144301" y="190518"/>
                </a:lnTo>
                <a:lnTo>
                  <a:pt x="132029" y="189650"/>
                </a:lnTo>
                <a:close/>
              </a:path>
              <a:path w="149225" h="414655">
                <a:moveTo>
                  <a:pt x="147670" y="208642"/>
                </a:moveTo>
                <a:lnTo>
                  <a:pt x="142525" y="212958"/>
                </a:lnTo>
                <a:lnTo>
                  <a:pt x="147117" y="212958"/>
                </a:lnTo>
                <a:lnTo>
                  <a:pt x="147670" y="208642"/>
                </a:lnTo>
                <a:close/>
              </a:path>
              <a:path w="149225" h="414655">
                <a:moveTo>
                  <a:pt x="148515" y="202048"/>
                </a:moveTo>
                <a:lnTo>
                  <a:pt x="147670" y="208642"/>
                </a:lnTo>
                <a:lnTo>
                  <a:pt x="147960" y="208399"/>
                </a:lnTo>
                <a:lnTo>
                  <a:pt x="148515" y="202048"/>
                </a:lnTo>
                <a:close/>
              </a:path>
              <a:path w="149225" h="414655">
                <a:moveTo>
                  <a:pt x="148690" y="195575"/>
                </a:moveTo>
                <a:lnTo>
                  <a:pt x="148515" y="202048"/>
                </a:lnTo>
                <a:lnTo>
                  <a:pt x="148951" y="195876"/>
                </a:lnTo>
                <a:lnTo>
                  <a:pt x="148690" y="195575"/>
                </a:lnTo>
                <a:close/>
              </a:path>
              <a:path w="149225" h="414655">
                <a:moveTo>
                  <a:pt x="122293" y="145819"/>
                </a:moveTo>
                <a:lnTo>
                  <a:pt x="124679" y="159302"/>
                </a:lnTo>
                <a:lnTo>
                  <a:pt x="126215" y="172918"/>
                </a:lnTo>
                <a:lnTo>
                  <a:pt x="126761" y="186599"/>
                </a:lnTo>
                <a:lnTo>
                  <a:pt x="126177" y="200280"/>
                </a:lnTo>
                <a:lnTo>
                  <a:pt x="126710" y="194189"/>
                </a:lnTo>
                <a:lnTo>
                  <a:pt x="132029" y="189650"/>
                </a:lnTo>
                <a:lnTo>
                  <a:pt x="148851" y="189650"/>
                </a:lnTo>
                <a:lnTo>
                  <a:pt x="148920" y="186599"/>
                </a:lnTo>
                <a:lnTo>
                  <a:pt x="148109" y="171508"/>
                </a:lnTo>
                <a:lnTo>
                  <a:pt x="146195" y="156336"/>
                </a:lnTo>
                <a:lnTo>
                  <a:pt x="146012" y="155379"/>
                </a:lnTo>
                <a:lnTo>
                  <a:pt x="129183" y="155379"/>
                </a:lnTo>
                <a:lnTo>
                  <a:pt x="123494" y="151637"/>
                </a:lnTo>
                <a:lnTo>
                  <a:pt x="122293" y="145819"/>
                </a:lnTo>
                <a:close/>
              </a:path>
              <a:path w="149225" h="414655">
                <a:moveTo>
                  <a:pt x="148851" y="189650"/>
                </a:moveTo>
                <a:lnTo>
                  <a:pt x="132029" y="189650"/>
                </a:lnTo>
                <a:lnTo>
                  <a:pt x="144301" y="190518"/>
                </a:lnTo>
                <a:lnTo>
                  <a:pt x="148690" y="195575"/>
                </a:lnTo>
                <a:lnTo>
                  <a:pt x="148851" y="189650"/>
                </a:lnTo>
                <a:close/>
              </a:path>
              <a:path w="149225" h="414655">
                <a:moveTo>
                  <a:pt x="136304" y="131861"/>
                </a:moveTo>
                <a:lnTo>
                  <a:pt x="124762" y="134414"/>
                </a:lnTo>
                <a:lnTo>
                  <a:pt x="121105" y="140060"/>
                </a:lnTo>
                <a:lnTo>
                  <a:pt x="123494" y="151637"/>
                </a:lnTo>
                <a:lnTo>
                  <a:pt x="129183" y="155379"/>
                </a:lnTo>
                <a:lnTo>
                  <a:pt x="140817" y="152978"/>
                </a:lnTo>
                <a:lnTo>
                  <a:pt x="144487" y="147399"/>
                </a:lnTo>
                <a:lnTo>
                  <a:pt x="143327" y="141323"/>
                </a:lnTo>
                <a:lnTo>
                  <a:pt x="141762" y="135344"/>
                </a:lnTo>
                <a:lnTo>
                  <a:pt x="136304" y="131861"/>
                </a:lnTo>
                <a:close/>
              </a:path>
              <a:path w="149225" h="414655">
                <a:moveTo>
                  <a:pt x="144487" y="147399"/>
                </a:moveTo>
                <a:lnTo>
                  <a:pt x="140817" y="152978"/>
                </a:lnTo>
                <a:lnTo>
                  <a:pt x="129183" y="155379"/>
                </a:lnTo>
                <a:lnTo>
                  <a:pt x="146012" y="155379"/>
                </a:lnTo>
                <a:lnTo>
                  <a:pt x="144487" y="147399"/>
                </a:lnTo>
                <a:close/>
              </a:path>
              <a:path w="149225" h="414655">
                <a:moveTo>
                  <a:pt x="143327" y="141323"/>
                </a:moveTo>
                <a:lnTo>
                  <a:pt x="144487" y="147399"/>
                </a:lnTo>
                <a:lnTo>
                  <a:pt x="143327" y="141323"/>
                </a:lnTo>
                <a:close/>
              </a:path>
              <a:path w="149225" h="414655">
                <a:moveTo>
                  <a:pt x="100892" y="87032"/>
                </a:moveTo>
                <a:lnTo>
                  <a:pt x="107735" y="101151"/>
                </a:lnTo>
                <a:lnTo>
                  <a:pt x="113645" y="115684"/>
                </a:lnTo>
                <a:lnTo>
                  <a:pt x="118528" y="130587"/>
                </a:lnTo>
                <a:lnTo>
                  <a:pt x="122293" y="145819"/>
                </a:lnTo>
                <a:lnTo>
                  <a:pt x="121105" y="140060"/>
                </a:lnTo>
                <a:lnTo>
                  <a:pt x="124762" y="134414"/>
                </a:lnTo>
                <a:lnTo>
                  <a:pt x="136304" y="131861"/>
                </a:lnTo>
                <a:lnTo>
                  <a:pt x="140850" y="131861"/>
                </a:lnTo>
                <a:lnTo>
                  <a:pt x="138982" y="124725"/>
                </a:lnTo>
                <a:lnTo>
                  <a:pt x="133429" y="108500"/>
                </a:lnTo>
                <a:lnTo>
                  <a:pt x="127322" y="94019"/>
                </a:lnTo>
                <a:lnTo>
                  <a:pt x="109757" y="94019"/>
                </a:lnTo>
                <a:lnTo>
                  <a:pt x="103531" y="92072"/>
                </a:lnTo>
                <a:lnTo>
                  <a:pt x="100892" y="87032"/>
                </a:lnTo>
                <a:close/>
              </a:path>
              <a:path w="149225" h="414655">
                <a:moveTo>
                  <a:pt x="141762" y="135344"/>
                </a:moveTo>
                <a:lnTo>
                  <a:pt x="143327" y="141323"/>
                </a:lnTo>
                <a:lnTo>
                  <a:pt x="142044" y="135524"/>
                </a:lnTo>
                <a:lnTo>
                  <a:pt x="141762" y="135344"/>
                </a:lnTo>
                <a:close/>
              </a:path>
              <a:path w="149225" h="414655">
                <a:moveTo>
                  <a:pt x="140850" y="131861"/>
                </a:moveTo>
                <a:lnTo>
                  <a:pt x="136304" y="131861"/>
                </a:lnTo>
                <a:lnTo>
                  <a:pt x="141762" y="135344"/>
                </a:lnTo>
                <a:lnTo>
                  <a:pt x="140850" y="131861"/>
                </a:lnTo>
                <a:close/>
              </a:path>
              <a:path w="149225" h="414655">
                <a:moveTo>
                  <a:pt x="110122" y="70485"/>
                </a:moveTo>
                <a:lnTo>
                  <a:pt x="100161" y="75872"/>
                </a:lnTo>
                <a:lnTo>
                  <a:pt x="98277" y="82039"/>
                </a:lnTo>
                <a:lnTo>
                  <a:pt x="103531" y="92072"/>
                </a:lnTo>
                <a:lnTo>
                  <a:pt x="109757" y="94019"/>
                </a:lnTo>
                <a:lnTo>
                  <a:pt x="119837" y="88740"/>
                </a:lnTo>
                <a:lnTo>
                  <a:pt x="121738" y="82660"/>
                </a:lnTo>
                <a:lnTo>
                  <a:pt x="119080" y="77353"/>
                </a:lnTo>
                <a:lnTo>
                  <a:pt x="116235" y="72308"/>
                </a:lnTo>
                <a:lnTo>
                  <a:pt x="110122" y="70485"/>
                </a:lnTo>
                <a:close/>
              </a:path>
              <a:path w="149225" h="414655">
                <a:moveTo>
                  <a:pt x="121738" y="82660"/>
                </a:moveTo>
                <a:lnTo>
                  <a:pt x="119837" y="88740"/>
                </a:lnTo>
                <a:lnTo>
                  <a:pt x="109757" y="94019"/>
                </a:lnTo>
                <a:lnTo>
                  <a:pt x="127322" y="94019"/>
                </a:lnTo>
                <a:lnTo>
                  <a:pt x="126763" y="92693"/>
                </a:lnTo>
                <a:lnTo>
                  <a:pt x="121738" y="82660"/>
                </a:lnTo>
                <a:close/>
              </a:path>
              <a:path w="149225" h="414655">
                <a:moveTo>
                  <a:pt x="69857" y="39005"/>
                </a:moveTo>
                <a:lnTo>
                  <a:pt x="78651" y="50298"/>
                </a:lnTo>
                <a:lnTo>
                  <a:pt x="86673" y="62169"/>
                </a:lnTo>
                <a:lnTo>
                  <a:pt x="94046" y="74465"/>
                </a:lnTo>
                <a:lnTo>
                  <a:pt x="100892" y="87032"/>
                </a:lnTo>
                <a:lnTo>
                  <a:pt x="98277" y="82039"/>
                </a:lnTo>
                <a:lnTo>
                  <a:pt x="100161" y="75872"/>
                </a:lnTo>
                <a:lnTo>
                  <a:pt x="110122" y="70485"/>
                </a:lnTo>
                <a:lnTo>
                  <a:pt x="115206" y="70485"/>
                </a:lnTo>
                <a:lnTo>
                  <a:pt x="111504" y="63920"/>
                </a:lnTo>
                <a:lnTo>
                  <a:pt x="103337" y="50809"/>
                </a:lnTo>
                <a:lnTo>
                  <a:pt x="98321" y="43680"/>
                </a:lnTo>
                <a:lnTo>
                  <a:pt x="79537" y="43680"/>
                </a:lnTo>
                <a:lnTo>
                  <a:pt x="73347" y="43151"/>
                </a:lnTo>
                <a:lnTo>
                  <a:pt x="69857" y="39005"/>
                </a:lnTo>
                <a:close/>
              </a:path>
              <a:path w="149225" h="414655">
                <a:moveTo>
                  <a:pt x="119080" y="77353"/>
                </a:moveTo>
                <a:lnTo>
                  <a:pt x="121738" y="82660"/>
                </a:lnTo>
                <a:lnTo>
                  <a:pt x="121784" y="82514"/>
                </a:lnTo>
                <a:lnTo>
                  <a:pt x="119080" y="77353"/>
                </a:lnTo>
                <a:close/>
              </a:path>
              <a:path w="149225" h="414655">
                <a:moveTo>
                  <a:pt x="116235" y="72308"/>
                </a:moveTo>
                <a:lnTo>
                  <a:pt x="119080" y="77353"/>
                </a:lnTo>
                <a:lnTo>
                  <a:pt x="116373" y="72349"/>
                </a:lnTo>
                <a:lnTo>
                  <a:pt x="116235" y="72308"/>
                </a:lnTo>
                <a:close/>
              </a:path>
              <a:path w="149225" h="414655">
                <a:moveTo>
                  <a:pt x="115206" y="70485"/>
                </a:moveTo>
                <a:lnTo>
                  <a:pt x="110122" y="70485"/>
                </a:lnTo>
                <a:lnTo>
                  <a:pt x="116235" y="72308"/>
                </a:lnTo>
                <a:lnTo>
                  <a:pt x="115206" y="70485"/>
                </a:lnTo>
                <a:close/>
              </a:path>
              <a:path w="149225" h="414655">
                <a:moveTo>
                  <a:pt x="74957" y="21740"/>
                </a:moveTo>
                <a:lnTo>
                  <a:pt x="66876" y="28839"/>
                </a:lnTo>
                <a:lnTo>
                  <a:pt x="66418" y="34922"/>
                </a:lnTo>
                <a:lnTo>
                  <a:pt x="73347" y="43151"/>
                </a:lnTo>
                <a:lnTo>
                  <a:pt x="79537" y="43680"/>
                </a:lnTo>
                <a:lnTo>
                  <a:pt x="87825" y="36700"/>
                </a:lnTo>
                <a:lnTo>
                  <a:pt x="88343" y="30658"/>
                </a:lnTo>
                <a:lnTo>
                  <a:pt x="84733" y="26211"/>
                </a:lnTo>
                <a:lnTo>
                  <a:pt x="81156" y="22141"/>
                </a:lnTo>
                <a:lnTo>
                  <a:pt x="74957" y="21740"/>
                </a:lnTo>
                <a:close/>
              </a:path>
              <a:path w="149225" h="414655">
                <a:moveTo>
                  <a:pt x="88343" y="30658"/>
                </a:moveTo>
                <a:lnTo>
                  <a:pt x="87825" y="36700"/>
                </a:lnTo>
                <a:lnTo>
                  <a:pt x="79537" y="43680"/>
                </a:lnTo>
                <a:lnTo>
                  <a:pt x="98321" y="43680"/>
                </a:lnTo>
                <a:lnTo>
                  <a:pt x="94455" y="38185"/>
                </a:lnTo>
                <a:lnTo>
                  <a:pt x="88343" y="30658"/>
                </a:lnTo>
                <a:close/>
              </a:path>
              <a:path w="149225" h="414655">
                <a:moveTo>
                  <a:pt x="48167" y="19301"/>
                </a:moveTo>
                <a:lnTo>
                  <a:pt x="51103" y="20301"/>
                </a:lnTo>
                <a:lnTo>
                  <a:pt x="53856" y="22655"/>
                </a:lnTo>
                <a:lnTo>
                  <a:pt x="61235" y="29076"/>
                </a:lnTo>
                <a:lnTo>
                  <a:pt x="65642" y="34000"/>
                </a:lnTo>
                <a:lnTo>
                  <a:pt x="66418" y="34922"/>
                </a:lnTo>
                <a:lnTo>
                  <a:pt x="66876" y="28839"/>
                </a:lnTo>
                <a:lnTo>
                  <a:pt x="74957" y="21740"/>
                </a:lnTo>
                <a:lnTo>
                  <a:pt x="80804" y="21740"/>
                </a:lnTo>
                <a:lnTo>
                  <a:pt x="79973" y="20794"/>
                </a:lnTo>
                <a:lnTo>
                  <a:pt x="52871" y="20794"/>
                </a:lnTo>
                <a:lnTo>
                  <a:pt x="48167" y="19301"/>
                </a:lnTo>
                <a:close/>
              </a:path>
              <a:path w="149225" h="414655">
                <a:moveTo>
                  <a:pt x="84733" y="26211"/>
                </a:moveTo>
                <a:lnTo>
                  <a:pt x="88343" y="30658"/>
                </a:lnTo>
                <a:lnTo>
                  <a:pt x="88356" y="30512"/>
                </a:lnTo>
                <a:lnTo>
                  <a:pt x="84733" y="26211"/>
                </a:lnTo>
                <a:close/>
              </a:path>
              <a:path w="149225" h="414655">
                <a:moveTo>
                  <a:pt x="80804" y="21740"/>
                </a:moveTo>
                <a:lnTo>
                  <a:pt x="74957" y="21740"/>
                </a:lnTo>
                <a:lnTo>
                  <a:pt x="81156" y="22141"/>
                </a:lnTo>
                <a:lnTo>
                  <a:pt x="84733" y="26211"/>
                </a:lnTo>
                <a:lnTo>
                  <a:pt x="80804" y="21740"/>
                </a:lnTo>
                <a:close/>
              </a:path>
              <a:path w="149225" h="414655">
                <a:moveTo>
                  <a:pt x="55750" y="19300"/>
                </a:moveTo>
                <a:lnTo>
                  <a:pt x="48163" y="19300"/>
                </a:lnTo>
                <a:lnTo>
                  <a:pt x="52871" y="20794"/>
                </a:lnTo>
                <a:lnTo>
                  <a:pt x="55750" y="19300"/>
                </a:lnTo>
                <a:close/>
              </a:path>
              <a:path w="149225" h="414655">
                <a:moveTo>
                  <a:pt x="47905" y="999"/>
                </a:moveTo>
                <a:lnTo>
                  <a:pt x="53132" y="2123"/>
                </a:lnTo>
                <a:lnTo>
                  <a:pt x="58275" y="3745"/>
                </a:lnTo>
                <a:lnTo>
                  <a:pt x="60882" y="8770"/>
                </a:lnTo>
                <a:lnTo>
                  <a:pt x="57896" y="18186"/>
                </a:lnTo>
                <a:lnTo>
                  <a:pt x="52871" y="20794"/>
                </a:lnTo>
                <a:lnTo>
                  <a:pt x="79973" y="20794"/>
                </a:lnTo>
                <a:lnTo>
                  <a:pt x="79697" y="20480"/>
                </a:lnTo>
                <a:lnTo>
                  <a:pt x="74359" y="14915"/>
                </a:lnTo>
                <a:lnTo>
                  <a:pt x="63741" y="6576"/>
                </a:lnTo>
                <a:lnTo>
                  <a:pt x="58535" y="3273"/>
                </a:lnTo>
                <a:lnTo>
                  <a:pt x="47905" y="999"/>
                </a:lnTo>
                <a:close/>
              </a:path>
              <a:path w="149225" h="414655">
                <a:moveTo>
                  <a:pt x="38411" y="0"/>
                </a:moveTo>
                <a:lnTo>
                  <a:pt x="31113" y="557"/>
                </a:lnTo>
                <a:lnTo>
                  <a:pt x="24199" y="2810"/>
                </a:lnTo>
                <a:lnTo>
                  <a:pt x="20071" y="4846"/>
                </a:lnTo>
                <a:lnTo>
                  <a:pt x="18371" y="9844"/>
                </a:lnTo>
                <a:lnTo>
                  <a:pt x="22442" y="18104"/>
                </a:lnTo>
                <a:lnTo>
                  <a:pt x="27439" y="19802"/>
                </a:lnTo>
                <a:lnTo>
                  <a:pt x="33215" y="16954"/>
                </a:lnTo>
                <a:lnTo>
                  <a:pt x="35242" y="16929"/>
                </a:lnTo>
                <a:lnTo>
                  <a:pt x="43208" y="16929"/>
                </a:lnTo>
                <a:lnTo>
                  <a:pt x="41172" y="13342"/>
                </a:lnTo>
                <a:lnTo>
                  <a:pt x="43153" y="4078"/>
                </a:lnTo>
                <a:lnTo>
                  <a:pt x="47805" y="1064"/>
                </a:lnTo>
                <a:lnTo>
                  <a:pt x="45782" y="663"/>
                </a:lnTo>
                <a:lnTo>
                  <a:pt x="38411" y="0"/>
                </a:lnTo>
                <a:close/>
              </a:path>
              <a:path w="149225" h="414655">
                <a:moveTo>
                  <a:pt x="48115" y="19286"/>
                </a:moveTo>
                <a:close/>
              </a:path>
              <a:path w="149225" h="414655">
                <a:moveTo>
                  <a:pt x="47805" y="1064"/>
                </a:moveTo>
                <a:lnTo>
                  <a:pt x="43153" y="4078"/>
                </a:lnTo>
                <a:lnTo>
                  <a:pt x="41172" y="13342"/>
                </a:lnTo>
                <a:lnTo>
                  <a:pt x="43695" y="17786"/>
                </a:lnTo>
                <a:lnTo>
                  <a:pt x="48163" y="19301"/>
                </a:lnTo>
                <a:lnTo>
                  <a:pt x="55750" y="19300"/>
                </a:lnTo>
                <a:lnTo>
                  <a:pt x="57896" y="18186"/>
                </a:lnTo>
                <a:lnTo>
                  <a:pt x="60882" y="8770"/>
                </a:lnTo>
                <a:lnTo>
                  <a:pt x="58275" y="3745"/>
                </a:lnTo>
                <a:lnTo>
                  <a:pt x="53132" y="2123"/>
                </a:lnTo>
                <a:lnTo>
                  <a:pt x="47805" y="1064"/>
                </a:lnTo>
                <a:close/>
              </a:path>
              <a:path w="149225" h="414655">
                <a:moveTo>
                  <a:pt x="43208" y="16929"/>
                </a:moveTo>
                <a:lnTo>
                  <a:pt x="35242" y="16929"/>
                </a:lnTo>
                <a:lnTo>
                  <a:pt x="40817" y="17194"/>
                </a:lnTo>
                <a:lnTo>
                  <a:pt x="44648" y="18186"/>
                </a:lnTo>
                <a:lnTo>
                  <a:pt x="48115" y="19286"/>
                </a:lnTo>
                <a:lnTo>
                  <a:pt x="43695" y="17786"/>
                </a:lnTo>
                <a:lnTo>
                  <a:pt x="43208" y="16929"/>
                </a:lnTo>
                <a:close/>
              </a:path>
            </a:pathLst>
          </a:custGeom>
          <a:solidFill>
            <a:srgbClr val="FF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971619" y="3231216"/>
            <a:ext cx="2648585" cy="146050"/>
          </a:xfrm>
          <a:custGeom>
            <a:avLst/>
            <a:gdLst/>
            <a:ahLst/>
            <a:cxnLst/>
            <a:rect l="l" t="t" r="r" b="b"/>
            <a:pathLst>
              <a:path w="2648585" h="146050">
                <a:moveTo>
                  <a:pt x="1460787" y="144779"/>
                </a:moveTo>
                <a:lnTo>
                  <a:pt x="1467866" y="146050"/>
                </a:lnTo>
                <a:lnTo>
                  <a:pt x="1468428" y="145448"/>
                </a:lnTo>
                <a:lnTo>
                  <a:pt x="1460787" y="144779"/>
                </a:lnTo>
                <a:close/>
              </a:path>
              <a:path w="2648585" h="146050">
                <a:moveTo>
                  <a:pt x="1469538" y="120266"/>
                </a:moveTo>
                <a:lnTo>
                  <a:pt x="1474302" y="125729"/>
                </a:lnTo>
                <a:lnTo>
                  <a:pt x="1473805" y="139700"/>
                </a:lnTo>
                <a:lnTo>
                  <a:pt x="1468428" y="145448"/>
                </a:lnTo>
                <a:lnTo>
                  <a:pt x="1475306" y="146050"/>
                </a:lnTo>
                <a:lnTo>
                  <a:pt x="1511799" y="146050"/>
                </a:lnTo>
                <a:lnTo>
                  <a:pt x="1506076" y="140970"/>
                </a:lnTo>
                <a:lnTo>
                  <a:pt x="1506120" y="127000"/>
                </a:lnTo>
                <a:lnTo>
                  <a:pt x="1511880" y="120650"/>
                </a:lnTo>
                <a:lnTo>
                  <a:pt x="1476001" y="120650"/>
                </a:lnTo>
                <a:lnTo>
                  <a:pt x="1469538" y="120266"/>
                </a:lnTo>
                <a:close/>
              </a:path>
              <a:path w="2648585" h="146050">
                <a:moveTo>
                  <a:pt x="1526045" y="120650"/>
                </a:moveTo>
                <a:lnTo>
                  <a:pt x="1511880" y="120650"/>
                </a:lnTo>
                <a:lnTo>
                  <a:pt x="1506120" y="127000"/>
                </a:lnTo>
                <a:lnTo>
                  <a:pt x="1506076" y="140970"/>
                </a:lnTo>
                <a:lnTo>
                  <a:pt x="1511799" y="146050"/>
                </a:lnTo>
                <a:lnTo>
                  <a:pt x="1525965" y="146050"/>
                </a:lnTo>
                <a:lnTo>
                  <a:pt x="1531725" y="140970"/>
                </a:lnTo>
                <a:lnTo>
                  <a:pt x="1531769" y="127000"/>
                </a:lnTo>
                <a:lnTo>
                  <a:pt x="1526045" y="120650"/>
                </a:lnTo>
                <a:close/>
              </a:path>
              <a:path w="2648585" h="146050">
                <a:moveTo>
                  <a:pt x="1560776" y="119379"/>
                </a:moveTo>
                <a:lnTo>
                  <a:pt x="1550330" y="120650"/>
                </a:lnTo>
                <a:lnTo>
                  <a:pt x="1526045" y="120650"/>
                </a:lnTo>
                <a:lnTo>
                  <a:pt x="1531769" y="127000"/>
                </a:lnTo>
                <a:lnTo>
                  <a:pt x="1531725" y="140970"/>
                </a:lnTo>
                <a:lnTo>
                  <a:pt x="1525965" y="146050"/>
                </a:lnTo>
                <a:lnTo>
                  <a:pt x="1555099" y="146050"/>
                </a:lnTo>
                <a:lnTo>
                  <a:pt x="1549053" y="140970"/>
                </a:lnTo>
                <a:lnTo>
                  <a:pt x="1548282" y="125729"/>
                </a:lnTo>
                <a:lnTo>
                  <a:pt x="1553704" y="120650"/>
                </a:lnTo>
                <a:lnTo>
                  <a:pt x="1560776" y="119379"/>
                </a:lnTo>
                <a:close/>
              </a:path>
              <a:path w="2648585" h="146050">
                <a:moveTo>
                  <a:pt x="1567849" y="119379"/>
                </a:moveTo>
                <a:lnTo>
                  <a:pt x="1560776" y="119379"/>
                </a:lnTo>
                <a:lnTo>
                  <a:pt x="1553704" y="120650"/>
                </a:lnTo>
                <a:lnTo>
                  <a:pt x="1548282" y="125729"/>
                </a:lnTo>
                <a:lnTo>
                  <a:pt x="1549053" y="140970"/>
                </a:lnTo>
                <a:lnTo>
                  <a:pt x="1555099" y="146050"/>
                </a:lnTo>
                <a:lnTo>
                  <a:pt x="1562172" y="146050"/>
                </a:lnTo>
                <a:lnTo>
                  <a:pt x="1569245" y="144779"/>
                </a:lnTo>
                <a:lnTo>
                  <a:pt x="1574665" y="139700"/>
                </a:lnTo>
                <a:lnTo>
                  <a:pt x="1573894" y="124460"/>
                </a:lnTo>
                <a:lnTo>
                  <a:pt x="1567849" y="119379"/>
                </a:lnTo>
                <a:close/>
              </a:path>
              <a:path w="2648585" h="146050">
                <a:moveTo>
                  <a:pt x="1612529" y="115979"/>
                </a:moveTo>
                <a:lnTo>
                  <a:pt x="1605144" y="116839"/>
                </a:lnTo>
                <a:lnTo>
                  <a:pt x="1575582" y="119379"/>
                </a:lnTo>
                <a:lnTo>
                  <a:pt x="1567849" y="119379"/>
                </a:lnTo>
                <a:lnTo>
                  <a:pt x="1573894" y="124460"/>
                </a:lnTo>
                <a:lnTo>
                  <a:pt x="1574665" y="139700"/>
                </a:lnTo>
                <a:lnTo>
                  <a:pt x="1569245" y="144779"/>
                </a:lnTo>
                <a:lnTo>
                  <a:pt x="1562172" y="146050"/>
                </a:lnTo>
                <a:lnTo>
                  <a:pt x="1607548" y="142239"/>
                </a:lnTo>
                <a:lnTo>
                  <a:pt x="1618615" y="140970"/>
                </a:lnTo>
                <a:lnTo>
                  <a:pt x="1615597" y="140970"/>
                </a:lnTo>
                <a:lnTo>
                  <a:pt x="1609275" y="135889"/>
                </a:lnTo>
                <a:lnTo>
                  <a:pt x="1607762" y="121920"/>
                </a:lnTo>
                <a:lnTo>
                  <a:pt x="1612529" y="115979"/>
                </a:lnTo>
                <a:close/>
              </a:path>
              <a:path w="2648585" h="146050">
                <a:moveTo>
                  <a:pt x="1454608" y="119379"/>
                </a:moveTo>
                <a:lnTo>
                  <a:pt x="1448668" y="124460"/>
                </a:lnTo>
                <a:lnTo>
                  <a:pt x="1448172" y="139700"/>
                </a:lnTo>
                <a:lnTo>
                  <a:pt x="1453708" y="144779"/>
                </a:lnTo>
                <a:lnTo>
                  <a:pt x="1460787" y="144779"/>
                </a:lnTo>
                <a:lnTo>
                  <a:pt x="1468428" y="145448"/>
                </a:lnTo>
                <a:lnTo>
                  <a:pt x="1473805" y="139700"/>
                </a:lnTo>
                <a:lnTo>
                  <a:pt x="1474302" y="125729"/>
                </a:lnTo>
                <a:lnTo>
                  <a:pt x="1469538" y="120266"/>
                </a:lnTo>
                <a:lnTo>
                  <a:pt x="1454608" y="119379"/>
                </a:lnTo>
                <a:close/>
              </a:path>
              <a:path w="2648585" h="146050">
                <a:moveTo>
                  <a:pt x="1419609" y="118110"/>
                </a:moveTo>
                <a:lnTo>
                  <a:pt x="1384604" y="118110"/>
                </a:lnTo>
                <a:lnTo>
                  <a:pt x="1390247" y="123189"/>
                </a:lnTo>
                <a:lnTo>
                  <a:pt x="1390007" y="137160"/>
                </a:lnTo>
                <a:lnTo>
                  <a:pt x="1384169" y="143510"/>
                </a:lnTo>
                <a:lnTo>
                  <a:pt x="1418942" y="143510"/>
                </a:lnTo>
                <a:lnTo>
                  <a:pt x="1439866" y="144779"/>
                </a:lnTo>
                <a:lnTo>
                  <a:pt x="1453708" y="144779"/>
                </a:lnTo>
                <a:lnTo>
                  <a:pt x="1448172" y="139700"/>
                </a:lnTo>
                <a:lnTo>
                  <a:pt x="1448668" y="124460"/>
                </a:lnTo>
                <a:lnTo>
                  <a:pt x="1454608" y="119379"/>
                </a:lnTo>
                <a:lnTo>
                  <a:pt x="1440649" y="119379"/>
                </a:lnTo>
                <a:lnTo>
                  <a:pt x="1419609" y="118110"/>
                </a:lnTo>
                <a:close/>
              </a:path>
              <a:path w="2648585" h="146050">
                <a:moveTo>
                  <a:pt x="1369539" y="142986"/>
                </a:moveTo>
                <a:lnTo>
                  <a:pt x="1370004" y="143510"/>
                </a:lnTo>
                <a:lnTo>
                  <a:pt x="1377087" y="143510"/>
                </a:lnTo>
                <a:lnTo>
                  <a:pt x="1369539" y="142986"/>
                </a:lnTo>
                <a:close/>
              </a:path>
              <a:path w="2648585" h="146050">
                <a:moveTo>
                  <a:pt x="1369780" y="117557"/>
                </a:moveTo>
                <a:lnTo>
                  <a:pt x="1364602" y="123189"/>
                </a:lnTo>
                <a:lnTo>
                  <a:pt x="1364360" y="137160"/>
                </a:lnTo>
                <a:lnTo>
                  <a:pt x="1369539" y="142986"/>
                </a:lnTo>
                <a:lnTo>
                  <a:pt x="1377087" y="143510"/>
                </a:lnTo>
                <a:lnTo>
                  <a:pt x="1384169" y="143510"/>
                </a:lnTo>
                <a:lnTo>
                  <a:pt x="1390007" y="137160"/>
                </a:lnTo>
                <a:lnTo>
                  <a:pt x="1390247" y="123189"/>
                </a:lnTo>
                <a:lnTo>
                  <a:pt x="1384604" y="118110"/>
                </a:lnTo>
                <a:lnTo>
                  <a:pt x="1377522" y="118110"/>
                </a:lnTo>
                <a:lnTo>
                  <a:pt x="1369780" y="117557"/>
                </a:lnTo>
                <a:close/>
              </a:path>
              <a:path w="2648585" h="146050">
                <a:moveTo>
                  <a:pt x="1306380" y="114300"/>
                </a:moveTo>
                <a:lnTo>
                  <a:pt x="1313444" y="115584"/>
                </a:lnTo>
                <a:lnTo>
                  <a:pt x="1318586" y="120650"/>
                </a:lnTo>
                <a:lnTo>
                  <a:pt x="1317209" y="135889"/>
                </a:lnTo>
                <a:lnTo>
                  <a:pt x="1311823" y="140251"/>
                </a:lnTo>
                <a:lnTo>
                  <a:pt x="1340450" y="142239"/>
                </a:lnTo>
                <a:lnTo>
                  <a:pt x="1358773" y="142239"/>
                </a:lnTo>
                <a:lnTo>
                  <a:pt x="1369539" y="142986"/>
                </a:lnTo>
                <a:lnTo>
                  <a:pt x="1364360" y="137160"/>
                </a:lnTo>
                <a:lnTo>
                  <a:pt x="1364602" y="123189"/>
                </a:lnTo>
                <a:lnTo>
                  <a:pt x="1369780" y="117557"/>
                </a:lnTo>
                <a:lnTo>
                  <a:pt x="1359724" y="116839"/>
                </a:lnTo>
                <a:lnTo>
                  <a:pt x="1341915" y="116839"/>
                </a:lnTo>
                <a:lnTo>
                  <a:pt x="1306380" y="114300"/>
                </a:lnTo>
                <a:close/>
              </a:path>
              <a:path w="2648585" h="146050">
                <a:moveTo>
                  <a:pt x="1303886" y="139700"/>
                </a:moveTo>
                <a:lnTo>
                  <a:pt x="1310935" y="140970"/>
                </a:lnTo>
                <a:lnTo>
                  <a:pt x="1311823" y="140251"/>
                </a:lnTo>
                <a:lnTo>
                  <a:pt x="1303886" y="139700"/>
                </a:lnTo>
                <a:close/>
              </a:path>
              <a:path w="2648585" h="146050">
                <a:moveTo>
                  <a:pt x="1626943" y="114300"/>
                </a:moveTo>
                <a:lnTo>
                  <a:pt x="1612529" y="115979"/>
                </a:lnTo>
                <a:lnTo>
                  <a:pt x="1607762" y="121920"/>
                </a:lnTo>
                <a:lnTo>
                  <a:pt x="1609275" y="135889"/>
                </a:lnTo>
                <a:lnTo>
                  <a:pt x="1615597" y="140970"/>
                </a:lnTo>
                <a:lnTo>
                  <a:pt x="1622639" y="139700"/>
                </a:lnTo>
                <a:lnTo>
                  <a:pt x="1630262" y="138976"/>
                </a:lnTo>
                <a:lnTo>
                  <a:pt x="1634778" y="133350"/>
                </a:lnTo>
                <a:lnTo>
                  <a:pt x="1633265" y="119379"/>
                </a:lnTo>
                <a:lnTo>
                  <a:pt x="1626943" y="114300"/>
                </a:lnTo>
                <a:close/>
              </a:path>
              <a:path w="2648585" h="146050">
                <a:moveTo>
                  <a:pt x="1630262" y="138976"/>
                </a:moveTo>
                <a:lnTo>
                  <a:pt x="1622639" y="139700"/>
                </a:lnTo>
                <a:lnTo>
                  <a:pt x="1615597" y="140970"/>
                </a:lnTo>
                <a:lnTo>
                  <a:pt x="1618615" y="140970"/>
                </a:lnTo>
                <a:lnTo>
                  <a:pt x="1629681" y="139700"/>
                </a:lnTo>
                <a:lnTo>
                  <a:pt x="1630262" y="138976"/>
                </a:lnTo>
                <a:close/>
              </a:path>
              <a:path w="2648585" h="146050">
                <a:moveTo>
                  <a:pt x="1298800" y="113566"/>
                </a:moveTo>
                <a:lnTo>
                  <a:pt x="1293058" y="119379"/>
                </a:lnTo>
                <a:lnTo>
                  <a:pt x="1291680" y="133350"/>
                </a:lnTo>
                <a:lnTo>
                  <a:pt x="1296255" y="138982"/>
                </a:lnTo>
                <a:lnTo>
                  <a:pt x="1303886" y="139700"/>
                </a:lnTo>
                <a:lnTo>
                  <a:pt x="1311823" y="140251"/>
                </a:lnTo>
                <a:lnTo>
                  <a:pt x="1317209" y="135889"/>
                </a:lnTo>
                <a:lnTo>
                  <a:pt x="1318586" y="120650"/>
                </a:lnTo>
                <a:lnTo>
                  <a:pt x="1313430" y="115570"/>
                </a:lnTo>
                <a:lnTo>
                  <a:pt x="1306380" y="114300"/>
                </a:lnTo>
                <a:lnTo>
                  <a:pt x="1298800" y="113566"/>
                </a:lnTo>
                <a:close/>
              </a:path>
              <a:path w="2648585" h="146050">
                <a:moveTo>
                  <a:pt x="694696" y="138429"/>
                </a:moveTo>
                <a:lnTo>
                  <a:pt x="701771" y="139700"/>
                </a:lnTo>
                <a:lnTo>
                  <a:pt x="701913" y="139549"/>
                </a:lnTo>
                <a:lnTo>
                  <a:pt x="694696" y="138429"/>
                </a:lnTo>
                <a:close/>
              </a:path>
              <a:path w="2648585" h="146050">
                <a:moveTo>
                  <a:pt x="703838" y="113029"/>
                </a:moveTo>
                <a:lnTo>
                  <a:pt x="695895" y="113029"/>
                </a:lnTo>
                <a:lnTo>
                  <a:pt x="702970" y="114300"/>
                </a:lnTo>
                <a:lnTo>
                  <a:pt x="708437" y="119379"/>
                </a:lnTo>
                <a:lnTo>
                  <a:pt x="707776" y="133350"/>
                </a:lnTo>
                <a:lnTo>
                  <a:pt x="701913" y="139549"/>
                </a:lnTo>
                <a:lnTo>
                  <a:pt x="702882" y="139700"/>
                </a:lnTo>
                <a:lnTo>
                  <a:pt x="784259" y="139700"/>
                </a:lnTo>
                <a:lnTo>
                  <a:pt x="778523" y="134620"/>
                </a:lnTo>
                <a:lnTo>
                  <a:pt x="778539" y="119379"/>
                </a:lnTo>
                <a:lnTo>
                  <a:pt x="784287" y="114300"/>
                </a:lnTo>
                <a:lnTo>
                  <a:pt x="711789" y="114300"/>
                </a:lnTo>
                <a:lnTo>
                  <a:pt x="703838" y="113029"/>
                </a:lnTo>
                <a:close/>
              </a:path>
              <a:path w="2648585" h="146050">
                <a:moveTo>
                  <a:pt x="798454" y="114300"/>
                </a:moveTo>
                <a:lnTo>
                  <a:pt x="784287" y="114300"/>
                </a:lnTo>
                <a:lnTo>
                  <a:pt x="778539" y="119379"/>
                </a:lnTo>
                <a:lnTo>
                  <a:pt x="778523" y="134620"/>
                </a:lnTo>
                <a:lnTo>
                  <a:pt x="784259" y="139700"/>
                </a:lnTo>
                <a:lnTo>
                  <a:pt x="798426" y="139700"/>
                </a:lnTo>
                <a:lnTo>
                  <a:pt x="804174" y="134620"/>
                </a:lnTo>
                <a:lnTo>
                  <a:pt x="804189" y="119379"/>
                </a:lnTo>
                <a:lnTo>
                  <a:pt x="798454" y="114300"/>
                </a:lnTo>
                <a:close/>
              </a:path>
              <a:path w="2648585" h="146050">
                <a:moveTo>
                  <a:pt x="904609" y="111760"/>
                </a:moveTo>
                <a:lnTo>
                  <a:pt x="900865" y="111760"/>
                </a:lnTo>
                <a:lnTo>
                  <a:pt x="890281" y="113029"/>
                </a:lnTo>
                <a:lnTo>
                  <a:pt x="869081" y="113029"/>
                </a:lnTo>
                <a:lnTo>
                  <a:pt x="858479" y="114300"/>
                </a:lnTo>
                <a:lnTo>
                  <a:pt x="798454" y="114300"/>
                </a:lnTo>
                <a:lnTo>
                  <a:pt x="804189" y="119379"/>
                </a:lnTo>
                <a:lnTo>
                  <a:pt x="804174" y="134620"/>
                </a:lnTo>
                <a:lnTo>
                  <a:pt x="798426" y="139700"/>
                </a:lnTo>
                <a:lnTo>
                  <a:pt x="869936" y="139700"/>
                </a:lnTo>
                <a:lnTo>
                  <a:pt x="880885" y="138429"/>
                </a:lnTo>
                <a:lnTo>
                  <a:pt x="891827" y="138429"/>
                </a:lnTo>
                <a:lnTo>
                  <a:pt x="895786" y="137969"/>
                </a:lnTo>
                <a:lnTo>
                  <a:pt x="890518" y="133350"/>
                </a:lnTo>
                <a:lnTo>
                  <a:pt x="887835" y="120650"/>
                </a:lnTo>
                <a:lnTo>
                  <a:pt x="892326" y="114300"/>
                </a:lnTo>
                <a:lnTo>
                  <a:pt x="904609" y="111760"/>
                </a:lnTo>
                <a:close/>
              </a:path>
              <a:path w="2648585" h="146050">
                <a:moveTo>
                  <a:pt x="1296255" y="138982"/>
                </a:moveTo>
                <a:lnTo>
                  <a:pt x="1296837" y="139700"/>
                </a:lnTo>
                <a:lnTo>
                  <a:pt x="1303886" y="139700"/>
                </a:lnTo>
                <a:lnTo>
                  <a:pt x="1296255" y="138982"/>
                </a:lnTo>
                <a:close/>
              </a:path>
              <a:path w="2648585" h="146050">
                <a:moveTo>
                  <a:pt x="695895" y="113029"/>
                </a:moveTo>
                <a:lnTo>
                  <a:pt x="688818" y="113029"/>
                </a:lnTo>
                <a:lnTo>
                  <a:pt x="682815" y="118110"/>
                </a:lnTo>
                <a:lnTo>
                  <a:pt x="682153" y="132079"/>
                </a:lnTo>
                <a:lnTo>
                  <a:pt x="687621" y="138429"/>
                </a:lnTo>
                <a:lnTo>
                  <a:pt x="694696" y="138429"/>
                </a:lnTo>
                <a:lnTo>
                  <a:pt x="701913" y="139549"/>
                </a:lnTo>
                <a:lnTo>
                  <a:pt x="707776" y="133350"/>
                </a:lnTo>
                <a:lnTo>
                  <a:pt x="708437" y="119379"/>
                </a:lnTo>
                <a:lnTo>
                  <a:pt x="702970" y="114300"/>
                </a:lnTo>
                <a:lnTo>
                  <a:pt x="695895" y="113029"/>
                </a:lnTo>
                <a:close/>
              </a:path>
              <a:path w="2648585" h="146050">
                <a:moveTo>
                  <a:pt x="1242287" y="131214"/>
                </a:moveTo>
                <a:lnTo>
                  <a:pt x="1242937" y="132079"/>
                </a:lnTo>
                <a:lnTo>
                  <a:pt x="1249932" y="133350"/>
                </a:lnTo>
                <a:lnTo>
                  <a:pt x="1263381" y="134620"/>
                </a:lnTo>
                <a:lnTo>
                  <a:pt x="1276857" y="137160"/>
                </a:lnTo>
                <a:lnTo>
                  <a:pt x="1296255" y="138982"/>
                </a:lnTo>
                <a:lnTo>
                  <a:pt x="1291680" y="133350"/>
                </a:lnTo>
                <a:lnTo>
                  <a:pt x="1256927" y="133350"/>
                </a:lnTo>
                <a:lnTo>
                  <a:pt x="1242287" y="131214"/>
                </a:lnTo>
                <a:close/>
              </a:path>
              <a:path w="2648585" h="146050">
                <a:moveTo>
                  <a:pt x="1663299" y="114300"/>
                </a:moveTo>
                <a:lnTo>
                  <a:pt x="1626943" y="114300"/>
                </a:lnTo>
                <a:lnTo>
                  <a:pt x="1633265" y="119379"/>
                </a:lnTo>
                <a:lnTo>
                  <a:pt x="1634778" y="133350"/>
                </a:lnTo>
                <a:lnTo>
                  <a:pt x="1630262" y="138976"/>
                </a:lnTo>
                <a:lnTo>
                  <a:pt x="1668450" y="135352"/>
                </a:lnTo>
                <a:lnTo>
                  <a:pt x="1662967" y="130810"/>
                </a:lnTo>
                <a:lnTo>
                  <a:pt x="1661968" y="115570"/>
                </a:lnTo>
                <a:lnTo>
                  <a:pt x="1663299" y="114300"/>
                </a:lnTo>
                <a:close/>
              </a:path>
              <a:path w="2648585" h="146050">
                <a:moveTo>
                  <a:pt x="620383" y="107950"/>
                </a:moveTo>
                <a:lnTo>
                  <a:pt x="634495" y="109220"/>
                </a:lnTo>
                <a:lnTo>
                  <a:pt x="639571" y="114155"/>
                </a:lnTo>
                <a:lnTo>
                  <a:pt x="639617" y="115570"/>
                </a:lnTo>
                <a:lnTo>
                  <a:pt x="638493" y="129539"/>
                </a:lnTo>
                <a:lnTo>
                  <a:pt x="633122" y="133928"/>
                </a:lnTo>
                <a:lnTo>
                  <a:pt x="642568" y="134620"/>
                </a:lnTo>
                <a:lnTo>
                  <a:pt x="659932" y="137160"/>
                </a:lnTo>
                <a:lnTo>
                  <a:pt x="677308" y="138429"/>
                </a:lnTo>
                <a:lnTo>
                  <a:pt x="687621" y="138429"/>
                </a:lnTo>
                <a:lnTo>
                  <a:pt x="682153" y="132079"/>
                </a:lnTo>
                <a:lnTo>
                  <a:pt x="682815" y="118110"/>
                </a:lnTo>
                <a:lnTo>
                  <a:pt x="688818" y="113029"/>
                </a:lnTo>
                <a:lnTo>
                  <a:pt x="695895" y="113029"/>
                </a:lnTo>
                <a:lnTo>
                  <a:pt x="644533" y="109220"/>
                </a:lnTo>
                <a:lnTo>
                  <a:pt x="620383" y="107950"/>
                </a:lnTo>
                <a:close/>
              </a:path>
              <a:path w="2648585" h="146050">
                <a:moveTo>
                  <a:pt x="902755" y="137160"/>
                </a:moveTo>
                <a:lnTo>
                  <a:pt x="895786" y="137969"/>
                </a:lnTo>
                <a:lnTo>
                  <a:pt x="896311" y="138429"/>
                </a:lnTo>
                <a:lnTo>
                  <a:pt x="902755" y="137160"/>
                </a:lnTo>
                <a:close/>
              </a:path>
              <a:path w="2648585" h="146050">
                <a:moveTo>
                  <a:pt x="907929" y="111760"/>
                </a:moveTo>
                <a:lnTo>
                  <a:pt x="904609" y="111760"/>
                </a:lnTo>
                <a:lnTo>
                  <a:pt x="892326" y="114300"/>
                </a:lnTo>
                <a:lnTo>
                  <a:pt x="887835" y="120650"/>
                </a:lnTo>
                <a:lnTo>
                  <a:pt x="890518" y="133350"/>
                </a:lnTo>
                <a:lnTo>
                  <a:pt x="895786" y="137969"/>
                </a:lnTo>
                <a:lnTo>
                  <a:pt x="902755" y="137160"/>
                </a:lnTo>
                <a:lnTo>
                  <a:pt x="910283" y="136603"/>
                </a:lnTo>
                <a:lnTo>
                  <a:pt x="915122" y="130810"/>
                </a:lnTo>
                <a:lnTo>
                  <a:pt x="914078" y="116839"/>
                </a:lnTo>
                <a:lnTo>
                  <a:pt x="907929" y="111760"/>
                </a:lnTo>
                <a:close/>
              </a:path>
              <a:path w="2648585" h="146050">
                <a:moveTo>
                  <a:pt x="910283" y="136603"/>
                </a:moveTo>
                <a:lnTo>
                  <a:pt x="902755" y="137160"/>
                </a:lnTo>
                <a:lnTo>
                  <a:pt x="909819" y="137160"/>
                </a:lnTo>
                <a:lnTo>
                  <a:pt x="910283" y="136603"/>
                </a:lnTo>
                <a:close/>
              </a:path>
              <a:path w="2648585" h="146050">
                <a:moveTo>
                  <a:pt x="960448" y="106511"/>
                </a:moveTo>
                <a:lnTo>
                  <a:pt x="959395" y="106679"/>
                </a:lnTo>
                <a:lnTo>
                  <a:pt x="950590" y="106679"/>
                </a:lnTo>
                <a:lnTo>
                  <a:pt x="941779" y="107950"/>
                </a:lnTo>
                <a:lnTo>
                  <a:pt x="927271" y="109220"/>
                </a:lnTo>
                <a:lnTo>
                  <a:pt x="921576" y="110489"/>
                </a:lnTo>
                <a:lnTo>
                  <a:pt x="910449" y="111760"/>
                </a:lnTo>
                <a:lnTo>
                  <a:pt x="907929" y="111760"/>
                </a:lnTo>
                <a:lnTo>
                  <a:pt x="914078" y="116839"/>
                </a:lnTo>
                <a:lnTo>
                  <a:pt x="915122" y="130810"/>
                </a:lnTo>
                <a:lnTo>
                  <a:pt x="910283" y="136603"/>
                </a:lnTo>
                <a:lnTo>
                  <a:pt x="937130" y="134620"/>
                </a:lnTo>
                <a:lnTo>
                  <a:pt x="954284" y="132079"/>
                </a:lnTo>
                <a:lnTo>
                  <a:pt x="963523" y="131395"/>
                </a:lnTo>
                <a:lnTo>
                  <a:pt x="957971" y="127000"/>
                </a:lnTo>
                <a:lnTo>
                  <a:pt x="956191" y="113029"/>
                </a:lnTo>
                <a:lnTo>
                  <a:pt x="960448" y="106511"/>
                </a:lnTo>
                <a:close/>
              </a:path>
              <a:path w="2648585" h="146050">
                <a:moveTo>
                  <a:pt x="1676166" y="134620"/>
                </a:moveTo>
                <a:lnTo>
                  <a:pt x="1668450" y="135352"/>
                </a:lnTo>
                <a:lnTo>
                  <a:pt x="1669100" y="135889"/>
                </a:lnTo>
                <a:lnTo>
                  <a:pt x="1676166" y="134620"/>
                </a:lnTo>
                <a:close/>
              </a:path>
              <a:path w="2648585" h="146050">
                <a:moveTo>
                  <a:pt x="1681421" y="109220"/>
                </a:moveTo>
                <a:lnTo>
                  <a:pt x="1674356" y="109220"/>
                </a:lnTo>
                <a:lnTo>
                  <a:pt x="1667291" y="110489"/>
                </a:lnTo>
                <a:lnTo>
                  <a:pt x="1661968" y="115570"/>
                </a:lnTo>
                <a:lnTo>
                  <a:pt x="1662967" y="130810"/>
                </a:lnTo>
                <a:lnTo>
                  <a:pt x="1668450" y="135352"/>
                </a:lnTo>
                <a:lnTo>
                  <a:pt x="1676165" y="134620"/>
                </a:lnTo>
                <a:lnTo>
                  <a:pt x="1683231" y="134620"/>
                </a:lnTo>
                <a:lnTo>
                  <a:pt x="1688553" y="128270"/>
                </a:lnTo>
                <a:lnTo>
                  <a:pt x="1687554" y="114300"/>
                </a:lnTo>
                <a:lnTo>
                  <a:pt x="1681421" y="109220"/>
                </a:lnTo>
                <a:close/>
              </a:path>
              <a:path w="2648585" h="146050">
                <a:moveTo>
                  <a:pt x="547839" y="100994"/>
                </a:moveTo>
                <a:lnTo>
                  <a:pt x="552335" y="106511"/>
                </a:lnTo>
                <a:lnTo>
                  <a:pt x="552351" y="107950"/>
                </a:lnTo>
                <a:lnTo>
                  <a:pt x="551139" y="120650"/>
                </a:lnTo>
                <a:lnTo>
                  <a:pt x="545280" y="126596"/>
                </a:lnTo>
                <a:lnTo>
                  <a:pt x="559671" y="128270"/>
                </a:lnTo>
                <a:lnTo>
                  <a:pt x="581517" y="129539"/>
                </a:lnTo>
                <a:lnTo>
                  <a:pt x="603367" y="132079"/>
                </a:lnTo>
                <a:lnTo>
                  <a:pt x="632275" y="134620"/>
                </a:lnTo>
                <a:lnTo>
                  <a:pt x="633122" y="133928"/>
                </a:lnTo>
                <a:lnTo>
                  <a:pt x="625219" y="133350"/>
                </a:lnTo>
                <a:lnTo>
                  <a:pt x="618163" y="133350"/>
                </a:lnTo>
                <a:lnTo>
                  <a:pt x="612940" y="127000"/>
                </a:lnTo>
                <a:lnTo>
                  <a:pt x="614165" y="113029"/>
                </a:lnTo>
                <a:lnTo>
                  <a:pt x="620352" y="107975"/>
                </a:lnTo>
                <a:lnTo>
                  <a:pt x="605635" y="106679"/>
                </a:lnTo>
                <a:lnTo>
                  <a:pt x="583834" y="104139"/>
                </a:lnTo>
                <a:lnTo>
                  <a:pt x="562037" y="102870"/>
                </a:lnTo>
                <a:lnTo>
                  <a:pt x="547839" y="100994"/>
                </a:lnTo>
                <a:close/>
              </a:path>
              <a:path w="2648585" h="146050">
                <a:moveTo>
                  <a:pt x="1720435" y="107950"/>
                </a:moveTo>
                <a:lnTo>
                  <a:pt x="1700923" y="107950"/>
                </a:lnTo>
                <a:lnTo>
                  <a:pt x="1687629" y="109220"/>
                </a:lnTo>
                <a:lnTo>
                  <a:pt x="1681421" y="109220"/>
                </a:lnTo>
                <a:lnTo>
                  <a:pt x="1687554" y="114300"/>
                </a:lnTo>
                <a:lnTo>
                  <a:pt x="1688553" y="128270"/>
                </a:lnTo>
                <a:lnTo>
                  <a:pt x="1683231" y="134620"/>
                </a:lnTo>
                <a:lnTo>
                  <a:pt x="1689060" y="134620"/>
                </a:lnTo>
                <a:lnTo>
                  <a:pt x="1701977" y="133350"/>
                </a:lnTo>
                <a:lnTo>
                  <a:pt x="1720730" y="133350"/>
                </a:lnTo>
                <a:lnTo>
                  <a:pt x="1714922" y="128270"/>
                </a:lnTo>
                <a:lnTo>
                  <a:pt x="1714760" y="114300"/>
                </a:lnTo>
                <a:lnTo>
                  <a:pt x="1720435" y="107950"/>
                </a:lnTo>
                <a:close/>
              </a:path>
              <a:path w="2648585" h="146050">
                <a:moveTo>
                  <a:pt x="620352" y="107975"/>
                </a:moveTo>
                <a:lnTo>
                  <a:pt x="614165" y="113029"/>
                </a:lnTo>
                <a:lnTo>
                  <a:pt x="612940" y="127000"/>
                </a:lnTo>
                <a:lnTo>
                  <a:pt x="618163" y="133350"/>
                </a:lnTo>
                <a:lnTo>
                  <a:pt x="625219" y="133350"/>
                </a:lnTo>
                <a:lnTo>
                  <a:pt x="633122" y="133928"/>
                </a:lnTo>
                <a:lnTo>
                  <a:pt x="638493" y="129539"/>
                </a:lnTo>
                <a:lnTo>
                  <a:pt x="639719" y="114300"/>
                </a:lnTo>
                <a:lnTo>
                  <a:pt x="634495" y="109220"/>
                </a:lnTo>
                <a:lnTo>
                  <a:pt x="620352" y="107975"/>
                </a:lnTo>
                <a:close/>
              </a:path>
              <a:path w="2648585" h="146050">
                <a:moveTo>
                  <a:pt x="1246966" y="106679"/>
                </a:moveTo>
                <a:lnTo>
                  <a:pt x="1240393" y="111760"/>
                </a:lnTo>
                <a:lnTo>
                  <a:pt x="1238168" y="125729"/>
                </a:lnTo>
                <a:lnTo>
                  <a:pt x="1242287" y="131214"/>
                </a:lnTo>
                <a:lnTo>
                  <a:pt x="1256927" y="133350"/>
                </a:lnTo>
                <a:lnTo>
                  <a:pt x="1263500" y="129539"/>
                </a:lnTo>
                <a:lnTo>
                  <a:pt x="1265725" y="115570"/>
                </a:lnTo>
                <a:lnTo>
                  <a:pt x="1260956" y="109220"/>
                </a:lnTo>
                <a:lnTo>
                  <a:pt x="1255889" y="108137"/>
                </a:lnTo>
                <a:lnTo>
                  <a:pt x="1253961" y="107950"/>
                </a:lnTo>
                <a:lnTo>
                  <a:pt x="1246966" y="106679"/>
                </a:lnTo>
                <a:close/>
              </a:path>
              <a:path w="2648585" h="146050">
                <a:moveTo>
                  <a:pt x="1255889" y="108137"/>
                </a:moveTo>
                <a:lnTo>
                  <a:pt x="1260956" y="109220"/>
                </a:lnTo>
                <a:lnTo>
                  <a:pt x="1265725" y="115570"/>
                </a:lnTo>
                <a:lnTo>
                  <a:pt x="1263500" y="129539"/>
                </a:lnTo>
                <a:lnTo>
                  <a:pt x="1256927" y="133350"/>
                </a:lnTo>
                <a:lnTo>
                  <a:pt x="1291680" y="133350"/>
                </a:lnTo>
                <a:lnTo>
                  <a:pt x="1293058" y="119379"/>
                </a:lnTo>
                <a:lnTo>
                  <a:pt x="1298800" y="113566"/>
                </a:lnTo>
                <a:lnTo>
                  <a:pt x="1280119" y="111760"/>
                </a:lnTo>
                <a:lnTo>
                  <a:pt x="1267027" y="109220"/>
                </a:lnTo>
                <a:lnTo>
                  <a:pt x="1255889" y="108137"/>
                </a:lnTo>
                <a:close/>
              </a:path>
              <a:path w="2648585" h="146050">
                <a:moveTo>
                  <a:pt x="1734601" y="107950"/>
                </a:moveTo>
                <a:lnTo>
                  <a:pt x="1720435" y="107950"/>
                </a:lnTo>
                <a:lnTo>
                  <a:pt x="1714889" y="114155"/>
                </a:lnTo>
                <a:lnTo>
                  <a:pt x="1714798" y="117557"/>
                </a:lnTo>
                <a:lnTo>
                  <a:pt x="1714922" y="128270"/>
                </a:lnTo>
                <a:lnTo>
                  <a:pt x="1720730" y="133350"/>
                </a:lnTo>
                <a:lnTo>
                  <a:pt x="1734896" y="133350"/>
                </a:lnTo>
                <a:lnTo>
                  <a:pt x="1740571" y="127000"/>
                </a:lnTo>
                <a:lnTo>
                  <a:pt x="1740408" y="113029"/>
                </a:lnTo>
                <a:lnTo>
                  <a:pt x="1734601" y="107950"/>
                </a:lnTo>
                <a:close/>
              </a:path>
              <a:path w="2648585" h="146050">
                <a:moveTo>
                  <a:pt x="1800297" y="104612"/>
                </a:moveTo>
                <a:lnTo>
                  <a:pt x="1747598" y="107950"/>
                </a:lnTo>
                <a:lnTo>
                  <a:pt x="1734601" y="107950"/>
                </a:lnTo>
                <a:lnTo>
                  <a:pt x="1740408" y="113029"/>
                </a:lnTo>
                <a:lnTo>
                  <a:pt x="1740571" y="127000"/>
                </a:lnTo>
                <a:lnTo>
                  <a:pt x="1734896" y="133350"/>
                </a:lnTo>
                <a:lnTo>
                  <a:pt x="1748330" y="133350"/>
                </a:lnTo>
                <a:lnTo>
                  <a:pt x="1809790" y="129539"/>
                </a:lnTo>
                <a:lnTo>
                  <a:pt x="1802730" y="129539"/>
                </a:lnTo>
                <a:lnTo>
                  <a:pt x="1796549" y="124460"/>
                </a:lnTo>
                <a:lnTo>
                  <a:pt x="1795421" y="110489"/>
                </a:lnTo>
                <a:lnTo>
                  <a:pt x="1800297" y="104612"/>
                </a:lnTo>
                <a:close/>
              </a:path>
              <a:path w="2648585" h="146050">
                <a:moveTo>
                  <a:pt x="971415" y="130810"/>
                </a:moveTo>
                <a:lnTo>
                  <a:pt x="963523" y="131395"/>
                </a:lnTo>
                <a:lnTo>
                  <a:pt x="964388" y="132079"/>
                </a:lnTo>
                <a:lnTo>
                  <a:pt x="971415" y="130810"/>
                </a:lnTo>
                <a:close/>
              </a:path>
              <a:path w="2648585" h="146050">
                <a:moveTo>
                  <a:pt x="975221" y="104139"/>
                </a:moveTo>
                <a:lnTo>
                  <a:pt x="960448" y="106511"/>
                </a:lnTo>
                <a:lnTo>
                  <a:pt x="956191" y="113029"/>
                </a:lnTo>
                <a:lnTo>
                  <a:pt x="957971" y="127000"/>
                </a:lnTo>
                <a:lnTo>
                  <a:pt x="963523" y="131395"/>
                </a:lnTo>
                <a:lnTo>
                  <a:pt x="971415" y="130810"/>
                </a:lnTo>
                <a:lnTo>
                  <a:pt x="978442" y="129539"/>
                </a:lnTo>
                <a:lnTo>
                  <a:pt x="983418" y="123189"/>
                </a:lnTo>
                <a:lnTo>
                  <a:pt x="981638" y="109220"/>
                </a:lnTo>
                <a:lnTo>
                  <a:pt x="976825" y="105410"/>
                </a:lnTo>
                <a:lnTo>
                  <a:pt x="968194" y="105410"/>
                </a:lnTo>
                <a:lnTo>
                  <a:pt x="975476" y="104341"/>
                </a:lnTo>
                <a:lnTo>
                  <a:pt x="975221" y="104139"/>
                </a:lnTo>
                <a:close/>
              </a:path>
              <a:path w="2648585" h="146050">
                <a:moveTo>
                  <a:pt x="1210471" y="101600"/>
                </a:moveTo>
                <a:lnTo>
                  <a:pt x="1217524" y="102870"/>
                </a:lnTo>
                <a:lnTo>
                  <a:pt x="1222720" y="107950"/>
                </a:lnTo>
                <a:lnTo>
                  <a:pt x="1221430" y="123189"/>
                </a:lnTo>
                <a:lnTo>
                  <a:pt x="1215631" y="127910"/>
                </a:lnTo>
                <a:lnTo>
                  <a:pt x="1239516" y="130810"/>
                </a:lnTo>
                <a:lnTo>
                  <a:pt x="1242287" y="131214"/>
                </a:lnTo>
                <a:lnTo>
                  <a:pt x="1238168" y="125729"/>
                </a:lnTo>
                <a:lnTo>
                  <a:pt x="1240393" y="111760"/>
                </a:lnTo>
                <a:lnTo>
                  <a:pt x="1246966" y="106679"/>
                </a:lnTo>
                <a:lnTo>
                  <a:pt x="1249067" y="106679"/>
                </a:lnTo>
                <a:lnTo>
                  <a:pt x="1243123" y="105410"/>
                </a:lnTo>
                <a:lnTo>
                  <a:pt x="1210471" y="101600"/>
                </a:lnTo>
                <a:close/>
              </a:path>
              <a:path w="2648585" h="146050">
                <a:moveTo>
                  <a:pt x="1030097" y="99611"/>
                </a:moveTo>
                <a:lnTo>
                  <a:pt x="985510" y="102870"/>
                </a:lnTo>
                <a:lnTo>
                  <a:pt x="975476" y="104341"/>
                </a:lnTo>
                <a:lnTo>
                  <a:pt x="981638" y="109220"/>
                </a:lnTo>
                <a:lnTo>
                  <a:pt x="983418" y="123189"/>
                </a:lnTo>
                <a:lnTo>
                  <a:pt x="978442" y="129539"/>
                </a:lnTo>
                <a:lnTo>
                  <a:pt x="971415" y="130810"/>
                </a:lnTo>
                <a:lnTo>
                  <a:pt x="988247" y="128270"/>
                </a:lnTo>
                <a:lnTo>
                  <a:pt x="1038924" y="124460"/>
                </a:lnTo>
                <a:lnTo>
                  <a:pt x="1031850" y="124460"/>
                </a:lnTo>
                <a:lnTo>
                  <a:pt x="1025829" y="119379"/>
                </a:lnTo>
                <a:lnTo>
                  <a:pt x="1025122" y="105410"/>
                </a:lnTo>
                <a:lnTo>
                  <a:pt x="1030097" y="99611"/>
                </a:lnTo>
                <a:close/>
              </a:path>
              <a:path w="2648585" h="146050">
                <a:moveTo>
                  <a:pt x="1815209" y="103279"/>
                </a:moveTo>
                <a:lnTo>
                  <a:pt x="1807749" y="104139"/>
                </a:lnTo>
                <a:lnTo>
                  <a:pt x="1800297" y="104612"/>
                </a:lnTo>
                <a:lnTo>
                  <a:pt x="1795421" y="110489"/>
                </a:lnTo>
                <a:lnTo>
                  <a:pt x="1796549" y="124460"/>
                </a:lnTo>
                <a:lnTo>
                  <a:pt x="1802730" y="129539"/>
                </a:lnTo>
                <a:lnTo>
                  <a:pt x="1809790" y="129539"/>
                </a:lnTo>
                <a:lnTo>
                  <a:pt x="1816850" y="128270"/>
                </a:lnTo>
                <a:lnTo>
                  <a:pt x="1822118" y="123189"/>
                </a:lnTo>
                <a:lnTo>
                  <a:pt x="1820990" y="109220"/>
                </a:lnTo>
                <a:lnTo>
                  <a:pt x="1815209" y="103279"/>
                </a:lnTo>
                <a:close/>
              </a:path>
              <a:path w="2648585" h="146050">
                <a:moveTo>
                  <a:pt x="1895692" y="95250"/>
                </a:moveTo>
                <a:lnTo>
                  <a:pt x="1851761" y="100329"/>
                </a:lnTo>
                <a:lnTo>
                  <a:pt x="1829764" y="101600"/>
                </a:lnTo>
                <a:lnTo>
                  <a:pt x="1815209" y="103279"/>
                </a:lnTo>
                <a:lnTo>
                  <a:pt x="1820990" y="109220"/>
                </a:lnTo>
                <a:lnTo>
                  <a:pt x="1822118" y="123189"/>
                </a:lnTo>
                <a:lnTo>
                  <a:pt x="1816850" y="128270"/>
                </a:lnTo>
                <a:lnTo>
                  <a:pt x="1809790" y="129539"/>
                </a:lnTo>
                <a:lnTo>
                  <a:pt x="1832046" y="127000"/>
                </a:lnTo>
                <a:lnTo>
                  <a:pt x="1854283" y="125729"/>
                </a:lnTo>
                <a:lnTo>
                  <a:pt x="1891148" y="121513"/>
                </a:lnTo>
                <a:lnTo>
                  <a:pt x="1885284" y="116839"/>
                </a:lnTo>
                <a:lnTo>
                  <a:pt x="1883627" y="102870"/>
                </a:lnTo>
                <a:lnTo>
                  <a:pt x="1888657" y="96520"/>
                </a:lnTo>
                <a:lnTo>
                  <a:pt x="1895692" y="95250"/>
                </a:lnTo>
                <a:close/>
              </a:path>
              <a:path w="2648585" h="146050">
                <a:moveTo>
                  <a:pt x="1208135" y="127000"/>
                </a:moveTo>
                <a:lnTo>
                  <a:pt x="1215189" y="128270"/>
                </a:lnTo>
                <a:lnTo>
                  <a:pt x="1215631" y="127910"/>
                </a:lnTo>
                <a:lnTo>
                  <a:pt x="1208135" y="127000"/>
                </a:lnTo>
                <a:close/>
              </a:path>
              <a:path w="2648585" h="146050">
                <a:moveTo>
                  <a:pt x="1210471" y="101600"/>
                </a:moveTo>
                <a:lnTo>
                  <a:pt x="1203417" y="101600"/>
                </a:lnTo>
                <a:lnTo>
                  <a:pt x="1197176" y="106679"/>
                </a:lnTo>
                <a:lnTo>
                  <a:pt x="1195886" y="120650"/>
                </a:lnTo>
                <a:lnTo>
                  <a:pt x="1200414" y="126184"/>
                </a:lnTo>
                <a:lnTo>
                  <a:pt x="1208135" y="127000"/>
                </a:lnTo>
                <a:lnTo>
                  <a:pt x="1215631" y="127910"/>
                </a:lnTo>
                <a:lnTo>
                  <a:pt x="1221430" y="123189"/>
                </a:lnTo>
                <a:lnTo>
                  <a:pt x="1222720" y="107950"/>
                </a:lnTo>
                <a:lnTo>
                  <a:pt x="1217524" y="102870"/>
                </a:lnTo>
                <a:lnTo>
                  <a:pt x="1210471" y="101600"/>
                </a:lnTo>
                <a:close/>
              </a:path>
              <a:path w="2648585" h="146050">
                <a:moveTo>
                  <a:pt x="537831" y="125729"/>
                </a:moveTo>
                <a:lnTo>
                  <a:pt x="544883" y="127000"/>
                </a:lnTo>
                <a:lnTo>
                  <a:pt x="545280" y="126596"/>
                </a:lnTo>
                <a:lnTo>
                  <a:pt x="537831" y="125729"/>
                </a:lnTo>
                <a:close/>
              </a:path>
              <a:path w="2648585" h="146050">
                <a:moveTo>
                  <a:pt x="1200414" y="126184"/>
                </a:moveTo>
                <a:lnTo>
                  <a:pt x="1201080" y="127000"/>
                </a:lnTo>
                <a:lnTo>
                  <a:pt x="1208135" y="127000"/>
                </a:lnTo>
                <a:lnTo>
                  <a:pt x="1200414" y="126184"/>
                </a:lnTo>
                <a:close/>
              </a:path>
              <a:path w="2648585" h="146050">
                <a:moveTo>
                  <a:pt x="532339" y="99753"/>
                </a:moveTo>
                <a:lnTo>
                  <a:pt x="526936" y="104139"/>
                </a:lnTo>
                <a:lnTo>
                  <a:pt x="525603" y="119379"/>
                </a:lnTo>
                <a:lnTo>
                  <a:pt x="530327" y="125174"/>
                </a:lnTo>
                <a:lnTo>
                  <a:pt x="537831" y="125729"/>
                </a:lnTo>
                <a:lnTo>
                  <a:pt x="545280" y="126596"/>
                </a:lnTo>
                <a:lnTo>
                  <a:pt x="551139" y="120650"/>
                </a:lnTo>
                <a:lnTo>
                  <a:pt x="552351" y="107950"/>
                </a:lnTo>
                <a:lnTo>
                  <a:pt x="552335" y="106511"/>
                </a:lnTo>
                <a:lnTo>
                  <a:pt x="547839" y="100994"/>
                </a:lnTo>
                <a:lnTo>
                  <a:pt x="542808" y="100329"/>
                </a:lnTo>
                <a:lnTo>
                  <a:pt x="540245" y="100329"/>
                </a:lnTo>
                <a:lnTo>
                  <a:pt x="532339" y="99753"/>
                </a:lnTo>
                <a:close/>
              </a:path>
              <a:path w="2648585" h="146050">
                <a:moveTo>
                  <a:pt x="1154040" y="97789"/>
                </a:moveTo>
                <a:lnTo>
                  <a:pt x="1153426" y="98439"/>
                </a:lnTo>
                <a:lnTo>
                  <a:pt x="1161116" y="99060"/>
                </a:lnTo>
                <a:lnTo>
                  <a:pt x="1168191" y="99060"/>
                </a:lnTo>
                <a:lnTo>
                  <a:pt x="1173662" y="105410"/>
                </a:lnTo>
                <a:lnTo>
                  <a:pt x="1173011" y="119379"/>
                </a:lnTo>
                <a:lnTo>
                  <a:pt x="1167011" y="124460"/>
                </a:lnTo>
                <a:lnTo>
                  <a:pt x="1171992" y="124460"/>
                </a:lnTo>
                <a:lnTo>
                  <a:pt x="1184052" y="125729"/>
                </a:lnTo>
                <a:lnTo>
                  <a:pt x="1196104" y="125729"/>
                </a:lnTo>
                <a:lnTo>
                  <a:pt x="1200414" y="126184"/>
                </a:lnTo>
                <a:lnTo>
                  <a:pt x="1195886" y="120650"/>
                </a:lnTo>
                <a:lnTo>
                  <a:pt x="1197176" y="106679"/>
                </a:lnTo>
                <a:lnTo>
                  <a:pt x="1203417" y="101600"/>
                </a:lnTo>
                <a:lnTo>
                  <a:pt x="1210471" y="101600"/>
                </a:lnTo>
                <a:lnTo>
                  <a:pt x="1198151" y="100329"/>
                </a:lnTo>
                <a:lnTo>
                  <a:pt x="1185810" y="100329"/>
                </a:lnTo>
                <a:lnTo>
                  <a:pt x="1173461" y="99060"/>
                </a:lnTo>
                <a:lnTo>
                  <a:pt x="1154040" y="97789"/>
                </a:lnTo>
                <a:close/>
              </a:path>
              <a:path w="2648585" h="146050">
                <a:moveTo>
                  <a:pt x="530327" y="125174"/>
                </a:moveTo>
                <a:lnTo>
                  <a:pt x="530779" y="125729"/>
                </a:lnTo>
                <a:lnTo>
                  <a:pt x="537831" y="125729"/>
                </a:lnTo>
                <a:lnTo>
                  <a:pt x="530327" y="125174"/>
                </a:lnTo>
                <a:close/>
              </a:path>
              <a:path w="2648585" h="146050">
                <a:moveTo>
                  <a:pt x="478121" y="95800"/>
                </a:moveTo>
                <a:lnTo>
                  <a:pt x="483081" y="101600"/>
                </a:lnTo>
                <a:lnTo>
                  <a:pt x="482439" y="113566"/>
                </a:lnTo>
                <a:lnTo>
                  <a:pt x="482314" y="115584"/>
                </a:lnTo>
                <a:lnTo>
                  <a:pt x="476294" y="120650"/>
                </a:lnTo>
                <a:lnTo>
                  <a:pt x="469221" y="120650"/>
                </a:lnTo>
                <a:lnTo>
                  <a:pt x="530327" y="125174"/>
                </a:lnTo>
                <a:lnTo>
                  <a:pt x="525603" y="119379"/>
                </a:lnTo>
                <a:lnTo>
                  <a:pt x="526936" y="104139"/>
                </a:lnTo>
                <a:lnTo>
                  <a:pt x="532339" y="99753"/>
                </a:lnTo>
                <a:lnTo>
                  <a:pt x="478121" y="95800"/>
                </a:lnTo>
                <a:close/>
              </a:path>
              <a:path w="2648585" h="146050">
                <a:moveTo>
                  <a:pt x="1091095" y="97789"/>
                </a:moveTo>
                <a:lnTo>
                  <a:pt x="1052769" y="97789"/>
                </a:lnTo>
                <a:lnTo>
                  <a:pt x="1037644" y="99060"/>
                </a:lnTo>
                <a:lnTo>
                  <a:pt x="1030097" y="99611"/>
                </a:lnTo>
                <a:lnTo>
                  <a:pt x="1025122" y="105410"/>
                </a:lnTo>
                <a:lnTo>
                  <a:pt x="1025829" y="119379"/>
                </a:lnTo>
                <a:lnTo>
                  <a:pt x="1031850" y="124460"/>
                </a:lnTo>
                <a:lnTo>
                  <a:pt x="1038924" y="124460"/>
                </a:lnTo>
                <a:lnTo>
                  <a:pt x="1046561" y="123805"/>
                </a:lnTo>
                <a:lnTo>
                  <a:pt x="1051446" y="118110"/>
                </a:lnTo>
                <a:lnTo>
                  <a:pt x="1050739" y="104139"/>
                </a:lnTo>
                <a:lnTo>
                  <a:pt x="1044718" y="99060"/>
                </a:lnTo>
                <a:lnTo>
                  <a:pt x="1089661" y="99060"/>
                </a:lnTo>
                <a:lnTo>
                  <a:pt x="1091095" y="97789"/>
                </a:lnTo>
                <a:close/>
              </a:path>
              <a:path w="2648585" h="146050">
                <a:moveTo>
                  <a:pt x="1046561" y="123805"/>
                </a:moveTo>
                <a:lnTo>
                  <a:pt x="1038924" y="124460"/>
                </a:lnTo>
                <a:lnTo>
                  <a:pt x="1045999" y="124460"/>
                </a:lnTo>
                <a:lnTo>
                  <a:pt x="1046561" y="123805"/>
                </a:lnTo>
                <a:close/>
              </a:path>
              <a:path w="2648585" h="146050">
                <a:moveTo>
                  <a:pt x="1152319" y="123832"/>
                </a:moveTo>
                <a:lnTo>
                  <a:pt x="1152860" y="124460"/>
                </a:lnTo>
                <a:lnTo>
                  <a:pt x="1159935" y="124460"/>
                </a:lnTo>
                <a:lnTo>
                  <a:pt x="1152319" y="123832"/>
                </a:lnTo>
                <a:close/>
              </a:path>
              <a:path w="2648585" h="146050">
                <a:moveTo>
                  <a:pt x="1153426" y="98439"/>
                </a:moveTo>
                <a:lnTo>
                  <a:pt x="1148059" y="104119"/>
                </a:lnTo>
                <a:lnTo>
                  <a:pt x="1147389" y="118110"/>
                </a:lnTo>
                <a:lnTo>
                  <a:pt x="1152319" y="123832"/>
                </a:lnTo>
                <a:lnTo>
                  <a:pt x="1159935" y="124460"/>
                </a:lnTo>
                <a:lnTo>
                  <a:pt x="1167011" y="124460"/>
                </a:lnTo>
                <a:lnTo>
                  <a:pt x="1173011" y="119379"/>
                </a:lnTo>
                <a:lnTo>
                  <a:pt x="1173662" y="105410"/>
                </a:lnTo>
                <a:lnTo>
                  <a:pt x="1168191" y="99060"/>
                </a:lnTo>
                <a:lnTo>
                  <a:pt x="1161116" y="99060"/>
                </a:lnTo>
                <a:lnTo>
                  <a:pt x="1153426" y="98439"/>
                </a:lnTo>
                <a:close/>
              </a:path>
              <a:path w="2648585" h="146050">
                <a:moveTo>
                  <a:pt x="1145389" y="97789"/>
                </a:moveTo>
                <a:lnTo>
                  <a:pt x="1106410" y="97789"/>
                </a:lnTo>
                <a:lnTo>
                  <a:pt x="1111011" y="102870"/>
                </a:lnTo>
                <a:lnTo>
                  <a:pt x="1111034" y="116839"/>
                </a:lnTo>
                <a:lnTo>
                  <a:pt x="1105301" y="123189"/>
                </a:lnTo>
                <a:lnTo>
                  <a:pt x="1144513" y="123189"/>
                </a:lnTo>
                <a:lnTo>
                  <a:pt x="1152319" y="123832"/>
                </a:lnTo>
                <a:lnTo>
                  <a:pt x="1147389" y="118110"/>
                </a:lnTo>
                <a:lnTo>
                  <a:pt x="1147981" y="105410"/>
                </a:lnTo>
                <a:lnTo>
                  <a:pt x="1148059" y="104119"/>
                </a:lnTo>
                <a:lnTo>
                  <a:pt x="1153426" y="98439"/>
                </a:lnTo>
                <a:lnTo>
                  <a:pt x="1145389" y="97789"/>
                </a:lnTo>
                <a:close/>
              </a:path>
              <a:path w="2648585" h="146050">
                <a:moveTo>
                  <a:pt x="1089661" y="99060"/>
                </a:moveTo>
                <a:lnTo>
                  <a:pt x="1044718" y="99060"/>
                </a:lnTo>
                <a:lnTo>
                  <a:pt x="1050739" y="104139"/>
                </a:lnTo>
                <a:lnTo>
                  <a:pt x="1051446" y="118110"/>
                </a:lnTo>
                <a:lnTo>
                  <a:pt x="1046561" y="123805"/>
                </a:lnTo>
                <a:lnTo>
                  <a:pt x="1053740" y="123189"/>
                </a:lnTo>
                <a:lnTo>
                  <a:pt x="1091134" y="123189"/>
                </a:lnTo>
                <a:lnTo>
                  <a:pt x="1085383" y="116839"/>
                </a:lnTo>
                <a:lnTo>
                  <a:pt x="1085362" y="102870"/>
                </a:lnTo>
                <a:lnTo>
                  <a:pt x="1089661" y="99060"/>
                </a:lnTo>
                <a:close/>
              </a:path>
              <a:path w="2648585" h="146050">
                <a:moveTo>
                  <a:pt x="1105260" y="96520"/>
                </a:moveTo>
                <a:lnTo>
                  <a:pt x="1098177" y="97789"/>
                </a:lnTo>
                <a:lnTo>
                  <a:pt x="1091095" y="97789"/>
                </a:lnTo>
                <a:lnTo>
                  <a:pt x="1085362" y="102870"/>
                </a:lnTo>
                <a:lnTo>
                  <a:pt x="1085383" y="116839"/>
                </a:lnTo>
                <a:lnTo>
                  <a:pt x="1091134" y="123189"/>
                </a:lnTo>
                <a:lnTo>
                  <a:pt x="1105301" y="123189"/>
                </a:lnTo>
                <a:lnTo>
                  <a:pt x="1111034" y="116839"/>
                </a:lnTo>
                <a:lnTo>
                  <a:pt x="1111011" y="102870"/>
                </a:lnTo>
                <a:lnTo>
                  <a:pt x="1105260" y="96520"/>
                </a:lnTo>
                <a:close/>
              </a:path>
              <a:path w="2648585" h="146050">
                <a:moveTo>
                  <a:pt x="1898693" y="120650"/>
                </a:moveTo>
                <a:lnTo>
                  <a:pt x="1891148" y="121513"/>
                </a:lnTo>
                <a:lnTo>
                  <a:pt x="1891658" y="121920"/>
                </a:lnTo>
                <a:lnTo>
                  <a:pt x="1898693" y="120650"/>
                </a:lnTo>
                <a:close/>
              </a:path>
              <a:path w="2648585" h="146050">
                <a:moveTo>
                  <a:pt x="1903190" y="94349"/>
                </a:moveTo>
                <a:lnTo>
                  <a:pt x="1895692" y="95250"/>
                </a:lnTo>
                <a:lnTo>
                  <a:pt x="1888657" y="96520"/>
                </a:lnTo>
                <a:lnTo>
                  <a:pt x="1883627" y="102870"/>
                </a:lnTo>
                <a:lnTo>
                  <a:pt x="1885284" y="116839"/>
                </a:lnTo>
                <a:lnTo>
                  <a:pt x="1891148" y="121513"/>
                </a:lnTo>
                <a:lnTo>
                  <a:pt x="1898693" y="120650"/>
                </a:lnTo>
                <a:lnTo>
                  <a:pt x="1905727" y="119379"/>
                </a:lnTo>
                <a:lnTo>
                  <a:pt x="1910758" y="113029"/>
                </a:lnTo>
                <a:lnTo>
                  <a:pt x="1909100" y="99060"/>
                </a:lnTo>
                <a:lnTo>
                  <a:pt x="1903190" y="94349"/>
                </a:lnTo>
                <a:close/>
              </a:path>
              <a:path w="2648585" h="146050">
                <a:moveTo>
                  <a:pt x="461330" y="119693"/>
                </a:moveTo>
                <a:lnTo>
                  <a:pt x="462147" y="120650"/>
                </a:lnTo>
                <a:lnTo>
                  <a:pt x="476294" y="120650"/>
                </a:lnTo>
                <a:lnTo>
                  <a:pt x="461330" y="119693"/>
                </a:lnTo>
                <a:close/>
              </a:path>
              <a:path w="2648585" h="146050">
                <a:moveTo>
                  <a:pt x="470578" y="95250"/>
                </a:moveTo>
                <a:lnTo>
                  <a:pt x="463504" y="95250"/>
                </a:lnTo>
                <a:lnTo>
                  <a:pt x="457466" y="100329"/>
                </a:lnTo>
                <a:lnTo>
                  <a:pt x="456718" y="114300"/>
                </a:lnTo>
                <a:lnTo>
                  <a:pt x="461330" y="119693"/>
                </a:lnTo>
                <a:lnTo>
                  <a:pt x="476294" y="120650"/>
                </a:lnTo>
                <a:lnTo>
                  <a:pt x="482314" y="115584"/>
                </a:lnTo>
                <a:lnTo>
                  <a:pt x="483081" y="101600"/>
                </a:lnTo>
                <a:lnTo>
                  <a:pt x="478121" y="95800"/>
                </a:lnTo>
                <a:lnTo>
                  <a:pt x="470578" y="95250"/>
                </a:lnTo>
                <a:close/>
              </a:path>
              <a:path w="2648585" h="146050">
                <a:moveTo>
                  <a:pt x="1972569" y="87296"/>
                </a:moveTo>
                <a:lnTo>
                  <a:pt x="1959192" y="88900"/>
                </a:lnTo>
                <a:lnTo>
                  <a:pt x="1938012" y="90170"/>
                </a:lnTo>
                <a:lnTo>
                  <a:pt x="1903190" y="94349"/>
                </a:lnTo>
                <a:lnTo>
                  <a:pt x="1909100" y="99060"/>
                </a:lnTo>
                <a:lnTo>
                  <a:pt x="1910758" y="113029"/>
                </a:lnTo>
                <a:lnTo>
                  <a:pt x="1905727" y="119379"/>
                </a:lnTo>
                <a:lnTo>
                  <a:pt x="1898693" y="120650"/>
                </a:lnTo>
                <a:lnTo>
                  <a:pt x="1940724" y="115570"/>
                </a:lnTo>
                <a:lnTo>
                  <a:pt x="1961758" y="114300"/>
                </a:lnTo>
                <a:lnTo>
                  <a:pt x="1975385" y="112655"/>
                </a:lnTo>
                <a:lnTo>
                  <a:pt x="1969495" y="106679"/>
                </a:lnTo>
                <a:lnTo>
                  <a:pt x="1968158" y="92710"/>
                </a:lnTo>
                <a:lnTo>
                  <a:pt x="1972569" y="87296"/>
                </a:lnTo>
                <a:close/>
              </a:path>
              <a:path w="2648585" h="146050">
                <a:moveTo>
                  <a:pt x="1468765" y="119379"/>
                </a:moveTo>
                <a:lnTo>
                  <a:pt x="1454608" y="119379"/>
                </a:lnTo>
                <a:lnTo>
                  <a:pt x="1469538" y="120266"/>
                </a:lnTo>
                <a:lnTo>
                  <a:pt x="1468765" y="119379"/>
                </a:lnTo>
                <a:close/>
              </a:path>
              <a:path w="2648585" h="146050">
                <a:moveTo>
                  <a:pt x="420924" y="91439"/>
                </a:moveTo>
                <a:lnTo>
                  <a:pt x="427963" y="92710"/>
                </a:lnTo>
                <a:lnTo>
                  <a:pt x="433030" y="99060"/>
                </a:lnTo>
                <a:lnTo>
                  <a:pt x="431455" y="113029"/>
                </a:lnTo>
                <a:lnTo>
                  <a:pt x="425744" y="117602"/>
                </a:lnTo>
                <a:lnTo>
                  <a:pt x="443618" y="119379"/>
                </a:lnTo>
                <a:lnTo>
                  <a:pt x="456421" y="119379"/>
                </a:lnTo>
                <a:lnTo>
                  <a:pt x="461330" y="119693"/>
                </a:lnTo>
                <a:lnTo>
                  <a:pt x="456718" y="114300"/>
                </a:lnTo>
                <a:lnTo>
                  <a:pt x="457466" y="100329"/>
                </a:lnTo>
                <a:lnTo>
                  <a:pt x="463504" y="95250"/>
                </a:lnTo>
                <a:lnTo>
                  <a:pt x="477650" y="95250"/>
                </a:lnTo>
                <a:lnTo>
                  <a:pt x="458152" y="93979"/>
                </a:lnTo>
                <a:lnTo>
                  <a:pt x="445723" y="93979"/>
                </a:lnTo>
                <a:lnTo>
                  <a:pt x="420924" y="91439"/>
                </a:lnTo>
                <a:close/>
              </a:path>
              <a:path w="2648585" h="146050">
                <a:moveTo>
                  <a:pt x="418071" y="116839"/>
                </a:moveTo>
                <a:lnTo>
                  <a:pt x="425110" y="118110"/>
                </a:lnTo>
                <a:lnTo>
                  <a:pt x="425744" y="117602"/>
                </a:lnTo>
                <a:lnTo>
                  <a:pt x="418071" y="116839"/>
                </a:lnTo>
                <a:close/>
              </a:path>
              <a:path w="2648585" h="146050">
                <a:moveTo>
                  <a:pt x="1370440" y="116839"/>
                </a:moveTo>
                <a:lnTo>
                  <a:pt x="1369780" y="117557"/>
                </a:lnTo>
                <a:lnTo>
                  <a:pt x="1377522" y="118110"/>
                </a:lnTo>
                <a:lnTo>
                  <a:pt x="1398566" y="118110"/>
                </a:lnTo>
                <a:lnTo>
                  <a:pt x="1370440" y="116839"/>
                </a:lnTo>
                <a:close/>
              </a:path>
              <a:path w="2648585" h="146050">
                <a:moveTo>
                  <a:pt x="413747" y="90280"/>
                </a:moveTo>
                <a:lnTo>
                  <a:pt x="407540" y="95250"/>
                </a:lnTo>
                <a:lnTo>
                  <a:pt x="405964" y="110489"/>
                </a:lnTo>
                <a:lnTo>
                  <a:pt x="410030" y="115584"/>
                </a:lnTo>
                <a:lnTo>
                  <a:pt x="418071" y="116839"/>
                </a:lnTo>
                <a:lnTo>
                  <a:pt x="425744" y="117602"/>
                </a:lnTo>
                <a:lnTo>
                  <a:pt x="431455" y="113029"/>
                </a:lnTo>
                <a:lnTo>
                  <a:pt x="433030" y="99060"/>
                </a:lnTo>
                <a:lnTo>
                  <a:pt x="427963" y="92710"/>
                </a:lnTo>
                <a:lnTo>
                  <a:pt x="420924" y="91439"/>
                </a:lnTo>
                <a:lnTo>
                  <a:pt x="413747" y="90280"/>
                </a:lnTo>
                <a:close/>
              </a:path>
              <a:path w="2648585" h="146050">
                <a:moveTo>
                  <a:pt x="410030" y="115584"/>
                </a:moveTo>
                <a:lnTo>
                  <a:pt x="411032" y="116839"/>
                </a:lnTo>
                <a:lnTo>
                  <a:pt x="418071" y="116839"/>
                </a:lnTo>
                <a:lnTo>
                  <a:pt x="410030" y="115584"/>
                </a:lnTo>
                <a:close/>
              </a:path>
              <a:path w="2648585" h="146050">
                <a:moveTo>
                  <a:pt x="1674356" y="109220"/>
                </a:moveTo>
                <a:lnTo>
                  <a:pt x="1633498" y="113029"/>
                </a:lnTo>
                <a:lnTo>
                  <a:pt x="1612858" y="115570"/>
                </a:lnTo>
                <a:lnTo>
                  <a:pt x="1612529" y="115979"/>
                </a:lnTo>
                <a:lnTo>
                  <a:pt x="1626943" y="114300"/>
                </a:lnTo>
                <a:lnTo>
                  <a:pt x="1663299" y="114300"/>
                </a:lnTo>
                <a:lnTo>
                  <a:pt x="1667291" y="110489"/>
                </a:lnTo>
                <a:lnTo>
                  <a:pt x="1674356" y="109220"/>
                </a:lnTo>
                <a:close/>
              </a:path>
              <a:path w="2648585" h="146050">
                <a:moveTo>
                  <a:pt x="389558" y="87629"/>
                </a:moveTo>
                <a:lnTo>
                  <a:pt x="396557" y="88900"/>
                </a:lnTo>
                <a:lnTo>
                  <a:pt x="401345" y="95250"/>
                </a:lnTo>
                <a:lnTo>
                  <a:pt x="399162" y="109220"/>
                </a:lnTo>
                <a:lnTo>
                  <a:pt x="392790" y="114155"/>
                </a:lnTo>
                <a:lnTo>
                  <a:pt x="401814" y="115570"/>
                </a:lnTo>
                <a:lnTo>
                  <a:pt x="409937" y="115570"/>
                </a:lnTo>
                <a:lnTo>
                  <a:pt x="405964" y="110489"/>
                </a:lnTo>
                <a:lnTo>
                  <a:pt x="407540" y="95250"/>
                </a:lnTo>
                <a:lnTo>
                  <a:pt x="413747" y="90280"/>
                </a:lnTo>
                <a:lnTo>
                  <a:pt x="413066" y="90170"/>
                </a:lnTo>
                <a:lnTo>
                  <a:pt x="405218" y="90170"/>
                </a:lnTo>
                <a:lnTo>
                  <a:pt x="389558" y="87629"/>
                </a:lnTo>
                <a:close/>
              </a:path>
              <a:path w="2648585" h="146050">
                <a:moveTo>
                  <a:pt x="389207" y="113594"/>
                </a:moveTo>
                <a:lnTo>
                  <a:pt x="392603" y="114300"/>
                </a:lnTo>
                <a:lnTo>
                  <a:pt x="392790" y="114155"/>
                </a:lnTo>
                <a:lnTo>
                  <a:pt x="389207" y="113594"/>
                </a:lnTo>
                <a:close/>
              </a:path>
              <a:path w="2648585" h="146050">
                <a:moveTo>
                  <a:pt x="1299330" y="113029"/>
                </a:moveTo>
                <a:lnTo>
                  <a:pt x="1298800" y="113566"/>
                </a:lnTo>
                <a:lnTo>
                  <a:pt x="1306380" y="114300"/>
                </a:lnTo>
                <a:lnTo>
                  <a:pt x="1299330" y="113029"/>
                </a:lnTo>
                <a:close/>
              </a:path>
              <a:path w="2648585" h="146050">
                <a:moveTo>
                  <a:pt x="382559" y="86360"/>
                </a:moveTo>
                <a:lnTo>
                  <a:pt x="376001" y="91439"/>
                </a:lnTo>
                <a:lnTo>
                  <a:pt x="373818" y="105410"/>
                </a:lnTo>
                <a:lnTo>
                  <a:pt x="378278" y="111324"/>
                </a:lnTo>
                <a:lnTo>
                  <a:pt x="389207" y="113594"/>
                </a:lnTo>
                <a:lnTo>
                  <a:pt x="392790" y="114155"/>
                </a:lnTo>
                <a:lnTo>
                  <a:pt x="399162" y="109220"/>
                </a:lnTo>
                <a:lnTo>
                  <a:pt x="401345" y="95250"/>
                </a:lnTo>
                <a:lnTo>
                  <a:pt x="396557" y="88900"/>
                </a:lnTo>
                <a:lnTo>
                  <a:pt x="382559" y="86360"/>
                </a:lnTo>
                <a:close/>
              </a:path>
              <a:path w="2648585" h="146050">
                <a:moveTo>
                  <a:pt x="378278" y="111324"/>
                </a:moveTo>
                <a:lnTo>
                  <a:pt x="378607" y="111760"/>
                </a:lnTo>
                <a:lnTo>
                  <a:pt x="385605" y="113029"/>
                </a:lnTo>
                <a:lnTo>
                  <a:pt x="389207" y="113594"/>
                </a:lnTo>
                <a:lnTo>
                  <a:pt x="378278" y="111324"/>
                </a:lnTo>
                <a:close/>
              </a:path>
              <a:path w="2648585" h="146050">
                <a:moveTo>
                  <a:pt x="1982806" y="111760"/>
                </a:moveTo>
                <a:lnTo>
                  <a:pt x="1975385" y="112655"/>
                </a:lnTo>
                <a:lnTo>
                  <a:pt x="1975754" y="113029"/>
                </a:lnTo>
                <a:lnTo>
                  <a:pt x="1982806" y="111760"/>
                </a:lnTo>
                <a:close/>
              </a:path>
              <a:path w="2648585" h="146050">
                <a:moveTo>
                  <a:pt x="1988046" y="85585"/>
                </a:moveTo>
                <a:lnTo>
                  <a:pt x="1980384" y="86360"/>
                </a:lnTo>
                <a:lnTo>
                  <a:pt x="1972569" y="87296"/>
                </a:lnTo>
                <a:lnTo>
                  <a:pt x="1968158" y="92710"/>
                </a:lnTo>
                <a:lnTo>
                  <a:pt x="1969495" y="106679"/>
                </a:lnTo>
                <a:lnTo>
                  <a:pt x="1975385" y="112655"/>
                </a:lnTo>
                <a:lnTo>
                  <a:pt x="1982806" y="111760"/>
                </a:lnTo>
                <a:lnTo>
                  <a:pt x="1989857" y="110489"/>
                </a:lnTo>
                <a:lnTo>
                  <a:pt x="1995031" y="105410"/>
                </a:lnTo>
                <a:lnTo>
                  <a:pt x="1993694" y="90170"/>
                </a:lnTo>
                <a:lnTo>
                  <a:pt x="1988046" y="85585"/>
                </a:lnTo>
                <a:close/>
              </a:path>
              <a:path w="2648585" h="146050">
                <a:moveTo>
                  <a:pt x="2088056" y="77470"/>
                </a:moveTo>
                <a:lnTo>
                  <a:pt x="2055822" y="80010"/>
                </a:lnTo>
                <a:lnTo>
                  <a:pt x="2030661" y="81279"/>
                </a:lnTo>
                <a:lnTo>
                  <a:pt x="1988046" y="85585"/>
                </a:lnTo>
                <a:lnTo>
                  <a:pt x="1993694" y="90170"/>
                </a:lnTo>
                <a:lnTo>
                  <a:pt x="1995031" y="105410"/>
                </a:lnTo>
                <a:lnTo>
                  <a:pt x="1989857" y="110489"/>
                </a:lnTo>
                <a:lnTo>
                  <a:pt x="1982806" y="111760"/>
                </a:lnTo>
                <a:lnTo>
                  <a:pt x="2007778" y="109220"/>
                </a:lnTo>
                <a:lnTo>
                  <a:pt x="2032768" y="107950"/>
                </a:lnTo>
                <a:lnTo>
                  <a:pt x="2057771" y="105410"/>
                </a:lnTo>
                <a:lnTo>
                  <a:pt x="2075549" y="104002"/>
                </a:lnTo>
                <a:lnTo>
                  <a:pt x="2069586" y="99060"/>
                </a:lnTo>
                <a:lnTo>
                  <a:pt x="2068597" y="85089"/>
                </a:lnTo>
                <a:lnTo>
                  <a:pt x="2073923" y="78739"/>
                </a:lnTo>
                <a:lnTo>
                  <a:pt x="2088156" y="77553"/>
                </a:lnTo>
                <a:close/>
              </a:path>
              <a:path w="2648585" h="146050">
                <a:moveTo>
                  <a:pt x="337583" y="78739"/>
                </a:moveTo>
                <a:lnTo>
                  <a:pt x="351549" y="81279"/>
                </a:lnTo>
                <a:lnTo>
                  <a:pt x="356250" y="87629"/>
                </a:lnTo>
                <a:lnTo>
                  <a:pt x="353880" y="101600"/>
                </a:lnTo>
                <a:lnTo>
                  <a:pt x="347360" y="106601"/>
                </a:lnTo>
                <a:lnTo>
                  <a:pt x="362927" y="109220"/>
                </a:lnTo>
                <a:lnTo>
                  <a:pt x="374262" y="110489"/>
                </a:lnTo>
                <a:lnTo>
                  <a:pt x="378278" y="111324"/>
                </a:lnTo>
                <a:lnTo>
                  <a:pt x="373818" y="105410"/>
                </a:lnTo>
                <a:lnTo>
                  <a:pt x="376001" y="91439"/>
                </a:lnTo>
                <a:lnTo>
                  <a:pt x="382559" y="86360"/>
                </a:lnTo>
                <a:lnTo>
                  <a:pt x="383929" y="86360"/>
                </a:lnTo>
                <a:lnTo>
                  <a:pt x="378300" y="85089"/>
                </a:lnTo>
                <a:lnTo>
                  <a:pt x="367050" y="83820"/>
                </a:lnTo>
                <a:lnTo>
                  <a:pt x="337583" y="78739"/>
                </a:lnTo>
                <a:close/>
              </a:path>
              <a:path w="2648585" h="146050">
                <a:moveTo>
                  <a:pt x="1249067" y="106679"/>
                </a:moveTo>
                <a:lnTo>
                  <a:pt x="1246966" y="106679"/>
                </a:lnTo>
                <a:lnTo>
                  <a:pt x="1253961" y="107950"/>
                </a:lnTo>
                <a:lnTo>
                  <a:pt x="1255889" y="108137"/>
                </a:lnTo>
                <a:lnTo>
                  <a:pt x="1249067" y="106679"/>
                </a:lnTo>
                <a:close/>
              </a:path>
              <a:path w="2648585" h="146050">
                <a:moveTo>
                  <a:pt x="340274" y="105410"/>
                </a:moveTo>
                <a:lnTo>
                  <a:pt x="347258" y="106679"/>
                </a:lnTo>
                <a:lnTo>
                  <a:pt x="340274" y="105410"/>
                </a:lnTo>
                <a:close/>
              </a:path>
              <a:path w="2648585" h="146050">
                <a:moveTo>
                  <a:pt x="337560" y="78757"/>
                </a:moveTo>
                <a:lnTo>
                  <a:pt x="330962" y="83820"/>
                </a:lnTo>
                <a:lnTo>
                  <a:pt x="328592" y="97789"/>
                </a:lnTo>
                <a:lnTo>
                  <a:pt x="333277" y="104119"/>
                </a:lnTo>
                <a:lnTo>
                  <a:pt x="340274" y="105410"/>
                </a:lnTo>
                <a:lnTo>
                  <a:pt x="347360" y="106601"/>
                </a:lnTo>
                <a:lnTo>
                  <a:pt x="353880" y="101600"/>
                </a:lnTo>
                <a:lnTo>
                  <a:pt x="356250" y="87629"/>
                </a:lnTo>
                <a:lnTo>
                  <a:pt x="351549" y="81279"/>
                </a:lnTo>
                <a:lnTo>
                  <a:pt x="337560" y="78757"/>
                </a:lnTo>
                <a:close/>
              </a:path>
              <a:path w="2648585" h="146050">
                <a:moveTo>
                  <a:pt x="967308" y="105410"/>
                </a:moveTo>
                <a:lnTo>
                  <a:pt x="961167" y="105410"/>
                </a:lnTo>
                <a:lnTo>
                  <a:pt x="960448" y="106511"/>
                </a:lnTo>
                <a:lnTo>
                  <a:pt x="967308" y="105410"/>
                </a:lnTo>
                <a:close/>
              </a:path>
              <a:path w="2648585" h="146050">
                <a:moveTo>
                  <a:pt x="333277" y="104119"/>
                </a:moveTo>
                <a:lnTo>
                  <a:pt x="340274" y="105410"/>
                </a:lnTo>
                <a:lnTo>
                  <a:pt x="333277" y="104119"/>
                </a:lnTo>
                <a:close/>
              </a:path>
              <a:path w="2648585" h="146050">
                <a:moveTo>
                  <a:pt x="975476" y="104341"/>
                </a:moveTo>
                <a:lnTo>
                  <a:pt x="968194" y="105410"/>
                </a:lnTo>
                <a:lnTo>
                  <a:pt x="976825" y="105410"/>
                </a:lnTo>
                <a:lnTo>
                  <a:pt x="975476" y="104341"/>
                </a:lnTo>
                <a:close/>
              </a:path>
              <a:path w="2648585" h="146050">
                <a:moveTo>
                  <a:pt x="1807749" y="104139"/>
                </a:moveTo>
                <a:lnTo>
                  <a:pt x="1800688" y="104139"/>
                </a:lnTo>
                <a:lnTo>
                  <a:pt x="1800297" y="104612"/>
                </a:lnTo>
                <a:lnTo>
                  <a:pt x="1807749" y="104139"/>
                </a:lnTo>
                <a:close/>
              </a:path>
              <a:path w="2648585" h="146050">
                <a:moveTo>
                  <a:pt x="1814810" y="102870"/>
                </a:moveTo>
                <a:lnTo>
                  <a:pt x="1807749" y="104139"/>
                </a:lnTo>
                <a:lnTo>
                  <a:pt x="1815209" y="103279"/>
                </a:lnTo>
                <a:lnTo>
                  <a:pt x="1814810" y="102870"/>
                </a:lnTo>
                <a:close/>
              </a:path>
              <a:path w="2648585" h="146050">
                <a:moveTo>
                  <a:pt x="2167193" y="72792"/>
                </a:moveTo>
                <a:lnTo>
                  <a:pt x="2104384" y="76200"/>
                </a:lnTo>
                <a:lnTo>
                  <a:pt x="2088156" y="77553"/>
                </a:lnTo>
                <a:lnTo>
                  <a:pt x="2094185" y="82550"/>
                </a:lnTo>
                <a:lnTo>
                  <a:pt x="2095173" y="96520"/>
                </a:lnTo>
                <a:lnTo>
                  <a:pt x="2089847" y="102870"/>
                </a:lnTo>
                <a:lnTo>
                  <a:pt x="2075549" y="104002"/>
                </a:lnTo>
                <a:lnTo>
                  <a:pt x="2075715" y="104139"/>
                </a:lnTo>
                <a:lnTo>
                  <a:pt x="2082780" y="104139"/>
                </a:lnTo>
                <a:lnTo>
                  <a:pt x="2106011" y="101600"/>
                </a:lnTo>
                <a:lnTo>
                  <a:pt x="2175755" y="97789"/>
                </a:lnTo>
                <a:lnTo>
                  <a:pt x="2168678" y="97789"/>
                </a:lnTo>
                <a:lnTo>
                  <a:pt x="2162688" y="92710"/>
                </a:lnTo>
                <a:lnTo>
                  <a:pt x="2162059" y="78739"/>
                </a:lnTo>
                <a:lnTo>
                  <a:pt x="2167193" y="72792"/>
                </a:lnTo>
                <a:close/>
              </a:path>
              <a:path w="2648585" h="146050">
                <a:moveTo>
                  <a:pt x="279771" y="71749"/>
                </a:moveTo>
                <a:lnTo>
                  <a:pt x="274264" y="76200"/>
                </a:lnTo>
                <a:lnTo>
                  <a:pt x="272980" y="88900"/>
                </a:lnTo>
                <a:lnTo>
                  <a:pt x="272940" y="90280"/>
                </a:lnTo>
                <a:lnTo>
                  <a:pt x="277991" y="96520"/>
                </a:lnTo>
                <a:lnTo>
                  <a:pt x="285040" y="97789"/>
                </a:lnTo>
                <a:lnTo>
                  <a:pt x="312721" y="100329"/>
                </a:lnTo>
                <a:lnTo>
                  <a:pt x="333277" y="104119"/>
                </a:lnTo>
                <a:lnTo>
                  <a:pt x="328592" y="97789"/>
                </a:lnTo>
                <a:lnTo>
                  <a:pt x="292087" y="97789"/>
                </a:lnTo>
                <a:lnTo>
                  <a:pt x="298373" y="92710"/>
                </a:lnTo>
                <a:lnTo>
                  <a:pt x="299786" y="78739"/>
                </a:lnTo>
                <a:lnTo>
                  <a:pt x="295192" y="73065"/>
                </a:lnTo>
                <a:lnTo>
                  <a:pt x="279771" y="71749"/>
                </a:lnTo>
                <a:close/>
              </a:path>
              <a:path w="2648585" h="146050">
                <a:moveTo>
                  <a:pt x="2088156" y="77553"/>
                </a:moveTo>
                <a:lnTo>
                  <a:pt x="2073923" y="78739"/>
                </a:lnTo>
                <a:lnTo>
                  <a:pt x="2068597" y="85089"/>
                </a:lnTo>
                <a:lnTo>
                  <a:pt x="2069586" y="99060"/>
                </a:lnTo>
                <a:lnTo>
                  <a:pt x="2075549" y="104002"/>
                </a:lnTo>
                <a:lnTo>
                  <a:pt x="2089847" y="102870"/>
                </a:lnTo>
                <a:lnTo>
                  <a:pt x="2095173" y="96520"/>
                </a:lnTo>
                <a:lnTo>
                  <a:pt x="2094185" y="82550"/>
                </a:lnTo>
                <a:lnTo>
                  <a:pt x="2088156" y="77553"/>
                </a:lnTo>
                <a:close/>
              </a:path>
              <a:path w="2648585" h="146050">
                <a:moveTo>
                  <a:pt x="547297" y="100329"/>
                </a:moveTo>
                <a:lnTo>
                  <a:pt x="542808" y="100329"/>
                </a:lnTo>
                <a:lnTo>
                  <a:pt x="547839" y="100994"/>
                </a:lnTo>
                <a:lnTo>
                  <a:pt x="547297" y="100329"/>
                </a:lnTo>
                <a:close/>
              </a:path>
              <a:path w="2648585" h="146050">
                <a:moveTo>
                  <a:pt x="533194" y="99060"/>
                </a:moveTo>
                <a:lnTo>
                  <a:pt x="532339" y="99753"/>
                </a:lnTo>
                <a:lnTo>
                  <a:pt x="540245" y="100329"/>
                </a:lnTo>
                <a:lnTo>
                  <a:pt x="542808" y="100329"/>
                </a:lnTo>
                <a:lnTo>
                  <a:pt x="533194" y="99060"/>
                </a:lnTo>
                <a:close/>
              </a:path>
              <a:path w="2648585" h="146050">
                <a:moveTo>
                  <a:pt x="1037644" y="99060"/>
                </a:moveTo>
                <a:lnTo>
                  <a:pt x="1030570" y="99060"/>
                </a:lnTo>
                <a:lnTo>
                  <a:pt x="1030097" y="99611"/>
                </a:lnTo>
                <a:lnTo>
                  <a:pt x="1037644" y="99060"/>
                </a:lnTo>
                <a:close/>
              </a:path>
              <a:path w="2648585" h="146050">
                <a:moveTo>
                  <a:pt x="241048" y="68579"/>
                </a:moveTo>
                <a:lnTo>
                  <a:pt x="232582" y="68579"/>
                </a:lnTo>
                <a:lnTo>
                  <a:pt x="238093" y="73660"/>
                </a:lnTo>
                <a:lnTo>
                  <a:pt x="237534" y="88900"/>
                </a:lnTo>
                <a:lnTo>
                  <a:pt x="231570" y="93979"/>
                </a:lnTo>
                <a:lnTo>
                  <a:pt x="239648" y="93979"/>
                </a:lnTo>
                <a:lnTo>
                  <a:pt x="285040" y="97789"/>
                </a:lnTo>
                <a:lnTo>
                  <a:pt x="277991" y="96520"/>
                </a:lnTo>
                <a:lnTo>
                  <a:pt x="272851" y="90170"/>
                </a:lnTo>
                <a:lnTo>
                  <a:pt x="274264" y="76200"/>
                </a:lnTo>
                <a:lnTo>
                  <a:pt x="279771" y="71749"/>
                </a:lnTo>
                <a:lnTo>
                  <a:pt x="241048" y="68579"/>
                </a:lnTo>
                <a:close/>
              </a:path>
              <a:path w="2648585" h="146050">
                <a:moveTo>
                  <a:pt x="295192" y="73065"/>
                </a:moveTo>
                <a:lnTo>
                  <a:pt x="299784" y="78757"/>
                </a:lnTo>
                <a:lnTo>
                  <a:pt x="298373" y="92710"/>
                </a:lnTo>
                <a:lnTo>
                  <a:pt x="292087" y="97789"/>
                </a:lnTo>
                <a:lnTo>
                  <a:pt x="328592" y="97789"/>
                </a:lnTo>
                <a:lnTo>
                  <a:pt x="330962" y="83820"/>
                </a:lnTo>
                <a:lnTo>
                  <a:pt x="337560" y="78757"/>
                </a:lnTo>
                <a:lnTo>
                  <a:pt x="316148" y="74929"/>
                </a:lnTo>
                <a:lnTo>
                  <a:pt x="295192" y="73065"/>
                </a:lnTo>
                <a:close/>
              </a:path>
              <a:path w="2648585" h="146050">
                <a:moveTo>
                  <a:pt x="2253550" y="71120"/>
                </a:moveTo>
                <a:lnTo>
                  <a:pt x="2196111" y="71120"/>
                </a:lnTo>
                <a:lnTo>
                  <a:pt x="2167193" y="72792"/>
                </a:lnTo>
                <a:lnTo>
                  <a:pt x="2162059" y="78739"/>
                </a:lnTo>
                <a:lnTo>
                  <a:pt x="2162688" y="92710"/>
                </a:lnTo>
                <a:lnTo>
                  <a:pt x="2168678" y="97789"/>
                </a:lnTo>
                <a:lnTo>
                  <a:pt x="2182831" y="97789"/>
                </a:lnTo>
                <a:lnTo>
                  <a:pt x="2188312" y="91439"/>
                </a:lnTo>
                <a:lnTo>
                  <a:pt x="2187684" y="77470"/>
                </a:lnTo>
                <a:lnTo>
                  <a:pt x="2181692" y="72389"/>
                </a:lnTo>
                <a:lnTo>
                  <a:pt x="2252116" y="72389"/>
                </a:lnTo>
                <a:lnTo>
                  <a:pt x="2253550" y="71120"/>
                </a:lnTo>
                <a:close/>
              </a:path>
              <a:path w="2648585" h="146050">
                <a:moveTo>
                  <a:pt x="2252116" y="72389"/>
                </a:moveTo>
                <a:lnTo>
                  <a:pt x="2181692" y="72389"/>
                </a:lnTo>
                <a:lnTo>
                  <a:pt x="2187684" y="77470"/>
                </a:lnTo>
                <a:lnTo>
                  <a:pt x="2188312" y="91439"/>
                </a:lnTo>
                <a:lnTo>
                  <a:pt x="2182831" y="97789"/>
                </a:lnTo>
                <a:lnTo>
                  <a:pt x="2196970" y="97789"/>
                </a:lnTo>
                <a:lnTo>
                  <a:pt x="2218197" y="96520"/>
                </a:lnTo>
                <a:lnTo>
                  <a:pt x="2253574" y="96520"/>
                </a:lnTo>
                <a:lnTo>
                  <a:pt x="2247927" y="90280"/>
                </a:lnTo>
                <a:lnTo>
                  <a:pt x="2247813" y="76200"/>
                </a:lnTo>
                <a:lnTo>
                  <a:pt x="2252116" y="72389"/>
                </a:lnTo>
                <a:close/>
              </a:path>
              <a:path w="2648585" h="146050">
                <a:moveTo>
                  <a:pt x="2267715" y="71120"/>
                </a:moveTo>
                <a:lnTo>
                  <a:pt x="2253550" y="71120"/>
                </a:lnTo>
                <a:lnTo>
                  <a:pt x="2247813" y="76200"/>
                </a:lnTo>
                <a:lnTo>
                  <a:pt x="2247927" y="90280"/>
                </a:lnTo>
                <a:lnTo>
                  <a:pt x="2253574" y="96520"/>
                </a:lnTo>
                <a:lnTo>
                  <a:pt x="2267741" y="96520"/>
                </a:lnTo>
                <a:lnTo>
                  <a:pt x="2273378" y="90280"/>
                </a:lnTo>
                <a:lnTo>
                  <a:pt x="2273463" y="76200"/>
                </a:lnTo>
                <a:lnTo>
                  <a:pt x="2267715" y="71120"/>
                </a:lnTo>
                <a:close/>
              </a:path>
              <a:path w="2648585" h="146050">
                <a:moveTo>
                  <a:pt x="2379569" y="69850"/>
                </a:moveTo>
                <a:lnTo>
                  <a:pt x="2344522" y="71120"/>
                </a:lnTo>
                <a:lnTo>
                  <a:pt x="2267715" y="71120"/>
                </a:lnTo>
                <a:lnTo>
                  <a:pt x="2273463" y="76200"/>
                </a:lnTo>
                <a:lnTo>
                  <a:pt x="2273378" y="90280"/>
                </a:lnTo>
                <a:lnTo>
                  <a:pt x="2267741" y="96520"/>
                </a:lnTo>
                <a:lnTo>
                  <a:pt x="2365538" y="96520"/>
                </a:lnTo>
                <a:lnTo>
                  <a:pt x="2359866" y="90280"/>
                </a:lnTo>
                <a:lnTo>
                  <a:pt x="2359742" y="85585"/>
                </a:lnTo>
                <a:lnTo>
                  <a:pt x="2359691" y="76200"/>
                </a:lnTo>
                <a:lnTo>
                  <a:pt x="2365402" y="71120"/>
                </a:lnTo>
                <a:lnTo>
                  <a:pt x="2380333" y="70690"/>
                </a:lnTo>
                <a:lnTo>
                  <a:pt x="2379569" y="69850"/>
                </a:lnTo>
                <a:close/>
              </a:path>
              <a:path w="2648585" h="146050">
                <a:moveTo>
                  <a:pt x="2380333" y="70690"/>
                </a:moveTo>
                <a:lnTo>
                  <a:pt x="2365402" y="71120"/>
                </a:lnTo>
                <a:lnTo>
                  <a:pt x="2359691" y="76200"/>
                </a:lnTo>
                <a:lnTo>
                  <a:pt x="2359742" y="85585"/>
                </a:lnTo>
                <a:lnTo>
                  <a:pt x="2359866" y="90280"/>
                </a:lnTo>
                <a:lnTo>
                  <a:pt x="2365538" y="96520"/>
                </a:lnTo>
                <a:lnTo>
                  <a:pt x="2379705" y="96520"/>
                </a:lnTo>
                <a:lnTo>
                  <a:pt x="2385317" y="90280"/>
                </a:lnTo>
                <a:lnTo>
                  <a:pt x="2385341" y="76200"/>
                </a:lnTo>
                <a:lnTo>
                  <a:pt x="2380333" y="70690"/>
                </a:lnTo>
                <a:close/>
              </a:path>
              <a:path w="2648585" h="146050">
                <a:moveTo>
                  <a:pt x="2439494" y="69850"/>
                </a:moveTo>
                <a:lnTo>
                  <a:pt x="2409532" y="69850"/>
                </a:lnTo>
                <a:lnTo>
                  <a:pt x="2380333" y="70690"/>
                </a:lnTo>
                <a:lnTo>
                  <a:pt x="2385341" y="76200"/>
                </a:lnTo>
                <a:lnTo>
                  <a:pt x="2385317" y="90280"/>
                </a:lnTo>
                <a:lnTo>
                  <a:pt x="2379705" y="96520"/>
                </a:lnTo>
                <a:lnTo>
                  <a:pt x="2409868" y="96520"/>
                </a:lnTo>
                <a:lnTo>
                  <a:pt x="2428491" y="95250"/>
                </a:lnTo>
                <a:lnTo>
                  <a:pt x="2440029" y="95250"/>
                </a:lnTo>
                <a:lnTo>
                  <a:pt x="2434169" y="90170"/>
                </a:lnTo>
                <a:lnTo>
                  <a:pt x="2433873" y="76200"/>
                </a:lnTo>
                <a:lnTo>
                  <a:pt x="2439494" y="69850"/>
                </a:lnTo>
                <a:close/>
              </a:path>
              <a:path w="2648585" h="146050">
                <a:moveTo>
                  <a:pt x="477650" y="95250"/>
                </a:moveTo>
                <a:lnTo>
                  <a:pt x="470578" y="95250"/>
                </a:lnTo>
                <a:lnTo>
                  <a:pt x="478121" y="95800"/>
                </a:lnTo>
                <a:lnTo>
                  <a:pt x="477650" y="95250"/>
                </a:lnTo>
                <a:close/>
              </a:path>
              <a:path w="2648585" h="146050">
                <a:moveTo>
                  <a:pt x="1902726" y="93979"/>
                </a:moveTo>
                <a:lnTo>
                  <a:pt x="1895692" y="95250"/>
                </a:lnTo>
                <a:lnTo>
                  <a:pt x="1903190" y="94349"/>
                </a:lnTo>
                <a:lnTo>
                  <a:pt x="1902726" y="93979"/>
                </a:lnTo>
                <a:close/>
              </a:path>
              <a:path w="2648585" h="146050">
                <a:moveTo>
                  <a:pt x="2453657" y="69850"/>
                </a:moveTo>
                <a:lnTo>
                  <a:pt x="2439494" y="69850"/>
                </a:lnTo>
                <a:lnTo>
                  <a:pt x="2433873" y="76200"/>
                </a:lnTo>
                <a:lnTo>
                  <a:pt x="2434169" y="90170"/>
                </a:lnTo>
                <a:lnTo>
                  <a:pt x="2440029" y="95250"/>
                </a:lnTo>
                <a:lnTo>
                  <a:pt x="2454192" y="95250"/>
                </a:lnTo>
                <a:lnTo>
                  <a:pt x="2459813" y="88900"/>
                </a:lnTo>
                <a:lnTo>
                  <a:pt x="2459517" y="74929"/>
                </a:lnTo>
                <a:lnTo>
                  <a:pt x="2453657" y="69850"/>
                </a:lnTo>
                <a:close/>
              </a:path>
              <a:path w="2648585" h="146050">
                <a:moveTo>
                  <a:pt x="2467731" y="68579"/>
                </a:moveTo>
                <a:lnTo>
                  <a:pt x="2460695" y="68579"/>
                </a:lnTo>
                <a:lnTo>
                  <a:pt x="2453640" y="69850"/>
                </a:lnTo>
                <a:lnTo>
                  <a:pt x="2459517" y="74929"/>
                </a:lnTo>
                <a:lnTo>
                  <a:pt x="2459813" y="88900"/>
                </a:lnTo>
                <a:lnTo>
                  <a:pt x="2454192" y="95250"/>
                </a:lnTo>
                <a:lnTo>
                  <a:pt x="2462494" y="95250"/>
                </a:lnTo>
                <a:lnTo>
                  <a:pt x="2470681" y="93893"/>
                </a:lnTo>
                <a:lnTo>
                  <a:pt x="2464404" y="88900"/>
                </a:lnTo>
                <a:lnTo>
                  <a:pt x="2462715" y="74929"/>
                </a:lnTo>
                <a:lnTo>
                  <a:pt x="2467731" y="68579"/>
                </a:lnTo>
                <a:close/>
              </a:path>
              <a:path w="2648585" h="146050">
                <a:moveTo>
                  <a:pt x="216990" y="93490"/>
                </a:moveTo>
                <a:lnTo>
                  <a:pt x="217415" y="93979"/>
                </a:lnTo>
                <a:lnTo>
                  <a:pt x="224492" y="93979"/>
                </a:lnTo>
                <a:lnTo>
                  <a:pt x="216990" y="93490"/>
                </a:lnTo>
                <a:close/>
              </a:path>
              <a:path w="2648585" h="146050">
                <a:moveTo>
                  <a:pt x="217707" y="68076"/>
                </a:moveTo>
                <a:lnTo>
                  <a:pt x="212463" y="73660"/>
                </a:lnTo>
                <a:lnTo>
                  <a:pt x="211904" y="87629"/>
                </a:lnTo>
                <a:lnTo>
                  <a:pt x="216990" y="93490"/>
                </a:lnTo>
                <a:lnTo>
                  <a:pt x="224492" y="93979"/>
                </a:lnTo>
                <a:lnTo>
                  <a:pt x="231570" y="93979"/>
                </a:lnTo>
                <a:lnTo>
                  <a:pt x="237534" y="88900"/>
                </a:lnTo>
                <a:lnTo>
                  <a:pt x="238093" y="73660"/>
                </a:lnTo>
                <a:lnTo>
                  <a:pt x="232582" y="68579"/>
                </a:lnTo>
                <a:lnTo>
                  <a:pt x="225487" y="68578"/>
                </a:lnTo>
                <a:lnTo>
                  <a:pt x="217707" y="68076"/>
                </a:lnTo>
                <a:close/>
              </a:path>
              <a:path w="2648585" h="146050">
                <a:moveTo>
                  <a:pt x="2477823" y="92710"/>
                </a:moveTo>
                <a:lnTo>
                  <a:pt x="2470681" y="93893"/>
                </a:lnTo>
                <a:lnTo>
                  <a:pt x="2477823" y="92710"/>
                </a:lnTo>
                <a:close/>
              </a:path>
              <a:path w="2648585" h="146050">
                <a:moveTo>
                  <a:pt x="2481819" y="67327"/>
                </a:moveTo>
                <a:lnTo>
                  <a:pt x="2467738" y="68579"/>
                </a:lnTo>
                <a:lnTo>
                  <a:pt x="2462715" y="74929"/>
                </a:lnTo>
                <a:lnTo>
                  <a:pt x="2464404" y="88900"/>
                </a:lnTo>
                <a:lnTo>
                  <a:pt x="2470681" y="93893"/>
                </a:lnTo>
                <a:lnTo>
                  <a:pt x="2477823" y="92710"/>
                </a:lnTo>
                <a:lnTo>
                  <a:pt x="2484855" y="92710"/>
                </a:lnTo>
                <a:lnTo>
                  <a:pt x="2489871" y="86360"/>
                </a:lnTo>
                <a:lnTo>
                  <a:pt x="2488182" y="72389"/>
                </a:lnTo>
                <a:lnTo>
                  <a:pt x="2481819" y="67327"/>
                </a:lnTo>
                <a:close/>
              </a:path>
              <a:path w="2648585" h="146050">
                <a:moveTo>
                  <a:pt x="166487" y="66039"/>
                </a:moveTo>
                <a:lnTo>
                  <a:pt x="153892" y="66039"/>
                </a:lnTo>
                <a:lnTo>
                  <a:pt x="159579" y="72389"/>
                </a:lnTo>
                <a:lnTo>
                  <a:pt x="159444" y="86360"/>
                </a:lnTo>
                <a:lnTo>
                  <a:pt x="153648" y="91439"/>
                </a:lnTo>
                <a:lnTo>
                  <a:pt x="146565" y="91439"/>
                </a:lnTo>
                <a:lnTo>
                  <a:pt x="166051" y="92710"/>
                </a:lnTo>
                <a:lnTo>
                  <a:pt x="205017" y="92710"/>
                </a:lnTo>
                <a:lnTo>
                  <a:pt x="216990" y="93490"/>
                </a:lnTo>
                <a:lnTo>
                  <a:pt x="211904" y="87629"/>
                </a:lnTo>
                <a:lnTo>
                  <a:pt x="212463" y="73660"/>
                </a:lnTo>
                <a:lnTo>
                  <a:pt x="217707" y="68076"/>
                </a:lnTo>
                <a:lnTo>
                  <a:pt x="205837" y="67310"/>
                </a:lnTo>
                <a:lnTo>
                  <a:pt x="186163" y="67310"/>
                </a:lnTo>
                <a:lnTo>
                  <a:pt x="166487" y="66039"/>
                </a:lnTo>
                <a:close/>
              </a:path>
              <a:path w="2648585" h="146050">
                <a:moveTo>
                  <a:pt x="2531207" y="57173"/>
                </a:moveTo>
                <a:lnTo>
                  <a:pt x="2523404" y="58420"/>
                </a:lnTo>
                <a:lnTo>
                  <a:pt x="2514416" y="60960"/>
                </a:lnTo>
                <a:lnTo>
                  <a:pt x="2505416" y="62229"/>
                </a:lnTo>
                <a:lnTo>
                  <a:pt x="2496402" y="64770"/>
                </a:lnTo>
                <a:lnTo>
                  <a:pt x="2482020" y="67310"/>
                </a:lnTo>
                <a:lnTo>
                  <a:pt x="2481819" y="67327"/>
                </a:lnTo>
                <a:lnTo>
                  <a:pt x="2488182" y="72389"/>
                </a:lnTo>
                <a:lnTo>
                  <a:pt x="2489871" y="86360"/>
                </a:lnTo>
                <a:lnTo>
                  <a:pt x="2484855" y="92710"/>
                </a:lnTo>
                <a:lnTo>
                  <a:pt x="2485664" y="92710"/>
                </a:lnTo>
                <a:lnTo>
                  <a:pt x="2493446" y="91439"/>
                </a:lnTo>
                <a:lnTo>
                  <a:pt x="2501201" y="88900"/>
                </a:lnTo>
                <a:lnTo>
                  <a:pt x="2519522" y="86360"/>
                </a:lnTo>
                <a:lnTo>
                  <a:pt x="2528664" y="83820"/>
                </a:lnTo>
                <a:lnTo>
                  <a:pt x="2530340" y="83422"/>
                </a:lnTo>
                <a:lnTo>
                  <a:pt x="2524051" y="78739"/>
                </a:lnTo>
                <a:lnTo>
                  <a:pt x="2521060" y="64770"/>
                </a:lnTo>
                <a:lnTo>
                  <a:pt x="2525461" y="58420"/>
                </a:lnTo>
                <a:lnTo>
                  <a:pt x="2531207" y="57173"/>
                </a:lnTo>
                <a:close/>
              </a:path>
              <a:path w="2648585" h="146050">
                <a:moveTo>
                  <a:pt x="92419" y="65393"/>
                </a:moveTo>
                <a:lnTo>
                  <a:pt x="97275" y="71120"/>
                </a:lnTo>
                <a:lnTo>
                  <a:pt x="96418" y="85089"/>
                </a:lnTo>
                <a:lnTo>
                  <a:pt x="90338" y="90170"/>
                </a:lnTo>
                <a:lnTo>
                  <a:pt x="83268" y="90170"/>
                </a:lnTo>
                <a:lnTo>
                  <a:pt x="99077" y="91439"/>
                </a:lnTo>
                <a:lnTo>
                  <a:pt x="139482" y="91439"/>
                </a:lnTo>
                <a:lnTo>
                  <a:pt x="133795" y="86360"/>
                </a:lnTo>
                <a:lnTo>
                  <a:pt x="133930" y="72389"/>
                </a:lnTo>
                <a:lnTo>
                  <a:pt x="139726" y="66039"/>
                </a:lnTo>
                <a:lnTo>
                  <a:pt x="100302" y="66039"/>
                </a:lnTo>
                <a:lnTo>
                  <a:pt x="92419" y="65393"/>
                </a:lnTo>
                <a:close/>
              </a:path>
              <a:path w="2648585" h="146050">
                <a:moveTo>
                  <a:pt x="153892" y="66039"/>
                </a:moveTo>
                <a:lnTo>
                  <a:pt x="139726" y="66039"/>
                </a:lnTo>
                <a:lnTo>
                  <a:pt x="133930" y="72389"/>
                </a:lnTo>
                <a:lnTo>
                  <a:pt x="133795" y="86360"/>
                </a:lnTo>
                <a:lnTo>
                  <a:pt x="139482" y="91439"/>
                </a:lnTo>
                <a:lnTo>
                  <a:pt x="153648" y="91439"/>
                </a:lnTo>
                <a:lnTo>
                  <a:pt x="159444" y="86360"/>
                </a:lnTo>
                <a:lnTo>
                  <a:pt x="159579" y="72389"/>
                </a:lnTo>
                <a:lnTo>
                  <a:pt x="153892" y="66039"/>
                </a:lnTo>
                <a:close/>
              </a:path>
              <a:path w="2648585" h="146050">
                <a:moveTo>
                  <a:pt x="413885" y="90170"/>
                </a:moveTo>
                <a:lnTo>
                  <a:pt x="413747" y="90280"/>
                </a:lnTo>
                <a:lnTo>
                  <a:pt x="420924" y="91439"/>
                </a:lnTo>
                <a:lnTo>
                  <a:pt x="413885" y="90170"/>
                </a:lnTo>
                <a:close/>
              </a:path>
              <a:path w="2648585" h="146050">
                <a:moveTo>
                  <a:pt x="48298" y="59689"/>
                </a:moveTo>
                <a:lnTo>
                  <a:pt x="47279" y="60464"/>
                </a:lnTo>
                <a:lnTo>
                  <a:pt x="49547" y="60960"/>
                </a:lnTo>
                <a:lnTo>
                  <a:pt x="62232" y="62229"/>
                </a:lnTo>
                <a:lnTo>
                  <a:pt x="66845" y="69850"/>
                </a:lnTo>
                <a:lnTo>
                  <a:pt x="64289" y="83820"/>
                </a:lnTo>
                <a:lnTo>
                  <a:pt x="57860" y="87485"/>
                </a:lnTo>
                <a:lnTo>
                  <a:pt x="75080" y="90170"/>
                </a:lnTo>
                <a:lnTo>
                  <a:pt x="76198" y="90170"/>
                </a:lnTo>
                <a:lnTo>
                  <a:pt x="70815" y="83820"/>
                </a:lnTo>
                <a:lnTo>
                  <a:pt x="71672" y="69850"/>
                </a:lnTo>
                <a:lnTo>
                  <a:pt x="77751" y="64770"/>
                </a:lnTo>
                <a:lnTo>
                  <a:pt x="77405" y="64770"/>
                </a:lnTo>
                <a:lnTo>
                  <a:pt x="55265" y="60960"/>
                </a:lnTo>
                <a:lnTo>
                  <a:pt x="48298" y="59689"/>
                </a:lnTo>
                <a:close/>
              </a:path>
              <a:path w="2648585" h="146050">
                <a:moveTo>
                  <a:pt x="84820" y="64770"/>
                </a:moveTo>
                <a:lnTo>
                  <a:pt x="77751" y="64770"/>
                </a:lnTo>
                <a:lnTo>
                  <a:pt x="71672" y="69850"/>
                </a:lnTo>
                <a:lnTo>
                  <a:pt x="70815" y="83820"/>
                </a:lnTo>
                <a:lnTo>
                  <a:pt x="76198" y="90170"/>
                </a:lnTo>
                <a:lnTo>
                  <a:pt x="90338" y="90170"/>
                </a:lnTo>
                <a:lnTo>
                  <a:pt x="96418" y="85089"/>
                </a:lnTo>
                <a:lnTo>
                  <a:pt x="97275" y="71120"/>
                </a:lnTo>
                <a:lnTo>
                  <a:pt x="92419" y="65393"/>
                </a:lnTo>
                <a:lnTo>
                  <a:pt x="84820" y="64770"/>
                </a:lnTo>
                <a:close/>
              </a:path>
              <a:path w="2648585" h="146050">
                <a:moveTo>
                  <a:pt x="40234" y="80354"/>
                </a:moveTo>
                <a:lnTo>
                  <a:pt x="34106" y="82382"/>
                </a:lnTo>
                <a:lnTo>
                  <a:pt x="42614" y="85089"/>
                </a:lnTo>
                <a:lnTo>
                  <a:pt x="57607" y="87629"/>
                </a:lnTo>
                <a:lnTo>
                  <a:pt x="57860" y="87485"/>
                </a:lnTo>
                <a:lnTo>
                  <a:pt x="50639" y="86360"/>
                </a:lnTo>
                <a:lnTo>
                  <a:pt x="43674" y="85089"/>
                </a:lnTo>
                <a:lnTo>
                  <a:pt x="40234" y="80354"/>
                </a:lnTo>
                <a:close/>
              </a:path>
              <a:path w="2648585" h="146050">
                <a:moveTo>
                  <a:pt x="383929" y="86360"/>
                </a:moveTo>
                <a:lnTo>
                  <a:pt x="382559" y="86360"/>
                </a:lnTo>
                <a:lnTo>
                  <a:pt x="389558" y="87629"/>
                </a:lnTo>
                <a:lnTo>
                  <a:pt x="383929" y="86360"/>
                </a:lnTo>
                <a:close/>
              </a:path>
              <a:path w="2648585" h="146050">
                <a:moveTo>
                  <a:pt x="47279" y="60464"/>
                </a:moveTo>
                <a:lnTo>
                  <a:pt x="45570" y="61763"/>
                </a:lnTo>
                <a:lnTo>
                  <a:pt x="47491" y="67310"/>
                </a:lnTo>
                <a:lnTo>
                  <a:pt x="41276" y="80010"/>
                </a:lnTo>
                <a:lnTo>
                  <a:pt x="40234" y="80354"/>
                </a:lnTo>
                <a:lnTo>
                  <a:pt x="43674" y="85089"/>
                </a:lnTo>
                <a:lnTo>
                  <a:pt x="50639" y="86360"/>
                </a:lnTo>
                <a:lnTo>
                  <a:pt x="57860" y="87485"/>
                </a:lnTo>
                <a:lnTo>
                  <a:pt x="64289" y="83820"/>
                </a:lnTo>
                <a:lnTo>
                  <a:pt x="66845" y="69850"/>
                </a:lnTo>
                <a:lnTo>
                  <a:pt x="62232" y="62229"/>
                </a:lnTo>
                <a:lnTo>
                  <a:pt x="49547" y="60960"/>
                </a:lnTo>
                <a:lnTo>
                  <a:pt x="47279" y="60464"/>
                </a:lnTo>
                <a:close/>
              </a:path>
              <a:path w="2648585" h="146050">
                <a:moveTo>
                  <a:pt x="1980384" y="86360"/>
                </a:moveTo>
                <a:lnTo>
                  <a:pt x="1973332" y="86360"/>
                </a:lnTo>
                <a:lnTo>
                  <a:pt x="1972569" y="87296"/>
                </a:lnTo>
                <a:lnTo>
                  <a:pt x="1980384" y="86360"/>
                </a:lnTo>
                <a:close/>
              </a:path>
              <a:path w="2648585" h="146050">
                <a:moveTo>
                  <a:pt x="1987435" y="85089"/>
                </a:moveTo>
                <a:lnTo>
                  <a:pt x="1980384" y="86360"/>
                </a:lnTo>
                <a:lnTo>
                  <a:pt x="1988046" y="85585"/>
                </a:lnTo>
                <a:lnTo>
                  <a:pt x="1987435" y="85089"/>
                </a:lnTo>
                <a:close/>
              </a:path>
              <a:path w="2648585" h="146050">
                <a:moveTo>
                  <a:pt x="2534923" y="82334"/>
                </a:moveTo>
                <a:lnTo>
                  <a:pt x="2530340" y="83422"/>
                </a:lnTo>
                <a:lnTo>
                  <a:pt x="2530875" y="83820"/>
                </a:lnTo>
                <a:lnTo>
                  <a:pt x="2534923" y="82334"/>
                </a:lnTo>
                <a:close/>
              </a:path>
              <a:path w="2648585" h="146050">
                <a:moveTo>
                  <a:pt x="2539309" y="55879"/>
                </a:moveTo>
                <a:lnTo>
                  <a:pt x="2531207" y="57173"/>
                </a:lnTo>
                <a:lnTo>
                  <a:pt x="2525461" y="58420"/>
                </a:lnTo>
                <a:lnTo>
                  <a:pt x="2521060" y="64770"/>
                </a:lnTo>
                <a:lnTo>
                  <a:pt x="2524051" y="78739"/>
                </a:lnTo>
                <a:lnTo>
                  <a:pt x="2530340" y="83422"/>
                </a:lnTo>
                <a:lnTo>
                  <a:pt x="2534923" y="82334"/>
                </a:lnTo>
                <a:lnTo>
                  <a:pt x="2537799" y="81279"/>
                </a:lnTo>
                <a:lnTo>
                  <a:pt x="2542215" y="80604"/>
                </a:lnTo>
                <a:lnTo>
                  <a:pt x="2544721" y="80010"/>
                </a:lnTo>
                <a:lnTo>
                  <a:pt x="2549122" y="73660"/>
                </a:lnTo>
                <a:lnTo>
                  <a:pt x="2546134" y="59689"/>
                </a:lnTo>
                <a:lnTo>
                  <a:pt x="2539309" y="55879"/>
                </a:lnTo>
                <a:close/>
              </a:path>
              <a:path w="2648585" h="146050">
                <a:moveTo>
                  <a:pt x="31654" y="81535"/>
                </a:moveTo>
                <a:lnTo>
                  <a:pt x="33599" y="82550"/>
                </a:lnTo>
                <a:lnTo>
                  <a:pt x="34106" y="82382"/>
                </a:lnTo>
                <a:lnTo>
                  <a:pt x="31654" y="81535"/>
                </a:lnTo>
                <a:close/>
              </a:path>
              <a:path w="2648585" h="146050">
                <a:moveTo>
                  <a:pt x="31974" y="53387"/>
                </a:moveTo>
                <a:lnTo>
                  <a:pt x="27181" y="54973"/>
                </a:lnTo>
                <a:lnTo>
                  <a:pt x="24405" y="59689"/>
                </a:lnTo>
                <a:lnTo>
                  <a:pt x="22281" y="60300"/>
                </a:lnTo>
                <a:lnTo>
                  <a:pt x="18234" y="68579"/>
                </a:lnTo>
                <a:lnTo>
                  <a:pt x="20772" y="75902"/>
                </a:lnTo>
                <a:lnTo>
                  <a:pt x="21424" y="76200"/>
                </a:lnTo>
                <a:lnTo>
                  <a:pt x="31654" y="81535"/>
                </a:lnTo>
                <a:lnTo>
                  <a:pt x="34106" y="82382"/>
                </a:lnTo>
                <a:lnTo>
                  <a:pt x="40234" y="80354"/>
                </a:lnTo>
                <a:lnTo>
                  <a:pt x="39061" y="78739"/>
                </a:lnTo>
                <a:lnTo>
                  <a:pt x="39990" y="73660"/>
                </a:lnTo>
                <a:lnTo>
                  <a:pt x="24342" y="73660"/>
                </a:lnTo>
                <a:lnTo>
                  <a:pt x="34455" y="63500"/>
                </a:lnTo>
                <a:lnTo>
                  <a:pt x="34550" y="55879"/>
                </a:lnTo>
                <a:lnTo>
                  <a:pt x="31974" y="53387"/>
                </a:lnTo>
                <a:close/>
              </a:path>
              <a:path w="2648585" h="146050">
                <a:moveTo>
                  <a:pt x="2542215" y="80604"/>
                </a:moveTo>
                <a:lnTo>
                  <a:pt x="2537799" y="81279"/>
                </a:lnTo>
                <a:lnTo>
                  <a:pt x="2534923" y="82334"/>
                </a:lnTo>
                <a:lnTo>
                  <a:pt x="2542215" y="80604"/>
                </a:lnTo>
                <a:close/>
              </a:path>
              <a:path w="2648585" h="146050">
                <a:moveTo>
                  <a:pt x="20772" y="75902"/>
                </a:moveTo>
                <a:lnTo>
                  <a:pt x="20874" y="76200"/>
                </a:lnTo>
                <a:lnTo>
                  <a:pt x="27235" y="80010"/>
                </a:lnTo>
                <a:lnTo>
                  <a:pt x="31654" y="81535"/>
                </a:lnTo>
                <a:lnTo>
                  <a:pt x="21424" y="76200"/>
                </a:lnTo>
                <a:lnTo>
                  <a:pt x="20772" y="75902"/>
                </a:lnTo>
                <a:close/>
              </a:path>
              <a:path w="2648585" h="146050">
                <a:moveTo>
                  <a:pt x="2588312" y="55879"/>
                </a:moveTo>
                <a:lnTo>
                  <a:pt x="2539309" y="55879"/>
                </a:lnTo>
                <a:lnTo>
                  <a:pt x="2546134" y="59689"/>
                </a:lnTo>
                <a:lnTo>
                  <a:pt x="2549122" y="73660"/>
                </a:lnTo>
                <a:lnTo>
                  <a:pt x="2544721" y="80010"/>
                </a:lnTo>
                <a:lnTo>
                  <a:pt x="2542215" y="80604"/>
                </a:lnTo>
                <a:lnTo>
                  <a:pt x="2554410" y="78739"/>
                </a:lnTo>
                <a:lnTo>
                  <a:pt x="2598637" y="68579"/>
                </a:lnTo>
                <a:lnTo>
                  <a:pt x="2597266" y="68578"/>
                </a:lnTo>
                <a:lnTo>
                  <a:pt x="2590368" y="64770"/>
                </a:lnTo>
                <a:lnTo>
                  <a:pt x="2588312" y="55879"/>
                </a:lnTo>
                <a:close/>
              </a:path>
              <a:path w="2648585" h="146050">
                <a:moveTo>
                  <a:pt x="45570" y="61763"/>
                </a:moveTo>
                <a:lnTo>
                  <a:pt x="41615" y="64770"/>
                </a:lnTo>
                <a:lnTo>
                  <a:pt x="39061" y="78739"/>
                </a:lnTo>
                <a:lnTo>
                  <a:pt x="40234" y="80354"/>
                </a:lnTo>
                <a:lnTo>
                  <a:pt x="41276" y="80010"/>
                </a:lnTo>
                <a:lnTo>
                  <a:pt x="47491" y="67310"/>
                </a:lnTo>
                <a:lnTo>
                  <a:pt x="45570" y="61763"/>
                </a:lnTo>
                <a:close/>
              </a:path>
              <a:path w="2648585" h="146050">
                <a:moveTo>
                  <a:pt x="13123" y="70618"/>
                </a:moveTo>
                <a:lnTo>
                  <a:pt x="15841" y="73660"/>
                </a:lnTo>
                <a:lnTo>
                  <a:pt x="20772" y="75902"/>
                </a:lnTo>
                <a:lnTo>
                  <a:pt x="19994" y="73660"/>
                </a:lnTo>
                <a:lnTo>
                  <a:pt x="16239" y="73660"/>
                </a:lnTo>
                <a:lnTo>
                  <a:pt x="13123" y="70618"/>
                </a:lnTo>
                <a:close/>
              </a:path>
              <a:path w="2648585" h="146050">
                <a:moveTo>
                  <a:pt x="6409" y="60927"/>
                </a:moveTo>
                <a:lnTo>
                  <a:pt x="6386" y="63500"/>
                </a:lnTo>
                <a:lnTo>
                  <a:pt x="11301" y="68579"/>
                </a:lnTo>
                <a:lnTo>
                  <a:pt x="13197" y="70690"/>
                </a:lnTo>
                <a:lnTo>
                  <a:pt x="16239" y="73660"/>
                </a:lnTo>
                <a:lnTo>
                  <a:pt x="19994" y="73660"/>
                </a:lnTo>
                <a:lnTo>
                  <a:pt x="18235" y="68578"/>
                </a:lnTo>
                <a:lnTo>
                  <a:pt x="20717" y="63500"/>
                </a:lnTo>
                <a:lnTo>
                  <a:pt x="11144" y="63500"/>
                </a:lnTo>
                <a:lnTo>
                  <a:pt x="6409" y="60927"/>
                </a:lnTo>
                <a:close/>
              </a:path>
              <a:path w="2648585" h="146050">
                <a:moveTo>
                  <a:pt x="32087" y="53350"/>
                </a:moveTo>
                <a:lnTo>
                  <a:pt x="34550" y="55879"/>
                </a:lnTo>
                <a:lnTo>
                  <a:pt x="34455" y="63500"/>
                </a:lnTo>
                <a:lnTo>
                  <a:pt x="24342" y="73660"/>
                </a:lnTo>
                <a:lnTo>
                  <a:pt x="39990" y="73660"/>
                </a:lnTo>
                <a:lnTo>
                  <a:pt x="41615" y="64770"/>
                </a:lnTo>
                <a:lnTo>
                  <a:pt x="45570" y="61763"/>
                </a:lnTo>
                <a:lnTo>
                  <a:pt x="44944" y="59954"/>
                </a:lnTo>
                <a:lnTo>
                  <a:pt x="43733" y="59689"/>
                </a:lnTo>
                <a:lnTo>
                  <a:pt x="32260" y="53417"/>
                </a:lnTo>
                <a:lnTo>
                  <a:pt x="32087" y="53350"/>
                </a:lnTo>
                <a:close/>
              </a:path>
              <a:path w="2648585" h="146050">
                <a:moveTo>
                  <a:pt x="294645" y="72389"/>
                </a:moveTo>
                <a:lnTo>
                  <a:pt x="287597" y="72389"/>
                </a:lnTo>
                <a:lnTo>
                  <a:pt x="295192" y="73065"/>
                </a:lnTo>
                <a:lnTo>
                  <a:pt x="294645" y="72389"/>
                </a:lnTo>
                <a:close/>
              </a:path>
              <a:path w="2648585" h="146050">
                <a:moveTo>
                  <a:pt x="2174617" y="72389"/>
                </a:moveTo>
                <a:lnTo>
                  <a:pt x="2167540" y="72389"/>
                </a:lnTo>
                <a:lnTo>
                  <a:pt x="2167193" y="72792"/>
                </a:lnTo>
                <a:lnTo>
                  <a:pt x="2174617" y="72389"/>
                </a:lnTo>
                <a:close/>
              </a:path>
              <a:path w="2648585" h="146050">
                <a:moveTo>
                  <a:pt x="280550" y="71120"/>
                </a:moveTo>
                <a:lnTo>
                  <a:pt x="279771" y="71749"/>
                </a:lnTo>
                <a:lnTo>
                  <a:pt x="287597" y="72389"/>
                </a:lnTo>
                <a:lnTo>
                  <a:pt x="280550" y="71120"/>
                </a:lnTo>
                <a:close/>
              </a:path>
              <a:path w="2648585" h="146050">
                <a:moveTo>
                  <a:pt x="2120" y="53369"/>
                </a:moveTo>
                <a:lnTo>
                  <a:pt x="3855" y="59689"/>
                </a:lnTo>
                <a:lnTo>
                  <a:pt x="7132" y="64770"/>
                </a:lnTo>
                <a:lnTo>
                  <a:pt x="13123" y="70618"/>
                </a:lnTo>
                <a:lnTo>
                  <a:pt x="11300" y="68578"/>
                </a:lnTo>
                <a:lnTo>
                  <a:pt x="6386" y="63500"/>
                </a:lnTo>
                <a:lnTo>
                  <a:pt x="6409" y="60927"/>
                </a:lnTo>
                <a:lnTo>
                  <a:pt x="4131" y="59689"/>
                </a:lnTo>
                <a:lnTo>
                  <a:pt x="2120" y="53369"/>
                </a:lnTo>
                <a:close/>
              </a:path>
              <a:path w="2648585" h="146050">
                <a:moveTo>
                  <a:pt x="218427" y="67310"/>
                </a:moveTo>
                <a:lnTo>
                  <a:pt x="217707" y="68076"/>
                </a:lnTo>
                <a:lnTo>
                  <a:pt x="225505" y="68579"/>
                </a:lnTo>
                <a:lnTo>
                  <a:pt x="218427" y="67310"/>
                </a:lnTo>
                <a:close/>
              </a:path>
              <a:path w="2648585" h="146050">
                <a:moveTo>
                  <a:pt x="2605210" y="40639"/>
                </a:moveTo>
                <a:lnTo>
                  <a:pt x="2598313" y="41910"/>
                </a:lnTo>
                <a:lnTo>
                  <a:pt x="2591207" y="43553"/>
                </a:lnTo>
                <a:lnTo>
                  <a:pt x="2587137" y="50800"/>
                </a:lnTo>
                <a:lnTo>
                  <a:pt x="2590368" y="64770"/>
                </a:lnTo>
                <a:lnTo>
                  <a:pt x="2597274" y="68578"/>
                </a:lnTo>
                <a:lnTo>
                  <a:pt x="2604165" y="67310"/>
                </a:lnTo>
                <a:lnTo>
                  <a:pt x="2611375" y="65481"/>
                </a:lnTo>
                <a:lnTo>
                  <a:pt x="2615341" y="58420"/>
                </a:lnTo>
                <a:lnTo>
                  <a:pt x="2612110" y="44450"/>
                </a:lnTo>
                <a:lnTo>
                  <a:pt x="2605210" y="40639"/>
                </a:lnTo>
                <a:close/>
              </a:path>
              <a:path w="2648585" h="146050">
                <a:moveTo>
                  <a:pt x="2604165" y="67310"/>
                </a:moveTo>
                <a:lnTo>
                  <a:pt x="2597268" y="68579"/>
                </a:lnTo>
                <a:lnTo>
                  <a:pt x="2598642" y="68578"/>
                </a:lnTo>
                <a:lnTo>
                  <a:pt x="2604165" y="67310"/>
                </a:lnTo>
                <a:close/>
              </a:path>
              <a:path w="2648585" h="146050">
                <a:moveTo>
                  <a:pt x="2481797" y="67310"/>
                </a:moveTo>
                <a:lnTo>
                  <a:pt x="2474765" y="67310"/>
                </a:lnTo>
                <a:lnTo>
                  <a:pt x="2467744" y="68578"/>
                </a:lnTo>
                <a:lnTo>
                  <a:pt x="2481819" y="67327"/>
                </a:lnTo>
                <a:close/>
              </a:path>
              <a:path w="2648585" h="146050">
                <a:moveTo>
                  <a:pt x="2611375" y="65481"/>
                </a:moveTo>
                <a:lnTo>
                  <a:pt x="2604165" y="67310"/>
                </a:lnTo>
                <a:lnTo>
                  <a:pt x="2611061" y="66039"/>
                </a:lnTo>
                <a:lnTo>
                  <a:pt x="2611375" y="65481"/>
                </a:lnTo>
                <a:close/>
              </a:path>
              <a:path w="2648585" h="146050">
                <a:moveTo>
                  <a:pt x="2645241" y="40639"/>
                </a:moveTo>
                <a:lnTo>
                  <a:pt x="2605210" y="40639"/>
                </a:lnTo>
                <a:lnTo>
                  <a:pt x="2612110" y="44450"/>
                </a:lnTo>
                <a:lnTo>
                  <a:pt x="2615341" y="58420"/>
                </a:lnTo>
                <a:lnTo>
                  <a:pt x="2611375" y="65481"/>
                </a:lnTo>
                <a:lnTo>
                  <a:pt x="2614179" y="64770"/>
                </a:lnTo>
                <a:lnTo>
                  <a:pt x="2624203" y="60927"/>
                </a:lnTo>
                <a:lnTo>
                  <a:pt x="2633788" y="57150"/>
                </a:lnTo>
                <a:lnTo>
                  <a:pt x="2642972" y="53339"/>
                </a:lnTo>
                <a:lnTo>
                  <a:pt x="2646930" y="50800"/>
                </a:lnTo>
                <a:lnTo>
                  <a:pt x="2648233" y="45720"/>
                </a:lnTo>
                <a:lnTo>
                  <a:pt x="2645241" y="40639"/>
                </a:lnTo>
                <a:close/>
              </a:path>
              <a:path w="2648585" h="146050">
                <a:moveTo>
                  <a:pt x="91890" y="64770"/>
                </a:moveTo>
                <a:lnTo>
                  <a:pt x="84820" y="64770"/>
                </a:lnTo>
                <a:lnTo>
                  <a:pt x="92419" y="65393"/>
                </a:lnTo>
                <a:lnTo>
                  <a:pt x="91890" y="64770"/>
                </a:lnTo>
                <a:close/>
              </a:path>
              <a:path w="2648585" h="146050">
                <a:moveTo>
                  <a:pt x="24574" y="45720"/>
                </a:moveTo>
                <a:lnTo>
                  <a:pt x="16471" y="45720"/>
                </a:lnTo>
                <a:lnTo>
                  <a:pt x="6454" y="55879"/>
                </a:lnTo>
                <a:lnTo>
                  <a:pt x="6468" y="60960"/>
                </a:lnTo>
                <a:lnTo>
                  <a:pt x="11144" y="63500"/>
                </a:lnTo>
                <a:lnTo>
                  <a:pt x="22281" y="60300"/>
                </a:lnTo>
                <a:lnTo>
                  <a:pt x="24442" y="55879"/>
                </a:lnTo>
                <a:lnTo>
                  <a:pt x="27181" y="54973"/>
                </a:lnTo>
                <a:lnTo>
                  <a:pt x="28143" y="53339"/>
                </a:lnTo>
                <a:lnTo>
                  <a:pt x="26598" y="47779"/>
                </a:lnTo>
                <a:lnTo>
                  <a:pt x="24574" y="45720"/>
                </a:lnTo>
                <a:close/>
              </a:path>
              <a:path w="2648585" h="146050">
                <a:moveTo>
                  <a:pt x="22281" y="60300"/>
                </a:moveTo>
                <a:lnTo>
                  <a:pt x="11144" y="63500"/>
                </a:lnTo>
                <a:lnTo>
                  <a:pt x="20717" y="63500"/>
                </a:lnTo>
                <a:lnTo>
                  <a:pt x="22281" y="60300"/>
                </a:lnTo>
                <a:close/>
              </a:path>
              <a:path w="2648585" h="146050">
                <a:moveTo>
                  <a:pt x="44944" y="59954"/>
                </a:moveTo>
                <a:lnTo>
                  <a:pt x="45570" y="61763"/>
                </a:lnTo>
                <a:lnTo>
                  <a:pt x="47279" y="60464"/>
                </a:lnTo>
                <a:lnTo>
                  <a:pt x="44944" y="59954"/>
                </a:lnTo>
                <a:close/>
              </a:path>
              <a:path w="2648585" h="146050">
                <a:moveTo>
                  <a:pt x="3195" y="41092"/>
                </a:moveTo>
                <a:lnTo>
                  <a:pt x="204" y="46989"/>
                </a:lnTo>
                <a:lnTo>
                  <a:pt x="2135" y="53417"/>
                </a:lnTo>
                <a:lnTo>
                  <a:pt x="4131" y="59689"/>
                </a:lnTo>
                <a:lnTo>
                  <a:pt x="6409" y="60927"/>
                </a:lnTo>
                <a:lnTo>
                  <a:pt x="6454" y="55879"/>
                </a:lnTo>
                <a:lnTo>
                  <a:pt x="16471" y="45720"/>
                </a:lnTo>
                <a:lnTo>
                  <a:pt x="25792" y="45720"/>
                </a:lnTo>
                <a:lnTo>
                  <a:pt x="25482" y="44792"/>
                </a:lnTo>
                <a:lnTo>
                  <a:pt x="25281" y="44450"/>
                </a:lnTo>
                <a:lnTo>
                  <a:pt x="18392" y="44450"/>
                </a:lnTo>
                <a:lnTo>
                  <a:pt x="5285" y="43179"/>
                </a:lnTo>
                <a:lnTo>
                  <a:pt x="3195" y="41092"/>
                </a:lnTo>
                <a:close/>
              </a:path>
              <a:path w="2648585" h="146050">
                <a:moveTo>
                  <a:pt x="27181" y="54973"/>
                </a:moveTo>
                <a:lnTo>
                  <a:pt x="24442" y="55879"/>
                </a:lnTo>
                <a:lnTo>
                  <a:pt x="22281" y="60300"/>
                </a:lnTo>
                <a:lnTo>
                  <a:pt x="24405" y="59689"/>
                </a:lnTo>
                <a:lnTo>
                  <a:pt x="27181" y="54973"/>
                </a:lnTo>
                <a:close/>
              </a:path>
              <a:path w="2648585" h="146050">
                <a:moveTo>
                  <a:pt x="32260" y="53417"/>
                </a:moveTo>
                <a:lnTo>
                  <a:pt x="43733" y="59689"/>
                </a:lnTo>
                <a:lnTo>
                  <a:pt x="44944" y="59954"/>
                </a:lnTo>
                <a:lnTo>
                  <a:pt x="44852" y="59689"/>
                </a:lnTo>
                <a:lnTo>
                  <a:pt x="35299" y="54610"/>
                </a:lnTo>
                <a:lnTo>
                  <a:pt x="32260" y="53417"/>
                </a:lnTo>
                <a:close/>
              </a:path>
              <a:path w="2648585" h="146050">
                <a:moveTo>
                  <a:pt x="2591207" y="43553"/>
                </a:moveTo>
                <a:lnTo>
                  <a:pt x="2548667" y="53387"/>
                </a:lnTo>
                <a:lnTo>
                  <a:pt x="2531207" y="57173"/>
                </a:lnTo>
                <a:lnTo>
                  <a:pt x="2539309" y="55879"/>
                </a:lnTo>
                <a:lnTo>
                  <a:pt x="2588312" y="55879"/>
                </a:lnTo>
                <a:lnTo>
                  <a:pt x="2587137" y="50800"/>
                </a:lnTo>
                <a:lnTo>
                  <a:pt x="2591207" y="43553"/>
                </a:lnTo>
                <a:close/>
              </a:path>
              <a:path w="2648585" h="146050">
                <a:moveTo>
                  <a:pt x="26598" y="47779"/>
                </a:moveTo>
                <a:lnTo>
                  <a:pt x="28143" y="53339"/>
                </a:lnTo>
                <a:lnTo>
                  <a:pt x="27181" y="54973"/>
                </a:lnTo>
                <a:lnTo>
                  <a:pt x="31883" y="53417"/>
                </a:lnTo>
                <a:lnTo>
                  <a:pt x="27988" y="49529"/>
                </a:lnTo>
                <a:lnTo>
                  <a:pt x="27581" y="48779"/>
                </a:lnTo>
                <a:lnTo>
                  <a:pt x="26598" y="47779"/>
                </a:lnTo>
                <a:close/>
              </a:path>
              <a:path w="2648585" h="146050">
                <a:moveTo>
                  <a:pt x="32118" y="53339"/>
                </a:moveTo>
                <a:lnTo>
                  <a:pt x="32260" y="53417"/>
                </a:lnTo>
                <a:lnTo>
                  <a:pt x="32118" y="53339"/>
                </a:lnTo>
                <a:close/>
              </a:path>
              <a:path w="2648585" h="146050">
                <a:moveTo>
                  <a:pt x="27581" y="48779"/>
                </a:moveTo>
                <a:lnTo>
                  <a:pt x="27988" y="49529"/>
                </a:lnTo>
                <a:lnTo>
                  <a:pt x="31974" y="53387"/>
                </a:lnTo>
                <a:lnTo>
                  <a:pt x="27581" y="48779"/>
                </a:lnTo>
                <a:close/>
              </a:path>
              <a:path w="2648585" h="146050">
                <a:moveTo>
                  <a:pt x="224" y="38125"/>
                </a:moveTo>
                <a:lnTo>
                  <a:pt x="115" y="41910"/>
                </a:lnTo>
                <a:lnTo>
                  <a:pt x="0" y="46989"/>
                </a:lnTo>
                <a:lnTo>
                  <a:pt x="2120" y="53369"/>
                </a:lnTo>
                <a:lnTo>
                  <a:pt x="204" y="46989"/>
                </a:lnTo>
                <a:lnTo>
                  <a:pt x="3195" y="41092"/>
                </a:lnTo>
                <a:lnTo>
                  <a:pt x="224" y="38125"/>
                </a:lnTo>
                <a:close/>
              </a:path>
              <a:path w="2648585" h="146050">
                <a:moveTo>
                  <a:pt x="26203" y="46359"/>
                </a:moveTo>
                <a:lnTo>
                  <a:pt x="26598" y="47779"/>
                </a:lnTo>
                <a:lnTo>
                  <a:pt x="27581" y="48779"/>
                </a:lnTo>
                <a:lnTo>
                  <a:pt x="26610" y="46989"/>
                </a:lnTo>
                <a:lnTo>
                  <a:pt x="26203" y="46359"/>
                </a:lnTo>
                <a:close/>
              </a:path>
              <a:path w="2648585" h="146050">
                <a:moveTo>
                  <a:pt x="25791" y="45720"/>
                </a:moveTo>
                <a:lnTo>
                  <a:pt x="24574" y="45720"/>
                </a:lnTo>
                <a:lnTo>
                  <a:pt x="26598" y="47779"/>
                </a:lnTo>
                <a:lnTo>
                  <a:pt x="26203" y="46359"/>
                </a:lnTo>
                <a:lnTo>
                  <a:pt x="25791" y="45720"/>
                </a:lnTo>
                <a:close/>
              </a:path>
              <a:path w="2648585" h="146050">
                <a:moveTo>
                  <a:pt x="25482" y="44792"/>
                </a:moveTo>
                <a:lnTo>
                  <a:pt x="25792" y="45720"/>
                </a:lnTo>
                <a:lnTo>
                  <a:pt x="26203" y="46359"/>
                </a:lnTo>
                <a:lnTo>
                  <a:pt x="26026" y="45720"/>
                </a:lnTo>
                <a:lnTo>
                  <a:pt x="25482" y="44792"/>
                </a:lnTo>
                <a:close/>
              </a:path>
              <a:path w="2648585" h="146050">
                <a:moveTo>
                  <a:pt x="25229" y="44034"/>
                </a:moveTo>
                <a:lnTo>
                  <a:pt x="25281" y="44450"/>
                </a:lnTo>
                <a:lnTo>
                  <a:pt x="25482" y="44792"/>
                </a:lnTo>
                <a:lnTo>
                  <a:pt x="25229" y="44034"/>
                </a:lnTo>
                <a:close/>
              </a:path>
              <a:path w="2648585" h="146050">
                <a:moveTo>
                  <a:pt x="15957" y="35560"/>
                </a:moveTo>
                <a:lnTo>
                  <a:pt x="3425" y="40639"/>
                </a:lnTo>
                <a:lnTo>
                  <a:pt x="3195" y="41092"/>
                </a:lnTo>
                <a:lnTo>
                  <a:pt x="5285" y="43179"/>
                </a:lnTo>
                <a:lnTo>
                  <a:pt x="18392" y="44450"/>
                </a:lnTo>
                <a:lnTo>
                  <a:pt x="23732" y="39553"/>
                </a:lnTo>
                <a:lnTo>
                  <a:pt x="23247" y="38100"/>
                </a:lnTo>
                <a:lnTo>
                  <a:pt x="15957" y="35560"/>
                </a:lnTo>
                <a:close/>
              </a:path>
              <a:path w="2648585" h="146050">
                <a:moveTo>
                  <a:pt x="23732" y="39553"/>
                </a:moveTo>
                <a:lnTo>
                  <a:pt x="18392" y="44450"/>
                </a:lnTo>
                <a:lnTo>
                  <a:pt x="25281" y="44450"/>
                </a:lnTo>
                <a:lnTo>
                  <a:pt x="25229" y="44034"/>
                </a:lnTo>
                <a:lnTo>
                  <a:pt x="23732" y="39553"/>
                </a:lnTo>
                <a:close/>
              </a:path>
              <a:path w="2648585" h="146050">
                <a:moveTo>
                  <a:pt x="24227" y="31750"/>
                </a:moveTo>
                <a:lnTo>
                  <a:pt x="23933" y="39370"/>
                </a:lnTo>
                <a:lnTo>
                  <a:pt x="23732" y="39553"/>
                </a:lnTo>
                <a:lnTo>
                  <a:pt x="25229" y="44034"/>
                </a:lnTo>
                <a:lnTo>
                  <a:pt x="24482" y="38125"/>
                </a:lnTo>
                <a:lnTo>
                  <a:pt x="24311" y="34289"/>
                </a:lnTo>
                <a:lnTo>
                  <a:pt x="24227" y="31750"/>
                </a:lnTo>
                <a:close/>
              </a:path>
              <a:path w="2648585" h="146050">
                <a:moveTo>
                  <a:pt x="2598313" y="41910"/>
                </a:moveTo>
                <a:lnTo>
                  <a:pt x="2591417" y="43179"/>
                </a:lnTo>
                <a:lnTo>
                  <a:pt x="2591207" y="43553"/>
                </a:lnTo>
                <a:lnTo>
                  <a:pt x="2598313" y="41910"/>
                </a:lnTo>
                <a:close/>
              </a:path>
              <a:path w="2648585" h="146050">
                <a:moveTo>
                  <a:pt x="2629016" y="36829"/>
                </a:moveTo>
                <a:lnTo>
                  <a:pt x="2608409" y="39370"/>
                </a:lnTo>
                <a:lnTo>
                  <a:pt x="2598313" y="41910"/>
                </a:lnTo>
                <a:lnTo>
                  <a:pt x="2605210" y="40639"/>
                </a:lnTo>
                <a:lnTo>
                  <a:pt x="2645241" y="40639"/>
                </a:lnTo>
                <a:lnTo>
                  <a:pt x="2644493" y="39370"/>
                </a:lnTo>
                <a:lnTo>
                  <a:pt x="2642054" y="38100"/>
                </a:lnTo>
                <a:lnTo>
                  <a:pt x="2639345" y="38100"/>
                </a:lnTo>
                <a:lnTo>
                  <a:pt x="2629016" y="36829"/>
                </a:lnTo>
                <a:close/>
              </a:path>
              <a:path w="2648585" h="146050">
                <a:moveTo>
                  <a:pt x="4663" y="21434"/>
                </a:moveTo>
                <a:lnTo>
                  <a:pt x="765" y="25379"/>
                </a:lnTo>
                <a:lnTo>
                  <a:pt x="693" y="26670"/>
                </a:lnTo>
                <a:lnTo>
                  <a:pt x="224" y="38125"/>
                </a:lnTo>
                <a:lnTo>
                  <a:pt x="3195" y="41092"/>
                </a:lnTo>
                <a:lnTo>
                  <a:pt x="3425" y="40639"/>
                </a:lnTo>
                <a:lnTo>
                  <a:pt x="15957" y="35560"/>
                </a:lnTo>
                <a:lnTo>
                  <a:pt x="24080" y="35560"/>
                </a:lnTo>
                <a:lnTo>
                  <a:pt x="24227" y="31750"/>
                </a:lnTo>
                <a:lnTo>
                  <a:pt x="20034" y="31750"/>
                </a:lnTo>
                <a:lnTo>
                  <a:pt x="14824" y="29210"/>
                </a:lnTo>
                <a:lnTo>
                  <a:pt x="13223" y="25400"/>
                </a:lnTo>
                <a:lnTo>
                  <a:pt x="12197" y="24129"/>
                </a:lnTo>
                <a:lnTo>
                  <a:pt x="11209" y="24129"/>
                </a:lnTo>
                <a:lnTo>
                  <a:pt x="4730" y="21589"/>
                </a:lnTo>
                <a:lnTo>
                  <a:pt x="4663" y="21434"/>
                </a:lnTo>
                <a:close/>
              </a:path>
              <a:path w="2648585" h="146050">
                <a:moveTo>
                  <a:pt x="24080" y="35560"/>
                </a:moveTo>
                <a:lnTo>
                  <a:pt x="15957" y="35560"/>
                </a:lnTo>
                <a:lnTo>
                  <a:pt x="23247" y="38100"/>
                </a:lnTo>
                <a:lnTo>
                  <a:pt x="23732" y="39553"/>
                </a:lnTo>
                <a:lnTo>
                  <a:pt x="23933" y="39370"/>
                </a:lnTo>
                <a:lnTo>
                  <a:pt x="24080" y="35560"/>
                </a:lnTo>
                <a:close/>
              </a:path>
              <a:path w="2648585" h="146050">
                <a:moveTo>
                  <a:pt x="2681" y="13430"/>
                </a:moveTo>
                <a:lnTo>
                  <a:pt x="1381" y="16510"/>
                </a:lnTo>
                <a:lnTo>
                  <a:pt x="791" y="24129"/>
                </a:lnTo>
                <a:lnTo>
                  <a:pt x="306" y="35560"/>
                </a:lnTo>
                <a:lnTo>
                  <a:pt x="224" y="38125"/>
                </a:lnTo>
                <a:lnTo>
                  <a:pt x="693" y="26670"/>
                </a:lnTo>
                <a:lnTo>
                  <a:pt x="765" y="25379"/>
                </a:lnTo>
                <a:lnTo>
                  <a:pt x="4663" y="21434"/>
                </a:lnTo>
                <a:lnTo>
                  <a:pt x="1981" y="15239"/>
                </a:lnTo>
                <a:lnTo>
                  <a:pt x="2681" y="13430"/>
                </a:lnTo>
                <a:close/>
              </a:path>
              <a:path w="2648585" h="146050">
                <a:moveTo>
                  <a:pt x="18540" y="20320"/>
                </a:moveTo>
                <a:lnTo>
                  <a:pt x="5764" y="20320"/>
                </a:lnTo>
                <a:lnTo>
                  <a:pt x="4663" y="21434"/>
                </a:lnTo>
                <a:lnTo>
                  <a:pt x="4730" y="21589"/>
                </a:lnTo>
                <a:lnTo>
                  <a:pt x="11209" y="24129"/>
                </a:lnTo>
                <a:lnTo>
                  <a:pt x="12197" y="24129"/>
                </a:lnTo>
                <a:lnTo>
                  <a:pt x="13202" y="25400"/>
                </a:lnTo>
                <a:lnTo>
                  <a:pt x="14824" y="29210"/>
                </a:lnTo>
                <a:lnTo>
                  <a:pt x="20034" y="31750"/>
                </a:lnTo>
                <a:lnTo>
                  <a:pt x="24183" y="30641"/>
                </a:lnTo>
                <a:lnTo>
                  <a:pt x="24058" y="26670"/>
                </a:lnTo>
                <a:lnTo>
                  <a:pt x="23995" y="25379"/>
                </a:lnTo>
                <a:lnTo>
                  <a:pt x="18540" y="20320"/>
                </a:lnTo>
                <a:close/>
              </a:path>
              <a:path w="2648585" h="146050">
                <a:moveTo>
                  <a:pt x="24183" y="30641"/>
                </a:moveTo>
                <a:lnTo>
                  <a:pt x="20034" y="31750"/>
                </a:lnTo>
                <a:lnTo>
                  <a:pt x="24218" y="31750"/>
                </a:lnTo>
                <a:lnTo>
                  <a:pt x="24183" y="30641"/>
                </a:lnTo>
                <a:close/>
              </a:path>
              <a:path w="2648585" h="146050">
                <a:moveTo>
                  <a:pt x="24191" y="30639"/>
                </a:moveTo>
                <a:lnTo>
                  <a:pt x="24218" y="31750"/>
                </a:lnTo>
                <a:lnTo>
                  <a:pt x="24191" y="30639"/>
                </a:lnTo>
                <a:close/>
              </a:path>
              <a:path w="2648585" h="146050">
                <a:moveTo>
                  <a:pt x="23995" y="25379"/>
                </a:moveTo>
                <a:lnTo>
                  <a:pt x="24058" y="26670"/>
                </a:lnTo>
                <a:lnTo>
                  <a:pt x="24183" y="30641"/>
                </a:lnTo>
                <a:lnTo>
                  <a:pt x="24060" y="26670"/>
                </a:lnTo>
                <a:lnTo>
                  <a:pt x="23995" y="25379"/>
                </a:lnTo>
                <a:close/>
              </a:path>
              <a:path w="2648585" h="146050">
                <a:moveTo>
                  <a:pt x="22855" y="2539"/>
                </a:moveTo>
                <a:lnTo>
                  <a:pt x="11102" y="2539"/>
                </a:lnTo>
                <a:lnTo>
                  <a:pt x="21888" y="5079"/>
                </a:lnTo>
                <a:lnTo>
                  <a:pt x="25779" y="10160"/>
                </a:lnTo>
                <a:lnTo>
                  <a:pt x="24029" y="20320"/>
                </a:lnTo>
                <a:lnTo>
                  <a:pt x="23935" y="24129"/>
                </a:lnTo>
                <a:lnTo>
                  <a:pt x="24018" y="25400"/>
                </a:lnTo>
                <a:lnTo>
                  <a:pt x="24191" y="30639"/>
                </a:lnTo>
                <a:lnTo>
                  <a:pt x="29540" y="29210"/>
                </a:lnTo>
                <a:lnTo>
                  <a:pt x="32165" y="24129"/>
                </a:lnTo>
                <a:lnTo>
                  <a:pt x="29516" y="15239"/>
                </a:lnTo>
                <a:lnTo>
                  <a:pt x="28183" y="10160"/>
                </a:lnTo>
                <a:lnTo>
                  <a:pt x="22855" y="2539"/>
                </a:lnTo>
                <a:close/>
              </a:path>
              <a:path w="2648585" h="146050">
                <a:moveTo>
                  <a:pt x="24029" y="20320"/>
                </a:moveTo>
                <a:lnTo>
                  <a:pt x="18540" y="20320"/>
                </a:lnTo>
                <a:lnTo>
                  <a:pt x="23995" y="25379"/>
                </a:lnTo>
                <a:lnTo>
                  <a:pt x="23838" y="21434"/>
                </a:lnTo>
                <a:lnTo>
                  <a:pt x="24029" y="20320"/>
                </a:lnTo>
                <a:close/>
              </a:path>
              <a:path w="2648585" h="146050">
                <a:moveTo>
                  <a:pt x="11102" y="2539"/>
                </a:moveTo>
                <a:lnTo>
                  <a:pt x="6790" y="4777"/>
                </a:lnTo>
                <a:lnTo>
                  <a:pt x="5905" y="5796"/>
                </a:lnTo>
                <a:lnTo>
                  <a:pt x="2681" y="13430"/>
                </a:lnTo>
                <a:lnTo>
                  <a:pt x="1981" y="15239"/>
                </a:lnTo>
                <a:lnTo>
                  <a:pt x="4663" y="21434"/>
                </a:lnTo>
                <a:lnTo>
                  <a:pt x="5764" y="20320"/>
                </a:lnTo>
                <a:lnTo>
                  <a:pt x="24029" y="20320"/>
                </a:lnTo>
                <a:lnTo>
                  <a:pt x="25779" y="10160"/>
                </a:lnTo>
                <a:lnTo>
                  <a:pt x="21888" y="5079"/>
                </a:lnTo>
                <a:lnTo>
                  <a:pt x="11102" y="2539"/>
                </a:lnTo>
                <a:close/>
              </a:path>
              <a:path w="2648585" h="146050">
                <a:moveTo>
                  <a:pt x="5905" y="5796"/>
                </a:moveTo>
                <a:lnTo>
                  <a:pt x="5424" y="6350"/>
                </a:lnTo>
                <a:lnTo>
                  <a:pt x="2681" y="13430"/>
                </a:lnTo>
                <a:lnTo>
                  <a:pt x="5905" y="5796"/>
                </a:lnTo>
                <a:close/>
              </a:path>
              <a:path w="2648585" h="146050">
                <a:moveTo>
                  <a:pt x="6790" y="4777"/>
                </a:moveTo>
                <a:lnTo>
                  <a:pt x="6207" y="5079"/>
                </a:lnTo>
                <a:lnTo>
                  <a:pt x="5905" y="5796"/>
                </a:lnTo>
                <a:lnTo>
                  <a:pt x="6790" y="4777"/>
                </a:lnTo>
                <a:close/>
              </a:path>
              <a:path w="2648585" h="146050">
                <a:moveTo>
                  <a:pt x="16045" y="0"/>
                </a:moveTo>
                <a:lnTo>
                  <a:pt x="7631" y="3810"/>
                </a:lnTo>
                <a:lnTo>
                  <a:pt x="6790" y="4777"/>
                </a:lnTo>
                <a:lnTo>
                  <a:pt x="11102" y="2539"/>
                </a:lnTo>
                <a:lnTo>
                  <a:pt x="22855" y="2539"/>
                </a:lnTo>
                <a:lnTo>
                  <a:pt x="21967" y="1270"/>
                </a:lnTo>
                <a:lnTo>
                  <a:pt x="16045" y="0"/>
                </a:lnTo>
                <a:close/>
              </a:path>
            </a:pathLst>
          </a:custGeom>
          <a:solidFill>
            <a:srgbClr val="FF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1" name="object 81"/>
          <p:cNvGrpSpPr/>
          <p:nvPr/>
        </p:nvGrpSpPr>
        <p:grpSpPr>
          <a:xfrm>
            <a:off x="980540" y="2670917"/>
            <a:ext cx="7355612" cy="3332649"/>
            <a:chOff x="980540" y="2670917"/>
            <a:chExt cx="7355612" cy="3332649"/>
          </a:xfrm>
        </p:grpSpPr>
        <p:sp>
          <p:nvSpPr>
            <p:cNvPr id="82" name="object 82"/>
            <p:cNvSpPr/>
            <p:nvPr/>
          </p:nvSpPr>
          <p:spPr>
            <a:xfrm>
              <a:off x="8021192" y="3248406"/>
              <a:ext cx="314960" cy="1009650"/>
            </a:xfrm>
            <a:custGeom>
              <a:avLst/>
              <a:gdLst/>
              <a:ahLst/>
              <a:cxnLst/>
              <a:rect l="l" t="t" r="r" b="b"/>
              <a:pathLst>
                <a:path w="314959" h="1009650">
                  <a:moveTo>
                    <a:pt x="297709" y="971601"/>
                  </a:moveTo>
                  <a:lnTo>
                    <a:pt x="290195" y="972312"/>
                  </a:lnTo>
                  <a:lnTo>
                    <a:pt x="283529" y="975879"/>
                  </a:lnTo>
                  <a:lnTo>
                    <a:pt x="278876" y="981519"/>
                  </a:lnTo>
                  <a:lnTo>
                    <a:pt x="276675" y="988492"/>
                  </a:lnTo>
                  <a:lnTo>
                    <a:pt x="277367" y="996061"/>
                  </a:lnTo>
                  <a:lnTo>
                    <a:pt x="280935" y="1002708"/>
                  </a:lnTo>
                  <a:lnTo>
                    <a:pt x="286575" y="1007332"/>
                  </a:lnTo>
                  <a:lnTo>
                    <a:pt x="293548" y="1009526"/>
                  </a:lnTo>
                  <a:lnTo>
                    <a:pt x="301116" y="1008888"/>
                  </a:lnTo>
                  <a:lnTo>
                    <a:pt x="307764" y="1005320"/>
                  </a:lnTo>
                  <a:lnTo>
                    <a:pt x="312388" y="999680"/>
                  </a:lnTo>
                  <a:lnTo>
                    <a:pt x="314582" y="992707"/>
                  </a:lnTo>
                  <a:lnTo>
                    <a:pt x="313943" y="985139"/>
                  </a:lnTo>
                  <a:lnTo>
                    <a:pt x="310358" y="978419"/>
                  </a:lnTo>
                  <a:lnTo>
                    <a:pt x="304688" y="973772"/>
                  </a:lnTo>
                  <a:lnTo>
                    <a:pt x="297709" y="971601"/>
                  </a:lnTo>
                  <a:close/>
                </a:path>
                <a:path w="314959" h="1009650">
                  <a:moveTo>
                    <a:pt x="275972" y="898576"/>
                  </a:moveTo>
                  <a:lnTo>
                    <a:pt x="268477" y="899287"/>
                  </a:lnTo>
                  <a:lnTo>
                    <a:pt x="261758" y="902799"/>
                  </a:lnTo>
                  <a:lnTo>
                    <a:pt x="257111" y="908431"/>
                  </a:lnTo>
                  <a:lnTo>
                    <a:pt x="254940" y="915396"/>
                  </a:lnTo>
                  <a:lnTo>
                    <a:pt x="255650" y="922909"/>
                  </a:lnTo>
                  <a:lnTo>
                    <a:pt x="255650" y="923036"/>
                  </a:lnTo>
                  <a:lnTo>
                    <a:pt x="259163" y="929681"/>
                  </a:lnTo>
                  <a:lnTo>
                    <a:pt x="264794" y="934291"/>
                  </a:lnTo>
                  <a:lnTo>
                    <a:pt x="271760" y="936448"/>
                  </a:lnTo>
                  <a:lnTo>
                    <a:pt x="279273" y="935736"/>
                  </a:lnTo>
                  <a:lnTo>
                    <a:pt x="285992" y="932223"/>
                  </a:lnTo>
                  <a:lnTo>
                    <a:pt x="290639" y="926592"/>
                  </a:lnTo>
                  <a:lnTo>
                    <a:pt x="292810" y="919626"/>
                  </a:lnTo>
                  <a:lnTo>
                    <a:pt x="292100" y="912114"/>
                  </a:lnTo>
                  <a:lnTo>
                    <a:pt x="288534" y="905394"/>
                  </a:lnTo>
                  <a:lnTo>
                    <a:pt x="282908" y="900747"/>
                  </a:lnTo>
                  <a:lnTo>
                    <a:pt x="275972" y="898576"/>
                  </a:lnTo>
                  <a:close/>
                </a:path>
                <a:path w="314959" h="1009650">
                  <a:moveTo>
                    <a:pt x="254148" y="825496"/>
                  </a:moveTo>
                  <a:lnTo>
                    <a:pt x="246633" y="826135"/>
                  </a:lnTo>
                  <a:lnTo>
                    <a:pt x="239986" y="829720"/>
                  </a:lnTo>
                  <a:lnTo>
                    <a:pt x="235362" y="835390"/>
                  </a:lnTo>
                  <a:lnTo>
                    <a:pt x="233168" y="842369"/>
                  </a:lnTo>
                  <a:lnTo>
                    <a:pt x="233806" y="849884"/>
                  </a:lnTo>
                  <a:lnTo>
                    <a:pt x="237374" y="856603"/>
                  </a:lnTo>
                  <a:lnTo>
                    <a:pt x="243014" y="861250"/>
                  </a:lnTo>
                  <a:lnTo>
                    <a:pt x="249987" y="863421"/>
                  </a:lnTo>
                  <a:lnTo>
                    <a:pt x="257555" y="862711"/>
                  </a:lnTo>
                  <a:lnTo>
                    <a:pt x="264203" y="859145"/>
                  </a:lnTo>
                  <a:lnTo>
                    <a:pt x="268827" y="853519"/>
                  </a:lnTo>
                  <a:lnTo>
                    <a:pt x="271021" y="846583"/>
                  </a:lnTo>
                  <a:lnTo>
                    <a:pt x="270382" y="839089"/>
                  </a:lnTo>
                  <a:lnTo>
                    <a:pt x="266797" y="832314"/>
                  </a:lnTo>
                  <a:lnTo>
                    <a:pt x="261127" y="827690"/>
                  </a:lnTo>
                  <a:lnTo>
                    <a:pt x="254148" y="825496"/>
                  </a:lnTo>
                  <a:close/>
                </a:path>
                <a:path w="314959" h="1009650">
                  <a:moveTo>
                    <a:pt x="232429" y="752417"/>
                  </a:moveTo>
                  <a:lnTo>
                    <a:pt x="224916" y="753110"/>
                  </a:lnTo>
                  <a:lnTo>
                    <a:pt x="218197" y="756677"/>
                  </a:lnTo>
                  <a:lnTo>
                    <a:pt x="213550" y="762317"/>
                  </a:lnTo>
                  <a:lnTo>
                    <a:pt x="211379" y="769290"/>
                  </a:lnTo>
                  <a:lnTo>
                    <a:pt x="212089" y="776859"/>
                  </a:lnTo>
                  <a:lnTo>
                    <a:pt x="215602" y="783524"/>
                  </a:lnTo>
                  <a:lnTo>
                    <a:pt x="221233" y="788177"/>
                  </a:lnTo>
                  <a:lnTo>
                    <a:pt x="228199" y="790378"/>
                  </a:lnTo>
                  <a:lnTo>
                    <a:pt x="235711" y="789686"/>
                  </a:lnTo>
                  <a:lnTo>
                    <a:pt x="242431" y="786118"/>
                  </a:lnTo>
                  <a:lnTo>
                    <a:pt x="247078" y="780478"/>
                  </a:lnTo>
                  <a:lnTo>
                    <a:pt x="249249" y="773505"/>
                  </a:lnTo>
                  <a:lnTo>
                    <a:pt x="248538" y="765937"/>
                  </a:lnTo>
                  <a:lnTo>
                    <a:pt x="245026" y="759271"/>
                  </a:lnTo>
                  <a:lnTo>
                    <a:pt x="239395" y="754618"/>
                  </a:lnTo>
                  <a:lnTo>
                    <a:pt x="232429" y="752417"/>
                  </a:lnTo>
                  <a:close/>
                </a:path>
                <a:path w="314959" h="1009650">
                  <a:moveTo>
                    <a:pt x="210641" y="679374"/>
                  </a:moveTo>
                  <a:lnTo>
                    <a:pt x="203073" y="680085"/>
                  </a:lnTo>
                  <a:lnTo>
                    <a:pt x="196425" y="683597"/>
                  </a:lnTo>
                  <a:lnTo>
                    <a:pt x="191801" y="689229"/>
                  </a:lnTo>
                  <a:lnTo>
                    <a:pt x="189607" y="696194"/>
                  </a:lnTo>
                  <a:lnTo>
                    <a:pt x="190246" y="703707"/>
                  </a:lnTo>
                  <a:lnTo>
                    <a:pt x="193831" y="710481"/>
                  </a:lnTo>
                  <a:lnTo>
                    <a:pt x="199501" y="715105"/>
                  </a:lnTo>
                  <a:lnTo>
                    <a:pt x="206480" y="717299"/>
                  </a:lnTo>
                  <a:lnTo>
                    <a:pt x="213995" y="716661"/>
                  </a:lnTo>
                  <a:lnTo>
                    <a:pt x="220642" y="713075"/>
                  </a:lnTo>
                  <a:lnTo>
                    <a:pt x="225266" y="707405"/>
                  </a:lnTo>
                  <a:lnTo>
                    <a:pt x="227460" y="700426"/>
                  </a:lnTo>
                  <a:lnTo>
                    <a:pt x="226822" y="692912"/>
                  </a:lnTo>
                  <a:lnTo>
                    <a:pt x="223254" y="686192"/>
                  </a:lnTo>
                  <a:lnTo>
                    <a:pt x="217614" y="681545"/>
                  </a:lnTo>
                  <a:lnTo>
                    <a:pt x="210641" y="679374"/>
                  </a:lnTo>
                  <a:close/>
                </a:path>
                <a:path w="314959" h="1009650">
                  <a:moveTo>
                    <a:pt x="188868" y="606347"/>
                  </a:moveTo>
                  <a:lnTo>
                    <a:pt x="181355" y="607060"/>
                  </a:lnTo>
                  <a:lnTo>
                    <a:pt x="174636" y="610572"/>
                  </a:lnTo>
                  <a:lnTo>
                    <a:pt x="169989" y="616204"/>
                  </a:lnTo>
                  <a:lnTo>
                    <a:pt x="167818" y="623169"/>
                  </a:lnTo>
                  <a:lnTo>
                    <a:pt x="168528" y="630682"/>
                  </a:lnTo>
                  <a:lnTo>
                    <a:pt x="172094" y="637401"/>
                  </a:lnTo>
                  <a:lnTo>
                    <a:pt x="177720" y="642048"/>
                  </a:lnTo>
                  <a:lnTo>
                    <a:pt x="184656" y="644219"/>
                  </a:lnTo>
                  <a:lnTo>
                    <a:pt x="192150" y="643509"/>
                  </a:lnTo>
                  <a:lnTo>
                    <a:pt x="198870" y="639996"/>
                  </a:lnTo>
                  <a:lnTo>
                    <a:pt x="203517" y="634365"/>
                  </a:lnTo>
                  <a:lnTo>
                    <a:pt x="205688" y="627399"/>
                  </a:lnTo>
                  <a:lnTo>
                    <a:pt x="204977" y="619887"/>
                  </a:lnTo>
                  <a:lnTo>
                    <a:pt x="201465" y="613114"/>
                  </a:lnTo>
                  <a:lnTo>
                    <a:pt x="195833" y="608504"/>
                  </a:lnTo>
                  <a:lnTo>
                    <a:pt x="188868" y="606347"/>
                  </a:lnTo>
                  <a:close/>
                </a:path>
                <a:path w="314959" h="1009650">
                  <a:moveTo>
                    <a:pt x="167080" y="533269"/>
                  </a:moveTo>
                  <a:lnTo>
                    <a:pt x="159511" y="533908"/>
                  </a:lnTo>
                  <a:lnTo>
                    <a:pt x="152864" y="537475"/>
                  </a:lnTo>
                  <a:lnTo>
                    <a:pt x="148240" y="543115"/>
                  </a:lnTo>
                  <a:lnTo>
                    <a:pt x="146046" y="550088"/>
                  </a:lnTo>
                  <a:lnTo>
                    <a:pt x="146684" y="557657"/>
                  </a:lnTo>
                  <a:lnTo>
                    <a:pt x="150270" y="564376"/>
                  </a:lnTo>
                  <a:lnTo>
                    <a:pt x="155940" y="569023"/>
                  </a:lnTo>
                  <a:lnTo>
                    <a:pt x="162919" y="571194"/>
                  </a:lnTo>
                  <a:lnTo>
                    <a:pt x="170433" y="570484"/>
                  </a:lnTo>
                  <a:lnTo>
                    <a:pt x="177099" y="566916"/>
                  </a:lnTo>
                  <a:lnTo>
                    <a:pt x="181752" y="561276"/>
                  </a:lnTo>
                  <a:lnTo>
                    <a:pt x="183953" y="554303"/>
                  </a:lnTo>
                  <a:lnTo>
                    <a:pt x="183260" y="546735"/>
                  </a:lnTo>
                  <a:lnTo>
                    <a:pt x="179693" y="540087"/>
                  </a:lnTo>
                  <a:lnTo>
                    <a:pt x="174053" y="535463"/>
                  </a:lnTo>
                  <a:lnTo>
                    <a:pt x="167080" y="533269"/>
                  </a:lnTo>
                  <a:close/>
                </a:path>
                <a:path w="314959" h="1009650">
                  <a:moveTo>
                    <a:pt x="145307" y="460172"/>
                  </a:moveTo>
                  <a:lnTo>
                    <a:pt x="137795" y="460883"/>
                  </a:lnTo>
                  <a:lnTo>
                    <a:pt x="131075" y="464450"/>
                  </a:lnTo>
                  <a:lnTo>
                    <a:pt x="126428" y="470090"/>
                  </a:lnTo>
                  <a:lnTo>
                    <a:pt x="124257" y="477063"/>
                  </a:lnTo>
                  <a:lnTo>
                    <a:pt x="124967" y="484632"/>
                  </a:lnTo>
                  <a:lnTo>
                    <a:pt x="128533" y="491279"/>
                  </a:lnTo>
                  <a:lnTo>
                    <a:pt x="134159" y="495903"/>
                  </a:lnTo>
                  <a:lnTo>
                    <a:pt x="141095" y="498097"/>
                  </a:lnTo>
                  <a:lnTo>
                    <a:pt x="148589" y="497459"/>
                  </a:lnTo>
                  <a:lnTo>
                    <a:pt x="155309" y="493891"/>
                  </a:lnTo>
                  <a:lnTo>
                    <a:pt x="159956" y="488251"/>
                  </a:lnTo>
                  <a:lnTo>
                    <a:pt x="162127" y="481278"/>
                  </a:lnTo>
                  <a:lnTo>
                    <a:pt x="161416" y="473710"/>
                  </a:lnTo>
                  <a:lnTo>
                    <a:pt x="157904" y="466990"/>
                  </a:lnTo>
                  <a:lnTo>
                    <a:pt x="152273" y="462343"/>
                  </a:lnTo>
                  <a:lnTo>
                    <a:pt x="145307" y="460172"/>
                  </a:lnTo>
                  <a:close/>
                </a:path>
                <a:path w="314959" h="1009650">
                  <a:moveTo>
                    <a:pt x="123519" y="387147"/>
                  </a:moveTo>
                  <a:lnTo>
                    <a:pt x="115950" y="387858"/>
                  </a:lnTo>
                  <a:lnTo>
                    <a:pt x="109303" y="391370"/>
                  </a:lnTo>
                  <a:lnTo>
                    <a:pt x="104679" y="397002"/>
                  </a:lnTo>
                  <a:lnTo>
                    <a:pt x="102485" y="403967"/>
                  </a:lnTo>
                  <a:lnTo>
                    <a:pt x="103124" y="411480"/>
                  </a:lnTo>
                  <a:lnTo>
                    <a:pt x="106709" y="418252"/>
                  </a:lnTo>
                  <a:lnTo>
                    <a:pt x="112379" y="422862"/>
                  </a:lnTo>
                  <a:lnTo>
                    <a:pt x="119358" y="425019"/>
                  </a:lnTo>
                  <a:lnTo>
                    <a:pt x="126873" y="424307"/>
                  </a:lnTo>
                  <a:lnTo>
                    <a:pt x="133538" y="420794"/>
                  </a:lnTo>
                  <a:lnTo>
                    <a:pt x="138191" y="415163"/>
                  </a:lnTo>
                  <a:lnTo>
                    <a:pt x="140392" y="408197"/>
                  </a:lnTo>
                  <a:lnTo>
                    <a:pt x="139700" y="400685"/>
                  </a:lnTo>
                  <a:lnTo>
                    <a:pt x="136132" y="393965"/>
                  </a:lnTo>
                  <a:lnTo>
                    <a:pt x="130492" y="389318"/>
                  </a:lnTo>
                  <a:lnTo>
                    <a:pt x="123519" y="387147"/>
                  </a:lnTo>
                  <a:close/>
                </a:path>
                <a:path w="314959" h="1009650">
                  <a:moveTo>
                    <a:pt x="101746" y="314067"/>
                  </a:moveTo>
                  <a:lnTo>
                    <a:pt x="94233" y="314706"/>
                  </a:lnTo>
                  <a:lnTo>
                    <a:pt x="87514" y="318291"/>
                  </a:lnTo>
                  <a:lnTo>
                    <a:pt x="82867" y="323961"/>
                  </a:lnTo>
                  <a:lnTo>
                    <a:pt x="80696" y="330940"/>
                  </a:lnTo>
                  <a:lnTo>
                    <a:pt x="81406" y="338455"/>
                  </a:lnTo>
                  <a:lnTo>
                    <a:pt x="84972" y="345174"/>
                  </a:lnTo>
                  <a:lnTo>
                    <a:pt x="90598" y="349821"/>
                  </a:lnTo>
                  <a:lnTo>
                    <a:pt x="97534" y="351992"/>
                  </a:lnTo>
                  <a:lnTo>
                    <a:pt x="105028" y="351282"/>
                  </a:lnTo>
                  <a:lnTo>
                    <a:pt x="111748" y="347769"/>
                  </a:lnTo>
                  <a:lnTo>
                    <a:pt x="116395" y="342138"/>
                  </a:lnTo>
                  <a:lnTo>
                    <a:pt x="118566" y="335172"/>
                  </a:lnTo>
                  <a:lnTo>
                    <a:pt x="117855" y="327660"/>
                  </a:lnTo>
                  <a:lnTo>
                    <a:pt x="114343" y="320885"/>
                  </a:lnTo>
                  <a:lnTo>
                    <a:pt x="108711" y="316261"/>
                  </a:lnTo>
                  <a:lnTo>
                    <a:pt x="101746" y="314067"/>
                  </a:lnTo>
                  <a:close/>
                </a:path>
                <a:path w="314959" h="1009650">
                  <a:moveTo>
                    <a:pt x="79958" y="240988"/>
                  </a:moveTo>
                  <a:lnTo>
                    <a:pt x="72389" y="241681"/>
                  </a:lnTo>
                  <a:lnTo>
                    <a:pt x="65742" y="245248"/>
                  </a:lnTo>
                  <a:lnTo>
                    <a:pt x="61118" y="250888"/>
                  </a:lnTo>
                  <a:lnTo>
                    <a:pt x="58924" y="257861"/>
                  </a:lnTo>
                  <a:lnTo>
                    <a:pt x="59562" y="265430"/>
                  </a:lnTo>
                  <a:lnTo>
                    <a:pt x="63148" y="272095"/>
                  </a:lnTo>
                  <a:lnTo>
                    <a:pt x="68818" y="276748"/>
                  </a:lnTo>
                  <a:lnTo>
                    <a:pt x="75797" y="278949"/>
                  </a:lnTo>
                  <a:lnTo>
                    <a:pt x="83311" y="278257"/>
                  </a:lnTo>
                  <a:lnTo>
                    <a:pt x="89977" y="274689"/>
                  </a:lnTo>
                  <a:lnTo>
                    <a:pt x="94630" y="269049"/>
                  </a:lnTo>
                  <a:lnTo>
                    <a:pt x="96831" y="262076"/>
                  </a:lnTo>
                  <a:lnTo>
                    <a:pt x="96138" y="254508"/>
                  </a:lnTo>
                  <a:lnTo>
                    <a:pt x="92571" y="247842"/>
                  </a:lnTo>
                  <a:lnTo>
                    <a:pt x="86931" y="243189"/>
                  </a:lnTo>
                  <a:lnTo>
                    <a:pt x="79958" y="240988"/>
                  </a:lnTo>
                  <a:close/>
                </a:path>
                <a:path w="314959" h="1009650">
                  <a:moveTo>
                    <a:pt x="72157" y="177393"/>
                  </a:moveTo>
                  <a:lnTo>
                    <a:pt x="37416" y="187739"/>
                  </a:lnTo>
                  <a:lnTo>
                    <a:pt x="37846" y="192278"/>
                  </a:lnTo>
                  <a:lnTo>
                    <a:pt x="41413" y="199052"/>
                  </a:lnTo>
                  <a:lnTo>
                    <a:pt x="47053" y="203676"/>
                  </a:lnTo>
                  <a:lnTo>
                    <a:pt x="54026" y="205870"/>
                  </a:lnTo>
                  <a:lnTo>
                    <a:pt x="61595" y="205232"/>
                  </a:lnTo>
                  <a:lnTo>
                    <a:pt x="68240" y="201646"/>
                  </a:lnTo>
                  <a:lnTo>
                    <a:pt x="72850" y="195976"/>
                  </a:lnTo>
                  <a:lnTo>
                    <a:pt x="75007" y="188997"/>
                  </a:lnTo>
                  <a:lnTo>
                    <a:pt x="74295" y="181483"/>
                  </a:lnTo>
                  <a:lnTo>
                    <a:pt x="72157" y="177393"/>
                  </a:lnTo>
                  <a:close/>
                </a:path>
                <a:path w="314959" h="1009650">
                  <a:moveTo>
                    <a:pt x="380" y="0"/>
                  </a:moveTo>
                  <a:lnTo>
                    <a:pt x="0" y="198882"/>
                  </a:lnTo>
                  <a:lnTo>
                    <a:pt x="37416" y="187739"/>
                  </a:lnTo>
                  <a:lnTo>
                    <a:pt x="37135" y="184765"/>
                  </a:lnTo>
                  <a:lnTo>
                    <a:pt x="39306" y="177800"/>
                  </a:lnTo>
                  <a:lnTo>
                    <a:pt x="43953" y="172168"/>
                  </a:lnTo>
                  <a:lnTo>
                    <a:pt x="50673" y="168656"/>
                  </a:lnTo>
                  <a:lnTo>
                    <a:pt x="58185" y="167945"/>
                  </a:lnTo>
                  <a:lnTo>
                    <a:pt x="103883" y="167945"/>
                  </a:lnTo>
                  <a:lnTo>
                    <a:pt x="109600" y="166243"/>
                  </a:lnTo>
                  <a:lnTo>
                    <a:pt x="380" y="0"/>
                  </a:lnTo>
                  <a:close/>
                </a:path>
                <a:path w="314959" h="1009650">
                  <a:moveTo>
                    <a:pt x="58185" y="167945"/>
                  </a:moveTo>
                  <a:lnTo>
                    <a:pt x="50673" y="168656"/>
                  </a:lnTo>
                  <a:lnTo>
                    <a:pt x="43953" y="172168"/>
                  </a:lnTo>
                  <a:lnTo>
                    <a:pt x="39306" y="177800"/>
                  </a:lnTo>
                  <a:lnTo>
                    <a:pt x="37135" y="184765"/>
                  </a:lnTo>
                  <a:lnTo>
                    <a:pt x="37416" y="187739"/>
                  </a:lnTo>
                  <a:lnTo>
                    <a:pt x="72157" y="177393"/>
                  </a:lnTo>
                  <a:lnTo>
                    <a:pt x="70782" y="174763"/>
                  </a:lnTo>
                  <a:lnTo>
                    <a:pt x="65150" y="170116"/>
                  </a:lnTo>
                  <a:lnTo>
                    <a:pt x="58185" y="167945"/>
                  </a:lnTo>
                  <a:close/>
                </a:path>
                <a:path w="314959" h="1009650">
                  <a:moveTo>
                    <a:pt x="103883" y="167945"/>
                  </a:moveTo>
                  <a:lnTo>
                    <a:pt x="58185" y="167945"/>
                  </a:lnTo>
                  <a:lnTo>
                    <a:pt x="65150" y="170116"/>
                  </a:lnTo>
                  <a:lnTo>
                    <a:pt x="70782" y="174763"/>
                  </a:lnTo>
                  <a:lnTo>
                    <a:pt x="72157" y="177393"/>
                  </a:lnTo>
                  <a:lnTo>
                    <a:pt x="103883" y="167945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223267" y="5583196"/>
              <a:ext cx="941069" cy="420370"/>
            </a:xfrm>
            <a:custGeom>
              <a:avLst/>
              <a:gdLst/>
              <a:ahLst/>
              <a:cxnLst/>
              <a:rect l="l" t="t" r="r" b="b"/>
              <a:pathLst>
                <a:path w="941069" h="420370">
                  <a:moveTo>
                    <a:pt x="827955" y="278246"/>
                  </a:moveTo>
                  <a:lnTo>
                    <a:pt x="786056" y="302533"/>
                  </a:lnTo>
                  <a:lnTo>
                    <a:pt x="777045" y="308182"/>
                  </a:lnTo>
                  <a:lnTo>
                    <a:pt x="742144" y="328156"/>
                  </a:lnTo>
                  <a:lnTo>
                    <a:pt x="697340" y="347884"/>
                  </a:lnTo>
                  <a:lnTo>
                    <a:pt x="658548" y="361595"/>
                  </a:lnTo>
                  <a:lnTo>
                    <a:pt x="644853" y="366291"/>
                  </a:lnTo>
                  <a:lnTo>
                    <a:pt x="630807" y="371155"/>
                  </a:lnTo>
                  <a:lnTo>
                    <a:pt x="616411" y="376187"/>
                  </a:lnTo>
                  <a:lnTo>
                    <a:pt x="601559" y="381296"/>
                  </a:lnTo>
                  <a:lnTo>
                    <a:pt x="553633" y="396515"/>
                  </a:lnTo>
                  <a:lnTo>
                    <a:pt x="502548" y="409044"/>
                  </a:lnTo>
                  <a:lnTo>
                    <a:pt x="450560" y="416527"/>
                  </a:lnTo>
                  <a:lnTo>
                    <a:pt x="398805" y="419630"/>
                  </a:lnTo>
                  <a:lnTo>
                    <a:pt x="364257" y="419978"/>
                  </a:lnTo>
                  <a:lnTo>
                    <a:pt x="346942" y="419717"/>
                  </a:lnTo>
                  <a:lnTo>
                    <a:pt x="295120" y="415458"/>
                  </a:lnTo>
                  <a:lnTo>
                    <a:pt x="244332" y="405587"/>
                  </a:lnTo>
                  <a:lnTo>
                    <a:pt x="196881" y="391732"/>
                  </a:lnTo>
                  <a:lnTo>
                    <a:pt x="152682" y="375207"/>
                  </a:lnTo>
                  <a:lnTo>
                    <a:pt x="113423" y="355456"/>
                  </a:lnTo>
                  <a:lnTo>
                    <a:pt x="80430" y="331541"/>
                  </a:lnTo>
                  <a:lnTo>
                    <a:pt x="52360" y="303688"/>
                  </a:lnTo>
                  <a:lnTo>
                    <a:pt x="24307" y="266776"/>
                  </a:lnTo>
                  <a:lnTo>
                    <a:pt x="3546" y="228743"/>
                  </a:lnTo>
                  <a:lnTo>
                    <a:pt x="1964" y="221532"/>
                  </a:lnTo>
                  <a:lnTo>
                    <a:pt x="381" y="214321"/>
                  </a:lnTo>
                  <a:lnTo>
                    <a:pt x="11515" y="173191"/>
                  </a:lnTo>
                  <a:lnTo>
                    <a:pt x="35428" y="142546"/>
                  </a:lnTo>
                  <a:lnTo>
                    <a:pt x="67014" y="113647"/>
                  </a:lnTo>
                  <a:lnTo>
                    <a:pt x="104559" y="90601"/>
                  </a:lnTo>
                  <a:lnTo>
                    <a:pt x="149113" y="72813"/>
                  </a:lnTo>
                  <a:lnTo>
                    <a:pt x="187474" y="61314"/>
                  </a:lnTo>
                  <a:lnTo>
                    <a:pt x="215512" y="53499"/>
                  </a:lnTo>
                  <a:lnTo>
                    <a:pt x="230472" y="49253"/>
                  </a:lnTo>
                  <a:lnTo>
                    <a:pt x="246090" y="44739"/>
                  </a:lnTo>
                  <a:lnTo>
                    <a:pt x="262367" y="39954"/>
                  </a:lnTo>
                  <a:lnTo>
                    <a:pt x="279009" y="35156"/>
                  </a:lnTo>
                  <a:lnTo>
                    <a:pt x="329376" y="22216"/>
                  </a:lnTo>
                  <a:lnTo>
                    <a:pt x="378287" y="12431"/>
                  </a:lnTo>
                  <a:lnTo>
                    <a:pt x="425268" y="6264"/>
                  </a:lnTo>
                  <a:lnTo>
                    <a:pt x="475603" y="2061"/>
                  </a:lnTo>
                  <a:lnTo>
                    <a:pt x="528797" y="83"/>
                  </a:lnTo>
                  <a:lnTo>
                    <a:pt x="546725" y="0"/>
                  </a:lnTo>
                  <a:lnTo>
                    <a:pt x="564186" y="286"/>
                  </a:lnTo>
                  <a:lnTo>
                    <a:pt x="613915" y="3441"/>
                  </a:lnTo>
                  <a:lnTo>
                    <a:pt x="661580" y="11041"/>
                  </a:lnTo>
                  <a:lnTo>
                    <a:pt x="706901" y="21391"/>
                  </a:lnTo>
                  <a:lnTo>
                    <a:pt x="748640" y="32328"/>
                  </a:lnTo>
                  <a:lnTo>
                    <a:pt x="785689" y="43446"/>
                  </a:lnTo>
                  <a:lnTo>
                    <a:pt x="828000" y="59955"/>
                  </a:lnTo>
                  <a:lnTo>
                    <a:pt x="863155" y="78137"/>
                  </a:lnTo>
                  <a:lnTo>
                    <a:pt x="897415" y="104084"/>
                  </a:lnTo>
                  <a:lnTo>
                    <a:pt x="924679" y="139237"/>
                  </a:lnTo>
                  <a:lnTo>
                    <a:pt x="938074" y="175797"/>
                  </a:lnTo>
                  <a:lnTo>
                    <a:pt x="939112" y="182423"/>
                  </a:lnTo>
                  <a:lnTo>
                    <a:pt x="940150" y="189049"/>
                  </a:lnTo>
                  <a:lnTo>
                    <a:pt x="940722" y="194998"/>
                  </a:lnTo>
                  <a:lnTo>
                    <a:pt x="940826" y="200272"/>
                  </a:lnTo>
                  <a:lnTo>
                    <a:pt x="940930" y="205547"/>
                  </a:lnTo>
                  <a:lnTo>
                    <a:pt x="940498" y="210249"/>
                  </a:lnTo>
                  <a:lnTo>
                    <a:pt x="939531" y="214379"/>
                  </a:lnTo>
                  <a:lnTo>
                    <a:pt x="938565" y="218511"/>
                  </a:lnTo>
                  <a:lnTo>
                    <a:pt x="907710" y="254619"/>
                  </a:lnTo>
                  <a:lnTo>
                    <a:pt x="893432" y="268596"/>
                  </a:lnTo>
                  <a:lnTo>
                    <a:pt x="876386" y="284614"/>
                  </a:lnTo>
                </a:path>
              </a:pathLst>
            </a:custGeom>
            <a:ln w="166254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80540" y="2670917"/>
              <a:ext cx="142240" cy="432434"/>
            </a:xfrm>
            <a:custGeom>
              <a:avLst/>
              <a:gdLst/>
              <a:ahLst/>
              <a:cxnLst/>
              <a:rect l="l" t="t" r="r" b="b"/>
              <a:pathLst>
                <a:path w="142240" h="432435">
                  <a:moveTo>
                    <a:pt x="26220" y="365965"/>
                  </a:moveTo>
                  <a:lnTo>
                    <a:pt x="61861" y="400994"/>
                  </a:lnTo>
                  <a:lnTo>
                    <a:pt x="112569" y="424851"/>
                  </a:lnTo>
                  <a:lnTo>
                    <a:pt x="134682" y="431883"/>
                  </a:lnTo>
                  <a:lnTo>
                    <a:pt x="139237" y="429428"/>
                  </a:lnTo>
                  <a:lnTo>
                    <a:pt x="141738" y="421078"/>
                  </a:lnTo>
                  <a:lnTo>
                    <a:pt x="139692" y="416793"/>
                  </a:lnTo>
                  <a:lnTo>
                    <a:pt x="135803" y="415198"/>
                  </a:lnTo>
                  <a:lnTo>
                    <a:pt x="119847" y="408326"/>
                  </a:lnTo>
                  <a:lnTo>
                    <a:pt x="74586" y="382497"/>
                  </a:lnTo>
                  <a:lnTo>
                    <a:pt x="58041" y="368190"/>
                  </a:lnTo>
                  <a:lnTo>
                    <a:pt x="32507" y="368190"/>
                  </a:lnTo>
                  <a:lnTo>
                    <a:pt x="26220" y="365965"/>
                  </a:lnTo>
                  <a:close/>
                </a:path>
                <a:path w="142240" h="432435">
                  <a:moveTo>
                    <a:pt x="33976" y="340580"/>
                  </a:moveTo>
                  <a:lnTo>
                    <a:pt x="22027" y="346464"/>
                  </a:lnTo>
                  <a:lnTo>
                    <a:pt x="19707" y="353174"/>
                  </a:lnTo>
                  <a:lnTo>
                    <a:pt x="22417" y="359626"/>
                  </a:lnTo>
                  <a:lnTo>
                    <a:pt x="26220" y="365965"/>
                  </a:lnTo>
                  <a:lnTo>
                    <a:pt x="32507" y="368190"/>
                  </a:lnTo>
                  <a:lnTo>
                    <a:pt x="44571" y="362433"/>
                  </a:lnTo>
                  <a:lnTo>
                    <a:pt x="47127" y="355209"/>
                  </a:lnTo>
                  <a:lnTo>
                    <a:pt x="44171" y="349018"/>
                  </a:lnTo>
                  <a:lnTo>
                    <a:pt x="41231" y="343047"/>
                  </a:lnTo>
                  <a:lnTo>
                    <a:pt x="33976" y="340580"/>
                  </a:lnTo>
                  <a:close/>
                </a:path>
                <a:path w="142240" h="432435">
                  <a:moveTo>
                    <a:pt x="44184" y="349044"/>
                  </a:moveTo>
                  <a:lnTo>
                    <a:pt x="47127" y="355209"/>
                  </a:lnTo>
                  <a:lnTo>
                    <a:pt x="44571" y="362433"/>
                  </a:lnTo>
                  <a:lnTo>
                    <a:pt x="32507" y="368190"/>
                  </a:lnTo>
                  <a:lnTo>
                    <a:pt x="58041" y="368190"/>
                  </a:lnTo>
                  <a:lnTo>
                    <a:pt x="57367" y="367550"/>
                  </a:lnTo>
                  <a:lnTo>
                    <a:pt x="50072" y="358785"/>
                  </a:lnTo>
                  <a:lnTo>
                    <a:pt x="44184" y="349044"/>
                  </a:lnTo>
                  <a:close/>
                </a:path>
                <a:path w="142240" h="432435">
                  <a:moveTo>
                    <a:pt x="22403" y="359598"/>
                  </a:moveTo>
                  <a:lnTo>
                    <a:pt x="25283" y="365633"/>
                  </a:lnTo>
                  <a:lnTo>
                    <a:pt x="26220" y="365965"/>
                  </a:lnTo>
                  <a:lnTo>
                    <a:pt x="22403" y="359598"/>
                  </a:lnTo>
                  <a:close/>
                </a:path>
                <a:path w="142240" h="432435">
                  <a:moveTo>
                    <a:pt x="19707" y="353174"/>
                  </a:moveTo>
                  <a:lnTo>
                    <a:pt x="19545" y="353643"/>
                  </a:lnTo>
                  <a:lnTo>
                    <a:pt x="22403" y="359598"/>
                  </a:lnTo>
                  <a:lnTo>
                    <a:pt x="19707" y="353174"/>
                  </a:lnTo>
                  <a:close/>
                </a:path>
                <a:path w="142240" h="432435">
                  <a:moveTo>
                    <a:pt x="4541" y="298615"/>
                  </a:moveTo>
                  <a:lnTo>
                    <a:pt x="6266" y="309433"/>
                  </a:lnTo>
                  <a:lnTo>
                    <a:pt x="10255" y="326591"/>
                  </a:lnTo>
                  <a:lnTo>
                    <a:pt x="15591" y="343364"/>
                  </a:lnTo>
                  <a:lnTo>
                    <a:pt x="19707" y="353174"/>
                  </a:lnTo>
                  <a:lnTo>
                    <a:pt x="22027" y="346464"/>
                  </a:lnTo>
                  <a:lnTo>
                    <a:pt x="33976" y="340580"/>
                  </a:lnTo>
                  <a:lnTo>
                    <a:pt x="40498" y="340580"/>
                  </a:lnTo>
                  <a:lnTo>
                    <a:pt x="37903" y="334621"/>
                  </a:lnTo>
                  <a:lnTo>
                    <a:pt x="32973" y="319716"/>
                  </a:lnTo>
                  <a:lnTo>
                    <a:pt x="29248" y="304452"/>
                  </a:lnTo>
                  <a:lnTo>
                    <a:pt x="28991" y="302950"/>
                  </a:lnTo>
                  <a:lnTo>
                    <a:pt x="10132" y="302950"/>
                  </a:lnTo>
                  <a:lnTo>
                    <a:pt x="4541" y="298615"/>
                  </a:lnTo>
                  <a:close/>
                </a:path>
                <a:path w="142240" h="432435">
                  <a:moveTo>
                    <a:pt x="40498" y="340580"/>
                  </a:moveTo>
                  <a:lnTo>
                    <a:pt x="33976" y="340580"/>
                  </a:lnTo>
                  <a:lnTo>
                    <a:pt x="41231" y="343047"/>
                  </a:lnTo>
                  <a:lnTo>
                    <a:pt x="44184" y="349044"/>
                  </a:lnTo>
                  <a:lnTo>
                    <a:pt x="40498" y="340580"/>
                  </a:lnTo>
                  <a:close/>
                </a:path>
                <a:path w="142240" h="432435">
                  <a:moveTo>
                    <a:pt x="19824" y="278153"/>
                  </a:moveTo>
                  <a:lnTo>
                    <a:pt x="7130" y="279919"/>
                  </a:lnTo>
                  <a:lnTo>
                    <a:pt x="2817" y="285552"/>
                  </a:lnTo>
                  <a:lnTo>
                    <a:pt x="3493" y="292045"/>
                  </a:lnTo>
                  <a:lnTo>
                    <a:pt x="4541" y="298615"/>
                  </a:lnTo>
                  <a:lnTo>
                    <a:pt x="10132" y="302950"/>
                  </a:lnTo>
                  <a:lnTo>
                    <a:pt x="22902" y="301335"/>
                  </a:lnTo>
                  <a:lnTo>
                    <a:pt x="27423" y="295504"/>
                  </a:lnTo>
                  <a:lnTo>
                    <a:pt x="26596" y="288976"/>
                  </a:lnTo>
                  <a:lnTo>
                    <a:pt x="25710" y="282602"/>
                  </a:lnTo>
                  <a:lnTo>
                    <a:pt x="19824" y="278153"/>
                  </a:lnTo>
                  <a:close/>
                </a:path>
                <a:path w="142240" h="432435">
                  <a:moveTo>
                    <a:pt x="26596" y="288976"/>
                  </a:moveTo>
                  <a:lnTo>
                    <a:pt x="27423" y="295504"/>
                  </a:lnTo>
                  <a:lnTo>
                    <a:pt x="22902" y="301335"/>
                  </a:lnTo>
                  <a:lnTo>
                    <a:pt x="10132" y="302950"/>
                  </a:lnTo>
                  <a:lnTo>
                    <a:pt x="28991" y="302950"/>
                  </a:lnTo>
                  <a:lnTo>
                    <a:pt x="26596" y="288976"/>
                  </a:lnTo>
                  <a:close/>
                </a:path>
                <a:path w="142240" h="432435">
                  <a:moveTo>
                    <a:pt x="3493" y="292045"/>
                  </a:moveTo>
                  <a:lnTo>
                    <a:pt x="4301" y="298429"/>
                  </a:lnTo>
                  <a:lnTo>
                    <a:pt x="4541" y="298615"/>
                  </a:lnTo>
                  <a:lnTo>
                    <a:pt x="3493" y="292045"/>
                  </a:lnTo>
                  <a:close/>
                </a:path>
                <a:path w="142240" h="432435">
                  <a:moveTo>
                    <a:pt x="3493" y="292039"/>
                  </a:moveTo>
                  <a:close/>
                </a:path>
                <a:path w="142240" h="432435">
                  <a:moveTo>
                    <a:pt x="2817" y="285552"/>
                  </a:moveTo>
                  <a:lnTo>
                    <a:pt x="2693" y="285715"/>
                  </a:lnTo>
                  <a:lnTo>
                    <a:pt x="3493" y="292039"/>
                  </a:lnTo>
                  <a:lnTo>
                    <a:pt x="2817" y="285552"/>
                  </a:lnTo>
                  <a:close/>
                </a:path>
                <a:path w="142240" h="432435">
                  <a:moveTo>
                    <a:pt x="25336" y="278153"/>
                  </a:moveTo>
                  <a:lnTo>
                    <a:pt x="19824" y="278153"/>
                  </a:lnTo>
                  <a:lnTo>
                    <a:pt x="25710" y="282602"/>
                  </a:lnTo>
                  <a:lnTo>
                    <a:pt x="26596" y="288976"/>
                  </a:lnTo>
                  <a:lnTo>
                    <a:pt x="25336" y="278153"/>
                  </a:lnTo>
                  <a:close/>
                </a:path>
                <a:path w="142240" h="432435">
                  <a:moveTo>
                    <a:pt x="271" y="222133"/>
                  </a:moveTo>
                  <a:lnTo>
                    <a:pt x="0" y="234910"/>
                  </a:lnTo>
                  <a:lnTo>
                    <a:pt x="361" y="253998"/>
                  </a:lnTo>
                  <a:lnTo>
                    <a:pt x="1516" y="273054"/>
                  </a:lnTo>
                  <a:lnTo>
                    <a:pt x="2817" y="285552"/>
                  </a:lnTo>
                  <a:lnTo>
                    <a:pt x="7130" y="279919"/>
                  </a:lnTo>
                  <a:lnTo>
                    <a:pt x="19824" y="278153"/>
                  </a:lnTo>
                  <a:lnTo>
                    <a:pt x="25336" y="278153"/>
                  </a:lnTo>
                  <a:lnTo>
                    <a:pt x="24498" y="270960"/>
                  </a:lnTo>
                  <a:lnTo>
                    <a:pt x="23184" y="252871"/>
                  </a:lnTo>
                  <a:lnTo>
                    <a:pt x="22632" y="234910"/>
                  </a:lnTo>
                  <a:lnTo>
                    <a:pt x="22693" y="227725"/>
                  </a:lnTo>
                  <a:lnTo>
                    <a:pt x="17325" y="227725"/>
                  </a:lnTo>
                  <a:lnTo>
                    <a:pt x="4959" y="227221"/>
                  </a:lnTo>
                  <a:lnTo>
                    <a:pt x="271" y="222133"/>
                  </a:lnTo>
                  <a:close/>
                </a:path>
                <a:path w="142240" h="432435">
                  <a:moveTo>
                    <a:pt x="5791" y="204901"/>
                  </a:moveTo>
                  <a:lnTo>
                    <a:pt x="713" y="209635"/>
                  </a:lnTo>
                  <a:lnTo>
                    <a:pt x="404" y="215822"/>
                  </a:lnTo>
                  <a:lnTo>
                    <a:pt x="271" y="222133"/>
                  </a:lnTo>
                  <a:lnTo>
                    <a:pt x="4959" y="227221"/>
                  </a:lnTo>
                  <a:lnTo>
                    <a:pt x="17325" y="227725"/>
                  </a:lnTo>
                  <a:lnTo>
                    <a:pt x="22541" y="222918"/>
                  </a:lnTo>
                  <a:lnTo>
                    <a:pt x="22821" y="215822"/>
                  </a:lnTo>
                  <a:lnTo>
                    <a:pt x="22978" y="210419"/>
                  </a:lnTo>
                  <a:lnTo>
                    <a:pt x="18110" y="205259"/>
                  </a:lnTo>
                  <a:lnTo>
                    <a:pt x="5791" y="204901"/>
                  </a:lnTo>
                  <a:close/>
                </a:path>
                <a:path w="142240" h="432435">
                  <a:moveTo>
                    <a:pt x="23245" y="204901"/>
                  </a:moveTo>
                  <a:lnTo>
                    <a:pt x="5791" y="204901"/>
                  </a:lnTo>
                  <a:lnTo>
                    <a:pt x="18110" y="205259"/>
                  </a:lnTo>
                  <a:lnTo>
                    <a:pt x="22978" y="210419"/>
                  </a:lnTo>
                  <a:lnTo>
                    <a:pt x="22798" y="216604"/>
                  </a:lnTo>
                  <a:lnTo>
                    <a:pt x="22541" y="222918"/>
                  </a:lnTo>
                  <a:lnTo>
                    <a:pt x="17325" y="227725"/>
                  </a:lnTo>
                  <a:lnTo>
                    <a:pt x="22693" y="227725"/>
                  </a:lnTo>
                  <a:lnTo>
                    <a:pt x="22798" y="216604"/>
                  </a:lnTo>
                  <a:lnTo>
                    <a:pt x="23245" y="204901"/>
                  </a:lnTo>
                  <a:close/>
                </a:path>
                <a:path w="142240" h="432435">
                  <a:moveTo>
                    <a:pt x="404" y="215822"/>
                  </a:moveTo>
                  <a:lnTo>
                    <a:pt x="372" y="216604"/>
                  </a:lnTo>
                  <a:lnTo>
                    <a:pt x="271" y="222133"/>
                  </a:lnTo>
                  <a:lnTo>
                    <a:pt x="404" y="215822"/>
                  </a:lnTo>
                  <a:close/>
                </a:path>
                <a:path w="142240" h="432435">
                  <a:moveTo>
                    <a:pt x="713" y="209635"/>
                  </a:moveTo>
                  <a:lnTo>
                    <a:pt x="625" y="210419"/>
                  </a:lnTo>
                  <a:lnTo>
                    <a:pt x="404" y="215822"/>
                  </a:lnTo>
                  <a:lnTo>
                    <a:pt x="713" y="209635"/>
                  </a:lnTo>
                  <a:close/>
                </a:path>
                <a:path w="142240" h="432435">
                  <a:moveTo>
                    <a:pt x="5748" y="144493"/>
                  </a:moveTo>
                  <a:lnTo>
                    <a:pt x="4357" y="157811"/>
                  </a:lnTo>
                  <a:lnTo>
                    <a:pt x="2690" y="177123"/>
                  </a:lnTo>
                  <a:lnTo>
                    <a:pt x="1372" y="196462"/>
                  </a:lnTo>
                  <a:lnTo>
                    <a:pt x="713" y="209635"/>
                  </a:lnTo>
                  <a:lnTo>
                    <a:pt x="5791" y="204901"/>
                  </a:lnTo>
                  <a:lnTo>
                    <a:pt x="23245" y="204901"/>
                  </a:lnTo>
                  <a:lnTo>
                    <a:pt x="23523" y="197631"/>
                  </a:lnTo>
                  <a:lnTo>
                    <a:pt x="24593" y="178674"/>
                  </a:lnTo>
                  <a:lnTo>
                    <a:pt x="26005" y="159739"/>
                  </a:lnTo>
                  <a:lnTo>
                    <a:pt x="26805" y="151100"/>
                  </a:lnTo>
                  <a:lnTo>
                    <a:pt x="21746" y="151100"/>
                  </a:lnTo>
                  <a:lnTo>
                    <a:pt x="9942" y="149760"/>
                  </a:lnTo>
                  <a:lnTo>
                    <a:pt x="5748" y="144493"/>
                  </a:lnTo>
                  <a:close/>
                </a:path>
                <a:path w="142240" h="432435">
                  <a:moveTo>
                    <a:pt x="12285" y="128448"/>
                  </a:moveTo>
                  <a:lnTo>
                    <a:pt x="7117" y="132613"/>
                  </a:lnTo>
                  <a:lnTo>
                    <a:pt x="6371" y="138532"/>
                  </a:lnTo>
                  <a:lnTo>
                    <a:pt x="5748" y="144493"/>
                  </a:lnTo>
                  <a:lnTo>
                    <a:pt x="9942" y="149760"/>
                  </a:lnTo>
                  <a:lnTo>
                    <a:pt x="21746" y="151100"/>
                  </a:lnTo>
                  <a:lnTo>
                    <a:pt x="27073" y="146859"/>
                  </a:lnTo>
                  <a:lnTo>
                    <a:pt x="27757" y="140833"/>
                  </a:lnTo>
                  <a:lnTo>
                    <a:pt x="28358" y="134924"/>
                  </a:lnTo>
                  <a:lnTo>
                    <a:pt x="24055" y="129646"/>
                  </a:lnTo>
                  <a:lnTo>
                    <a:pt x="12285" y="128448"/>
                  </a:lnTo>
                  <a:close/>
                </a:path>
                <a:path w="142240" h="432435">
                  <a:moveTo>
                    <a:pt x="27757" y="140833"/>
                  </a:moveTo>
                  <a:lnTo>
                    <a:pt x="27073" y="146859"/>
                  </a:lnTo>
                  <a:lnTo>
                    <a:pt x="21746" y="151100"/>
                  </a:lnTo>
                  <a:lnTo>
                    <a:pt x="26805" y="151100"/>
                  </a:lnTo>
                  <a:lnTo>
                    <a:pt x="27757" y="140833"/>
                  </a:lnTo>
                  <a:close/>
                </a:path>
                <a:path w="142240" h="432435">
                  <a:moveTo>
                    <a:pt x="6372" y="138519"/>
                  </a:moveTo>
                  <a:lnTo>
                    <a:pt x="5701" y="144434"/>
                  </a:lnTo>
                  <a:lnTo>
                    <a:pt x="6372" y="138519"/>
                  </a:lnTo>
                  <a:close/>
                </a:path>
                <a:path w="142240" h="432435">
                  <a:moveTo>
                    <a:pt x="29166" y="128448"/>
                  </a:moveTo>
                  <a:lnTo>
                    <a:pt x="12285" y="128448"/>
                  </a:lnTo>
                  <a:lnTo>
                    <a:pt x="24055" y="129646"/>
                  </a:lnTo>
                  <a:lnTo>
                    <a:pt x="28358" y="134924"/>
                  </a:lnTo>
                  <a:lnTo>
                    <a:pt x="27757" y="140833"/>
                  </a:lnTo>
                  <a:lnTo>
                    <a:pt x="29166" y="128448"/>
                  </a:lnTo>
                  <a:close/>
                </a:path>
                <a:path w="142240" h="432435">
                  <a:moveTo>
                    <a:pt x="7117" y="132613"/>
                  </a:moveTo>
                  <a:lnTo>
                    <a:pt x="6372" y="138519"/>
                  </a:lnTo>
                  <a:lnTo>
                    <a:pt x="7117" y="132613"/>
                  </a:lnTo>
                  <a:close/>
                </a:path>
                <a:path w="142240" h="432435">
                  <a:moveTo>
                    <a:pt x="17257" y="74611"/>
                  </a:moveTo>
                  <a:lnTo>
                    <a:pt x="14587" y="86162"/>
                  </a:lnTo>
                  <a:lnTo>
                    <a:pt x="11289" y="103528"/>
                  </a:lnTo>
                  <a:lnTo>
                    <a:pt x="8581" y="120998"/>
                  </a:lnTo>
                  <a:lnTo>
                    <a:pt x="7117" y="132613"/>
                  </a:lnTo>
                  <a:lnTo>
                    <a:pt x="12285" y="128448"/>
                  </a:lnTo>
                  <a:lnTo>
                    <a:pt x="29166" y="128448"/>
                  </a:lnTo>
                  <a:lnTo>
                    <a:pt x="29674" y="123974"/>
                  </a:lnTo>
                  <a:lnTo>
                    <a:pt x="32056" y="107168"/>
                  </a:lnTo>
                  <a:lnTo>
                    <a:pt x="34992" y="90453"/>
                  </a:lnTo>
                  <a:lnTo>
                    <a:pt x="36630" y="82865"/>
                  </a:lnTo>
                  <a:lnTo>
                    <a:pt x="31529" y="82865"/>
                  </a:lnTo>
                  <a:lnTo>
                    <a:pt x="20501" y="80064"/>
                  </a:lnTo>
                  <a:lnTo>
                    <a:pt x="17257" y="74611"/>
                  </a:lnTo>
                  <a:close/>
                </a:path>
                <a:path w="142240" h="432435">
                  <a:moveTo>
                    <a:pt x="25462" y="60154"/>
                  </a:moveTo>
                  <a:lnTo>
                    <a:pt x="20145" y="63371"/>
                  </a:lnTo>
                  <a:lnTo>
                    <a:pt x="18566" y="68944"/>
                  </a:lnTo>
                  <a:lnTo>
                    <a:pt x="17257" y="74611"/>
                  </a:lnTo>
                  <a:lnTo>
                    <a:pt x="20501" y="80064"/>
                  </a:lnTo>
                  <a:lnTo>
                    <a:pt x="31529" y="82865"/>
                  </a:lnTo>
                  <a:lnTo>
                    <a:pt x="37135" y="79530"/>
                  </a:lnTo>
                  <a:lnTo>
                    <a:pt x="38572" y="73867"/>
                  </a:lnTo>
                  <a:lnTo>
                    <a:pt x="39891" y="68333"/>
                  </a:lnTo>
                  <a:lnTo>
                    <a:pt x="36473" y="62778"/>
                  </a:lnTo>
                  <a:lnTo>
                    <a:pt x="25462" y="60154"/>
                  </a:lnTo>
                  <a:close/>
                </a:path>
                <a:path w="142240" h="432435">
                  <a:moveTo>
                    <a:pt x="38572" y="73867"/>
                  </a:moveTo>
                  <a:lnTo>
                    <a:pt x="37135" y="79530"/>
                  </a:lnTo>
                  <a:lnTo>
                    <a:pt x="31529" y="82865"/>
                  </a:lnTo>
                  <a:lnTo>
                    <a:pt x="36630" y="82865"/>
                  </a:lnTo>
                  <a:lnTo>
                    <a:pt x="38572" y="73867"/>
                  </a:lnTo>
                  <a:close/>
                </a:path>
                <a:path w="142240" h="432435">
                  <a:moveTo>
                    <a:pt x="18566" y="68944"/>
                  </a:moveTo>
                  <a:lnTo>
                    <a:pt x="17316" y="73867"/>
                  </a:lnTo>
                  <a:lnTo>
                    <a:pt x="17257" y="74611"/>
                  </a:lnTo>
                  <a:lnTo>
                    <a:pt x="18566" y="68944"/>
                  </a:lnTo>
                  <a:close/>
                </a:path>
                <a:path w="142240" h="432435">
                  <a:moveTo>
                    <a:pt x="42387" y="60154"/>
                  </a:moveTo>
                  <a:lnTo>
                    <a:pt x="25462" y="60154"/>
                  </a:lnTo>
                  <a:lnTo>
                    <a:pt x="36473" y="62778"/>
                  </a:lnTo>
                  <a:lnTo>
                    <a:pt x="39891" y="68333"/>
                  </a:lnTo>
                  <a:lnTo>
                    <a:pt x="38572" y="73867"/>
                  </a:lnTo>
                  <a:lnTo>
                    <a:pt x="40155" y="67628"/>
                  </a:lnTo>
                  <a:lnTo>
                    <a:pt x="41953" y="61442"/>
                  </a:lnTo>
                  <a:lnTo>
                    <a:pt x="42387" y="60154"/>
                  </a:lnTo>
                  <a:close/>
                </a:path>
                <a:path w="142240" h="432435">
                  <a:moveTo>
                    <a:pt x="20145" y="63371"/>
                  </a:moveTo>
                  <a:lnTo>
                    <a:pt x="19952" y="63488"/>
                  </a:lnTo>
                  <a:lnTo>
                    <a:pt x="18566" y="68944"/>
                  </a:lnTo>
                  <a:lnTo>
                    <a:pt x="20145" y="63371"/>
                  </a:lnTo>
                  <a:close/>
                </a:path>
                <a:path w="142240" h="432435">
                  <a:moveTo>
                    <a:pt x="37164" y="25521"/>
                  </a:moveTo>
                  <a:lnTo>
                    <a:pt x="32896" y="31484"/>
                  </a:lnTo>
                  <a:lnTo>
                    <a:pt x="26861" y="43468"/>
                  </a:lnTo>
                  <a:lnTo>
                    <a:pt x="22202" y="56113"/>
                  </a:lnTo>
                  <a:lnTo>
                    <a:pt x="20145" y="63371"/>
                  </a:lnTo>
                  <a:lnTo>
                    <a:pt x="25462" y="60154"/>
                  </a:lnTo>
                  <a:lnTo>
                    <a:pt x="42387" y="60154"/>
                  </a:lnTo>
                  <a:lnTo>
                    <a:pt x="44010" y="55340"/>
                  </a:lnTo>
                  <a:lnTo>
                    <a:pt x="46374" y="49353"/>
                  </a:lnTo>
                  <a:lnTo>
                    <a:pt x="48809" y="43658"/>
                  </a:lnTo>
                  <a:lnTo>
                    <a:pt x="51786" y="38027"/>
                  </a:lnTo>
                  <a:lnTo>
                    <a:pt x="45816" y="38027"/>
                  </a:lnTo>
                  <a:lnTo>
                    <a:pt x="37586" y="30977"/>
                  </a:lnTo>
                  <a:lnTo>
                    <a:pt x="37164" y="25521"/>
                  </a:lnTo>
                  <a:close/>
                </a:path>
                <a:path w="142240" h="432435">
                  <a:moveTo>
                    <a:pt x="50175" y="16091"/>
                  </a:moveTo>
                  <a:lnTo>
                    <a:pt x="44682" y="16569"/>
                  </a:lnTo>
                  <a:lnTo>
                    <a:pt x="40637" y="20668"/>
                  </a:lnTo>
                  <a:lnTo>
                    <a:pt x="37164" y="25521"/>
                  </a:lnTo>
                  <a:lnTo>
                    <a:pt x="37586" y="30977"/>
                  </a:lnTo>
                  <a:lnTo>
                    <a:pt x="45816" y="38027"/>
                  </a:lnTo>
                  <a:lnTo>
                    <a:pt x="52010" y="37548"/>
                  </a:lnTo>
                  <a:lnTo>
                    <a:pt x="55716" y="33214"/>
                  </a:lnTo>
                  <a:lnTo>
                    <a:pt x="59109" y="29059"/>
                  </a:lnTo>
                  <a:lnTo>
                    <a:pt x="58486" y="22880"/>
                  </a:lnTo>
                  <a:lnTo>
                    <a:pt x="50175" y="16091"/>
                  </a:lnTo>
                  <a:close/>
                </a:path>
                <a:path w="142240" h="432435">
                  <a:moveTo>
                    <a:pt x="55716" y="33214"/>
                  </a:moveTo>
                  <a:lnTo>
                    <a:pt x="52010" y="37548"/>
                  </a:lnTo>
                  <a:lnTo>
                    <a:pt x="45816" y="38027"/>
                  </a:lnTo>
                  <a:lnTo>
                    <a:pt x="51786" y="38027"/>
                  </a:lnTo>
                  <a:lnTo>
                    <a:pt x="55716" y="33214"/>
                  </a:lnTo>
                  <a:close/>
                </a:path>
                <a:path w="142240" h="432435">
                  <a:moveTo>
                    <a:pt x="108484" y="16091"/>
                  </a:moveTo>
                  <a:lnTo>
                    <a:pt x="50175" y="16091"/>
                  </a:lnTo>
                  <a:lnTo>
                    <a:pt x="58486" y="22880"/>
                  </a:lnTo>
                  <a:lnTo>
                    <a:pt x="59109" y="29059"/>
                  </a:lnTo>
                  <a:lnTo>
                    <a:pt x="55716" y="33214"/>
                  </a:lnTo>
                  <a:lnTo>
                    <a:pt x="60292" y="27661"/>
                  </a:lnTo>
                  <a:lnTo>
                    <a:pt x="66369" y="23501"/>
                  </a:lnTo>
                  <a:lnTo>
                    <a:pt x="73250" y="21108"/>
                  </a:lnTo>
                  <a:lnTo>
                    <a:pt x="79840" y="19326"/>
                  </a:lnTo>
                  <a:lnTo>
                    <a:pt x="86606" y="18386"/>
                  </a:lnTo>
                  <a:lnTo>
                    <a:pt x="93447" y="18149"/>
                  </a:lnTo>
                  <a:lnTo>
                    <a:pt x="106054" y="18149"/>
                  </a:lnTo>
                  <a:lnTo>
                    <a:pt x="108484" y="16091"/>
                  </a:lnTo>
                  <a:close/>
                </a:path>
                <a:path w="142240" h="432435">
                  <a:moveTo>
                    <a:pt x="40650" y="20650"/>
                  </a:moveTo>
                  <a:lnTo>
                    <a:pt x="37107" y="24783"/>
                  </a:lnTo>
                  <a:lnTo>
                    <a:pt x="37164" y="25521"/>
                  </a:lnTo>
                  <a:lnTo>
                    <a:pt x="40650" y="20650"/>
                  </a:lnTo>
                  <a:close/>
                </a:path>
                <a:path w="142240" h="432435">
                  <a:moveTo>
                    <a:pt x="44682" y="16569"/>
                  </a:moveTo>
                  <a:lnTo>
                    <a:pt x="44133" y="16617"/>
                  </a:lnTo>
                  <a:lnTo>
                    <a:pt x="40650" y="20650"/>
                  </a:lnTo>
                  <a:lnTo>
                    <a:pt x="44682" y="16569"/>
                  </a:lnTo>
                  <a:close/>
                </a:path>
                <a:path w="142240" h="432435">
                  <a:moveTo>
                    <a:pt x="106054" y="18149"/>
                  </a:moveTo>
                  <a:lnTo>
                    <a:pt x="93447" y="18149"/>
                  </a:lnTo>
                  <a:lnTo>
                    <a:pt x="100264" y="18475"/>
                  </a:lnTo>
                  <a:lnTo>
                    <a:pt x="105186" y="18884"/>
                  </a:lnTo>
                  <a:lnTo>
                    <a:pt x="106054" y="18149"/>
                  </a:lnTo>
                  <a:close/>
                </a:path>
                <a:path w="142240" h="432435">
                  <a:moveTo>
                    <a:pt x="93308" y="0"/>
                  </a:moveTo>
                  <a:lnTo>
                    <a:pt x="52738" y="10028"/>
                  </a:lnTo>
                  <a:lnTo>
                    <a:pt x="44682" y="16569"/>
                  </a:lnTo>
                  <a:lnTo>
                    <a:pt x="50175" y="16091"/>
                  </a:lnTo>
                  <a:lnTo>
                    <a:pt x="108484" y="16091"/>
                  </a:lnTo>
                  <a:lnTo>
                    <a:pt x="109507" y="15225"/>
                  </a:lnTo>
                  <a:lnTo>
                    <a:pt x="110313" y="5500"/>
                  </a:lnTo>
                  <a:lnTo>
                    <a:pt x="106833" y="1245"/>
                  </a:lnTo>
                  <a:lnTo>
                    <a:pt x="102046" y="682"/>
                  </a:lnTo>
                  <a:lnTo>
                    <a:pt x="93308" y="0"/>
                  </a:lnTo>
                  <a:close/>
                </a:path>
              </a:pathLst>
            </a:custGeom>
            <a:solidFill>
              <a:srgbClr val="FF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183944" y="5580075"/>
            <a:ext cx="18897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BE2D00"/>
                </a:solidFill>
                <a:latin typeface="Tahoma"/>
                <a:cs typeface="Tahoma"/>
              </a:rPr>
              <a:t>reachable</a:t>
            </a:r>
            <a:r>
              <a:rPr sz="2000" spc="-50" dirty="0">
                <a:solidFill>
                  <a:srgbClr val="BE2D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from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s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1186">
            <a:extLst>
              <a:ext uri="{FF2B5EF4-FFF2-40B4-BE49-F238E27FC236}">
                <a16:creationId xmlns:a16="http://schemas.microsoft.com/office/drawing/2014/main" id="{6927CE57-1093-CD01-FFFB-0E6B9FB85E73}"/>
              </a:ext>
            </a:extLst>
          </p:cNvPr>
          <p:cNvGrpSpPr/>
          <p:nvPr/>
        </p:nvGrpSpPr>
        <p:grpSpPr>
          <a:xfrm>
            <a:off x="1680845" y="307975"/>
            <a:ext cx="5782310" cy="7477125"/>
            <a:chOff x="-3175" y="0"/>
            <a:chExt cx="5782310" cy="7477125"/>
          </a:xfrm>
        </p:grpSpPr>
        <p:sp>
          <p:nvSpPr>
            <p:cNvPr id="3" name="object 1187">
              <a:extLst>
                <a:ext uri="{FF2B5EF4-FFF2-40B4-BE49-F238E27FC236}">
                  <a16:creationId xmlns:a16="http://schemas.microsoft.com/office/drawing/2014/main" id="{4C52B1B4-AB0F-3B3B-FDC4-4D6EBF1ABC32}"/>
                </a:ext>
              </a:extLst>
            </p:cNvPr>
            <p:cNvSpPr/>
            <p:nvPr/>
          </p:nvSpPr>
          <p:spPr>
            <a:xfrm>
              <a:off x="0" y="3624872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20781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207810"/>
                  </a:lnTo>
                  <a:lnTo>
                    <a:pt x="0" y="207810"/>
                  </a:lnTo>
                </a:path>
                <a:path w="84455" h="208279">
                  <a:moveTo>
                    <a:pt x="83832" y="0"/>
                  </a:moveTo>
                  <a:lnTo>
                    <a:pt x="83832" y="207810"/>
                  </a:lnTo>
                </a:path>
                <a:path w="84455" h="208279">
                  <a:moveTo>
                    <a:pt x="0" y="207810"/>
                  </a:moveTo>
                  <a:lnTo>
                    <a:pt x="83832" y="207810"/>
                  </a:lnTo>
                  <a:lnTo>
                    <a:pt x="83832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1188">
              <a:extLst>
                <a:ext uri="{FF2B5EF4-FFF2-40B4-BE49-F238E27FC236}">
                  <a16:creationId xmlns:a16="http://schemas.microsoft.com/office/drawing/2014/main" id="{6938CE0E-A5BF-B477-D011-30650870E4F3}"/>
                </a:ext>
              </a:extLst>
            </p:cNvPr>
            <p:cNvSpPr/>
            <p:nvPr/>
          </p:nvSpPr>
          <p:spPr>
            <a:xfrm>
              <a:off x="0" y="3832681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1189">
              <a:extLst>
                <a:ext uri="{FF2B5EF4-FFF2-40B4-BE49-F238E27FC236}">
                  <a16:creationId xmlns:a16="http://schemas.microsoft.com/office/drawing/2014/main" id="{70677E55-D649-61EF-47C6-73522533F5F8}"/>
                </a:ext>
              </a:extLst>
            </p:cNvPr>
            <p:cNvSpPr/>
            <p:nvPr/>
          </p:nvSpPr>
          <p:spPr>
            <a:xfrm>
              <a:off x="0" y="4040504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190">
              <a:extLst>
                <a:ext uri="{FF2B5EF4-FFF2-40B4-BE49-F238E27FC236}">
                  <a16:creationId xmlns:a16="http://schemas.microsoft.com/office/drawing/2014/main" id="{0EE39044-E61A-E050-6A77-A560D0EA6DE1}"/>
                </a:ext>
              </a:extLst>
            </p:cNvPr>
            <p:cNvSpPr/>
            <p:nvPr/>
          </p:nvSpPr>
          <p:spPr>
            <a:xfrm>
              <a:off x="0" y="4248327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10"/>
                  </a:lnTo>
                </a:path>
                <a:path w="84455" h="208279">
                  <a:moveTo>
                    <a:pt x="83832" y="207810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191">
              <a:extLst>
                <a:ext uri="{FF2B5EF4-FFF2-40B4-BE49-F238E27FC236}">
                  <a16:creationId xmlns:a16="http://schemas.microsoft.com/office/drawing/2014/main" id="{5EAB32F4-3D34-5E7D-E08F-38775CBC6593}"/>
                </a:ext>
              </a:extLst>
            </p:cNvPr>
            <p:cNvSpPr/>
            <p:nvPr/>
          </p:nvSpPr>
          <p:spPr>
            <a:xfrm>
              <a:off x="0" y="4456137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192">
              <a:extLst>
                <a:ext uri="{FF2B5EF4-FFF2-40B4-BE49-F238E27FC236}">
                  <a16:creationId xmlns:a16="http://schemas.microsoft.com/office/drawing/2014/main" id="{E253DBF9-9DDC-F09A-7959-8775E0517D0B}"/>
                </a:ext>
              </a:extLst>
            </p:cNvPr>
            <p:cNvSpPr/>
            <p:nvPr/>
          </p:nvSpPr>
          <p:spPr>
            <a:xfrm>
              <a:off x="0" y="466396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193">
              <a:extLst>
                <a:ext uri="{FF2B5EF4-FFF2-40B4-BE49-F238E27FC236}">
                  <a16:creationId xmlns:a16="http://schemas.microsoft.com/office/drawing/2014/main" id="{4E3FBE6D-2AB8-40C8-967F-EC86D47AE660}"/>
                </a:ext>
              </a:extLst>
            </p:cNvPr>
            <p:cNvSpPr/>
            <p:nvPr/>
          </p:nvSpPr>
          <p:spPr>
            <a:xfrm>
              <a:off x="0" y="487178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194">
              <a:extLst>
                <a:ext uri="{FF2B5EF4-FFF2-40B4-BE49-F238E27FC236}">
                  <a16:creationId xmlns:a16="http://schemas.microsoft.com/office/drawing/2014/main" id="{72FB4FA3-0584-0159-BDE6-75294DB9F59A}"/>
                </a:ext>
              </a:extLst>
            </p:cNvPr>
            <p:cNvSpPr/>
            <p:nvPr/>
          </p:nvSpPr>
          <p:spPr>
            <a:xfrm>
              <a:off x="0" y="507959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13"/>
                  </a:moveTo>
                  <a:lnTo>
                    <a:pt x="83832" y="207810"/>
                  </a:lnTo>
                </a:path>
                <a:path w="84455" h="208279">
                  <a:moveTo>
                    <a:pt x="83832" y="207810"/>
                  </a:moveTo>
                  <a:lnTo>
                    <a:pt x="83832" y="13"/>
                  </a:lnTo>
                  <a:lnTo>
                    <a:pt x="0" y="13"/>
                  </a:lnTo>
                </a:path>
                <a:path w="84455" h="208279">
                  <a:moveTo>
                    <a:pt x="83832" y="0"/>
                  </a:moveTo>
                  <a:lnTo>
                    <a:pt x="83832" y="13"/>
                  </a:lnTo>
                </a:path>
                <a:path w="84455" h="208279">
                  <a:moveTo>
                    <a:pt x="0" y="13"/>
                  </a:moveTo>
                  <a:lnTo>
                    <a:pt x="83832" y="13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95">
              <a:extLst>
                <a:ext uri="{FF2B5EF4-FFF2-40B4-BE49-F238E27FC236}">
                  <a16:creationId xmlns:a16="http://schemas.microsoft.com/office/drawing/2014/main" id="{182B7A73-92FB-0419-BDAA-15CEFF0C218C}"/>
                </a:ext>
              </a:extLst>
            </p:cNvPr>
            <p:cNvSpPr/>
            <p:nvPr/>
          </p:nvSpPr>
          <p:spPr>
            <a:xfrm>
              <a:off x="0" y="528740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13"/>
                  </a:moveTo>
                  <a:lnTo>
                    <a:pt x="83832" y="207835"/>
                  </a:lnTo>
                </a:path>
                <a:path w="84455" h="208279">
                  <a:moveTo>
                    <a:pt x="83832" y="207835"/>
                  </a:moveTo>
                  <a:lnTo>
                    <a:pt x="83832" y="13"/>
                  </a:lnTo>
                  <a:lnTo>
                    <a:pt x="0" y="13"/>
                  </a:lnTo>
                </a:path>
                <a:path w="84455" h="208279">
                  <a:moveTo>
                    <a:pt x="83832" y="0"/>
                  </a:moveTo>
                  <a:lnTo>
                    <a:pt x="83832" y="13"/>
                  </a:lnTo>
                </a:path>
                <a:path w="84455" h="208279">
                  <a:moveTo>
                    <a:pt x="0" y="13"/>
                  </a:moveTo>
                  <a:lnTo>
                    <a:pt x="83832" y="13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96">
              <a:extLst>
                <a:ext uri="{FF2B5EF4-FFF2-40B4-BE49-F238E27FC236}">
                  <a16:creationId xmlns:a16="http://schemas.microsoft.com/office/drawing/2014/main" id="{7F910635-EA28-2D1F-239D-E2D2AAC29B4A}"/>
                </a:ext>
              </a:extLst>
            </p:cNvPr>
            <p:cNvSpPr/>
            <p:nvPr/>
          </p:nvSpPr>
          <p:spPr>
            <a:xfrm>
              <a:off x="0" y="5495238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10"/>
                  </a:lnTo>
                </a:path>
                <a:path w="84455" h="208279">
                  <a:moveTo>
                    <a:pt x="83832" y="207810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97">
              <a:extLst>
                <a:ext uri="{FF2B5EF4-FFF2-40B4-BE49-F238E27FC236}">
                  <a16:creationId xmlns:a16="http://schemas.microsoft.com/office/drawing/2014/main" id="{20BAE224-EE56-396E-AA23-0A06B724BCC6}"/>
                </a:ext>
              </a:extLst>
            </p:cNvPr>
            <p:cNvSpPr/>
            <p:nvPr/>
          </p:nvSpPr>
          <p:spPr>
            <a:xfrm>
              <a:off x="0" y="5703049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13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13"/>
                  </a:lnTo>
                  <a:lnTo>
                    <a:pt x="0" y="13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98">
              <a:extLst>
                <a:ext uri="{FF2B5EF4-FFF2-40B4-BE49-F238E27FC236}">
                  <a16:creationId xmlns:a16="http://schemas.microsoft.com/office/drawing/2014/main" id="{04CD3CC6-B3EA-3969-F68E-E0D54FABCB12}"/>
                </a:ext>
              </a:extLst>
            </p:cNvPr>
            <p:cNvSpPr/>
            <p:nvPr/>
          </p:nvSpPr>
          <p:spPr>
            <a:xfrm>
              <a:off x="0" y="5910872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99">
              <a:extLst>
                <a:ext uri="{FF2B5EF4-FFF2-40B4-BE49-F238E27FC236}">
                  <a16:creationId xmlns:a16="http://schemas.microsoft.com/office/drawing/2014/main" id="{F5232323-6A92-BF68-97B5-5C8B720C79BA}"/>
                </a:ext>
              </a:extLst>
            </p:cNvPr>
            <p:cNvSpPr/>
            <p:nvPr/>
          </p:nvSpPr>
          <p:spPr>
            <a:xfrm>
              <a:off x="0" y="6118682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12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12"/>
                  </a:lnTo>
                  <a:lnTo>
                    <a:pt x="0" y="12"/>
                  </a:lnTo>
                </a:path>
                <a:path w="84455" h="208279">
                  <a:moveTo>
                    <a:pt x="83832" y="0"/>
                  </a:moveTo>
                  <a:lnTo>
                    <a:pt x="83832" y="12"/>
                  </a:lnTo>
                </a:path>
                <a:path w="84455" h="208279">
                  <a:moveTo>
                    <a:pt x="0" y="12"/>
                  </a:moveTo>
                  <a:lnTo>
                    <a:pt x="83832" y="12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00">
              <a:extLst>
                <a:ext uri="{FF2B5EF4-FFF2-40B4-BE49-F238E27FC236}">
                  <a16:creationId xmlns:a16="http://schemas.microsoft.com/office/drawing/2014/main" id="{55A4B429-DFEC-338B-6D36-6B241B5F9EF5}"/>
                </a:ext>
              </a:extLst>
            </p:cNvPr>
            <p:cNvSpPr/>
            <p:nvPr/>
          </p:nvSpPr>
          <p:spPr>
            <a:xfrm>
              <a:off x="0" y="6326505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10"/>
                  </a:lnTo>
                </a:path>
                <a:path w="84455" h="208279">
                  <a:moveTo>
                    <a:pt x="83832" y="207810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201">
              <a:extLst>
                <a:ext uri="{FF2B5EF4-FFF2-40B4-BE49-F238E27FC236}">
                  <a16:creationId xmlns:a16="http://schemas.microsoft.com/office/drawing/2014/main" id="{77CA2F39-95A3-D737-ADE9-6DF428EB575A}"/>
                </a:ext>
              </a:extLst>
            </p:cNvPr>
            <p:cNvSpPr/>
            <p:nvPr/>
          </p:nvSpPr>
          <p:spPr>
            <a:xfrm>
              <a:off x="0" y="6534315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12"/>
                  </a:moveTo>
                  <a:lnTo>
                    <a:pt x="83832" y="207835"/>
                  </a:lnTo>
                </a:path>
                <a:path w="84455" h="208279">
                  <a:moveTo>
                    <a:pt x="83832" y="207835"/>
                  </a:moveTo>
                  <a:lnTo>
                    <a:pt x="83832" y="12"/>
                  </a:lnTo>
                  <a:lnTo>
                    <a:pt x="0" y="12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202">
              <a:extLst>
                <a:ext uri="{FF2B5EF4-FFF2-40B4-BE49-F238E27FC236}">
                  <a16:creationId xmlns:a16="http://schemas.microsoft.com/office/drawing/2014/main" id="{DCB9B5A7-73AF-FF9A-675C-04927A00614C}"/>
                </a:ext>
              </a:extLst>
            </p:cNvPr>
            <p:cNvSpPr/>
            <p:nvPr/>
          </p:nvSpPr>
          <p:spPr>
            <a:xfrm>
              <a:off x="0" y="674215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10"/>
                  </a:lnTo>
                </a:path>
                <a:path w="84455" h="208279">
                  <a:moveTo>
                    <a:pt x="83832" y="207810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203">
              <a:extLst>
                <a:ext uri="{FF2B5EF4-FFF2-40B4-BE49-F238E27FC236}">
                  <a16:creationId xmlns:a16="http://schemas.microsoft.com/office/drawing/2014/main" id="{365E21C9-F147-3B36-2122-678C32549333}"/>
                </a:ext>
              </a:extLst>
            </p:cNvPr>
            <p:cNvSpPr/>
            <p:nvPr/>
          </p:nvSpPr>
          <p:spPr>
            <a:xfrm>
              <a:off x="0" y="6949961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0" y="207822"/>
                  </a:moveTo>
                  <a:lnTo>
                    <a:pt x="83832" y="207822"/>
                  </a:ln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204">
              <a:extLst>
                <a:ext uri="{FF2B5EF4-FFF2-40B4-BE49-F238E27FC236}">
                  <a16:creationId xmlns:a16="http://schemas.microsoft.com/office/drawing/2014/main" id="{00F6B191-5A92-A68A-05C9-E61661E5F2B1}"/>
                </a:ext>
              </a:extLst>
            </p:cNvPr>
            <p:cNvSpPr/>
            <p:nvPr/>
          </p:nvSpPr>
          <p:spPr>
            <a:xfrm>
              <a:off x="0" y="7157796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10"/>
                  </a:lnTo>
                </a:path>
                <a:path w="84455" h="208279">
                  <a:moveTo>
                    <a:pt x="83832" y="207810"/>
                  </a:moveTo>
                  <a:lnTo>
                    <a:pt x="83832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205">
              <a:extLst>
                <a:ext uri="{FF2B5EF4-FFF2-40B4-BE49-F238E27FC236}">
                  <a16:creationId xmlns:a16="http://schemas.microsoft.com/office/drawing/2014/main" id="{6555A0B2-6EF7-654E-EA71-3C78C6249E1A}"/>
                </a:ext>
              </a:extLst>
            </p:cNvPr>
            <p:cNvSpPr/>
            <p:nvPr/>
          </p:nvSpPr>
          <p:spPr>
            <a:xfrm>
              <a:off x="0" y="7365606"/>
              <a:ext cx="84455" cy="107950"/>
            </a:xfrm>
            <a:custGeom>
              <a:avLst/>
              <a:gdLst/>
              <a:ahLst/>
              <a:cxnLst/>
              <a:rect l="l" t="t" r="r" b="b"/>
              <a:pathLst>
                <a:path w="84455" h="107950">
                  <a:moveTo>
                    <a:pt x="83832" y="0"/>
                  </a:moveTo>
                  <a:lnTo>
                    <a:pt x="83832" y="107720"/>
                  </a:lnTo>
                </a:path>
                <a:path w="84455" h="107950">
                  <a:moveTo>
                    <a:pt x="83832" y="107720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107950">
                  <a:moveTo>
                    <a:pt x="83832" y="0"/>
                  </a:moveTo>
                  <a:lnTo>
                    <a:pt x="83832" y="0"/>
                  </a:lnTo>
                </a:path>
                <a:path w="84455" h="107950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1206">
              <a:extLst>
                <a:ext uri="{FF2B5EF4-FFF2-40B4-BE49-F238E27FC236}">
                  <a16:creationId xmlns:a16="http://schemas.microsoft.com/office/drawing/2014/main" id="{DABCE12F-E5A9-3DB7-71A9-622D587FDFA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779008" cy="7473327"/>
            </a:xfrm>
            <a:prstGeom prst="rect">
              <a:avLst/>
            </a:prstGeom>
          </p:spPr>
        </p:pic>
        <p:pic>
          <p:nvPicPr>
            <p:cNvPr id="23" name="object 1207">
              <a:extLst>
                <a:ext uri="{FF2B5EF4-FFF2-40B4-BE49-F238E27FC236}">
                  <a16:creationId xmlns:a16="http://schemas.microsoft.com/office/drawing/2014/main" id="{C570FCD1-893B-DADA-1EE9-550449014BA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569" y="84274"/>
              <a:ext cx="587753" cy="254660"/>
            </a:xfrm>
            <a:prstGeom prst="rect">
              <a:avLst/>
            </a:prstGeom>
          </p:spPr>
        </p:pic>
        <p:pic>
          <p:nvPicPr>
            <p:cNvPr id="24" name="object 1208">
              <a:extLst>
                <a:ext uri="{FF2B5EF4-FFF2-40B4-BE49-F238E27FC236}">
                  <a16:creationId xmlns:a16="http://schemas.microsoft.com/office/drawing/2014/main" id="{AA5C40C4-16BE-C1DA-7BF9-FB681CD4ADD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0086" y="49232"/>
              <a:ext cx="374583" cy="234762"/>
            </a:xfrm>
            <a:prstGeom prst="rect">
              <a:avLst/>
            </a:prstGeom>
          </p:spPr>
        </p:pic>
        <p:pic>
          <p:nvPicPr>
            <p:cNvPr id="25" name="object 1209">
              <a:extLst>
                <a:ext uri="{FF2B5EF4-FFF2-40B4-BE49-F238E27FC236}">
                  <a16:creationId xmlns:a16="http://schemas.microsoft.com/office/drawing/2014/main" id="{B651422A-6D79-6434-EA8E-03B0440413F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541" y="271642"/>
              <a:ext cx="3789145" cy="2729737"/>
            </a:xfrm>
            <a:prstGeom prst="rect">
              <a:avLst/>
            </a:prstGeom>
          </p:spPr>
        </p:pic>
        <p:pic>
          <p:nvPicPr>
            <p:cNvPr id="26" name="object 1210">
              <a:extLst>
                <a:ext uri="{FF2B5EF4-FFF2-40B4-BE49-F238E27FC236}">
                  <a16:creationId xmlns:a16="http://schemas.microsoft.com/office/drawing/2014/main" id="{33E86109-6D5F-05DB-A2EC-5CE8B8BDFC3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63153" y="156357"/>
              <a:ext cx="1270299" cy="9777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945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" y="0"/>
            <a:ext cx="5782310" cy="7477125"/>
            <a:chOff x="-3175" y="0"/>
            <a:chExt cx="5782310" cy="7477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265" y="56867"/>
              <a:ext cx="789289" cy="110380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3214" y="101766"/>
              <a:ext cx="2026949" cy="16501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853" y="1823008"/>
              <a:ext cx="1779791" cy="16442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2102" y="176193"/>
              <a:ext cx="586119" cy="47732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0057" y="1063312"/>
              <a:ext cx="117444" cy="2209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80239" y="344553"/>
              <a:ext cx="1780636" cy="13741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00313" y="1922669"/>
              <a:ext cx="1202627" cy="6921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0227"/>
            <a:ext cx="9144000" cy="91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5027"/>
            <a:ext cx="9144000" cy="91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09827"/>
            <a:ext cx="9144000" cy="91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14627"/>
            <a:ext cx="9144000" cy="91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19427"/>
            <a:ext cx="9144000" cy="91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24227"/>
            <a:ext cx="9144000" cy="91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29027"/>
            <a:ext cx="9144000" cy="91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33827"/>
            <a:ext cx="9144000" cy="91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38627"/>
            <a:ext cx="9144000" cy="91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43427"/>
            <a:ext cx="9144000" cy="91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48228"/>
            <a:ext cx="9144000" cy="914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53028"/>
            <a:ext cx="9144000" cy="914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57828"/>
            <a:ext cx="9144000" cy="914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62628"/>
            <a:ext cx="9144000" cy="914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67428"/>
            <a:ext cx="9144000" cy="914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872228"/>
            <a:ext cx="9144000" cy="914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177028"/>
            <a:ext cx="9144000" cy="914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81828"/>
            <a:ext cx="9144000" cy="914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86628"/>
            <a:ext cx="9144000" cy="914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1428"/>
            <a:ext cx="9144000" cy="9143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0" y="0"/>
            <a:ext cx="9144000" cy="6863080"/>
            <a:chOff x="0" y="0"/>
            <a:chExt cx="9144000" cy="686308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96228"/>
              <a:ext cx="9144000" cy="914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839200" y="0"/>
              <a:ext cx="0" cy="2362200"/>
            </a:xfrm>
            <a:custGeom>
              <a:avLst/>
              <a:gdLst/>
              <a:ahLst/>
              <a:cxnLst/>
              <a:rect l="l" t="t" r="r" b="b"/>
              <a:pathLst>
                <a:path h="2362200">
                  <a:moveTo>
                    <a:pt x="0" y="0"/>
                  </a:moveTo>
                  <a:lnTo>
                    <a:pt x="0" y="2362200"/>
                  </a:lnTo>
                </a:path>
              </a:pathLst>
            </a:custGeom>
            <a:ln w="9144">
              <a:solidFill>
                <a:srgbClr val="6F89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4527" y="1418844"/>
              <a:ext cx="1784985" cy="2321560"/>
            </a:xfrm>
            <a:custGeom>
              <a:avLst/>
              <a:gdLst/>
              <a:ahLst/>
              <a:cxnLst/>
              <a:rect l="l" t="t" r="r" b="b"/>
              <a:pathLst>
                <a:path w="1784985" h="2321560">
                  <a:moveTo>
                    <a:pt x="1784603" y="96011"/>
                  </a:moveTo>
                  <a:lnTo>
                    <a:pt x="0" y="96011"/>
                  </a:lnTo>
                </a:path>
                <a:path w="1784985" h="2321560">
                  <a:moveTo>
                    <a:pt x="193548" y="0"/>
                  </a:moveTo>
                  <a:lnTo>
                    <a:pt x="193548" y="2321051"/>
                  </a:lnTo>
                </a:path>
              </a:pathLst>
            </a:custGeom>
            <a:ln w="9144">
              <a:solidFill>
                <a:srgbClr val="6F89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016" y="1411224"/>
              <a:ext cx="201168" cy="202692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8256269" y="6433210"/>
            <a:ext cx="123189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688340" y="716026"/>
            <a:ext cx="31813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Directed</a:t>
            </a:r>
            <a:r>
              <a:rPr sz="4400" spc="-80" dirty="0"/>
              <a:t> </a:t>
            </a:r>
            <a:r>
              <a:rPr sz="4400" spc="-5" dirty="0"/>
              <a:t>BFS</a:t>
            </a:r>
            <a:endParaRPr sz="4400"/>
          </a:p>
        </p:txBody>
      </p:sp>
      <p:sp>
        <p:nvSpPr>
          <p:cNvPr id="30" name="object 30"/>
          <p:cNvSpPr txBox="1"/>
          <p:nvPr/>
        </p:nvSpPr>
        <p:spPr>
          <a:xfrm>
            <a:off x="840739" y="1707845"/>
            <a:ext cx="36163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SzPct val="60000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Unlike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directed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DFS,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directed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83944" y="2013331"/>
            <a:ext cx="338645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BFS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algorithm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classifies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edges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83944" y="2318131"/>
            <a:ext cx="32473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as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one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the following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three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83944" y="2622931"/>
            <a:ext cx="7150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types: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98194" y="2982595"/>
            <a:ext cx="1920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40458C"/>
              </a:buClr>
              <a:buSzPct val="58333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BE2D00"/>
                </a:solidFill>
                <a:latin typeface="Tahoma"/>
                <a:cs typeface="Tahoma"/>
              </a:rPr>
              <a:t>discovery</a:t>
            </a:r>
            <a:r>
              <a:rPr sz="1800" spc="-50" dirty="0">
                <a:solidFill>
                  <a:srgbClr val="BE2D0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BE2D00"/>
                </a:solidFill>
                <a:latin typeface="Tahoma"/>
                <a:cs typeface="Tahoma"/>
              </a:rPr>
              <a:t>edges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98194" y="3311474"/>
            <a:ext cx="14465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40458C"/>
              </a:buClr>
              <a:buSzPct val="58333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4E6549"/>
                </a:solidFill>
                <a:latin typeface="Tahoma"/>
                <a:cs typeface="Tahoma"/>
              </a:rPr>
              <a:t>back</a:t>
            </a:r>
            <a:r>
              <a:rPr sz="1800" spc="-75" dirty="0">
                <a:solidFill>
                  <a:srgbClr val="4E6549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E6549"/>
                </a:solidFill>
                <a:latin typeface="Tahoma"/>
                <a:cs typeface="Tahoma"/>
              </a:rPr>
              <a:t>edges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98194" y="3641217"/>
            <a:ext cx="1493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40458C"/>
              </a:buClr>
              <a:buSzPct val="58333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7F7F7F"/>
                </a:solidFill>
                <a:latin typeface="Tahoma"/>
                <a:cs typeface="Tahoma"/>
              </a:rPr>
              <a:t>cross</a:t>
            </a:r>
            <a:r>
              <a:rPr sz="1800" spc="-95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7F7F7F"/>
                </a:solidFill>
                <a:latin typeface="Tahoma"/>
                <a:cs typeface="Tahoma"/>
              </a:rPr>
              <a:t>edges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40739" y="3976497"/>
            <a:ext cx="37750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SzPct val="60000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There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are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no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forward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edges</a:t>
            </a:r>
            <a:r>
              <a:rPr sz="2000" spc="-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in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83944" y="4275201"/>
            <a:ext cx="24657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directed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BFS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tree.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321552" y="4922520"/>
            <a:ext cx="634365" cy="725805"/>
            <a:chOff x="6321552" y="4922520"/>
            <a:chExt cx="634365" cy="725805"/>
          </a:xfrm>
        </p:grpSpPr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58128" y="4959095"/>
              <a:ext cx="562355" cy="56235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21552" y="4922520"/>
              <a:ext cx="633983" cy="72542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410706" y="49918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410706" y="49918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4"/>
                  </a:lnTo>
                  <a:lnTo>
                    <a:pt x="66960" y="66961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5"/>
                  </a:lnTo>
                  <a:lnTo>
                    <a:pt x="228600" y="0"/>
                  </a:lnTo>
                  <a:lnTo>
                    <a:pt x="274666" y="4645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1"/>
                  </a:lnTo>
                  <a:lnTo>
                    <a:pt x="418154" y="100794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7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5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5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7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536181" y="5023866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628132" y="3550920"/>
            <a:ext cx="631190" cy="725805"/>
            <a:chOff x="5628132" y="3550920"/>
            <a:chExt cx="631190" cy="725805"/>
          </a:xfrm>
        </p:grpSpPr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63184" y="3587496"/>
              <a:ext cx="562356" cy="56235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8132" y="3550920"/>
              <a:ext cx="630936" cy="725423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715762" y="36202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715762" y="36202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4"/>
                  </a:lnTo>
                  <a:lnTo>
                    <a:pt x="66960" y="66961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5"/>
                  </a:lnTo>
                  <a:lnTo>
                    <a:pt x="228600" y="0"/>
                  </a:lnTo>
                  <a:lnTo>
                    <a:pt x="274666" y="4645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1"/>
                  </a:lnTo>
                  <a:lnTo>
                    <a:pt x="418154" y="100794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7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5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5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7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3C42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842253" y="3651885"/>
            <a:ext cx="2051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B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004559" y="2026920"/>
            <a:ext cx="658495" cy="725805"/>
            <a:chOff x="6004559" y="2026920"/>
            <a:chExt cx="658495" cy="725805"/>
          </a:xfrm>
        </p:grpSpPr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53327" y="2063496"/>
              <a:ext cx="562355" cy="56235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04559" y="2026920"/>
              <a:ext cx="658367" cy="725424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6105905" y="20962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105905" y="20962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4"/>
                  </a:lnTo>
                  <a:lnTo>
                    <a:pt x="66960" y="66961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5"/>
                  </a:lnTo>
                  <a:lnTo>
                    <a:pt x="228600" y="0"/>
                  </a:lnTo>
                  <a:lnTo>
                    <a:pt x="274666" y="4645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1"/>
                  </a:lnTo>
                  <a:lnTo>
                    <a:pt x="418154" y="100794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7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5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5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7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3C42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218935" y="2127631"/>
            <a:ext cx="232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D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7997952" y="4180332"/>
            <a:ext cx="634365" cy="725805"/>
            <a:chOff x="7997952" y="4180332"/>
            <a:chExt cx="634365" cy="725805"/>
          </a:xfrm>
        </p:grpSpPr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34528" y="4216908"/>
              <a:ext cx="562355" cy="562356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97952" y="4180332"/>
              <a:ext cx="633983" cy="725424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8087106" y="424967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087106" y="424967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4"/>
                  </a:lnTo>
                  <a:lnTo>
                    <a:pt x="66960" y="66961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5"/>
                  </a:lnTo>
                  <a:lnTo>
                    <a:pt x="228600" y="0"/>
                  </a:lnTo>
                  <a:lnTo>
                    <a:pt x="274666" y="4645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1"/>
                  </a:lnTo>
                  <a:lnTo>
                    <a:pt x="418154" y="100794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7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5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5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7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3C42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8212581" y="4280662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C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7546847" y="2788920"/>
            <a:ext cx="622300" cy="725805"/>
            <a:chOff x="7546847" y="2788920"/>
            <a:chExt cx="622300" cy="725805"/>
          </a:xfrm>
        </p:grpSpPr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77327" y="2825496"/>
              <a:ext cx="562355" cy="56235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46847" y="2788920"/>
              <a:ext cx="621792" cy="725424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7629905" y="28582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629905" y="28582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4"/>
                  </a:lnTo>
                  <a:lnTo>
                    <a:pt x="66960" y="66961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5"/>
                  </a:lnTo>
                  <a:lnTo>
                    <a:pt x="228600" y="0"/>
                  </a:lnTo>
                  <a:lnTo>
                    <a:pt x="274666" y="4645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1"/>
                  </a:lnTo>
                  <a:lnTo>
                    <a:pt x="418154" y="100794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7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5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5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7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3C42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7761478" y="2889631"/>
            <a:ext cx="196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E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4853685" y="2305811"/>
            <a:ext cx="3300095" cy="2966720"/>
            <a:chOff x="4853685" y="2305811"/>
            <a:chExt cx="3300095" cy="2966720"/>
          </a:xfrm>
        </p:grpSpPr>
        <p:sp>
          <p:nvSpPr>
            <p:cNvPr id="70" name="object 70"/>
            <p:cNvSpPr/>
            <p:nvPr/>
          </p:nvSpPr>
          <p:spPr>
            <a:xfrm>
              <a:off x="5926455" y="2553461"/>
              <a:ext cx="2227580" cy="2684780"/>
            </a:xfrm>
            <a:custGeom>
              <a:avLst/>
              <a:gdLst/>
              <a:ahLst/>
              <a:cxnLst/>
              <a:rect l="l" t="t" r="r" b="b"/>
              <a:pathLst>
                <a:path w="2227579" h="2684779">
                  <a:moveTo>
                    <a:pt x="422783" y="127000"/>
                  </a:moveTo>
                  <a:lnTo>
                    <a:pt x="417791" y="82931"/>
                  </a:lnTo>
                  <a:lnTo>
                    <a:pt x="408432" y="0"/>
                  </a:lnTo>
                  <a:lnTo>
                    <a:pt x="315468" y="87630"/>
                  </a:lnTo>
                  <a:lnTo>
                    <a:pt x="351231" y="100761"/>
                  </a:lnTo>
                  <a:lnTo>
                    <a:pt x="0" y="1060196"/>
                  </a:lnTo>
                  <a:lnTo>
                    <a:pt x="35814" y="1073404"/>
                  </a:lnTo>
                  <a:lnTo>
                    <a:pt x="387019" y="113893"/>
                  </a:lnTo>
                  <a:lnTo>
                    <a:pt x="422783" y="127000"/>
                  </a:lnTo>
                  <a:close/>
                </a:path>
                <a:path w="2227579" h="2684779">
                  <a:moveTo>
                    <a:pt x="1771777" y="822706"/>
                  </a:moveTo>
                  <a:lnTo>
                    <a:pt x="1771573" y="771906"/>
                  </a:lnTo>
                  <a:lnTo>
                    <a:pt x="1771269" y="694944"/>
                  </a:lnTo>
                  <a:lnTo>
                    <a:pt x="1669415" y="772033"/>
                  </a:lnTo>
                  <a:lnTo>
                    <a:pt x="1703527" y="788936"/>
                  </a:lnTo>
                  <a:lnTo>
                    <a:pt x="858901" y="2496185"/>
                  </a:lnTo>
                  <a:lnTo>
                    <a:pt x="892937" y="2513203"/>
                  </a:lnTo>
                  <a:lnTo>
                    <a:pt x="1737690" y="805840"/>
                  </a:lnTo>
                  <a:lnTo>
                    <a:pt x="1771777" y="822706"/>
                  </a:lnTo>
                  <a:close/>
                </a:path>
                <a:path w="2227579" h="2684779">
                  <a:moveTo>
                    <a:pt x="2227326" y="2086356"/>
                  </a:moveTo>
                  <a:lnTo>
                    <a:pt x="2099691" y="2081403"/>
                  </a:lnTo>
                  <a:lnTo>
                    <a:pt x="2115324" y="2116061"/>
                  </a:lnTo>
                  <a:lnTo>
                    <a:pt x="933577" y="2649982"/>
                  </a:lnTo>
                  <a:lnTo>
                    <a:pt x="949325" y="2684780"/>
                  </a:lnTo>
                  <a:lnTo>
                    <a:pt x="2131009" y="2150834"/>
                  </a:lnTo>
                  <a:lnTo>
                    <a:pt x="2146681" y="2185543"/>
                  </a:lnTo>
                  <a:lnTo>
                    <a:pt x="2209558" y="2108200"/>
                  </a:lnTo>
                  <a:lnTo>
                    <a:pt x="2227326" y="2086356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086830" y="3086861"/>
              <a:ext cx="1534160" cy="610235"/>
            </a:xfrm>
            <a:custGeom>
              <a:avLst/>
              <a:gdLst/>
              <a:ahLst/>
              <a:cxnLst/>
              <a:rect l="l" t="t" r="r" b="b"/>
              <a:pathLst>
                <a:path w="1534159" h="610235">
                  <a:moveTo>
                    <a:pt x="19657" y="571474"/>
                  </a:moveTo>
                  <a:lnTo>
                    <a:pt x="12217" y="572769"/>
                  </a:lnTo>
                  <a:lnTo>
                    <a:pt x="5742" y="576851"/>
                  </a:lnTo>
                  <a:lnTo>
                    <a:pt x="1597" y="582850"/>
                  </a:lnTo>
                  <a:lnTo>
                    <a:pt x="0" y="589968"/>
                  </a:lnTo>
                  <a:lnTo>
                    <a:pt x="1295" y="597407"/>
                  </a:lnTo>
                  <a:lnTo>
                    <a:pt x="5377" y="603829"/>
                  </a:lnTo>
                  <a:lnTo>
                    <a:pt x="11376" y="608012"/>
                  </a:lnTo>
                  <a:lnTo>
                    <a:pt x="18494" y="609623"/>
                  </a:lnTo>
                  <a:lnTo>
                    <a:pt x="25933" y="608330"/>
                  </a:lnTo>
                  <a:lnTo>
                    <a:pt x="32408" y="604246"/>
                  </a:lnTo>
                  <a:lnTo>
                    <a:pt x="36554" y="598233"/>
                  </a:lnTo>
                  <a:lnTo>
                    <a:pt x="38151" y="591077"/>
                  </a:lnTo>
                  <a:lnTo>
                    <a:pt x="36855" y="583564"/>
                  </a:lnTo>
                  <a:lnTo>
                    <a:pt x="32773" y="577216"/>
                  </a:lnTo>
                  <a:lnTo>
                    <a:pt x="26775" y="573071"/>
                  </a:lnTo>
                  <a:lnTo>
                    <a:pt x="19657" y="571474"/>
                  </a:lnTo>
                  <a:close/>
                </a:path>
                <a:path w="1534159" h="610235">
                  <a:moveTo>
                    <a:pt x="90650" y="543788"/>
                  </a:moveTo>
                  <a:lnTo>
                    <a:pt x="83210" y="545083"/>
                  </a:lnTo>
                  <a:lnTo>
                    <a:pt x="76844" y="549165"/>
                  </a:lnTo>
                  <a:lnTo>
                    <a:pt x="72669" y="555164"/>
                  </a:lnTo>
                  <a:lnTo>
                    <a:pt x="71066" y="562282"/>
                  </a:lnTo>
                  <a:lnTo>
                    <a:pt x="72415" y="569721"/>
                  </a:lnTo>
                  <a:lnTo>
                    <a:pt x="76497" y="576143"/>
                  </a:lnTo>
                  <a:lnTo>
                    <a:pt x="82496" y="580326"/>
                  </a:lnTo>
                  <a:lnTo>
                    <a:pt x="89614" y="581937"/>
                  </a:lnTo>
                  <a:lnTo>
                    <a:pt x="97053" y="580644"/>
                  </a:lnTo>
                  <a:lnTo>
                    <a:pt x="103401" y="576488"/>
                  </a:lnTo>
                  <a:lnTo>
                    <a:pt x="107547" y="570452"/>
                  </a:lnTo>
                  <a:lnTo>
                    <a:pt x="109144" y="563320"/>
                  </a:lnTo>
                  <a:lnTo>
                    <a:pt x="107848" y="555879"/>
                  </a:lnTo>
                  <a:lnTo>
                    <a:pt x="103766" y="549530"/>
                  </a:lnTo>
                  <a:lnTo>
                    <a:pt x="97768" y="545385"/>
                  </a:lnTo>
                  <a:lnTo>
                    <a:pt x="90650" y="543788"/>
                  </a:lnTo>
                  <a:close/>
                </a:path>
                <a:path w="1534159" h="610235">
                  <a:moveTo>
                    <a:pt x="161698" y="516102"/>
                  </a:moveTo>
                  <a:lnTo>
                    <a:pt x="154203" y="517398"/>
                  </a:lnTo>
                  <a:lnTo>
                    <a:pt x="147855" y="521479"/>
                  </a:lnTo>
                  <a:lnTo>
                    <a:pt x="143710" y="527478"/>
                  </a:lnTo>
                  <a:lnTo>
                    <a:pt x="142112" y="534596"/>
                  </a:lnTo>
                  <a:lnTo>
                    <a:pt x="143408" y="542036"/>
                  </a:lnTo>
                  <a:lnTo>
                    <a:pt x="147490" y="548457"/>
                  </a:lnTo>
                  <a:lnTo>
                    <a:pt x="153489" y="552640"/>
                  </a:lnTo>
                  <a:lnTo>
                    <a:pt x="160607" y="554251"/>
                  </a:lnTo>
                  <a:lnTo>
                    <a:pt x="168046" y="552957"/>
                  </a:lnTo>
                  <a:lnTo>
                    <a:pt x="174468" y="548749"/>
                  </a:lnTo>
                  <a:lnTo>
                    <a:pt x="178651" y="542750"/>
                  </a:lnTo>
                  <a:lnTo>
                    <a:pt x="180262" y="535632"/>
                  </a:lnTo>
                  <a:lnTo>
                    <a:pt x="178968" y="528193"/>
                  </a:lnTo>
                  <a:lnTo>
                    <a:pt x="174831" y="521844"/>
                  </a:lnTo>
                  <a:lnTo>
                    <a:pt x="168824" y="517699"/>
                  </a:lnTo>
                  <a:lnTo>
                    <a:pt x="161698" y="516102"/>
                  </a:lnTo>
                  <a:close/>
                </a:path>
                <a:path w="1534159" h="610235">
                  <a:moveTo>
                    <a:pt x="232763" y="488416"/>
                  </a:moveTo>
                  <a:lnTo>
                    <a:pt x="225323" y="489712"/>
                  </a:lnTo>
                  <a:lnTo>
                    <a:pt x="218848" y="493793"/>
                  </a:lnTo>
                  <a:lnTo>
                    <a:pt x="214703" y="499792"/>
                  </a:lnTo>
                  <a:lnTo>
                    <a:pt x="213106" y="506910"/>
                  </a:lnTo>
                  <a:lnTo>
                    <a:pt x="214401" y="514350"/>
                  </a:lnTo>
                  <a:lnTo>
                    <a:pt x="218483" y="520717"/>
                  </a:lnTo>
                  <a:lnTo>
                    <a:pt x="224482" y="524906"/>
                  </a:lnTo>
                  <a:lnTo>
                    <a:pt x="231600" y="526547"/>
                  </a:lnTo>
                  <a:lnTo>
                    <a:pt x="239039" y="525271"/>
                  </a:lnTo>
                  <a:lnTo>
                    <a:pt x="245514" y="521063"/>
                  </a:lnTo>
                  <a:lnTo>
                    <a:pt x="249660" y="515064"/>
                  </a:lnTo>
                  <a:lnTo>
                    <a:pt x="251257" y="507946"/>
                  </a:lnTo>
                  <a:lnTo>
                    <a:pt x="249961" y="500507"/>
                  </a:lnTo>
                  <a:lnTo>
                    <a:pt x="245879" y="494158"/>
                  </a:lnTo>
                  <a:lnTo>
                    <a:pt x="239881" y="490013"/>
                  </a:lnTo>
                  <a:lnTo>
                    <a:pt x="232763" y="488416"/>
                  </a:lnTo>
                  <a:close/>
                </a:path>
                <a:path w="1534159" h="610235">
                  <a:moveTo>
                    <a:pt x="303756" y="460730"/>
                  </a:moveTo>
                  <a:lnTo>
                    <a:pt x="296316" y="462025"/>
                  </a:lnTo>
                  <a:lnTo>
                    <a:pt x="289895" y="466107"/>
                  </a:lnTo>
                  <a:lnTo>
                    <a:pt x="285712" y="472106"/>
                  </a:lnTo>
                  <a:lnTo>
                    <a:pt x="284100" y="479224"/>
                  </a:lnTo>
                  <a:lnTo>
                    <a:pt x="285394" y="486663"/>
                  </a:lnTo>
                  <a:lnTo>
                    <a:pt x="289478" y="493029"/>
                  </a:lnTo>
                  <a:lnTo>
                    <a:pt x="295491" y="497204"/>
                  </a:lnTo>
                  <a:lnTo>
                    <a:pt x="302646" y="498808"/>
                  </a:lnTo>
                  <a:lnTo>
                    <a:pt x="310159" y="497459"/>
                  </a:lnTo>
                  <a:lnTo>
                    <a:pt x="316507" y="493377"/>
                  </a:lnTo>
                  <a:lnTo>
                    <a:pt x="320653" y="487378"/>
                  </a:lnTo>
                  <a:lnTo>
                    <a:pt x="322250" y="480260"/>
                  </a:lnTo>
                  <a:lnTo>
                    <a:pt x="320954" y="472821"/>
                  </a:lnTo>
                  <a:lnTo>
                    <a:pt x="316872" y="466472"/>
                  </a:lnTo>
                  <a:lnTo>
                    <a:pt x="310874" y="462327"/>
                  </a:lnTo>
                  <a:lnTo>
                    <a:pt x="303756" y="460730"/>
                  </a:lnTo>
                  <a:close/>
                </a:path>
                <a:path w="1534159" h="610235">
                  <a:moveTo>
                    <a:pt x="374749" y="433044"/>
                  </a:moveTo>
                  <a:lnTo>
                    <a:pt x="367309" y="434339"/>
                  </a:lnTo>
                  <a:lnTo>
                    <a:pt x="360961" y="438421"/>
                  </a:lnTo>
                  <a:lnTo>
                    <a:pt x="356816" y="444420"/>
                  </a:lnTo>
                  <a:lnTo>
                    <a:pt x="355219" y="451538"/>
                  </a:lnTo>
                  <a:lnTo>
                    <a:pt x="356514" y="458977"/>
                  </a:lnTo>
                  <a:lnTo>
                    <a:pt x="360596" y="465326"/>
                  </a:lnTo>
                  <a:lnTo>
                    <a:pt x="366595" y="469471"/>
                  </a:lnTo>
                  <a:lnTo>
                    <a:pt x="373713" y="471068"/>
                  </a:lnTo>
                  <a:lnTo>
                    <a:pt x="381152" y="469773"/>
                  </a:lnTo>
                  <a:lnTo>
                    <a:pt x="387518" y="465691"/>
                  </a:lnTo>
                  <a:lnTo>
                    <a:pt x="391693" y="459692"/>
                  </a:lnTo>
                  <a:lnTo>
                    <a:pt x="393297" y="452574"/>
                  </a:lnTo>
                  <a:lnTo>
                    <a:pt x="391947" y="445135"/>
                  </a:lnTo>
                  <a:lnTo>
                    <a:pt x="387865" y="438786"/>
                  </a:lnTo>
                  <a:lnTo>
                    <a:pt x="381867" y="434641"/>
                  </a:lnTo>
                  <a:lnTo>
                    <a:pt x="374749" y="433044"/>
                  </a:lnTo>
                  <a:close/>
                </a:path>
                <a:path w="1534159" h="610235">
                  <a:moveTo>
                    <a:pt x="445815" y="405358"/>
                  </a:moveTo>
                  <a:lnTo>
                    <a:pt x="438302" y="406653"/>
                  </a:lnTo>
                  <a:lnTo>
                    <a:pt x="431954" y="410735"/>
                  </a:lnTo>
                  <a:lnTo>
                    <a:pt x="427809" y="416734"/>
                  </a:lnTo>
                  <a:lnTo>
                    <a:pt x="426212" y="423852"/>
                  </a:lnTo>
                  <a:lnTo>
                    <a:pt x="427507" y="431291"/>
                  </a:lnTo>
                  <a:lnTo>
                    <a:pt x="431589" y="437640"/>
                  </a:lnTo>
                  <a:lnTo>
                    <a:pt x="437588" y="441785"/>
                  </a:lnTo>
                  <a:lnTo>
                    <a:pt x="444706" y="443382"/>
                  </a:lnTo>
                  <a:lnTo>
                    <a:pt x="452145" y="442087"/>
                  </a:lnTo>
                  <a:lnTo>
                    <a:pt x="458567" y="438005"/>
                  </a:lnTo>
                  <a:lnTo>
                    <a:pt x="462750" y="432006"/>
                  </a:lnTo>
                  <a:lnTo>
                    <a:pt x="464361" y="424888"/>
                  </a:lnTo>
                  <a:lnTo>
                    <a:pt x="463067" y="417449"/>
                  </a:lnTo>
                  <a:lnTo>
                    <a:pt x="458983" y="411100"/>
                  </a:lnTo>
                  <a:lnTo>
                    <a:pt x="452971" y="406955"/>
                  </a:lnTo>
                  <a:lnTo>
                    <a:pt x="445815" y="405358"/>
                  </a:lnTo>
                  <a:close/>
                </a:path>
                <a:path w="1534159" h="610235">
                  <a:moveTo>
                    <a:pt x="516862" y="377618"/>
                  </a:moveTo>
                  <a:lnTo>
                    <a:pt x="509422" y="378967"/>
                  </a:lnTo>
                  <a:lnTo>
                    <a:pt x="502947" y="383049"/>
                  </a:lnTo>
                  <a:lnTo>
                    <a:pt x="498802" y="389048"/>
                  </a:lnTo>
                  <a:lnTo>
                    <a:pt x="497204" y="396166"/>
                  </a:lnTo>
                  <a:lnTo>
                    <a:pt x="498500" y="403605"/>
                  </a:lnTo>
                  <a:lnTo>
                    <a:pt x="502582" y="409954"/>
                  </a:lnTo>
                  <a:lnTo>
                    <a:pt x="508581" y="414099"/>
                  </a:lnTo>
                  <a:lnTo>
                    <a:pt x="515699" y="415696"/>
                  </a:lnTo>
                  <a:lnTo>
                    <a:pt x="523138" y="414400"/>
                  </a:lnTo>
                  <a:lnTo>
                    <a:pt x="529613" y="410319"/>
                  </a:lnTo>
                  <a:lnTo>
                    <a:pt x="533759" y="404320"/>
                  </a:lnTo>
                  <a:lnTo>
                    <a:pt x="535356" y="397202"/>
                  </a:lnTo>
                  <a:lnTo>
                    <a:pt x="534060" y="389763"/>
                  </a:lnTo>
                  <a:lnTo>
                    <a:pt x="529978" y="383397"/>
                  </a:lnTo>
                  <a:lnTo>
                    <a:pt x="523980" y="379222"/>
                  </a:lnTo>
                  <a:lnTo>
                    <a:pt x="516862" y="377618"/>
                  </a:lnTo>
                  <a:close/>
                </a:path>
                <a:path w="1534159" h="610235">
                  <a:moveTo>
                    <a:pt x="587855" y="349879"/>
                  </a:moveTo>
                  <a:lnTo>
                    <a:pt x="580415" y="351154"/>
                  </a:lnTo>
                  <a:lnTo>
                    <a:pt x="580415" y="351282"/>
                  </a:lnTo>
                  <a:lnTo>
                    <a:pt x="574049" y="355363"/>
                  </a:lnTo>
                  <a:lnTo>
                    <a:pt x="569874" y="361362"/>
                  </a:lnTo>
                  <a:lnTo>
                    <a:pt x="568271" y="368480"/>
                  </a:lnTo>
                  <a:lnTo>
                    <a:pt x="569620" y="375920"/>
                  </a:lnTo>
                  <a:lnTo>
                    <a:pt x="573702" y="382268"/>
                  </a:lnTo>
                  <a:lnTo>
                    <a:pt x="579701" y="386413"/>
                  </a:lnTo>
                  <a:lnTo>
                    <a:pt x="586819" y="388010"/>
                  </a:lnTo>
                  <a:lnTo>
                    <a:pt x="594258" y="386714"/>
                  </a:lnTo>
                  <a:lnTo>
                    <a:pt x="600606" y="382633"/>
                  </a:lnTo>
                  <a:lnTo>
                    <a:pt x="604752" y="376634"/>
                  </a:lnTo>
                  <a:lnTo>
                    <a:pt x="606349" y="369516"/>
                  </a:lnTo>
                  <a:lnTo>
                    <a:pt x="605053" y="362076"/>
                  </a:lnTo>
                  <a:lnTo>
                    <a:pt x="600971" y="355709"/>
                  </a:lnTo>
                  <a:lnTo>
                    <a:pt x="594973" y="351520"/>
                  </a:lnTo>
                  <a:lnTo>
                    <a:pt x="587855" y="349879"/>
                  </a:lnTo>
                  <a:close/>
                </a:path>
                <a:path w="1534159" h="610235">
                  <a:moveTo>
                    <a:pt x="658850" y="322175"/>
                  </a:moveTo>
                  <a:lnTo>
                    <a:pt x="651408" y="323468"/>
                  </a:lnTo>
                  <a:lnTo>
                    <a:pt x="645060" y="327624"/>
                  </a:lnTo>
                  <a:lnTo>
                    <a:pt x="640915" y="333660"/>
                  </a:lnTo>
                  <a:lnTo>
                    <a:pt x="639318" y="340792"/>
                  </a:lnTo>
                  <a:lnTo>
                    <a:pt x="640613" y="348234"/>
                  </a:lnTo>
                  <a:lnTo>
                    <a:pt x="644695" y="354582"/>
                  </a:lnTo>
                  <a:lnTo>
                    <a:pt x="650694" y="358727"/>
                  </a:lnTo>
                  <a:lnTo>
                    <a:pt x="657812" y="360324"/>
                  </a:lnTo>
                  <a:lnTo>
                    <a:pt x="665251" y="359028"/>
                  </a:lnTo>
                  <a:lnTo>
                    <a:pt x="671673" y="354947"/>
                  </a:lnTo>
                  <a:lnTo>
                    <a:pt x="675856" y="348948"/>
                  </a:lnTo>
                  <a:lnTo>
                    <a:pt x="677467" y="341830"/>
                  </a:lnTo>
                  <a:lnTo>
                    <a:pt x="676173" y="334390"/>
                  </a:lnTo>
                  <a:lnTo>
                    <a:pt x="672018" y="327969"/>
                  </a:lnTo>
                  <a:lnTo>
                    <a:pt x="665982" y="323786"/>
                  </a:lnTo>
                  <a:lnTo>
                    <a:pt x="658850" y="322175"/>
                  </a:lnTo>
                  <a:close/>
                </a:path>
                <a:path w="1534159" h="610235">
                  <a:moveTo>
                    <a:pt x="729968" y="294489"/>
                  </a:moveTo>
                  <a:lnTo>
                    <a:pt x="722528" y="295783"/>
                  </a:lnTo>
                  <a:lnTo>
                    <a:pt x="716053" y="299866"/>
                  </a:lnTo>
                  <a:lnTo>
                    <a:pt x="711908" y="305879"/>
                  </a:lnTo>
                  <a:lnTo>
                    <a:pt x="710310" y="313035"/>
                  </a:lnTo>
                  <a:lnTo>
                    <a:pt x="711606" y="320548"/>
                  </a:lnTo>
                  <a:lnTo>
                    <a:pt x="715688" y="326896"/>
                  </a:lnTo>
                  <a:lnTo>
                    <a:pt x="721687" y="331041"/>
                  </a:lnTo>
                  <a:lnTo>
                    <a:pt x="728805" y="332638"/>
                  </a:lnTo>
                  <a:lnTo>
                    <a:pt x="736244" y="331342"/>
                  </a:lnTo>
                  <a:lnTo>
                    <a:pt x="742719" y="327261"/>
                  </a:lnTo>
                  <a:lnTo>
                    <a:pt x="746865" y="321262"/>
                  </a:lnTo>
                  <a:lnTo>
                    <a:pt x="748462" y="314144"/>
                  </a:lnTo>
                  <a:lnTo>
                    <a:pt x="747166" y="306704"/>
                  </a:lnTo>
                  <a:lnTo>
                    <a:pt x="743084" y="300283"/>
                  </a:lnTo>
                  <a:lnTo>
                    <a:pt x="737086" y="296100"/>
                  </a:lnTo>
                  <a:lnTo>
                    <a:pt x="729968" y="294489"/>
                  </a:lnTo>
                  <a:close/>
                </a:path>
                <a:path w="1534159" h="610235">
                  <a:moveTo>
                    <a:pt x="800961" y="266801"/>
                  </a:moveTo>
                  <a:lnTo>
                    <a:pt x="793521" y="268097"/>
                  </a:lnTo>
                  <a:lnTo>
                    <a:pt x="787100" y="272180"/>
                  </a:lnTo>
                  <a:lnTo>
                    <a:pt x="782917" y="278193"/>
                  </a:lnTo>
                  <a:lnTo>
                    <a:pt x="781305" y="285349"/>
                  </a:lnTo>
                  <a:lnTo>
                    <a:pt x="782599" y="292862"/>
                  </a:lnTo>
                  <a:lnTo>
                    <a:pt x="786683" y="299210"/>
                  </a:lnTo>
                  <a:lnTo>
                    <a:pt x="792696" y="303355"/>
                  </a:lnTo>
                  <a:lnTo>
                    <a:pt x="799851" y="304952"/>
                  </a:lnTo>
                  <a:lnTo>
                    <a:pt x="807364" y="303657"/>
                  </a:lnTo>
                  <a:lnTo>
                    <a:pt x="813712" y="299573"/>
                  </a:lnTo>
                  <a:lnTo>
                    <a:pt x="817858" y="293560"/>
                  </a:lnTo>
                  <a:lnTo>
                    <a:pt x="819455" y="286404"/>
                  </a:lnTo>
                  <a:lnTo>
                    <a:pt x="818159" y="278891"/>
                  </a:lnTo>
                  <a:lnTo>
                    <a:pt x="814077" y="272543"/>
                  </a:lnTo>
                  <a:lnTo>
                    <a:pt x="808079" y="268398"/>
                  </a:lnTo>
                  <a:lnTo>
                    <a:pt x="800961" y="266801"/>
                  </a:lnTo>
                  <a:close/>
                </a:path>
                <a:path w="1534159" h="610235">
                  <a:moveTo>
                    <a:pt x="871954" y="239115"/>
                  </a:moveTo>
                  <a:lnTo>
                    <a:pt x="864514" y="240411"/>
                  </a:lnTo>
                  <a:lnTo>
                    <a:pt x="858166" y="244492"/>
                  </a:lnTo>
                  <a:lnTo>
                    <a:pt x="854021" y="250491"/>
                  </a:lnTo>
                  <a:lnTo>
                    <a:pt x="852424" y="257609"/>
                  </a:lnTo>
                  <a:lnTo>
                    <a:pt x="853719" y="265049"/>
                  </a:lnTo>
                  <a:lnTo>
                    <a:pt x="857801" y="271470"/>
                  </a:lnTo>
                  <a:lnTo>
                    <a:pt x="863800" y="275653"/>
                  </a:lnTo>
                  <a:lnTo>
                    <a:pt x="870918" y="277264"/>
                  </a:lnTo>
                  <a:lnTo>
                    <a:pt x="878357" y="275971"/>
                  </a:lnTo>
                  <a:lnTo>
                    <a:pt x="884723" y="271887"/>
                  </a:lnTo>
                  <a:lnTo>
                    <a:pt x="888898" y="265874"/>
                  </a:lnTo>
                  <a:lnTo>
                    <a:pt x="890502" y="258718"/>
                  </a:lnTo>
                  <a:lnTo>
                    <a:pt x="889152" y="251205"/>
                  </a:lnTo>
                  <a:lnTo>
                    <a:pt x="885070" y="244857"/>
                  </a:lnTo>
                  <a:lnTo>
                    <a:pt x="879072" y="240712"/>
                  </a:lnTo>
                  <a:lnTo>
                    <a:pt x="871954" y="239115"/>
                  </a:lnTo>
                  <a:close/>
                </a:path>
                <a:path w="1534159" h="610235">
                  <a:moveTo>
                    <a:pt x="943020" y="211429"/>
                  </a:moveTo>
                  <a:lnTo>
                    <a:pt x="935507" y="212725"/>
                  </a:lnTo>
                  <a:lnTo>
                    <a:pt x="929159" y="216806"/>
                  </a:lnTo>
                  <a:lnTo>
                    <a:pt x="925014" y="222805"/>
                  </a:lnTo>
                  <a:lnTo>
                    <a:pt x="923416" y="229923"/>
                  </a:lnTo>
                  <a:lnTo>
                    <a:pt x="924712" y="237362"/>
                  </a:lnTo>
                  <a:lnTo>
                    <a:pt x="928794" y="243784"/>
                  </a:lnTo>
                  <a:lnTo>
                    <a:pt x="934793" y="247967"/>
                  </a:lnTo>
                  <a:lnTo>
                    <a:pt x="941911" y="249578"/>
                  </a:lnTo>
                  <a:lnTo>
                    <a:pt x="949350" y="248285"/>
                  </a:lnTo>
                  <a:lnTo>
                    <a:pt x="955772" y="244129"/>
                  </a:lnTo>
                  <a:lnTo>
                    <a:pt x="959955" y="238093"/>
                  </a:lnTo>
                  <a:lnTo>
                    <a:pt x="961566" y="230961"/>
                  </a:lnTo>
                  <a:lnTo>
                    <a:pt x="960272" y="223520"/>
                  </a:lnTo>
                  <a:lnTo>
                    <a:pt x="956188" y="217171"/>
                  </a:lnTo>
                  <a:lnTo>
                    <a:pt x="950176" y="213026"/>
                  </a:lnTo>
                  <a:lnTo>
                    <a:pt x="943020" y="211429"/>
                  </a:lnTo>
                  <a:close/>
                </a:path>
                <a:path w="1534159" h="610235">
                  <a:moveTo>
                    <a:pt x="1014067" y="183743"/>
                  </a:moveTo>
                  <a:lnTo>
                    <a:pt x="1006627" y="185038"/>
                  </a:lnTo>
                  <a:lnTo>
                    <a:pt x="1000152" y="189120"/>
                  </a:lnTo>
                  <a:lnTo>
                    <a:pt x="996007" y="195119"/>
                  </a:lnTo>
                  <a:lnTo>
                    <a:pt x="994409" y="202237"/>
                  </a:lnTo>
                  <a:lnTo>
                    <a:pt x="995705" y="209676"/>
                  </a:lnTo>
                  <a:lnTo>
                    <a:pt x="999787" y="216044"/>
                  </a:lnTo>
                  <a:lnTo>
                    <a:pt x="1005786" y="220233"/>
                  </a:lnTo>
                  <a:lnTo>
                    <a:pt x="1012904" y="221874"/>
                  </a:lnTo>
                  <a:lnTo>
                    <a:pt x="1020343" y="220599"/>
                  </a:lnTo>
                  <a:lnTo>
                    <a:pt x="1026818" y="216390"/>
                  </a:lnTo>
                  <a:lnTo>
                    <a:pt x="1030964" y="210391"/>
                  </a:lnTo>
                  <a:lnTo>
                    <a:pt x="1032561" y="203273"/>
                  </a:lnTo>
                  <a:lnTo>
                    <a:pt x="1031265" y="195834"/>
                  </a:lnTo>
                  <a:lnTo>
                    <a:pt x="1027183" y="189485"/>
                  </a:lnTo>
                  <a:lnTo>
                    <a:pt x="1021185" y="185340"/>
                  </a:lnTo>
                  <a:lnTo>
                    <a:pt x="1014067" y="183743"/>
                  </a:lnTo>
                  <a:close/>
                </a:path>
                <a:path w="1534159" h="610235">
                  <a:moveTo>
                    <a:pt x="1085060" y="156057"/>
                  </a:moveTo>
                  <a:lnTo>
                    <a:pt x="1077620" y="157352"/>
                  </a:lnTo>
                  <a:lnTo>
                    <a:pt x="1071254" y="161434"/>
                  </a:lnTo>
                  <a:lnTo>
                    <a:pt x="1067079" y="167433"/>
                  </a:lnTo>
                  <a:lnTo>
                    <a:pt x="1065476" y="174551"/>
                  </a:lnTo>
                  <a:lnTo>
                    <a:pt x="1066825" y="181990"/>
                  </a:lnTo>
                  <a:lnTo>
                    <a:pt x="1070907" y="188356"/>
                  </a:lnTo>
                  <a:lnTo>
                    <a:pt x="1076906" y="192532"/>
                  </a:lnTo>
                  <a:lnTo>
                    <a:pt x="1084024" y="194135"/>
                  </a:lnTo>
                  <a:lnTo>
                    <a:pt x="1091463" y="192786"/>
                  </a:lnTo>
                  <a:lnTo>
                    <a:pt x="1097811" y="188704"/>
                  </a:lnTo>
                  <a:lnTo>
                    <a:pt x="1101957" y="182705"/>
                  </a:lnTo>
                  <a:lnTo>
                    <a:pt x="1103554" y="175587"/>
                  </a:lnTo>
                  <a:lnTo>
                    <a:pt x="1102258" y="168148"/>
                  </a:lnTo>
                  <a:lnTo>
                    <a:pt x="1098176" y="161799"/>
                  </a:lnTo>
                  <a:lnTo>
                    <a:pt x="1092178" y="157654"/>
                  </a:lnTo>
                  <a:lnTo>
                    <a:pt x="1085060" y="156057"/>
                  </a:lnTo>
                  <a:close/>
                </a:path>
                <a:path w="1534159" h="610235">
                  <a:moveTo>
                    <a:pt x="1156055" y="128371"/>
                  </a:moveTo>
                  <a:lnTo>
                    <a:pt x="1148613" y="129666"/>
                  </a:lnTo>
                  <a:lnTo>
                    <a:pt x="1142265" y="133748"/>
                  </a:lnTo>
                  <a:lnTo>
                    <a:pt x="1138120" y="139747"/>
                  </a:lnTo>
                  <a:lnTo>
                    <a:pt x="1136523" y="146865"/>
                  </a:lnTo>
                  <a:lnTo>
                    <a:pt x="1137818" y="154304"/>
                  </a:lnTo>
                  <a:lnTo>
                    <a:pt x="1141900" y="160653"/>
                  </a:lnTo>
                  <a:lnTo>
                    <a:pt x="1147899" y="164798"/>
                  </a:lnTo>
                  <a:lnTo>
                    <a:pt x="1155017" y="166395"/>
                  </a:lnTo>
                  <a:lnTo>
                    <a:pt x="1162456" y="165100"/>
                  </a:lnTo>
                  <a:lnTo>
                    <a:pt x="1168878" y="161018"/>
                  </a:lnTo>
                  <a:lnTo>
                    <a:pt x="1173061" y="155019"/>
                  </a:lnTo>
                  <a:lnTo>
                    <a:pt x="1174672" y="147901"/>
                  </a:lnTo>
                  <a:lnTo>
                    <a:pt x="1173378" y="140462"/>
                  </a:lnTo>
                  <a:lnTo>
                    <a:pt x="1169223" y="134113"/>
                  </a:lnTo>
                  <a:lnTo>
                    <a:pt x="1163187" y="129968"/>
                  </a:lnTo>
                  <a:lnTo>
                    <a:pt x="1156055" y="128371"/>
                  </a:lnTo>
                  <a:close/>
                </a:path>
                <a:path w="1534159" h="610235">
                  <a:moveTo>
                    <a:pt x="1227173" y="100685"/>
                  </a:moveTo>
                  <a:lnTo>
                    <a:pt x="1219733" y="101980"/>
                  </a:lnTo>
                  <a:lnTo>
                    <a:pt x="1219606" y="101980"/>
                  </a:lnTo>
                  <a:lnTo>
                    <a:pt x="1213258" y="106062"/>
                  </a:lnTo>
                  <a:lnTo>
                    <a:pt x="1209113" y="112061"/>
                  </a:lnTo>
                  <a:lnTo>
                    <a:pt x="1207516" y="119179"/>
                  </a:lnTo>
                  <a:lnTo>
                    <a:pt x="1208811" y="126618"/>
                  </a:lnTo>
                  <a:lnTo>
                    <a:pt x="1212893" y="132967"/>
                  </a:lnTo>
                  <a:lnTo>
                    <a:pt x="1218892" y="137112"/>
                  </a:lnTo>
                  <a:lnTo>
                    <a:pt x="1226010" y="138709"/>
                  </a:lnTo>
                  <a:lnTo>
                    <a:pt x="1233449" y="137413"/>
                  </a:lnTo>
                  <a:lnTo>
                    <a:pt x="1239924" y="133332"/>
                  </a:lnTo>
                  <a:lnTo>
                    <a:pt x="1244070" y="127333"/>
                  </a:lnTo>
                  <a:lnTo>
                    <a:pt x="1245667" y="120215"/>
                  </a:lnTo>
                  <a:lnTo>
                    <a:pt x="1244371" y="112775"/>
                  </a:lnTo>
                  <a:lnTo>
                    <a:pt x="1240289" y="106427"/>
                  </a:lnTo>
                  <a:lnTo>
                    <a:pt x="1234291" y="102282"/>
                  </a:lnTo>
                  <a:lnTo>
                    <a:pt x="1227173" y="100685"/>
                  </a:lnTo>
                  <a:close/>
                </a:path>
                <a:path w="1534159" h="610235">
                  <a:moveTo>
                    <a:pt x="1298166" y="72945"/>
                  </a:moveTo>
                  <a:lnTo>
                    <a:pt x="1290726" y="74295"/>
                  </a:lnTo>
                  <a:lnTo>
                    <a:pt x="1284305" y="78376"/>
                  </a:lnTo>
                  <a:lnTo>
                    <a:pt x="1280122" y="84375"/>
                  </a:lnTo>
                  <a:lnTo>
                    <a:pt x="1278510" y="91493"/>
                  </a:lnTo>
                  <a:lnTo>
                    <a:pt x="1279804" y="98933"/>
                  </a:lnTo>
                  <a:lnTo>
                    <a:pt x="1283888" y="105281"/>
                  </a:lnTo>
                  <a:lnTo>
                    <a:pt x="1289901" y="109426"/>
                  </a:lnTo>
                  <a:lnTo>
                    <a:pt x="1297056" y="111023"/>
                  </a:lnTo>
                  <a:lnTo>
                    <a:pt x="1304569" y="109727"/>
                  </a:lnTo>
                  <a:lnTo>
                    <a:pt x="1310917" y="105646"/>
                  </a:lnTo>
                  <a:lnTo>
                    <a:pt x="1315063" y="99647"/>
                  </a:lnTo>
                  <a:lnTo>
                    <a:pt x="1316660" y="92529"/>
                  </a:lnTo>
                  <a:lnTo>
                    <a:pt x="1315364" y="85089"/>
                  </a:lnTo>
                  <a:lnTo>
                    <a:pt x="1311282" y="78724"/>
                  </a:lnTo>
                  <a:lnTo>
                    <a:pt x="1305284" y="74549"/>
                  </a:lnTo>
                  <a:lnTo>
                    <a:pt x="1298166" y="72945"/>
                  </a:lnTo>
                  <a:close/>
                </a:path>
                <a:path w="1534159" h="610235">
                  <a:moveTo>
                    <a:pt x="1360937" y="81693"/>
                  </a:moveTo>
                  <a:lnTo>
                    <a:pt x="1376832" y="122427"/>
                  </a:lnTo>
                  <a:lnTo>
                    <a:pt x="1426871" y="83337"/>
                  </a:lnTo>
                  <a:lnTo>
                    <a:pt x="1368123" y="83337"/>
                  </a:lnTo>
                  <a:lnTo>
                    <a:pt x="1361005" y="81740"/>
                  </a:lnTo>
                  <a:close/>
                </a:path>
                <a:path w="1534159" h="610235">
                  <a:moveTo>
                    <a:pt x="1369159" y="45259"/>
                  </a:moveTo>
                  <a:lnTo>
                    <a:pt x="1361719" y="46609"/>
                  </a:lnTo>
                  <a:lnTo>
                    <a:pt x="1355371" y="50690"/>
                  </a:lnTo>
                  <a:lnTo>
                    <a:pt x="1351226" y="56689"/>
                  </a:lnTo>
                  <a:lnTo>
                    <a:pt x="1360937" y="81693"/>
                  </a:lnTo>
                  <a:lnTo>
                    <a:pt x="1368123" y="83337"/>
                  </a:lnTo>
                  <a:lnTo>
                    <a:pt x="1375562" y="82041"/>
                  </a:lnTo>
                  <a:lnTo>
                    <a:pt x="1381928" y="77960"/>
                  </a:lnTo>
                  <a:lnTo>
                    <a:pt x="1386103" y="71961"/>
                  </a:lnTo>
                  <a:lnTo>
                    <a:pt x="1387707" y="64843"/>
                  </a:lnTo>
                  <a:lnTo>
                    <a:pt x="1386357" y="57403"/>
                  </a:lnTo>
                  <a:lnTo>
                    <a:pt x="1382275" y="51038"/>
                  </a:lnTo>
                  <a:lnTo>
                    <a:pt x="1376277" y="46862"/>
                  </a:lnTo>
                  <a:lnTo>
                    <a:pt x="1369159" y="45259"/>
                  </a:lnTo>
                  <a:close/>
                </a:path>
                <a:path w="1534159" h="610235">
                  <a:moveTo>
                    <a:pt x="1475614" y="45259"/>
                  </a:moveTo>
                  <a:lnTo>
                    <a:pt x="1369159" y="45259"/>
                  </a:lnTo>
                  <a:lnTo>
                    <a:pt x="1376277" y="46862"/>
                  </a:lnTo>
                  <a:lnTo>
                    <a:pt x="1382275" y="51038"/>
                  </a:lnTo>
                  <a:lnTo>
                    <a:pt x="1386357" y="57403"/>
                  </a:lnTo>
                  <a:lnTo>
                    <a:pt x="1387707" y="64843"/>
                  </a:lnTo>
                  <a:lnTo>
                    <a:pt x="1386103" y="71961"/>
                  </a:lnTo>
                  <a:lnTo>
                    <a:pt x="1381928" y="77960"/>
                  </a:lnTo>
                  <a:lnTo>
                    <a:pt x="1375562" y="82041"/>
                  </a:lnTo>
                  <a:lnTo>
                    <a:pt x="1368123" y="83337"/>
                  </a:lnTo>
                  <a:lnTo>
                    <a:pt x="1426871" y="83337"/>
                  </a:lnTo>
                  <a:lnTo>
                    <a:pt x="1475614" y="45259"/>
                  </a:lnTo>
                  <a:close/>
                </a:path>
                <a:path w="1534159" h="610235">
                  <a:moveTo>
                    <a:pt x="1351209" y="56763"/>
                  </a:moveTo>
                  <a:lnTo>
                    <a:pt x="1349628" y="63807"/>
                  </a:lnTo>
                  <a:lnTo>
                    <a:pt x="1350924" y="71247"/>
                  </a:lnTo>
                  <a:lnTo>
                    <a:pt x="1355006" y="77595"/>
                  </a:lnTo>
                  <a:lnTo>
                    <a:pt x="1360937" y="81693"/>
                  </a:lnTo>
                  <a:lnTo>
                    <a:pt x="1351209" y="56763"/>
                  </a:lnTo>
                  <a:close/>
                </a:path>
                <a:path w="1534159" h="610235">
                  <a:moveTo>
                    <a:pt x="1533550" y="0"/>
                  </a:moveTo>
                  <a:lnTo>
                    <a:pt x="1335303" y="16001"/>
                  </a:lnTo>
                  <a:lnTo>
                    <a:pt x="1351209" y="56763"/>
                  </a:lnTo>
                  <a:lnTo>
                    <a:pt x="1355371" y="50690"/>
                  </a:lnTo>
                  <a:lnTo>
                    <a:pt x="1361719" y="46609"/>
                  </a:lnTo>
                  <a:lnTo>
                    <a:pt x="1369159" y="45259"/>
                  </a:lnTo>
                  <a:lnTo>
                    <a:pt x="1475614" y="45259"/>
                  </a:lnTo>
                  <a:lnTo>
                    <a:pt x="153355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944361" y="4086605"/>
              <a:ext cx="550545" cy="971550"/>
            </a:xfrm>
            <a:custGeom>
              <a:avLst/>
              <a:gdLst/>
              <a:ahLst/>
              <a:cxnLst/>
              <a:rect l="l" t="t" r="r" b="b"/>
              <a:pathLst>
                <a:path w="550545" h="971550">
                  <a:moveTo>
                    <a:pt x="72107" y="90712"/>
                  </a:moveTo>
                  <a:lnTo>
                    <a:pt x="38692" y="109224"/>
                  </a:lnTo>
                  <a:lnTo>
                    <a:pt x="516763" y="971296"/>
                  </a:lnTo>
                  <a:lnTo>
                    <a:pt x="550037" y="952754"/>
                  </a:lnTo>
                  <a:lnTo>
                    <a:pt x="72107" y="90712"/>
                  </a:lnTo>
                  <a:close/>
                </a:path>
                <a:path w="550545" h="971550">
                  <a:moveTo>
                    <a:pt x="0" y="0"/>
                  </a:moveTo>
                  <a:lnTo>
                    <a:pt x="5461" y="127635"/>
                  </a:lnTo>
                  <a:lnTo>
                    <a:pt x="38692" y="109224"/>
                  </a:lnTo>
                  <a:lnTo>
                    <a:pt x="29463" y="92583"/>
                  </a:lnTo>
                  <a:lnTo>
                    <a:pt x="62864" y="74041"/>
                  </a:lnTo>
                  <a:lnTo>
                    <a:pt x="102200" y="74041"/>
                  </a:lnTo>
                  <a:lnTo>
                    <a:pt x="105410" y="72263"/>
                  </a:lnTo>
                  <a:lnTo>
                    <a:pt x="0" y="0"/>
                  </a:lnTo>
                  <a:close/>
                </a:path>
                <a:path w="550545" h="971550">
                  <a:moveTo>
                    <a:pt x="62864" y="74041"/>
                  </a:moveTo>
                  <a:lnTo>
                    <a:pt x="29463" y="92583"/>
                  </a:lnTo>
                  <a:lnTo>
                    <a:pt x="38692" y="109224"/>
                  </a:lnTo>
                  <a:lnTo>
                    <a:pt x="72107" y="90712"/>
                  </a:lnTo>
                  <a:lnTo>
                    <a:pt x="62864" y="74041"/>
                  </a:lnTo>
                  <a:close/>
                </a:path>
                <a:path w="550545" h="971550">
                  <a:moveTo>
                    <a:pt x="102200" y="74041"/>
                  </a:moveTo>
                  <a:lnTo>
                    <a:pt x="62864" y="74041"/>
                  </a:lnTo>
                  <a:lnTo>
                    <a:pt x="72107" y="90712"/>
                  </a:lnTo>
                  <a:lnTo>
                    <a:pt x="102200" y="74041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573773" y="2324861"/>
              <a:ext cx="1143000" cy="609600"/>
            </a:xfrm>
            <a:custGeom>
              <a:avLst/>
              <a:gdLst/>
              <a:ahLst/>
              <a:cxnLst/>
              <a:rect l="l" t="t" r="r" b="b"/>
              <a:pathLst>
                <a:path w="1143000" h="609600">
                  <a:moveTo>
                    <a:pt x="1125472" y="571569"/>
                  </a:moveTo>
                  <a:lnTo>
                    <a:pt x="1118219" y="572373"/>
                  </a:lnTo>
                  <a:lnTo>
                    <a:pt x="1111799" y="575819"/>
                  </a:lnTo>
                  <a:lnTo>
                    <a:pt x="1107058" y="581660"/>
                  </a:lnTo>
                  <a:lnTo>
                    <a:pt x="1104915" y="588902"/>
                  </a:lnTo>
                  <a:lnTo>
                    <a:pt x="1105725" y="596169"/>
                  </a:lnTo>
                  <a:lnTo>
                    <a:pt x="1109202" y="602626"/>
                  </a:lnTo>
                  <a:lnTo>
                    <a:pt x="1115059" y="607440"/>
                  </a:lnTo>
                  <a:lnTo>
                    <a:pt x="1122356" y="609530"/>
                  </a:lnTo>
                  <a:lnTo>
                    <a:pt x="1129617" y="608726"/>
                  </a:lnTo>
                  <a:lnTo>
                    <a:pt x="1136044" y="605280"/>
                  </a:lnTo>
                  <a:lnTo>
                    <a:pt x="1140841" y="599439"/>
                  </a:lnTo>
                  <a:lnTo>
                    <a:pt x="1142930" y="592143"/>
                  </a:lnTo>
                  <a:lnTo>
                    <a:pt x="1142126" y="584882"/>
                  </a:lnTo>
                  <a:lnTo>
                    <a:pt x="1138680" y="578455"/>
                  </a:lnTo>
                  <a:lnTo>
                    <a:pt x="1132840" y="573659"/>
                  </a:lnTo>
                  <a:lnTo>
                    <a:pt x="1132712" y="573659"/>
                  </a:lnTo>
                  <a:lnTo>
                    <a:pt x="1125472" y="571569"/>
                  </a:lnTo>
                  <a:close/>
                </a:path>
                <a:path w="1143000" h="609600">
                  <a:moveTo>
                    <a:pt x="1058035" y="536082"/>
                  </a:moveTo>
                  <a:lnTo>
                    <a:pt x="1050782" y="536892"/>
                  </a:lnTo>
                  <a:lnTo>
                    <a:pt x="1044362" y="540369"/>
                  </a:lnTo>
                  <a:lnTo>
                    <a:pt x="1039622" y="546226"/>
                  </a:lnTo>
                  <a:lnTo>
                    <a:pt x="1037461" y="553467"/>
                  </a:lnTo>
                  <a:lnTo>
                    <a:pt x="1038240" y="560720"/>
                  </a:lnTo>
                  <a:lnTo>
                    <a:pt x="1041711" y="567140"/>
                  </a:lnTo>
                  <a:lnTo>
                    <a:pt x="1047623" y="571880"/>
                  </a:lnTo>
                  <a:lnTo>
                    <a:pt x="1047623" y="572008"/>
                  </a:lnTo>
                  <a:lnTo>
                    <a:pt x="1054863" y="574097"/>
                  </a:lnTo>
                  <a:lnTo>
                    <a:pt x="1062116" y="573293"/>
                  </a:lnTo>
                  <a:lnTo>
                    <a:pt x="1068536" y="569847"/>
                  </a:lnTo>
                  <a:lnTo>
                    <a:pt x="1073277" y="564007"/>
                  </a:lnTo>
                  <a:lnTo>
                    <a:pt x="1075437" y="556710"/>
                  </a:lnTo>
                  <a:lnTo>
                    <a:pt x="1074658" y="549449"/>
                  </a:lnTo>
                  <a:lnTo>
                    <a:pt x="1071187" y="543022"/>
                  </a:lnTo>
                  <a:lnTo>
                    <a:pt x="1065276" y="538226"/>
                  </a:lnTo>
                  <a:lnTo>
                    <a:pt x="1058035" y="536082"/>
                  </a:lnTo>
                  <a:close/>
                </a:path>
                <a:path w="1143000" h="609600">
                  <a:moveTo>
                    <a:pt x="990542" y="500632"/>
                  </a:moveTo>
                  <a:lnTo>
                    <a:pt x="983281" y="501411"/>
                  </a:lnTo>
                  <a:lnTo>
                    <a:pt x="976854" y="504882"/>
                  </a:lnTo>
                  <a:lnTo>
                    <a:pt x="972057" y="510793"/>
                  </a:lnTo>
                  <a:lnTo>
                    <a:pt x="969968" y="518034"/>
                  </a:lnTo>
                  <a:lnTo>
                    <a:pt x="970772" y="525287"/>
                  </a:lnTo>
                  <a:lnTo>
                    <a:pt x="974218" y="531707"/>
                  </a:lnTo>
                  <a:lnTo>
                    <a:pt x="980058" y="536448"/>
                  </a:lnTo>
                  <a:lnTo>
                    <a:pt x="987355" y="538608"/>
                  </a:lnTo>
                  <a:lnTo>
                    <a:pt x="994616" y="537829"/>
                  </a:lnTo>
                  <a:lnTo>
                    <a:pt x="1001043" y="534358"/>
                  </a:lnTo>
                  <a:lnTo>
                    <a:pt x="1005840" y="528447"/>
                  </a:lnTo>
                  <a:lnTo>
                    <a:pt x="1007929" y="521206"/>
                  </a:lnTo>
                  <a:lnTo>
                    <a:pt x="1007125" y="513953"/>
                  </a:lnTo>
                  <a:lnTo>
                    <a:pt x="1003679" y="507533"/>
                  </a:lnTo>
                  <a:lnTo>
                    <a:pt x="997839" y="502792"/>
                  </a:lnTo>
                  <a:lnTo>
                    <a:pt x="990542" y="500632"/>
                  </a:lnTo>
                  <a:close/>
                </a:path>
                <a:path w="1143000" h="609600">
                  <a:moveTo>
                    <a:pt x="923034" y="465143"/>
                  </a:moveTo>
                  <a:lnTo>
                    <a:pt x="915781" y="465947"/>
                  </a:lnTo>
                  <a:lnTo>
                    <a:pt x="909361" y="469393"/>
                  </a:lnTo>
                  <a:lnTo>
                    <a:pt x="904621" y="475234"/>
                  </a:lnTo>
                  <a:lnTo>
                    <a:pt x="902460" y="482530"/>
                  </a:lnTo>
                  <a:lnTo>
                    <a:pt x="903239" y="489791"/>
                  </a:lnTo>
                  <a:lnTo>
                    <a:pt x="906710" y="496218"/>
                  </a:lnTo>
                  <a:lnTo>
                    <a:pt x="912622" y="501014"/>
                  </a:lnTo>
                  <a:lnTo>
                    <a:pt x="919864" y="503158"/>
                  </a:lnTo>
                  <a:lnTo>
                    <a:pt x="927131" y="502348"/>
                  </a:lnTo>
                  <a:lnTo>
                    <a:pt x="933588" y="498871"/>
                  </a:lnTo>
                  <a:lnTo>
                    <a:pt x="938402" y="493013"/>
                  </a:lnTo>
                  <a:lnTo>
                    <a:pt x="940492" y="485773"/>
                  </a:lnTo>
                  <a:lnTo>
                    <a:pt x="939688" y="478520"/>
                  </a:lnTo>
                  <a:lnTo>
                    <a:pt x="936242" y="472100"/>
                  </a:lnTo>
                  <a:lnTo>
                    <a:pt x="930401" y="467360"/>
                  </a:lnTo>
                  <a:lnTo>
                    <a:pt x="923034" y="465143"/>
                  </a:lnTo>
                  <a:close/>
                </a:path>
                <a:path w="1143000" h="609600">
                  <a:moveTo>
                    <a:pt x="855595" y="429710"/>
                  </a:moveTo>
                  <a:lnTo>
                    <a:pt x="848328" y="430514"/>
                  </a:lnTo>
                  <a:lnTo>
                    <a:pt x="841871" y="433960"/>
                  </a:lnTo>
                  <a:lnTo>
                    <a:pt x="837056" y="439800"/>
                  </a:lnTo>
                  <a:lnTo>
                    <a:pt x="834967" y="447097"/>
                  </a:lnTo>
                  <a:lnTo>
                    <a:pt x="835771" y="454358"/>
                  </a:lnTo>
                  <a:lnTo>
                    <a:pt x="839217" y="460785"/>
                  </a:lnTo>
                  <a:lnTo>
                    <a:pt x="845057" y="465582"/>
                  </a:lnTo>
                  <a:lnTo>
                    <a:pt x="852425" y="467671"/>
                  </a:lnTo>
                  <a:lnTo>
                    <a:pt x="859678" y="466867"/>
                  </a:lnTo>
                  <a:lnTo>
                    <a:pt x="866098" y="463421"/>
                  </a:lnTo>
                  <a:lnTo>
                    <a:pt x="870839" y="457580"/>
                  </a:lnTo>
                  <a:lnTo>
                    <a:pt x="872982" y="450338"/>
                  </a:lnTo>
                  <a:lnTo>
                    <a:pt x="872172" y="443071"/>
                  </a:lnTo>
                  <a:lnTo>
                    <a:pt x="868695" y="436614"/>
                  </a:lnTo>
                  <a:lnTo>
                    <a:pt x="862837" y="431800"/>
                  </a:lnTo>
                  <a:lnTo>
                    <a:pt x="855595" y="429710"/>
                  </a:lnTo>
                  <a:close/>
                </a:path>
                <a:path w="1143000" h="609600">
                  <a:moveTo>
                    <a:pt x="788033" y="394223"/>
                  </a:moveTo>
                  <a:lnTo>
                    <a:pt x="780780" y="395033"/>
                  </a:lnTo>
                  <a:lnTo>
                    <a:pt x="774360" y="398510"/>
                  </a:lnTo>
                  <a:lnTo>
                    <a:pt x="769620" y="404367"/>
                  </a:lnTo>
                  <a:lnTo>
                    <a:pt x="767476" y="411610"/>
                  </a:lnTo>
                  <a:lnTo>
                    <a:pt x="768286" y="418877"/>
                  </a:lnTo>
                  <a:lnTo>
                    <a:pt x="771763" y="425334"/>
                  </a:lnTo>
                  <a:lnTo>
                    <a:pt x="777621" y="430149"/>
                  </a:lnTo>
                  <a:lnTo>
                    <a:pt x="784863" y="432238"/>
                  </a:lnTo>
                  <a:lnTo>
                    <a:pt x="792130" y="431434"/>
                  </a:lnTo>
                  <a:lnTo>
                    <a:pt x="798587" y="427988"/>
                  </a:lnTo>
                  <a:lnTo>
                    <a:pt x="803401" y="422148"/>
                  </a:lnTo>
                  <a:lnTo>
                    <a:pt x="805491" y="414851"/>
                  </a:lnTo>
                  <a:lnTo>
                    <a:pt x="804687" y="407590"/>
                  </a:lnTo>
                  <a:lnTo>
                    <a:pt x="801241" y="401163"/>
                  </a:lnTo>
                  <a:lnTo>
                    <a:pt x="795401" y="396366"/>
                  </a:lnTo>
                  <a:lnTo>
                    <a:pt x="788033" y="394223"/>
                  </a:lnTo>
                  <a:close/>
                </a:path>
                <a:path w="1143000" h="609600">
                  <a:moveTo>
                    <a:pt x="720594" y="358773"/>
                  </a:moveTo>
                  <a:lnTo>
                    <a:pt x="713327" y="359552"/>
                  </a:lnTo>
                  <a:lnTo>
                    <a:pt x="706870" y="363023"/>
                  </a:lnTo>
                  <a:lnTo>
                    <a:pt x="702055" y="368935"/>
                  </a:lnTo>
                  <a:lnTo>
                    <a:pt x="699966" y="376175"/>
                  </a:lnTo>
                  <a:lnTo>
                    <a:pt x="700770" y="383428"/>
                  </a:lnTo>
                  <a:lnTo>
                    <a:pt x="704216" y="389848"/>
                  </a:lnTo>
                  <a:lnTo>
                    <a:pt x="710056" y="394588"/>
                  </a:lnTo>
                  <a:lnTo>
                    <a:pt x="717424" y="396749"/>
                  </a:lnTo>
                  <a:lnTo>
                    <a:pt x="724677" y="395970"/>
                  </a:lnTo>
                  <a:lnTo>
                    <a:pt x="731097" y="392499"/>
                  </a:lnTo>
                  <a:lnTo>
                    <a:pt x="735837" y="386588"/>
                  </a:lnTo>
                  <a:lnTo>
                    <a:pt x="737998" y="379347"/>
                  </a:lnTo>
                  <a:lnTo>
                    <a:pt x="737219" y="372094"/>
                  </a:lnTo>
                  <a:lnTo>
                    <a:pt x="733748" y="365674"/>
                  </a:lnTo>
                  <a:lnTo>
                    <a:pt x="727836" y="360934"/>
                  </a:lnTo>
                  <a:lnTo>
                    <a:pt x="720594" y="358773"/>
                  </a:lnTo>
                  <a:close/>
                </a:path>
                <a:path w="1143000" h="609600">
                  <a:moveTo>
                    <a:pt x="653103" y="323340"/>
                  </a:moveTo>
                  <a:lnTo>
                    <a:pt x="645842" y="324119"/>
                  </a:lnTo>
                  <a:lnTo>
                    <a:pt x="639415" y="327590"/>
                  </a:lnTo>
                  <a:lnTo>
                    <a:pt x="634619" y="333501"/>
                  </a:lnTo>
                  <a:lnTo>
                    <a:pt x="632529" y="340742"/>
                  </a:lnTo>
                  <a:lnTo>
                    <a:pt x="633333" y="347995"/>
                  </a:lnTo>
                  <a:lnTo>
                    <a:pt x="636779" y="354415"/>
                  </a:lnTo>
                  <a:lnTo>
                    <a:pt x="642620" y="359155"/>
                  </a:lnTo>
                  <a:lnTo>
                    <a:pt x="649916" y="361316"/>
                  </a:lnTo>
                  <a:lnTo>
                    <a:pt x="657177" y="360537"/>
                  </a:lnTo>
                  <a:lnTo>
                    <a:pt x="663604" y="357066"/>
                  </a:lnTo>
                  <a:lnTo>
                    <a:pt x="668401" y="351154"/>
                  </a:lnTo>
                  <a:lnTo>
                    <a:pt x="670490" y="343914"/>
                  </a:lnTo>
                  <a:lnTo>
                    <a:pt x="669686" y="336661"/>
                  </a:lnTo>
                  <a:lnTo>
                    <a:pt x="666240" y="330241"/>
                  </a:lnTo>
                  <a:lnTo>
                    <a:pt x="660400" y="325500"/>
                  </a:lnTo>
                  <a:lnTo>
                    <a:pt x="653103" y="323340"/>
                  </a:lnTo>
                  <a:close/>
                </a:path>
                <a:path w="1143000" h="609600">
                  <a:moveTo>
                    <a:pt x="585595" y="287851"/>
                  </a:moveTo>
                  <a:lnTo>
                    <a:pt x="578342" y="288655"/>
                  </a:lnTo>
                  <a:lnTo>
                    <a:pt x="571922" y="292101"/>
                  </a:lnTo>
                  <a:lnTo>
                    <a:pt x="567181" y="297941"/>
                  </a:lnTo>
                  <a:lnTo>
                    <a:pt x="565021" y="305238"/>
                  </a:lnTo>
                  <a:lnTo>
                    <a:pt x="565800" y="312499"/>
                  </a:lnTo>
                  <a:lnTo>
                    <a:pt x="569271" y="318926"/>
                  </a:lnTo>
                  <a:lnTo>
                    <a:pt x="575182" y="323723"/>
                  </a:lnTo>
                  <a:lnTo>
                    <a:pt x="582423" y="325866"/>
                  </a:lnTo>
                  <a:lnTo>
                    <a:pt x="589676" y="325056"/>
                  </a:lnTo>
                  <a:lnTo>
                    <a:pt x="596096" y="321579"/>
                  </a:lnTo>
                  <a:lnTo>
                    <a:pt x="600836" y="315722"/>
                  </a:lnTo>
                  <a:lnTo>
                    <a:pt x="602999" y="308481"/>
                  </a:lnTo>
                  <a:lnTo>
                    <a:pt x="602233" y="301228"/>
                  </a:lnTo>
                  <a:lnTo>
                    <a:pt x="598801" y="294808"/>
                  </a:lnTo>
                  <a:lnTo>
                    <a:pt x="592962" y="290067"/>
                  </a:lnTo>
                  <a:lnTo>
                    <a:pt x="585595" y="287851"/>
                  </a:lnTo>
                  <a:close/>
                </a:path>
                <a:path w="1143000" h="609600">
                  <a:moveTo>
                    <a:pt x="518156" y="252418"/>
                  </a:moveTo>
                  <a:lnTo>
                    <a:pt x="510889" y="253222"/>
                  </a:lnTo>
                  <a:lnTo>
                    <a:pt x="504432" y="256668"/>
                  </a:lnTo>
                  <a:lnTo>
                    <a:pt x="499618" y="262509"/>
                  </a:lnTo>
                  <a:lnTo>
                    <a:pt x="497528" y="269751"/>
                  </a:lnTo>
                  <a:lnTo>
                    <a:pt x="498332" y="277018"/>
                  </a:lnTo>
                  <a:lnTo>
                    <a:pt x="501778" y="283475"/>
                  </a:lnTo>
                  <a:lnTo>
                    <a:pt x="507619" y="288289"/>
                  </a:lnTo>
                  <a:lnTo>
                    <a:pt x="514915" y="290379"/>
                  </a:lnTo>
                  <a:lnTo>
                    <a:pt x="522176" y="289575"/>
                  </a:lnTo>
                  <a:lnTo>
                    <a:pt x="528603" y="286129"/>
                  </a:lnTo>
                  <a:lnTo>
                    <a:pt x="533400" y="280288"/>
                  </a:lnTo>
                  <a:lnTo>
                    <a:pt x="535543" y="273046"/>
                  </a:lnTo>
                  <a:lnTo>
                    <a:pt x="534733" y="265779"/>
                  </a:lnTo>
                  <a:lnTo>
                    <a:pt x="531256" y="259322"/>
                  </a:lnTo>
                  <a:lnTo>
                    <a:pt x="525399" y="254508"/>
                  </a:lnTo>
                  <a:lnTo>
                    <a:pt x="518156" y="252418"/>
                  </a:lnTo>
                  <a:close/>
                </a:path>
                <a:path w="1143000" h="609600">
                  <a:moveTo>
                    <a:pt x="450594" y="216931"/>
                  </a:moveTo>
                  <a:lnTo>
                    <a:pt x="443341" y="217741"/>
                  </a:lnTo>
                  <a:lnTo>
                    <a:pt x="436921" y="221218"/>
                  </a:lnTo>
                  <a:lnTo>
                    <a:pt x="432180" y="227075"/>
                  </a:lnTo>
                  <a:lnTo>
                    <a:pt x="430020" y="234316"/>
                  </a:lnTo>
                  <a:lnTo>
                    <a:pt x="430799" y="241569"/>
                  </a:lnTo>
                  <a:lnTo>
                    <a:pt x="434270" y="247989"/>
                  </a:lnTo>
                  <a:lnTo>
                    <a:pt x="440181" y="252729"/>
                  </a:lnTo>
                  <a:lnTo>
                    <a:pt x="440181" y="252857"/>
                  </a:lnTo>
                  <a:lnTo>
                    <a:pt x="447424" y="254946"/>
                  </a:lnTo>
                  <a:lnTo>
                    <a:pt x="454691" y="254142"/>
                  </a:lnTo>
                  <a:lnTo>
                    <a:pt x="461148" y="250696"/>
                  </a:lnTo>
                  <a:lnTo>
                    <a:pt x="465962" y="244855"/>
                  </a:lnTo>
                  <a:lnTo>
                    <a:pt x="468052" y="237559"/>
                  </a:lnTo>
                  <a:lnTo>
                    <a:pt x="467248" y="230298"/>
                  </a:lnTo>
                  <a:lnTo>
                    <a:pt x="463802" y="223871"/>
                  </a:lnTo>
                  <a:lnTo>
                    <a:pt x="457961" y="219075"/>
                  </a:lnTo>
                  <a:lnTo>
                    <a:pt x="450594" y="216931"/>
                  </a:lnTo>
                  <a:close/>
                </a:path>
                <a:path w="1143000" h="609600">
                  <a:moveTo>
                    <a:pt x="383155" y="181481"/>
                  </a:moveTo>
                  <a:lnTo>
                    <a:pt x="375888" y="182260"/>
                  </a:lnTo>
                  <a:lnTo>
                    <a:pt x="369431" y="185731"/>
                  </a:lnTo>
                  <a:lnTo>
                    <a:pt x="364617" y="191642"/>
                  </a:lnTo>
                  <a:lnTo>
                    <a:pt x="362527" y="198883"/>
                  </a:lnTo>
                  <a:lnTo>
                    <a:pt x="363331" y="206136"/>
                  </a:lnTo>
                  <a:lnTo>
                    <a:pt x="366777" y="212556"/>
                  </a:lnTo>
                  <a:lnTo>
                    <a:pt x="372618" y="217297"/>
                  </a:lnTo>
                  <a:lnTo>
                    <a:pt x="379985" y="219457"/>
                  </a:lnTo>
                  <a:lnTo>
                    <a:pt x="387238" y="218678"/>
                  </a:lnTo>
                  <a:lnTo>
                    <a:pt x="393658" y="215207"/>
                  </a:lnTo>
                  <a:lnTo>
                    <a:pt x="398399" y="209296"/>
                  </a:lnTo>
                  <a:lnTo>
                    <a:pt x="400559" y="202055"/>
                  </a:lnTo>
                  <a:lnTo>
                    <a:pt x="399780" y="194802"/>
                  </a:lnTo>
                  <a:lnTo>
                    <a:pt x="396309" y="188382"/>
                  </a:lnTo>
                  <a:lnTo>
                    <a:pt x="390398" y="183641"/>
                  </a:lnTo>
                  <a:lnTo>
                    <a:pt x="383155" y="181481"/>
                  </a:lnTo>
                  <a:close/>
                </a:path>
                <a:path w="1143000" h="609600">
                  <a:moveTo>
                    <a:pt x="315664" y="146046"/>
                  </a:moveTo>
                  <a:lnTo>
                    <a:pt x="308403" y="146812"/>
                  </a:lnTo>
                  <a:lnTo>
                    <a:pt x="301976" y="150244"/>
                  </a:lnTo>
                  <a:lnTo>
                    <a:pt x="297179" y="156083"/>
                  </a:lnTo>
                  <a:lnTo>
                    <a:pt x="295036" y="163379"/>
                  </a:lnTo>
                  <a:lnTo>
                    <a:pt x="295846" y="170640"/>
                  </a:lnTo>
                  <a:lnTo>
                    <a:pt x="299323" y="177067"/>
                  </a:lnTo>
                  <a:lnTo>
                    <a:pt x="305180" y="181863"/>
                  </a:lnTo>
                  <a:lnTo>
                    <a:pt x="312477" y="184024"/>
                  </a:lnTo>
                  <a:lnTo>
                    <a:pt x="319738" y="183245"/>
                  </a:lnTo>
                  <a:lnTo>
                    <a:pt x="326165" y="179774"/>
                  </a:lnTo>
                  <a:lnTo>
                    <a:pt x="330961" y="173862"/>
                  </a:lnTo>
                  <a:lnTo>
                    <a:pt x="333051" y="166622"/>
                  </a:lnTo>
                  <a:lnTo>
                    <a:pt x="332247" y="159369"/>
                  </a:lnTo>
                  <a:lnTo>
                    <a:pt x="328801" y="152949"/>
                  </a:lnTo>
                  <a:lnTo>
                    <a:pt x="322960" y="148209"/>
                  </a:lnTo>
                  <a:lnTo>
                    <a:pt x="315664" y="146046"/>
                  </a:lnTo>
                  <a:close/>
                </a:path>
                <a:path w="1143000" h="609600">
                  <a:moveTo>
                    <a:pt x="248156" y="110559"/>
                  </a:moveTo>
                  <a:lnTo>
                    <a:pt x="240903" y="111363"/>
                  </a:lnTo>
                  <a:lnTo>
                    <a:pt x="234483" y="114809"/>
                  </a:lnTo>
                  <a:lnTo>
                    <a:pt x="229743" y="120650"/>
                  </a:lnTo>
                  <a:lnTo>
                    <a:pt x="227582" y="127946"/>
                  </a:lnTo>
                  <a:lnTo>
                    <a:pt x="228361" y="135207"/>
                  </a:lnTo>
                  <a:lnTo>
                    <a:pt x="231832" y="141634"/>
                  </a:lnTo>
                  <a:lnTo>
                    <a:pt x="237744" y="146430"/>
                  </a:lnTo>
                  <a:lnTo>
                    <a:pt x="244984" y="148574"/>
                  </a:lnTo>
                  <a:lnTo>
                    <a:pt x="252237" y="147764"/>
                  </a:lnTo>
                  <a:lnTo>
                    <a:pt x="258657" y="144287"/>
                  </a:lnTo>
                  <a:lnTo>
                    <a:pt x="263398" y="138429"/>
                  </a:lnTo>
                  <a:lnTo>
                    <a:pt x="265558" y="131187"/>
                  </a:lnTo>
                  <a:lnTo>
                    <a:pt x="264779" y="123920"/>
                  </a:lnTo>
                  <a:lnTo>
                    <a:pt x="261308" y="117463"/>
                  </a:lnTo>
                  <a:lnTo>
                    <a:pt x="255397" y="112649"/>
                  </a:lnTo>
                  <a:lnTo>
                    <a:pt x="248156" y="110559"/>
                  </a:lnTo>
                  <a:close/>
                </a:path>
                <a:path w="1143000" h="609600">
                  <a:moveTo>
                    <a:pt x="0" y="0"/>
                  </a:moveTo>
                  <a:lnTo>
                    <a:pt x="142112" y="139191"/>
                  </a:lnTo>
                  <a:lnTo>
                    <a:pt x="161860" y="101539"/>
                  </a:lnTo>
                  <a:lnTo>
                    <a:pt x="160893" y="99726"/>
                  </a:lnTo>
                  <a:lnTo>
                    <a:pt x="160089" y="92459"/>
                  </a:lnTo>
                  <a:lnTo>
                    <a:pt x="162178" y="85216"/>
                  </a:lnTo>
                  <a:lnTo>
                    <a:pt x="166975" y="79376"/>
                  </a:lnTo>
                  <a:lnTo>
                    <a:pt x="173402" y="75930"/>
                  </a:lnTo>
                  <a:lnTo>
                    <a:pt x="175408" y="75708"/>
                  </a:lnTo>
                  <a:lnTo>
                    <a:pt x="195199" y="37973"/>
                  </a:lnTo>
                  <a:lnTo>
                    <a:pt x="0" y="0"/>
                  </a:lnTo>
                  <a:close/>
                </a:path>
                <a:path w="1143000" h="609600">
                  <a:moveTo>
                    <a:pt x="180663" y="75126"/>
                  </a:moveTo>
                  <a:lnTo>
                    <a:pt x="175408" y="75708"/>
                  </a:lnTo>
                  <a:lnTo>
                    <a:pt x="161860" y="101539"/>
                  </a:lnTo>
                  <a:lnTo>
                    <a:pt x="164339" y="106183"/>
                  </a:lnTo>
                  <a:lnTo>
                    <a:pt x="170179" y="110998"/>
                  </a:lnTo>
                  <a:lnTo>
                    <a:pt x="177476" y="113087"/>
                  </a:lnTo>
                  <a:lnTo>
                    <a:pt x="184737" y="112283"/>
                  </a:lnTo>
                  <a:lnTo>
                    <a:pt x="191164" y="108837"/>
                  </a:lnTo>
                  <a:lnTo>
                    <a:pt x="195960" y="102997"/>
                  </a:lnTo>
                  <a:lnTo>
                    <a:pt x="198104" y="95700"/>
                  </a:lnTo>
                  <a:lnTo>
                    <a:pt x="197294" y="88439"/>
                  </a:lnTo>
                  <a:lnTo>
                    <a:pt x="193817" y="82012"/>
                  </a:lnTo>
                  <a:lnTo>
                    <a:pt x="187959" y="77215"/>
                  </a:lnTo>
                  <a:lnTo>
                    <a:pt x="180663" y="75126"/>
                  </a:lnTo>
                  <a:close/>
                </a:path>
                <a:path w="1143000" h="609600">
                  <a:moveTo>
                    <a:pt x="175408" y="75708"/>
                  </a:moveTo>
                  <a:lnTo>
                    <a:pt x="173402" y="75930"/>
                  </a:lnTo>
                  <a:lnTo>
                    <a:pt x="166975" y="79376"/>
                  </a:lnTo>
                  <a:lnTo>
                    <a:pt x="162178" y="85216"/>
                  </a:lnTo>
                  <a:lnTo>
                    <a:pt x="160089" y="92459"/>
                  </a:lnTo>
                  <a:lnTo>
                    <a:pt x="160893" y="99726"/>
                  </a:lnTo>
                  <a:lnTo>
                    <a:pt x="161860" y="101539"/>
                  </a:lnTo>
                  <a:lnTo>
                    <a:pt x="175408" y="75708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853685" y="2305811"/>
              <a:ext cx="1548130" cy="2966720"/>
            </a:xfrm>
            <a:custGeom>
              <a:avLst/>
              <a:gdLst/>
              <a:ahLst/>
              <a:cxnLst/>
              <a:rect l="l" t="t" r="r" b="b"/>
              <a:pathLst>
                <a:path w="1548129" h="2966720">
                  <a:moveTo>
                    <a:pt x="1436369" y="2852166"/>
                  </a:moveTo>
                  <a:lnTo>
                    <a:pt x="1434621" y="2889595"/>
                  </a:lnTo>
                  <a:lnTo>
                    <a:pt x="1454277" y="2891155"/>
                  </a:lnTo>
                  <a:lnTo>
                    <a:pt x="1451228" y="2929128"/>
                  </a:lnTo>
                  <a:lnTo>
                    <a:pt x="1432774" y="2929128"/>
                  </a:lnTo>
                  <a:lnTo>
                    <a:pt x="1431036" y="2966339"/>
                  </a:lnTo>
                  <a:lnTo>
                    <a:pt x="1515149" y="2929128"/>
                  </a:lnTo>
                  <a:lnTo>
                    <a:pt x="1451228" y="2929128"/>
                  </a:lnTo>
                  <a:lnTo>
                    <a:pt x="1432842" y="2927668"/>
                  </a:lnTo>
                  <a:lnTo>
                    <a:pt x="1518447" y="2927668"/>
                  </a:lnTo>
                  <a:lnTo>
                    <a:pt x="1547876" y="2914650"/>
                  </a:lnTo>
                  <a:lnTo>
                    <a:pt x="1436369" y="2852166"/>
                  </a:lnTo>
                  <a:close/>
                </a:path>
                <a:path w="1548129" h="2966720">
                  <a:moveTo>
                    <a:pt x="1434621" y="2889595"/>
                  </a:moveTo>
                  <a:lnTo>
                    <a:pt x="1432842" y="2927668"/>
                  </a:lnTo>
                  <a:lnTo>
                    <a:pt x="1451228" y="2929128"/>
                  </a:lnTo>
                  <a:lnTo>
                    <a:pt x="1454277" y="2891155"/>
                  </a:lnTo>
                  <a:lnTo>
                    <a:pt x="1434621" y="2889595"/>
                  </a:lnTo>
                  <a:close/>
                </a:path>
                <a:path w="1548129" h="2966720">
                  <a:moveTo>
                    <a:pt x="1305178" y="2871597"/>
                  </a:moveTo>
                  <a:lnTo>
                    <a:pt x="1330578" y="2915031"/>
                  </a:lnTo>
                  <a:lnTo>
                    <a:pt x="1403223" y="2925318"/>
                  </a:lnTo>
                  <a:lnTo>
                    <a:pt x="1432842" y="2927668"/>
                  </a:lnTo>
                  <a:lnTo>
                    <a:pt x="1434621" y="2889595"/>
                  </a:lnTo>
                  <a:lnTo>
                    <a:pt x="1406271" y="2887345"/>
                  </a:lnTo>
                  <a:lnTo>
                    <a:pt x="1371600" y="2882773"/>
                  </a:lnTo>
                  <a:lnTo>
                    <a:pt x="1336548" y="2877312"/>
                  </a:lnTo>
                  <a:lnTo>
                    <a:pt x="1305178" y="2871597"/>
                  </a:lnTo>
                  <a:close/>
                </a:path>
                <a:path w="1548129" h="2966720">
                  <a:moveTo>
                    <a:pt x="1053338" y="2797429"/>
                  </a:moveTo>
                  <a:lnTo>
                    <a:pt x="1039113" y="2832735"/>
                  </a:lnTo>
                  <a:lnTo>
                    <a:pt x="1047623" y="2836164"/>
                  </a:lnTo>
                  <a:lnTo>
                    <a:pt x="1082166" y="2849118"/>
                  </a:lnTo>
                  <a:lnTo>
                    <a:pt x="1117218" y="2861310"/>
                  </a:lnTo>
                  <a:lnTo>
                    <a:pt x="1152271" y="2872486"/>
                  </a:lnTo>
                  <a:lnTo>
                    <a:pt x="1185290" y="2882138"/>
                  </a:lnTo>
                  <a:lnTo>
                    <a:pt x="1195959" y="2845562"/>
                  </a:lnTo>
                  <a:lnTo>
                    <a:pt x="1162939" y="2835910"/>
                  </a:lnTo>
                  <a:lnTo>
                    <a:pt x="1128776" y="2824988"/>
                  </a:lnTo>
                  <a:lnTo>
                    <a:pt x="1094739" y="2813177"/>
                  </a:lnTo>
                  <a:lnTo>
                    <a:pt x="1060958" y="2800477"/>
                  </a:lnTo>
                  <a:lnTo>
                    <a:pt x="1053338" y="2797429"/>
                  </a:lnTo>
                  <a:close/>
                </a:path>
                <a:path w="1548129" h="2966720">
                  <a:moveTo>
                    <a:pt x="816990" y="2680970"/>
                  </a:moveTo>
                  <a:lnTo>
                    <a:pt x="797560" y="2713736"/>
                  </a:lnTo>
                  <a:lnTo>
                    <a:pt x="813053" y="2723007"/>
                  </a:lnTo>
                  <a:lnTo>
                    <a:pt x="845565" y="2741422"/>
                  </a:lnTo>
                  <a:lnTo>
                    <a:pt x="878459" y="2759075"/>
                  </a:lnTo>
                  <a:lnTo>
                    <a:pt x="911733" y="2776220"/>
                  </a:lnTo>
                  <a:lnTo>
                    <a:pt x="933196" y="2786507"/>
                  </a:lnTo>
                  <a:lnTo>
                    <a:pt x="949833" y="2752217"/>
                  </a:lnTo>
                  <a:lnTo>
                    <a:pt x="928242" y="2741803"/>
                  </a:lnTo>
                  <a:lnTo>
                    <a:pt x="895858" y="2725166"/>
                  </a:lnTo>
                  <a:lnTo>
                    <a:pt x="863726" y="2707894"/>
                  </a:lnTo>
                  <a:lnTo>
                    <a:pt x="831850" y="2689860"/>
                  </a:lnTo>
                  <a:lnTo>
                    <a:pt x="816990" y="2680970"/>
                  </a:lnTo>
                  <a:close/>
                </a:path>
                <a:path w="1548129" h="2966720">
                  <a:moveTo>
                    <a:pt x="601472" y="2529205"/>
                  </a:moveTo>
                  <a:lnTo>
                    <a:pt x="577468" y="2558669"/>
                  </a:lnTo>
                  <a:lnTo>
                    <a:pt x="596900" y="2574544"/>
                  </a:lnTo>
                  <a:lnTo>
                    <a:pt x="626490" y="2597785"/>
                  </a:lnTo>
                  <a:lnTo>
                    <a:pt x="656463" y="2620264"/>
                  </a:lnTo>
                  <a:lnTo>
                    <a:pt x="686815" y="2642108"/>
                  </a:lnTo>
                  <a:lnTo>
                    <a:pt x="700277" y="2651379"/>
                  </a:lnTo>
                  <a:lnTo>
                    <a:pt x="721867" y="2620010"/>
                  </a:lnTo>
                  <a:lnTo>
                    <a:pt x="708533" y="2610739"/>
                  </a:lnTo>
                  <a:lnTo>
                    <a:pt x="678688" y="2589276"/>
                  </a:lnTo>
                  <a:lnTo>
                    <a:pt x="649351" y="2567305"/>
                  </a:lnTo>
                  <a:lnTo>
                    <a:pt x="620394" y="2544572"/>
                  </a:lnTo>
                  <a:lnTo>
                    <a:pt x="601472" y="2529205"/>
                  </a:lnTo>
                  <a:close/>
                </a:path>
                <a:path w="1548129" h="2966720">
                  <a:moveTo>
                    <a:pt x="411099" y="2346833"/>
                  </a:moveTo>
                  <a:lnTo>
                    <a:pt x="382904" y="2372487"/>
                  </a:lnTo>
                  <a:lnTo>
                    <a:pt x="405129" y="2396617"/>
                  </a:lnTo>
                  <a:lnTo>
                    <a:pt x="430784" y="2423668"/>
                  </a:lnTo>
                  <a:lnTo>
                    <a:pt x="457073" y="2450211"/>
                  </a:lnTo>
                  <a:lnTo>
                    <a:pt x="484124" y="2476373"/>
                  </a:lnTo>
                  <a:lnTo>
                    <a:pt x="490854" y="2482469"/>
                  </a:lnTo>
                  <a:lnTo>
                    <a:pt x="516509" y="2454275"/>
                  </a:lnTo>
                  <a:lnTo>
                    <a:pt x="509650" y="2448052"/>
                  </a:lnTo>
                  <a:lnTo>
                    <a:pt x="483615" y="2422779"/>
                  </a:lnTo>
                  <a:lnTo>
                    <a:pt x="457835" y="2396871"/>
                  </a:lnTo>
                  <a:lnTo>
                    <a:pt x="432688" y="2370455"/>
                  </a:lnTo>
                  <a:lnTo>
                    <a:pt x="411099" y="2346833"/>
                  </a:lnTo>
                  <a:close/>
                </a:path>
                <a:path w="1548129" h="2966720">
                  <a:moveTo>
                    <a:pt x="251333" y="2137791"/>
                  </a:moveTo>
                  <a:lnTo>
                    <a:pt x="219201" y="2158111"/>
                  </a:lnTo>
                  <a:lnTo>
                    <a:pt x="223138" y="2164461"/>
                  </a:lnTo>
                  <a:lnTo>
                    <a:pt x="243459" y="2194941"/>
                  </a:lnTo>
                  <a:lnTo>
                    <a:pt x="264413" y="2224913"/>
                  </a:lnTo>
                  <a:lnTo>
                    <a:pt x="286258" y="2254631"/>
                  </a:lnTo>
                  <a:lnTo>
                    <a:pt x="308610" y="2283968"/>
                  </a:lnTo>
                  <a:lnTo>
                    <a:pt x="338454" y="2260219"/>
                  </a:lnTo>
                  <a:lnTo>
                    <a:pt x="316484" y="2231517"/>
                  </a:lnTo>
                  <a:lnTo>
                    <a:pt x="295148" y="2202434"/>
                  </a:lnTo>
                  <a:lnTo>
                    <a:pt x="274700" y="2173097"/>
                  </a:lnTo>
                  <a:lnTo>
                    <a:pt x="254888" y="2143379"/>
                  </a:lnTo>
                  <a:lnTo>
                    <a:pt x="251333" y="2137791"/>
                  </a:lnTo>
                  <a:close/>
                </a:path>
                <a:path w="1548129" h="2966720">
                  <a:moveTo>
                    <a:pt x="129159" y="1904745"/>
                  </a:moveTo>
                  <a:lnTo>
                    <a:pt x="93979" y="1919477"/>
                  </a:lnTo>
                  <a:lnTo>
                    <a:pt x="103504" y="1942083"/>
                  </a:lnTo>
                  <a:lnTo>
                    <a:pt x="117983" y="1974723"/>
                  </a:lnTo>
                  <a:lnTo>
                    <a:pt x="133476" y="2007108"/>
                  </a:lnTo>
                  <a:lnTo>
                    <a:pt x="149860" y="2039239"/>
                  </a:lnTo>
                  <a:lnTo>
                    <a:pt x="160274" y="2058670"/>
                  </a:lnTo>
                  <a:lnTo>
                    <a:pt x="193801" y="2040508"/>
                  </a:lnTo>
                  <a:lnTo>
                    <a:pt x="183261" y="2021077"/>
                  </a:lnTo>
                  <a:lnTo>
                    <a:pt x="167512" y="1989836"/>
                  </a:lnTo>
                  <a:lnTo>
                    <a:pt x="152400" y="1958339"/>
                  </a:lnTo>
                  <a:lnTo>
                    <a:pt x="138175" y="1926589"/>
                  </a:lnTo>
                  <a:lnTo>
                    <a:pt x="129159" y="1904745"/>
                  </a:lnTo>
                  <a:close/>
                </a:path>
                <a:path w="1548129" h="2966720">
                  <a:moveTo>
                    <a:pt x="55117" y="1653413"/>
                  </a:moveTo>
                  <a:lnTo>
                    <a:pt x="17525" y="1660017"/>
                  </a:lnTo>
                  <a:lnTo>
                    <a:pt x="19938" y="1673606"/>
                  </a:lnTo>
                  <a:lnTo>
                    <a:pt x="26924" y="1707895"/>
                  </a:lnTo>
                  <a:lnTo>
                    <a:pt x="35051" y="1741805"/>
                  </a:lnTo>
                  <a:lnTo>
                    <a:pt x="44068" y="1775587"/>
                  </a:lnTo>
                  <a:lnTo>
                    <a:pt x="54101" y="1809242"/>
                  </a:lnTo>
                  <a:lnTo>
                    <a:pt x="54483" y="1810639"/>
                  </a:lnTo>
                  <a:lnTo>
                    <a:pt x="90677" y="1798827"/>
                  </a:lnTo>
                  <a:lnTo>
                    <a:pt x="90297" y="1797431"/>
                  </a:lnTo>
                  <a:lnTo>
                    <a:pt x="80644" y="1764792"/>
                  </a:lnTo>
                  <a:lnTo>
                    <a:pt x="71754" y="1731899"/>
                  </a:lnTo>
                  <a:lnTo>
                    <a:pt x="64008" y="1699006"/>
                  </a:lnTo>
                  <a:lnTo>
                    <a:pt x="57276" y="1665986"/>
                  </a:lnTo>
                  <a:lnTo>
                    <a:pt x="55117" y="1653413"/>
                  </a:lnTo>
                  <a:close/>
                </a:path>
                <a:path w="1548129" h="2966720">
                  <a:moveTo>
                    <a:pt x="2539" y="1389888"/>
                  </a:moveTo>
                  <a:lnTo>
                    <a:pt x="2031" y="1398270"/>
                  </a:lnTo>
                  <a:lnTo>
                    <a:pt x="635" y="1432560"/>
                  </a:lnTo>
                  <a:lnTo>
                    <a:pt x="0" y="1467231"/>
                  </a:lnTo>
                  <a:lnTo>
                    <a:pt x="508" y="1501775"/>
                  </a:lnTo>
                  <a:lnTo>
                    <a:pt x="2286" y="1536192"/>
                  </a:lnTo>
                  <a:lnTo>
                    <a:pt x="3048" y="1544955"/>
                  </a:lnTo>
                  <a:lnTo>
                    <a:pt x="41021" y="1541907"/>
                  </a:lnTo>
                  <a:lnTo>
                    <a:pt x="40259" y="1533144"/>
                  </a:lnTo>
                  <a:lnTo>
                    <a:pt x="38608" y="1499743"/>
                  </a:lnTo>
                  <a:lnTo>
                    <a:pt x="38100" y="1466469"/>
                  </a:lnTo>
                  <a:lnTo>
                    <a:pt x="38735" y="1433321"/>
                  </a:lnTo>
                  <a:lnTo>
                    <a:pt x="40004" y="1399794"/>
                  </a:lnTo>
                  <a:lnTo>
                    <a:pt x="40512" y="1392427"/>
                  </a:lnTo>
                  <a:lnTo>
                    <a:pt x="2539" y="1389888"/>
                  </a:lnTo>
                  <a:close/>
                </a:path>
                <a:path w="1548129" h="2966720">
                  <a:moveTo>
                    <a:pt x="43814" y="1123188"/>
                  </a:moveTo>
                  <a:lnTo>
                    <a:pt x="28066" y="1193291"/>
                  </a:lnTo>
                  <a:lnTo>
                    <a:pt x="16001" y="1261237"/>
                  </a:lnTo>
                  <a:lnTo>
                    <a:pt x="14097" y="1274826"/>
                  </a:lnTo>
                  <a:lnTo>
                    <a:pt x="51815" y="1280033"/>
                  </a:lnTo>
                  <a:lnTo>
                    <a:pt x="53721" y="1266443"/>
                  </a:lnTo>
                  <a:lnTo>
                    <a:pt x="59181" y="1233297"/>
                  </a:lnTo>
                  <a:lnTo>
                    <a:pt x="65404" y="1200403"/>
                  </a:lnTo>
                  <a:lnTo>
                    <a:pt x="72389" y="1167384"/>
                  </a:lnTo>
                  <a:lnTo>
                    <a:pt x="80263" y="1134617"/>
                  </a:lnTo>
                  <a:lnTo>
                    <a:pt x="80644" y="1132839"/>
                  </a:lnTo>
                  <a:lnTo>
                    <a:pt x="43814" y="1123188"/>
                  </a:lnTo>
                  <a:close/>
                </a:path>
                <a:path w="1548129" h="2966720">
                  <a:moveTo>
                    <a:pt x="131572" y="868552"/>
                  </a:moveTo>
                  <a:lnTo>
                    <a:pt x="106552" y="928497"/>
                  </a:lnTo>
                  <a:lnTo>
                    <a:pt x="82550" y="993266"/>
                  </a:lnTo>
                  <a:lnTo>
                    <a:pt x="76200" y="1012189"/>
                  </a:lnTo>
                  <a:lnTo>
                    <a:pt x="112394" y="1024382"/>
                  </a:lnTo>
                  <a:lnTo>
                    <a:pt x="118744" y="1005459"/>
                  </a:lnTo>
                  <a:lnTo>
                    <a:pt x="130048" y="973582"/>
                  </a:lnTo>
                  <a:lnTo>
                    <a:pt x="142112" y="942086"/>
                  </a:lnTo>
                  <a:lnTo>
                    <a:pt x="154939" y="910716"/>
                  </a:lnTo>
                  <a:lnTo>
                    <a:pt x="166497" y="883665"/>
                  </a:lnTo>
                  <a:lnTo>
                    <a:pt x="131572" y="868552"/>
                  </a:lnTo>
                  <a:close/>
                </a:path>
                <a:path w="1548129" h="2966720">
                  <a:moveTo>
                    <a:pt x="259587" y="631698"/>
                  </a:moveTo>
                  <a:lnTo>
                    <a:pt x="228600" y="681101"/>
                  </a:lnTo>
                  <a:lnTo>
                    <a:pt x="211327" y="710691"/>
                  </a:lnTo>
                  <a:lnTo>
                    <a:pt x="194437" y="740790"/>
                  </a:lnTo>
                  <a:lnTo>
                    <a:pt x="181863" y="764286"/>
                  </a:lnTo>
                  <a:lnTo>
                    <a:pt x="215518" y="782192"/>
                  </a:lnTo>
                  <a:lnTo>
                    <a:pt x="228091" y="758698"/>
                  </a:lnTo>
                  <a:lnTo>
                    <a:pt x="244475" y="729361"/>
                  </a:lnTo>
                  <a:lnTo>
                    <a:pt x="261492" y="700277"/>
                  </a:lnTo>
                  <a:lnTo>
                    <a:pt x="291846" y="651890"/>
                  </a:lnTo>
                  <a:lnTo>
                    <a:pt x="259587" y="631698"/>
                  </a:lnTo>
                  <a:close/>
                </a:path>
                <a:path w="1548129" h="2966720">
                  <a:moveTo>
                    <a:pt x="423544" y="417829"/>
                  </a:moveTo>
                  <a:lnTo>
                    <a:pt x="386841" y="459486"/>
                  </a:lnTo>
                  <a:lnTo>
                    <a:pt x="344297" y="512063"/>
                  </a:lnTo>
                  <a:lnTo>
                    <a:pt x="325881" y="536701"/>
                  </a:lnTo>
                  <a:lnTo>
                    <a:pt x="356362" y="559435"/>
                  </a:lnTo>
                  <a:lnTo>
                    <a:pt x="374776" y="534797"/>
                  </a:lnTo>
                  <a:lnTo>
                    <a:pt x="416433" y="483488"/>
                  </a:lnTo>
                  <a:lnTo>
                    <a:pt x="452119" y="442975"/>
                  </a:lnTo>
                  <a:lnTo>
                    <a:pt x="423544" y="417829"/>
                  </a:lnTo>
                  <a:close/>
                </a:path>
                <a:path w="1548129" h="2966720">
                  <a:moveTo>
                    <a:pt x="621284" y="234187"/>
                  </a:moveTo>
                  <a:lnTo>
                    <a:pt x="574421" y="271779"/>
                  </a:lnTo>
                  <a:lnTo>
                    <a:pt x="525144" y="314960"/>
                  </a:lnTo>
                  <a:lnTo>
                    <a:pt x="504443" y="334517"/>
                  </a:lnTo>
                  <a:lnTo>
                    <a:pt x="530478" y="362330"/>
                  </a:lnTo>
                  <a:lnTo>
                    <a:pt x="551306" y="342773"/>
                  </a:lnTo>
                  <a:lnTo>
                    <a:pt x="575055" y="321437"/>
                  </a:lnTo>
                  <a:lnTo>
                    <a:pt x="599186" y="300609"/>
                  </a:lnTo>
                  <a:lnTo>
                    <a:pt x="623697" y="280670"/>
                  </a:lnTo>
                  <a:lnTo>
                    <a:pt x="644778" y="264160"/>
                  </a:lnTo>
                  <a:lnTo>
                    <a:pt x="621284" y="234187"/>
                  </a:lnTo>
                  <a:close/>
                </a:path>
                <a:path w="1548129" h="2966720">
                  <a:moveTo>
                    <a:pt x="851662" y="92455"/>
                  </a:moveTo>
                  <a:lnTo>
                    <a:pt x="811656" y="112267"/>
                  </a:lnTo>
                  <a:lnTo>
                    <a:pt x="756919" y="142366"/>
                  </a:lnTo>
                  <a:lnTo>
                    <a:pt x="716279" y="167512"/>
                  </a:lnTo>
                  <a:lnTo>
                    <a:pt x="736853" y="199516"/>
                  </a:lnTo>
                  <a:lnTo>
                    <a:pt x="750569" y="190753"/>
                  </a:lnTo>
                  <a:lnTo>
                    <a:pt x="776604" y="175005"/>
                  </a:lnTo>
                  <a:lnTo>
                    <a:pt x="802893" y="160020"/>
                  </a:lnTo>
                  <a:lnTo>
                    <a:pt x="829437" y="145923"/>
                  </a:lnTo>
                  <a:lnTo>
                    <a:pt x="856234" y="132334"/>
                  </a:lnTo>
                  <a:lnTo>
                    <a:pt x="867790" y="127000"/>
                  </a:lnTo>
                  <a:lnTo>
                    <a:pt x="851662" y="92455"/>
                  </a:lnTo>
                  <a:close/>
                </a:path>
                <a:path w="1548129" h="2966720">
                  <a:moveTo>
                    <a:pt x="1110234" y="10922"/>
                  </a:moveTo>
                  <a:lnTo>
                    <a:pt x="1066927" y="18923"/>
                  </a:lnTo>
                  <a:lnTo>
                    <a:pt x="1009141" y="33274"/>
                  </a:lnTo>
                  <a:lnTo>
                    <a:pt x="959612" y="48895"/>
                  </a:lnTo>
                  <a:lnTo>
                    <a:pt x="971676" y="84962"/>
                  </a:lnTo>
                  <a:lnTo>
                    <a:pt x="992377" y="78104"/>
                  </a:lnTo>
                  <a:lnTo>
                    <a:pt x="1020063" y="69723"/>
                  </a:lnTo>
                  <a:lnTo>
                    <a:pt x="1047750" y="62484"/>
                  </a:lnTo>
                  <a:lnTo>
                    <a:pt x="1075563" y="56134"/>
                  </a:lnTo>
                  <a:lnTo>
                    <a:pt x="1103376" y="50546"/>
                  </a:lnTo>
                  <a:lnTo>
                    <a:pt x="1116329" y="48513"/>
                  </a:lnTo>
                  <a:lnTo>
                    <a:pt x="1110234" y="10922"/>
                  </a:lnTo>
                  <a:close/>
                </a:path>
                <a:path w="1548129" h="2966720">
                  <a:moveTo>
                    <a:pt x="1242440" y="0"/>
                  </a:moveTo>
                  <a:lnTo>
                    <a:pt x="1226692" y="253"/>
                  </a:lnTo>
                  <a:lnTo>
                    <a:pt x="1227327" y="38353"/>
                  </a:lnTo>
                  <a:lnTo>
                    <a:pt x="1242949" y="38100"/>
                  </a:lnTo>
                  <a:lnTo>
                    <a:pt x="1242440" y="0"/>
                  </a:lnTo>
                  <a:close/>
                </a:path>
              </a:pathLst>
            </a:custGeom>
            <a:solidFill>
              <a:srgbClr val="5770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1988453" y="3248405"/>
            <a:ext cx="6347460" cy="3007995"/>
            <a:chOff x="1988453" y="3248405"/>
            <a:chExt cx="6347460" cy="3007995"/>
          </a:xfrm>
        </p:grpSpPr>
        <p:sp>
          <p:nvSpPr>
            <p:cNvPr id="76" name="object 76"/>
            <p:cNvSpPr/>
            <p:nvPr/>
          </p:nvSpPr>
          <p:spPr>
            <a:xfrm>
              <a:off x="8021192" y="3248405"/>
              <a:ext cx="314960" cy="1009650"/>
            </a:xfrm>
            <a:custGeom>
              <a:avLst/>
              <a:gdLst/>
              <a:ahLst/>
              <a:cxnLst/>
              <a:rect l="l" t="t" r="r" b="b"/>
              <a:pathLst>
                <a:path w="314959" h="1009650">
                  <a:moveTo>
                    <a:pt x="297709" y="971601"/>
                  </a:moveTo>
                  <a:lnTo>
                    <a:pt x="290195" y="972312"/>
                  </a:lnTo>
                  <a:lnTo>
                    <a:pt x="283529" y="975879"/>
                  </a:lnTo>
                  <a:lnTo>
                    <a:pt x="278876" y="981519"/>
                  </a:lnTo>
                  <a:lnTo>
                    <a:pt x="276675" y="988492"/>
                  </a:lnTo>
                  <a:lnTo>
                    <a:pt x="277367" y="996061"/>
                  </a:lnTo>
                  <a:lnTo>
                    <a:pt x="280935" y="1002708"/>
                  </a:lnTo>
                  <a:lnTo>
                    <a:pt x="286575" y="1007332"/>
                  </a:lnTo>
                  <a:lnTo>
                    <a:pt x="293548" y="1009526"/>
                  </a:lnTo>
                  <a:lnTo>
                    <a:pt x="301116" y="1008888"/>
                  </a:lnTo>
                  <a:lnTo>
                    <a:pt x="307764" y="1005320"/>
                  </a:lnTo>
                  <a:lnTo>
                    <a:pt x="312388" y="999680"/>
                  </a:lnTo>
                  <a:lnTo>
                    <a:pt x="314582" y="992707"/>
                  </a:lnTo>
                  <a:lnTo>
                    <a:pt x="313943" y="985139"/>
                  </a:lnTo>
                  <a:lnTo>
                    <a:pt x="310358" y="978419"/>
                  </a:lnTo>
                  <a:lnTo>
                    <a:pt x="304688" y="973772"/>
                  </a:lnTo>
                  <a:lnTo>
                    <a:pt x="297709" y="971601"/>
                  </a:lnTo>
                  <a:close/>
                </a:path>
                <a:path w="314959" h="1009650">
                  <a:moveTo>
                    <a:pt x="275972" y="898576"/>
                  </a:moveTo>
                  <a:lnTo>
                    <a:pt x="268477" y="899287"/>
                  </a:lnTo>
                  <a:lnTo>
                    <a:pt x="261758" y="902799"/>
                  </a:lnTo>
                  <a:lnTo>
                    <a:pt x="257111" y="908431"/>
                  </a:lnTo>
                  <a:lnTo>
                    <a:pt x="254940" y="915396"/>
                  </a:lnTo>
                  <a:lnTo>
                    <a:pt x="255650" y="922909"/>
                  </a:lnTo>
                  <a:lnTo>
                    <a:pt x="255650" y="923036"/>
                  </a:lnTo>
                  <a:lnTo>
                    <a:pt x="259163" y="929681"/>
                  </a:lnTo>
                  <a:lnTo>
                    <a:pt x="264794" y="934291"/>
                  </a:lnTo>
                  <a:lnTo>
                    <a:pt x="271760" y="936448"/>
                  </a:lnTo>
                  <a:lnTo>
                    <a:pt x="279273" y="935736"/>
                  </a:lnTo>
                  <a:lnTo>
                    <a:pt x="285992" y="932223"/>
                  </a:lnTo>
                  <a:lnTo>
                    <a:pt x="290639" y="926592"/>
                  </a:lnTo>
                  <a:lnTo>
                    <a:pt x="292810" y="919626"/>
                  </a:lnTo>
                  <a:lnTo>
                    <a:pt x="292100" y="912114"/>
                  </a:lnTo>
                  <a:lnTo>
                    <a:pt x="288534" y="905394"/>
                  </a:lnTo>
                  <a:lnTo>
                    <a:pt x="282908" y="900747"/>
                  </a:lnTo>
                  <a:lnTo>
                    <a:pt x="275972" y="898576"/>
                  </a:lnTo>
                  <a:close/>
                </a:path>
                <a:path w="314959" h="1009650">
                  <a:moveTo>
                    <a:pt x="254148" y="825496"/>
                  </a:moveTo>
                  <a:lnTo>
                    <a:pt x="246633" y="826135"/>
                  </a:lnTo>
                  <a:lnTo>
                    <a:pt x="239986" y="829720"/>
                  </a:lnTo>
                  <a:lnTo>
                    <a:pt x="235362" y="835390"/>
                  </a:lnTo>
                  <a:lnTo>
                    <a:pt x="233168" y="842369"/>
                  </a:lnTo>
                  <a:lnTo>
                    <a:pt x="233806" y="849884"/>
                  </a:lnTo>
                  <a:lnTo>
                    <a:pt x="237374" y="856603"/>
                  </a:lnTo>
                  <a:lnTo>
                    <a:pt x="243014" y="861250"/>
                  </a:lnTo>
                  <a:lnTo>
                    <a:pt x="249987" y="863421"/>
                  </a:lnTo>
                  <a:lnTo>
                    <a:pt x="257555" y="862711"/>
                  </a:lnTo>
                  <a:lnTo>
                    <a:pt x="264203" y="859145"/>
                  </a:lnTo>
                  <a:lnTo>
                    <a:pt x="268827" y="853519"/>
                  </a:lnTo>
                  <a:lnTo>
                    <a:pt x="271021" y="846583"/>
                  </a:lnTo>
                  <a:lnTo>
                    <a:pt x="270382" y="839089"/>
                  </a:lnTo>
                  <a:lnTo>
                    <a:pt x="266797" y="832314"/>
                  </a:lnTo>
                  <a:lnTo>
                    <a:pt x="261127" y="827690"/>
                  </a:lnTo>
                  <a:lnTo>
                    <a:pt x="254148" y="825496"/>
                  </a:lnTo>
                  <a:close/>
                </a:path>
                <a:path w="314959" h="1009650">
                  <a:moveTo>
                    <a:pt x="232429" y="752417"/>
                  </a:moveTo>
                  <a:lnTo>
                    <a:pt x="224916" y="753110"/>
                  </a:lnTo>
                  <a:lnTo>
                    <a:pt x="218197" y="756677"/>
                  </a:lnTo>
                  <a:lnTo>
                    <a:pt x="213550" y="762317"/>
                  </a:lnTo>
                  <a:lnTo>
                    <a:pt x="211379" y="769290"/>
                  </a:lnTo>
                  <a:lnTo>
                    <a:pt x="212089" y="776859"/>
                  </a:lnTo>
                  <a:lnTo>
                    <a:pt x="215602" y="783524"/>
                  </a:lnTo>
                  <a:lnTo>
                    <a:pt x="221233" y="788177"/>
                  </a:lnTo>
                  <a:lnTo>
                    <a:pt x="228199" y="790378"/>
                  </a:lnTo>
                  <a:lnTo>
                    <a:pt x="235711" y="789686"/>
                  </a:lnTo>
                  <a:lnTo>
                    <a:pt x="242431" y="786118"/>
                  </a:lnTo>
                  <a:lnTo>
                    <a:pt x="247078" y="780478"/>
                  </a:lnTo>
                  <a:lnTo>
                    <a:pt x="249249" y="773505"/>
                  </a:lnTo>
                  <a:lnTo>
                    <a:pt x="248538" y="765937"/>
                  </a:lnTo>
                  <a:lnTo>
                    <a:pt x="245026" y="759271"/>
                  </a:lnTo>
                  <a:lnTo>
                    <a:pt x="239395" y="754618"/>
                  </a:lnTo>
                  <a:lnTo>
                    <a:pt x="232429" y="752417"/>
                  </a:lnTo>
                  <a:close/>
                </a:path>
                <a:path w="314959" h="1009650">
                  <a:moveTo>
                    <a:pt x="210641" y="679374"/>
                  </a:moveTo>
                  <a:lnTo>
                    <a:pt x="203073" y="680085"/>
                  </a:lnTo>
                  <a:lnTo>
                    <a:pt x="196425" y="683597"/>
                  </a:lnTo>
                  <a:lnTo>
                    <a:pt x="191801" y="689229"/>
                  </a:lnTo>
                  <a:lnTo>
                    <a:pt x="189607" y="696194"/>
                  </a:lnTo>
                  <a:lnTo>
                    <a:pt x="190246" y="703707"/>
                  </a:lnTo>
                  <a:lnTo>
                    <a:pt x="193831" y="710481"/>
                  </a:lnTo>
                  <a:lnTo>
                    <a:pt x="199501" y="715105"/>
                  </a:lnTo>
                  <a:lnTo>
                    <a:pt x="206480" y="717299"/>
                  </a:lnTo>
                  <a:lnTo>
                    <a:pt x="213995" y="716661"/>
                  </a:lnTo>
                  <a:lnTo>
                    <a:pt x="220642" y="713075"/>
                  </a:lnTo>
                  <a:lnTo>
                    <a:pt x="225266" y="707405"/>
                  </a:lnTo>
                  <a:lnTo>
                    <a:pt x="227460" y="700426"/>
                  </a:lnTo>
                  <a:lnTo>
                    <a:pt x="226822" y="692912"/>
                  </a:lnTo>
                  <a:lnTo>
                    <a:pt x="223254" y="686192"/>
                  </a:lnTo>
                  <a:lnTo>
                    <a:pt x="217614" y="681545"/>
                  </a:lnTo>
                  <a:lnTo>
                    <a:pt x="210641" y="679374"/>
                  </a:lnTo>
                  <a:close/>
                </a:path>
                <a:path w="314959" h="1009650">
                  <a:moveTo>
                    <a:pt x="188868" y="606347"/>
                  </a:moveTo>
                  <a:lnTo>
                    <a:pt x="181355" y="607060"/>
                  </a:lnTo>
                  <a:lnTo>
                    <a:pt x="174636" y="610572"/>
                  </a:lnTo>
                  <a:lnTo>
                    <a:pt x="169989" y="616204"/>
                  </a:lnTo>
                  <a:lnTo>
                    <a:pt x="167818" y="623169"/>
                  </a:lnTo>
                  <a:lnTo>
                    <a:pt x="168528" y="630682"/>
                  </a:lnTo>
                  <a:lnTo>
                    <a:pt x="172094" y="637401"/>
                  </a:lnTo>
                  <a:lnTo>
                    <a:pt x="177720" y="642048"/>
                  </a:lnTo>
                  <a:lnTo>
                    <a:pt x="184656" y="644219"/>
                  </a:lnTo>
                  <a:lnTo>
                    <a:pt x="192150" y="643509"/>
                  </a:lnTo>
                  <a:lnTo>
                    <a:pt x="198870" y="639996"/>
                  </a:lnTo>
                  <a:lnTo>
                    <a:pt x="203517" y="634365"/>
                  </a:lnTo>
                  <a:lnTo>
                    <a:pt x="205688" y="627399"/>
                  </a:lnTo>
                  <a:lnTo>
                    <a:pt x="204977" y="619887"/>
                  </a:lnTo>
                  <a:lnTo>
                    <a:pt x="201465" y="613114"/>
                  </a:lnTo>
                  <a:lnTo>
                    <a:pt x="195833" y="608504"/>
                  </a:lnTo>
                  <a:lnTo>
                    <a:pt x="188868" y="606347"/>
                  </a:lnTo>
                  <a:close/>
                </a:path>
                <a:path w="314959" h="1009650">
                  <a:moveTo>
                    <a:pt x="167080" y="533269"/>
                  </a:moveTo>
                  <a:lnTo>
                    <a:pt x="159511" y="533908"/>
                  </a:lnTo>
                  <a:lnTo>
                    <a:pt x="152864" y="537475"/>
                  </a:lnTo>
                  <a:lnTo>
                    <a:pt x="148240" y="543115"/>
                  </a:lnTo>
                  <a:lnTo>
                    <a:pt x="146046" y="550088"/>
                  </a:lnTo>
                  <a:lnTo>
                    <a:pt x="146684" y="557657"/>
                  </a:lnTo>
                  <a:lnTo>
                    <a:pt x="150270" y="564376"/>
                  </a:lnTo>
                  <a:lnTo>
                    <a:pt x="155940" y="569023"/>
                  </a:lnTo>
                  <a:lnTo>
                    <a:pt x="162919" y="571194"/>
                  </a:lnTo>
                  <a:lnTo>
                    <a:pt x="170433" y="570484"/>
                  </a:lnTo>
                  <a:lnTo>
                    <a:pt x="177099" y="566916"/>
                  </a:lnTo>
                  <a:lnTo>
                    <a:pt x="181752" y="561276"/>
                  </a:lnTo>
                  <a:lnTo>
                    <a:pt x="183953" y="554303"/>
                  </a:lnTo>
                  <a:lnTo>
                    <a:pt x="183260" y="546735"/>
                  </a:lnTo>
                  <a:lnTo>
                    <a:pt x="179693" y="540087"/>
                  </a:lnTo>
                  <a:lnTo>
                    <a:pt x="174053" y="535463"/>
                  </a:lnTo>
                  <a:lnTo>
                    <a:pt x="167080" y="533269"/>
                  </a:lnTo>
                  <a:close/>
                </a:path>
                <a:path w="314959" h="1009650">
                  <a:moveTo>
                    <a:pt x="145307" y="460172"/>
                  </a:moveTo>
                  <a:lnTo>
                    <a:pt x="137795" y="460883"/>
                  </a:lnTo>
                  <a:lnTo>
                    <a:pt x="131075" y="464450"/>
                  </a:lnTo>
                  <a:lnTo>
                    <a:pt x="126428" y="470090"/>
                  </a:lnTo>
                  <a:lnTo>
                    <a:pt x="124257" y="477063"/>
                  </a:lnTo>
                  <a:lnTo>
                    <a:pt x="124967" y="484632"/>
                  </a:lnTo>
                  <a:lnTo>
                    <a:pt x="128533" y="491279"/>
                  </a:lnTo>
                  <a:lnTo>
                    <a:pt x="134159" y="495903"/>
                  </a:lnTo>
                  <a:lnTo>
                    <a:pt x="141095" y="498097"/>
                  </a:lnTo>
                  <a:lnTo>
                    <a:pt x="148589" y="497459"/>
                  </a:lnTo>
                  <a:lnTo>
                    <a:pt x="155309" y="493891"/>
                  </a:lnTo>
                  <a:lnTo>
                    <a:pt x="159956" y="488251"/>
                  </a:lnTo>
                  <a:lnTo>
                    <a:pt x="162127" y="481278"/>
                  </a:lnTo>
                  <a:lnTo>
                    <a:pt x="161416" y="473710"/>
                  </a:lnTo>
                  <a:lnTo>
                    <a:pt x="157904" y="466990"/>
                  </a:lnTo>
                  <a:lnTo>
                    <a:pt x="152273" y="462343"/>
                  </a:lnTo>
                  <a:lnTo>
                    <a:pt x="145307" y="460172"/>
                  </a:lnTo>
                  <a:close/>
                </a:path>
                <a:path w="314959" h="1009650">
                  <a:moveTo>
                    <a:pt x="123519" y="387147"/>
                  </a:moveTo>
                  <a:lnTo>
                    <a:pt x="115950" y="387858"/>
                  </a:lnTo>
                  <a:lnTo>
                    <a:pt x="109303" y="391370"/>
                  </a:lnTo>
                  <a:lnTo>
                    <a:pt x="104679" y="397002"/>
                  </a:lnTo>
                  <a:lnTo>
                    <a:pt x="102485" y="403967"/>
                  </a:lnTo>
                  <a:lnTo>
                    <a:pt x="103124" y="411480"/>
                  </a:lnTo>
                  <a:lnTo>
                    <a:pt x="106709" y="418252"/>
                  </a:lnTo>
                  <a:lnTo>
                    <a:pt x="112379" y="422862"/>
                  </a:lnTo>
                  <a:lnTo>
                    <a:pt x="119358" y="425019"/>
                  </a:lnTo>
                  <a:lnTo>
                    <a:pt x="126873" y="424307"/>
                  </a:lnTo>
                  <a:lnTo>
                    <a:pt x="133538" y="420794"/>
                  </a:lnTo>
                  <a:lnTo>
                    <a:pt x="138191" y="415163"/>
                  </a:lnTo>
                  <a:lnTo>
                    <a:pt x="140392" y="408197"/>
                  </a:lnTo>
                  <a:lnTo>
                    <a:pt x="139700" y="400685"/>
                  </a:lnTo>
                  <a:lnTo>
                    <a:pt x="136132" y="393965"/>
                  </a:lnTo>
                  <a:lnTo>
                    <a:pt x="130492" y="389318"/>
                  </a:lnTo>
                  <a:lnTo>
                    <a:pt x="123519" y="387147"/>
                  </a:lnTo>
                  <a:close/>
                </a:path>
                <a:path w="314959" h="1009650">
                  <a:moveTo>
                    <a:pt x="101746" y="314067"/>
                  </a:moveTo>
                  <a:lnTo>
                    <a:pt x="94233" y="314706"/>
                  </a:lnTo>
                  <a:lnTo>
                    <a:pt x="87514" y="318291"/>
                  </a:lnTo>
                  <a:lnTo>
                    <a:pt x="82867" y="323961"/>
                  </a:lnTo>
                  <a:lnTo>
                    <a:pt x="80696" y="330940"/>
                  </a:lnTo>
                  <a:lnTo>
                    <a:pt x="81406" y="338455"/>
                  </a:lnTo>
                  <a:lnTo>
                    <a:pt x="84972" y="345174"/>
                  </a:lnTo>
                  <a:lnTo>
                    <a:pt x="90598" y="349821"/>
                  </a:lnTo>
                  <a:lnTo>
                    <a:pt x="97534" y="351992"/>
                  </a:lnTo>
                  <a:lnTo>
                    <a:pt x="105028" y="351282"/>
                  </a:lnTo>
                  <a:lnTo>
                    <a:pt x="111748" y="347769"/>
                  </a:lnTo>
                  <a:lnTo>
                    <a:pt x="116395" y="342138"/>
                  </a:lnTo>
                  <a:lnTo>
                    <a:pt x="118566" y="335172"/>
                  </a:lnTo>
                  <a:lnTo>
                    <a:pt x="117855" y="327660"/>
                  </a:lnTo>
                  <a:lnTo>
                    <a:pt x="114343" y="320885"/>
                  </a:lnTo>
                  <a:lnTo>
                    <a:pt x="108711" y="316261"/>
                  </a:lnTo>
                  <a:lnTo>
                    <a:pt x="101746" y="314067"/>
                  </a:lnTo>
                  <a:close/>
                </a:path>
                <a:path w="314959" h="1009650">
                  <a:moveTo>
                    <a:pt x="79958" y="240988"/>
                  </a:moveTo>
                  <a:lnTo>
                    <a:pt x="72389" y="241681"/>
                  </a:lnTo>
                  <a:lnTo>
                    <a:pt x="65742" y="245248"/>
                  </a:lnTo>
                  <a:lnTo>
                    <a:pt x="61118" y="250888"/>
                  </a:lnTo>
                  <a:lnTo>
                    <a:pt x="58924" y="257861"/>
                  </a:lnTo>
                  <a:lnTo>
                    <a:pt x="59562" y="265430"/>
                  </a:lnTo>
                  <a:lnTo>
                    <a:pt x="63148" y="272095"/>
                  </a:lnTo>
                  <a:lnTo>
                    <a:pt x="68818" y="276748"/>
                  </a:lnTo>
                  <a:lnTo>
                    <a:pt x="75797" y="278949"/>
                  </a:lnTo>
                  <a:lnTo>
                    <a:pt x="83311" y="278257"/>
                  </a:lnTo>
                  <a:lnTo>
                    <a:pt x="89977" y="274689"/>
                  </a:lnTo>
                  <a:lnTo>
                    <a:pt x="94630" y="269049"/>
                  </a:lnTo>
                  <a:lnTo>
                    <a:pt x="96831" y="262076"/>
                  </a:lnTo>
                  <a:lnTo>
                    <a:pt x="96138" y="254508"/>
                  </a:lnTo>
                  <a:lnTo>
                    <a:pt x="92571" y="247842"/>
                  </a:lnTo>
                  <a:lnTo>
                    <a:pt x="86931" y="243189"/>
                  </a:lnTo>
                  <a:lnTo>
                    <a:pt x="79958" y="240988"/>
                  </a:lnTo>
                  <a:close/>
                </a:path>
                <a:path w="314959" h="1009650">
                  <a:moveTo>
                    <a:pt x="72157" y="177393"/>
                  </a:moveTo>
                  <a:lnTo>
                    <a:pt x="37416" y="187739"/>
                  </a:lnTo>
                  <a:lnTo>
                    <a:pt x="37846" y="192278"/>
                  </a:lnTo>
                  <a:lnTo>
                    <a:pt x="41413" y="199052"/>
                  </a:lnTo>
                  <a:lnTo>
                    <a:pt x="47053" y="203676"/>
                  </a:lnTo>
                  <a:lnTo>
                    <a:pt x="54026" y="205870"/>
                  </a:lnTo>
                  <a:lnTo>
                    <a:pt x="61595" y="205232"/>
                  </a:lnTo>
                  <a:lnTo>
                    <a:pt x="68240" y="201646"/>
                  </a:lnTo>
                  <a:lnTo>
                    <a:pt x="72850" y="195976"/>
                  </a:lnTo>
                  <a:lnTo>
                    <a:pt x="75007" y="188997"/>
                  </a:lnTo>
                  <a:lnTo>
                    <a:pt x="74295" y="181483"/>
                  </a:lnTo>
                  <a:lnTo>
                    <a:pt x="72157" y="177393"/>
                  </a:lnTo>
                  <a:close/>
                </a:path>
                <a:path w="314959" h="1009650">
                  <a:moveTo>
                    <a:pt x="380" y="0"/>
                  </a:moveTo>
                  <a:lnTo>
                    <a:pt x="0" y="198882"/>
                  </a:lnTo>
                  <a:lnTo>
                    <a:pt x="37416" y="187739"/>
                  </a:lnTo>
                  <a:lnTo>
                    <a:pt x="37135" y="184765"/>
                  </a:lnTo>
                  <a:lnTo>
                    <a:pt x="39306" y="177800"/>
                  </a:lnTo>
                  <a:lnTo>
                    <a:pt x="43953" y="172168"/>
                  </a:lnTo>
                  <a:lnTo>
                    <a:pt x="50673" y="168656"/>
                  </a:lnTo>
                  <a:lnTo>
                    <a:pt x="58185" y="167945"/>
                  </a:lnTo>
                  <a:lnTo>
                    <a:pt x="103883" y="167945"/>
                  </a:lnTo>
                  <a:lnTo>
                    <a:pt x="109600" y="166243"/>
                  </a:lnTo>
                  <a:lnTo>
                    <a:pt x="380" y="0"/>
                  </a:lnTo>
                  <a:close/>
                </a:path>
                <a:path w="314959" h="1009650">
                  <a:moveTo>
                    <a:pt x="58185" y="167945"/>
                  </a:moveTo>
                  <a:lnTo>
                    <a:pt x="50673" y="168656"/>
                  </a:lnTo>
                  <a:lnTo>
                    <a:pt x="43953" y="172168"/>
                  </a:lnTo>
                  <a:lnTo>
                    <a:pt x="39306" y="177800"/>
                  </a:lnTo>
                  <a:lnTo>
                    <a:pt x="37135" y="184765"/>
                  </a:lnTo>
                  <a:lnTo>
                    <a:pt x="37416" y="187739"/>
                  </a:lnTo>
                  <a:lnTo>
                    <a:pt x="72157" y="177393"/>
                  </a:lnTo>
                  <a:lnTo>
                    <a:pt x="70782" y="174763"/>
                  </a:lnTo>
                  <a:lnTo>
                    <a:pt x="65150" y="170116"/>
                  </a:lnTo>
                  <a:lnTo>
                    <a:pt x="58185" y="167945"/>
                  </a:lnTo>
                  <a:close/>
                </a:path>
                <a:path w="314959" h="1009650">
                  <a:moveTo>
                    <a:pt x="103883" y="167945"/>
                  </a:moveTo>
                  <a:lnTo>
                    <a:pt x="58185" y="167945"/>
                  </a:lnTo>
                  <a:lnTo>
                    <a:pt x="65150" y="170116"/>
                  </a:lnTo>
                  <a:lnTo>
                    <a:pt x="70782" y="174763"/>
                  </a:lnTo>
                  <a:lnTo>
                    <a:pt x="72157" y="177393"/>
                  </a:lnTo>
                  <a:lnTo>
                    <a:pt x="103883" y="167945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18779" y="4694553"/>
              <a:ext cx="1728794" cy="1561708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29261" y="4778809"/>
              <a:ext cx="135772" cy="209353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2201552" y="4935303"/>
              <a:ext cx="26670" cy="142240"/>
            </a:xfrm>
            <a:custGeom>
              <a:avLst/>
              <a:gdLst/>
              <a:ahLst/>
              <a:cxnLst/>
              <a:rect l="l" t="t" r="r" b="b"/>
              <a:pathLst>
                <a:path w="26669" h="142239">
                  <a:moveTo>
                    <a:pt x="252" y="51735"/>
                  </a:moveTo>
                  <a:lnTo>
                    <a:pt x="109" y="53700"/>
                  </a:lnTo>
                  <a:lnTo>
                    <a:pt x="0" y="64985"/>
                  </a:lnTo>
                  <a:lnTo>
                    <a:pt x="442" y="73782"/>
                  </a:lnTo>
                  <a:lnTo>
                    <a:pt x="6659" y="122781"/>
                  </a:lnTo>
                  <a:lnTo>
                    <a:pt x="13260" y="142138"/>
                  </a:lnTo>
                  <a:lnTo>
                    <a:pt x="20420" y="140817"/>
                  </a:lnTo>
                  <a:lnTo>
                    <a:pt x="22829" y="137681"/>
                  </a:lnTo>
                  <a:lnTo>
                    <a:pt x="21579" y="121121"/>
                  </a:lnTo>
                  <a:lnTo>
                    <a:pt x="20727" y="108042"/>
                  </a:lnTo>
                  <a:lnTo>
                    <a:pt x="20043" y="94955"/>
                  </a:lnTo>
                  <a:lnTo>
                    <a:pt x="19570" y="81859"/>
                  </a:lnTo>
                  <a:lnTo>
                    <a:pt x="19396" y="73782"/>
                  </a:lnTo>
                  <a:lnTo>
                    <a:pt x="19375" y="64535"/>
                  </a:lnTo>
                  <a:lnTo>
                    <a:pt x="19564" y="57567"/>
                  </a:lnTo>
                  <a:lnTo>
                    <a:pt x="14685" y="57567"/>
                  </a:lnTo>
                  <a:lnTo>
                    <a:pt x="3918" y="56342"/>
                  </a:lnTo>
                  <a:lnTo>
                    <a:pt x="252" y="51735"/>
                  </a:lnTo>
                  <a:close/>
                </a:path>
                <a:path w="26669" h="142239">
                  <a:moveTo>
                    <a:pt x="6021" y="36935"/>
                  </a:moveTo>
                  <a:lnTo>
                    <a:pt x="1276" y="40777"/>
                  </a:lnTo>
                  <a:lnTo>
                    <a:pt x="663" y="46088"/>
                  </a:lnTo>
                  <a:lnTo>
                    <a:pt x="252" y="51735"/>
                  </a:lnTo>
                  <a:lnTo>
                    <a:pt x="3918" y="56342"/>
                  </a:lnTo>
                  <a:lnTo>
                    <a:pt x="14685" y="57567"/>
                  </a:lnTo>
                  <a:lnTo>
                    <a:pt x="19545" y="53700"/>
                  </a:lnTo>
                  <a:lnTo>
                    <a:pt x="20180" y="48104"/>
                  </a:lnTo>
                  <a:lnTo>
                    <a:pt x="20689" y="42740"/>
                  </a:lnTo>
                  <a:lnTo>
                    <a:pt x="16732" y="37952"/>
                  </a:lnTo>
                  <a:lnTo>
                    <a:pt x="6021" y="36935"/>
                  </a:lnTo>
                  <a:close/>
                </a:path>
                <a:path w="26669" h="142239">
                  <a:moveTo>
                    <a:pt x="20180" y="48104"/>
                  </a:moveTo>
                  <a:lnTo>
                    <a:pt x="19545" y="53700"/>
                  </a:lnTo>
                  <a:lnTo>
                    <a:pt x="14685" y="57567"/>
                  </a:lnTo>
                  <a:lnTo>
                    <a:pt x="19564" y="57567"/>
                  </a:lnTo>
                  <a:lnTo>
                    <a:pt x="19679" y="55286"/>
                  </a:lnTo>
                  <a:lnTo>
                    <a:pt x="20180" y="48104"/>
                  </a:lnTo>
                  <a:close/>
                </a:path>
                <a:path w="26669" h="142239">
                  <a:moveTo>
                    <a:pt x="663" y="46088"/>
                  </a:moveTo>
                  <a:lnTo>
                    <a:pt x="49" y="51480"/>
                  </a:lnTo>
                  <a:lnTo>
                    <a:pt x="252" y="51735"/>
                  </a:lnTo>
                  <a:lnTo>
                    <a:pt x="663" y="46088"/>
                  </a:lnTo>
                  <a:close/>
                </a:path>
                <a:path w="26669" h="142239">
                  <a:moveTo>
                    <a:pt x="21276" y="36935"/>
                  </a:moveTo>
                  <a:lnTo>
                    <a:pt x="6021" y="36935"/>
                  </a:lnTo>
                  <a:lnTo>
                    <a:pt x="16732" y="37952"/>
                  </a:lnTo>
                  <a:lnTo>
                    <a:pt x="20689" y="42740"/>
                  </a:lnTo>
                  <a:lnTo>
                    <a:pt x="20180" y="48104"/>
                  </a:lnTo>
                  <a:lnTo>
                    <a:pt x="21276" y="36935"/>
                  </a:lnTo>
                  <a:close/>
                </a:path>
                <a:path w="26669" h="142239">
                  <a:moveTo>
                    <a:pt x="14843" y="0"/>
                  </a:moveTo>
                  <a:lnTo>
                    <a:pt x="1591" y="37952"/>
                  </a:lnTo>
                  <a:lnTo>
                    <a:pt x="679" y="45954"/>
                  </a:lnTo>
                  <a:lnTo>
                    <a:pt x="1276" y="40777"/>
                  </a:lnTo>
                  <a:lnTo>
                    <a:pt x="6021" y="36935"/>
                  </a:lnTo>
                  <a:lnTo>
                    <a:pt x="21276" y="36935"/>
                  </a:lnTo>
                  <a:lnTo>
                    <a:pt x="21774" y="32070"/>
                  </a:lnTo>
                  <a:lnTo>
                    <a:pt x="23403" y="20218"/>
                  </a:lnTo>
                  <a:lnTo>
                    <a:pt x="23827" y="16195"/>
                  </a:lnTo>
                  <a:lnTo>
                    <a:pt x="26422" y="7743"/>
                  </a:lnTo>
                  <a:lnTo>
                    <a:pt x="23770" y="2740"/>
                  </a:lnTo>
                  <a:lnTo>
                    <a:pt x="14843" y="0"/>
                  </a:lnTo>
                  <a:close/>
                </a:path>
              </a:pathLst>
            </a:custGeom>
            <a:solidFill>
              <a:srgbClr val="FF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88453" y="5298668"/>
              <a:ext cx="269107" cy="323908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46599" y="5847696"/>
              <a:ext cx="283723" cy="387234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4528972" y="6010203"/>
              <a:ext cx="26670" cy="84455"/>
            </a:xfrm>
            <a:custGeom>
              <a:avLst/>
              <a:gdLst/>
              <a:ahLst/>
              <a:cxnLst/>
              <a:rect l="l" t="t" r="r" b="b"/>
              <a:pathLst>
                <a:path w="26670" h="84454">
                  <a:moveTo>
                    <a:pt x="12037" y="0"/>
                  </a:moveTo>
                  <a:lnTo>
                    <a:pt x="3138" y="1220"/>
                  </a:lnTo>
                  <a:lnTo>
                    <a:pt x="0" y="5071"/>
                  </a:lnTo>
                  <a:lnTo>
                    <a:pt x="4989" y="79677"/>
                  </a:lnTo>
                  <a:lnTo>
                    <a:pt x="10032" y="84087"/>
                  </a:lnTo>
                  <a:lnTo>
                    <a:pt x="21694" y="83308"/>
                  </a:lnTo>
                  <a:lnTo>
                    <a:pt x="26104" y="78265"/>
                  </a:lnTo>
                  <a:lnTo>
                    <a:pt x="25673" y="71946"/>
                  </a:lnTo>
                  <a:lnTo>
                    <a:pt x="16242" y="3190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배지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배지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배지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{816ED318-D69F-A645-89B2-0C0A88ECA1E8}tf10001071</Template>
  <TotalTime>3</TotalTime>
  <Words>413</Words>
  <Application>Microsoft Macintosh PowerPoint</Application>
  <PresentationFormat>사용자 지정</PresentationFormat>
  <Paragraphs>148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Arial</vt:lpstr>
      <vt:lpstr>Gill Sans MT</vt:lpstr>
      <vt:lpstr>Impact</vt:lpstr>
      <vt:lpstr>Symbol</vt:lpstr>
      <vt:lpstr>Tahoma</vt:lpstr>
      <vt:lpstr>Times New Roman</vt:lpstr>
      <vt:lpstr>Wingdings</vt:lpstr>
      <vt:lpstr>배지</vt:lpstr>
      <vt:lpstr>Directed Graphs</vt:lpstr>
      <vt:lpstr>Directed Graphs</vt:lpstr>
      <vt:lpstr>Digraphs</vt:lpstr>
      <vt:lpstr>Digraph Properties</vt:lpstr>
      <vt:lpstr>Digraph Application</vt:lpstr>
      <vt:lpstr>Directed DFS</vt:lpstr>
      <vt:lpstr>PowerPoint 프레젠테이션</vt:lpstr>
      <vt:lpstr>PowerPoint 프레젠테이션</vt:lpstr>
      <vt:lpstr>Directed BFS</vt:lpstr>
      <vt:lpstr>PowerPoint 프레젠테이션</vt:lpstr>
      <vt:lpstr>Reachability</vt:lpstr>
      <vt:lpstr>Strong Connectivity</vt:lpstr>
      <vt:lpstr>Strong Connectivity 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Directed Graphs</dc:title>
  <cp:lastModifiedBy>윤진용</cp:lastModifiedBy>
  <cp:revision>1</cp:revision>
  <dcterms:created xsi:type="dcterms:W3CDTF">2022-06-19T10:56:21Z</dcterms:created>
  <dcterms:modified xsi:type="dcterms:W3CDTF">2022-06-19T11:00:06Z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2022-06-19T00:00:00Z</vt:filetime>
  </property>
  <property fmtid="{D5CDD505-2E9C-101B-9397-08002B2CF9AE}" pid="3" name="LastSaved">
    <vt:filetime>2022-06-19T00:00:00Z</vt:filetime>
  </property>
</Properties>
</file>