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</p:sldIdLst>
  <p:sldSz cx="9144000" cy="7473950"/>
  <p:notesSz cx="9144000" cy="747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1" d="100"/>
          <a:sy n="111" d="100"/>
        </p:scale>
        <p:origin x="222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87605"/>
            <a:ext cx="5230368" cy="5698887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197040"/>
            <a:ext cx="7738814" cy="4789723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6516218"/>
            <a:ext cx="6034030" cy="80894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948309"/>
            <a:ext cx="1747292" cy="37975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948309"/>
            <a:ext cx="1747292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50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6507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416730"/>
            <a:ext cx="1771930" cy="61034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6730"/>
            <a:ext cx="5809517" cy="61034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1297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98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4669" y="1631950"/>
            <a:ext cx="3468370" cy="3900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166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26958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110979" cy="747395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170341"/>
            <a:ext cx="6140303" cy="4429691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623207"/>
            <a:ext cx="5263116" cy="10365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948309"/>
            <a:ext cx="1120460" cy="37975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6948309"/>
            <a:ext cx="1115675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7" y="0"/>
            <a:ext cx="1234679" cy="747395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747395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701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526468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6" y="415221"/>
            <a:ext cx="7629525" cy="16276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57406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86873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1197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98264"/>
            <a:ext cx="2319086" cy="1304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1003040"/>
            <a:ext cx="4618814" cy="5432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897734"/>
            <a:ext cx="2319086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948309"/>
            <a:ext cx="925016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948309"/>
            <a:ext cx="924342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38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2"/>
            <a:ext cx="5516689" cy="74739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98263"/>
            <a:ext cx="2319088" cy="130414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897734"/>
            <a:ext cx="2319088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948309"/>
            <a:ext cx="924342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948309"/>
            <a:ext cx="947460" cy="376854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416729"/>
            <a:ext cx="7633742" cy="1626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491319"/>
            <a:ext cx="7633742" cy="391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948309"/>
            <a:ext cx="1747292" cy="379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948309"/>
            <a:ext cx="3086100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948309"/>
            <a:ext cx="2114549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747395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899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9" Type="http://schemas.openxmlformats.org/officeDocument/2006/relationships/image" Target="../media/image74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42" Type="http://schemas.openxmlformats.org/officeDocument/2006/relationships/image" Target="../media/image77.png"/><Relationship Id="rId47" Type="http://schemas.openxmlformats.org/officeDocument/2006/relationships/image" Target="../media/image82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80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4" Type="http://schemas.openxmlformats.org/officeDocument/2006/relationships/image" Target="../media/image79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43" Type="http://schemas.openxmlformats.org/officeDocument/2006/relationships/image" Target="../media/image78.png"/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46" Type="http://schemas.openxmlformats.org/officeDocument/2006/relationships/image" Target="../media/image81.png"/><Relationship Id="rId20" Type="http://schemas.openxmlformats.org/officeDocument/2006/relationships/image" Target="../media/image55.png"/><Relationship Id="rId41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16026"/>
            <a:ext cx="7746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DAGs</a:t>
            </a:r>
            <a:r>
              <a:rPr spc="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Topological</a:t>
            </a:r>
            <a:r>
              <a:rPr spc="-25" dirty="0"/>
              <a:t> </a:t>
            </a:r>
            <a:r>
              <a:rPr dirty="0"/>
              <a:t>Ordering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14519" y="2288589"/>
            <a:ext cx="3879528" cy="3916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88900" indent="-342265" algn="r">
              <a:lnSpc>
                <a:spcPct val="100000"/>
              </a:lnSpc>
              <a:spcBef>
                <a:spcPts val="100"/>
              </a:spcBef>
              <a:buSzPct val="58333"/>
              <a:buFont typeface="Wingdings"/>
              <a:buChar char=""/>
              <a:tabLst>
                <a:tab pos="342265" algn="l"/>
                <a:tab pos="342900" algn="l"/>
              </a:tabLst>
            </a:pP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directed</a:t>
            </a:r>
            <a:r>
              <a:rPr spc="15" dirty="0"/>
              <a:t> </a:t>
            </a:r>
            <a:r>
              <a:rPr spc="-5" dirty="0"/>
              <a:t>acyclic</a:t>
            </a:r>
            <a:r>
              <a:rPr spc="-10" dirty="0"/>
              <a:t> </a:t>
            </a:r>
            <a:r>
              <a:rPr dirty="0"/>
              <a:t>graph</a:t>
            </a:r>
            <a:r>
              <a:rPr spc="-5" dirty="0"/>
              <a:t> (DAG)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</a:t>
            </a:r>
          </a:p>
          <a:p>
            <a:pPr marR="68580" algn="r">
              <a:lnSpc>
                <a:spcPct val="100000"/>
              </a:lnSpc>
              <a:spcBef>
                <a:spcPts val="5"/>
              </a:spcBef>
            </a:pPr>
            <a:r>
              <a:rPr dirty="0"/>
              <a:t>digraph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no</a:t>
            </a:r>
            <a:r>
              <a:rPr spc="-15" dirty="0"/>
              <a:t> </a:t>
            </a:r>
            <a:r>
              <a:rPr spc="-5" dirty="0"/>
              <a:t>directed</a:t>
            </a:r>
            <a:r>
              <a:rPr dirty="0"/>
              <a:t> </a:t>
            </a:r>
            <a:r>
              <a:rPr spc="-5" dirty="0"/>
              <a:t>cycles</a:t>
            </a:r>
          </a:p>
          <a:p>
            <a:pPr marL="405765" marR="99060" indent="-342900">
              <a:lnSpc>
                <a:spcPct val="100000"/>
              </a:lnSpc>
              <a:spcBef>
                <a:spcPts val="430"/>
              </a:spcBef>
              <a:buSzPct val="58333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dirty="0"/>
              <a:t>A </a:t>
            </a:r>
            <a:r>
              <a:rPr spc="-5" dirty="0"/>
              <a:t>topological ordering </a:t>
            </a:r>
            <a:r>
              <a:rPr dirty="0"/>
              <a:t>of a digraph </a:t>
            </a:r>
            <a:r>
              <a:rPr spc="-55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ordering</a:t>
            </a:r>
          </a:p>
          <a:p>
            <a:pPr marL="385445" algn="ctr">
              <a:lnSpc>
                <a:spcPct val="100000"/>
              </a:lnSpc>
              <a:spcBef>
                <a:spcPts val="395"/>
              </a:spcBef>
            </a:pPr>
            <a:r>
              <a:rPr b="1" i="1" dirty="0">
                <a:latin typeface="Times New Roman"/>
                <a:cs typeface="Times New Roman"/>
              </a:rPr>
              <a:t>v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-22" baseline="-20833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,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…,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v</a:t>
            </a:r>
            <a:r>
              <a:rPr sz="1800" b="1" i="1" baseline="-20833" dirty="0">
                <a:latin typeface="Times New Roman"/>
                <a:cs typeface="Times New Roman"/>
              </a:rPr>
              <a:t>n</a:t>
            </a:r>
            <a:endParaRPr sz="1800" baseline="-20833" dirty="0">
              <a:latin typeface="Times New Roman"/>
              <a:cs typeface="Times New Roman"/>
            </a:endParaRPr>
          </a:p>
          <a:p>
            <a:pPr marL="405765">
              <a:lnSpc>
                <a:spcPts val="2145"/>
              </a:lnSpc>
              <a:spcBef>
                <a:spcPts val="470"/>
              </a:spcBef>
            </a:pP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vertices</a:t>
            </a:r>
            <a:r>
              <a:rPr dirty="0"/>
              <a:t> </a:t>
            </a:r>
            <a:r>
              <a:rPr spc="-5" dirty="0"/>
              <a:t>such</a:t>
            </a:r>
            <a:r>
              <a:rPr spc="-30" dirty="0"/>
              <a:t> </a:t>
            </a:r>
            <a:r>
              <a:rPr spc="-5" dirty="0"/>
              <a:t>that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every</a:t>
            </a:r>
          </a:p>
          <a:p>
            <a:pPr marL="405765">
              <a:lnSpc>
                <a:spcPts val="2145"/>
              </a:lnSpc>
            </a:pPr>
            <a:r>
              <a:rPr spc="-5" dirty="0"/>
              <a:t>edge</a:t>
            </a:r>
            <a:r>
              <a:rPr dirty="0"/>
              <a:t> 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b="1" i="1" dirty="0">
                <a:latin typeface="Times New Roman"/>
                <a:cs typeface="Times New Roman"/>
              </a:rPr>
              <a:t>v</a:t>
            </a:r>
            <a:r>
              <a:rPr sz="1800" b="1" i="1" baseline="-20833" dirty="0">
                <a:latin typeface="Times New Roman"/>
                <a:cs typeface="Times New Roman"/>
              </a:rPr>
              <a:t>i</a:t>
            </a:r>
            <a:r>
              <a:rPr sz="1800" b="1" i="1" spc="-7" baseline="-20833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,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v</a:t>
            </a:r>
            <a:r>
              <a:rPr sz="1800" b="1" i="1" baseline="-20833" dirty="0">
                <a:latin typeface="Times New Roman"/>
                <a:cs typeface="Times New Roman"/>
              </a:rPr>
              <a:t>j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dirty="0"/>
              <a:t>,</a:t>
            </a:r>
            <a:r>
              <a:rPr sz="1800" spc="-15" dirty="0"/>
              <a:t> </a:t>
            </a:r>
            <a:r>
              <a:rPr sz="1800" spc="-5" dirty="0"/>
              <a:t>we</a:t>
            </a:r>
            <a:r>
              <a:rPr sz="1800" dirty="0"/>
              <a:t> have</a:t>
            </a:r>
            <a:r>
              <a:rPr sz="1800" spc="-15" dirty="0"/>
              <a:t> </a:t>
            </a:r>
            <a:r>
              <a:rPr sz="1800" b="1" i="1" dirty="0">
                <a:latin typeface="Times New Roman"/>
                <a:cs typeface="Times New Roman"/>
              </a:rPr>
              <a:t>i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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j</a:t>
            </a:r>
            <a:endParaRPr sz="1800" dirty="0">
              <a:latin typeface="Times New Roman"/>
              <a:cs typeface="Times New Roman"/>
            </a:endParaRPr>
          </a:p>
          <a:p>
            <a:pPr marL="405765" marR="311150" indent="-342900">
              <a:lnSpc>
                <a:spcPct val="100000"/>
              </a:lnSpc>
              <a:spcBef>
                <a:spcPts val="470"/>
              </a:spcBef>
              <a:buSzPct val="58333"/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pc="-5" dirty="0"/>
              <a:t>Example: </a:t>
            </a:r>
            <a:r>
              <a:rPr dirty="0"/>
              <a:t>in a </a:t>
            </a:r>
            <a:r>
              <a:rPr spc="-5" dirty="0"/>
              <a:t>task scheduling </a:t>
            </a:r>
            <a:r>
              <a:rPr dirty="0"/>
              <a:t> digraph,</a:t>
            </a:r>
            <a:r>
              <a:rPr spc="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topological</a:t>
            </a:r>
            <a:r>
              <a:rPr dirty="0"/>
              <a:t> </a:t>
            </a:r>
            <a:r>
              <a:rPr spc="-5" dirty="0"/>
              <a:t>ordering</a:t>
            </a:r>
            <a:r>
              <a:rPr spc="5" dirty="0"/>
              <a:t> </a:t>
            </a:r>
            <a:r>
              <a:rPr dirty="0"/>
              <a:t>a </a:t>
            </a:r>
            <a:r>
              <a:rPr spc="-550" dirty="0"/>
              <a:t> </a:t>
            </a:r>
            <a:r>
              <a:rPr spc="-5" dirty="0"/>
              <a:t>task sequence that </a:t>
            </a:r>
            <a:r>
              <a:rPr dirty="0"/>
              <a:t>satisfies </a:t>
            </a:r>
            <a:r>
              <a:rPr spc="-5" dirty="0"/>
              <a:t>the </a:t>
            </a:r>
            <a:r>
              <a:rPr dirty="0"/>
              <a:t> precedence</a:t>
            </a:r>
            <a:r>
              <a:rPr spc="-5" dirty="0"/>
              <a:t> 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593" y="6336808"/>
            <a:ext cx="3675379" cy="9582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BE2D00"/>
                </a:solidFill>
                <a:latin typeface="Tahoma"/>
                <a:cs typeface="Tahoma"/>
              </a:rPr>
              <a:t>Theorem</a:t>
            </a:r>
            <a:endParaRPr sz="1800" dirty="0">
              <a:latin typeface="Tahoma"/>
              <a:cs typeface="Tahoma"/>
            </a:endParaRPr>
          </a:p>
          <a:p>
            <a:pPr marL="354965" marR="508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 digraph admits a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topological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ordering</a:t>
            </a:r>
            <a:r>
              <a:rPr sz="1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only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it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DAG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96002" y="2200401"/>
            <a:ext cx="477520" cy="477520"/>
            <a:chOff x="5096002" y="2200401"/>
            <a:chExt cx="477520" cy="477520"/>
          </a:xfrm>
        </p:grpSpPr>
        <p:sp>
          <p:nvSpPr>
            <p:cNvPr id="6" name="object 6"/>
            <p:cNvSpPr/>
            <p:nvPr/>
          </p:nvSpPr>
          <p:spPr>
            <a:xfrm>
              <a:off x="5106162" y="2210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6162" y="22105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32653" y="2241931"/>
            <a:ext cx="20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96002" y="3191001"/>
            <a:ext cx="477520" cy="477520"/>
            <a:chOff x="5096002" y="3191001"/>
            <a:chExt cx="477520" cy="477520"/>
          </a:xfrm>
        </p:grpSpPr>
        <p:sp>
          <p:nvSpPr>
            <p:cNvPr id="10" name="object 10"/>
            <p:cNvSpPr/>
            <p:nvPr/>
          </p:nvSpPr>
          <p:spPr>
            <a:xfrm>
              <a:off x="5106162" y="3201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6162" y="320116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31129" y="3232226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91402" y="1590802"/>
            <a:ext cx="477520" cy="1620520"/>
            <a:chOff x="6391402" y="1590802"/>
            <a:chExt cx="477520" cy="1620520"/>
          </a:xfrm>
        </p:grpSpPr>
        <p:sp>
          <p:nvSpPr>
            <p:cNvPr id="14" name="object 14"/>
            <p:cNvSpPr/>
            <p:nvPr/>
          </p:nvSpPr>
          <p:spPr>
            <a:xfrm>
              <a:off x="6401562" y="16009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599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1562" y="16009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599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599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1562" y="27439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599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1562" y="27439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599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599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6530" y="277533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77657" y="1590802"/>
            <a:ext cx="477520" cy="477520"/>
            <a:chOff x="7677657" y="1590802"/>
            <a:chExt cx="477520" cy="477520"/>
          </a:xfrm>
        </p:grpSpPr>
        <p:sp>
          <p:nvSpPr>
            <p:cNvPr id="20" name="object 20"/>
            <p:cNvSpPr/>
            <p:nvPr/>
          </p:nvSpPr>
          <p:spPr>
            <a:xfrm>
              <a:off x="7687817" y="16009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87817" y="16009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14338" y="1631645"/>
            <a:ext cx="1501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99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	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91988" y="1791461"/>
            <a:ext cx="2185670" cy="1648460"/>
          </a:xfrm>
          <a:custGeom>
            <a:avLst/>
            <a:gdLst/>
            <a:ahLst/>
            <a:cxnLst/>
            <a:rect l="l" t="t" r="r" b="b"/>
            <a:pathLst>
              <a:path w="2185670" h="1648460">
                <a:moveTo>
                  <a:pt x="899668" y="1181862"/>
                </a:moveTo>
                <a:lnTo>
                  <a:pt x="886764" y="1167257"/>
                </a:lnTo>
                <a:lnTo>
                  <a:pt x="843280" y="1117981"/>
                </a:lnTo>
                <a:lnTo>
                  <a:pt x="832713" y="1144066"/>
                </a:lnTo>
                <a:lnTo>
                  <a:pt x="8001" y="810768"/>
                </a:lnTo>
                <a:lnTo>
                  <a:pt x="635" y="829056"/>
                </a:lnTo>
                <a:lnTo>
                  <a:pt x="825258" y="1162494"/>
                </a:lnTo>
                <a:lnTo>
                  <a:pt x="814705" y="1188593"/>
                </a:lnTo>
                <a:lnTo>
                  <a:pt x="899668" y="1181862"/>
                </a:lnTo>
                <a:close/>
              </a:path>
              <a:path w="2185670" h="1648460">
                <a:moveTo>
                  <a:pt x="899668" y="38100"/>
                </a:moveTo>
                <a:lnTo>
                  <a:pt x="814451" y="37338"/>
                </a:lnTo>
                <a:lnTo>
                  <a:pt x="826884" y="62750"/>
                </a:lnTo>
                <a:lnTo>
                  <a:pt x="0" y="467360"/>
                </a:lnTo>
                <a:lnTo>
                  <a:pt x="8636" y="485140"/>
                </a:lnTo>
                <a:lnTo>
                  <a:pt x="835583" y="80505"/>
                </a:lnTo>
                <a:lnTo>
                  <a:pt x="847979" y="105791"/>
                </a:lnTo>
                <a:lnTo>
                  <a:pt x="885113" y="57150"/>
                </a:lnTo>
                <a:lnTo>
                  <a:pt x="899668" y="38100"/>
                </a:lnTo>
                <a:close/>
              </a:path>
              <a:path w="2185670" h="1648460">
                <a:moveTo>
                  <a:pt x="975868" y="1353312"/>
                </a:moveTo>
                <a:lnTo>
                  <a:pt x="891667" y="1340231"/>
                </a:lnTo>
                <a:lnTo>
                  <a:pt x="900264" y="1367078"/>
                </a:lnTo>
                <a:lnTo>
                  <a:pt x="77470" y="1629664"/>
                </a:lnTo>
                <a:lnTo>
                  <a:pt x="83566" y="1648460"/>
                </a:lnTo>
                <a:lnTo>
                  <a:pt x="906284" y="1385862"/>
                </a:lnTo>
                <a:lnTo>
                  <a:pt x="914908" y="1412748"/>
                </a:lnTo>
                <a:lnTo>
                  <a:pt x="965708" y="1363218"/>
                </a:lnTo>
                <a:lnTo>
                  <a:pt x="975868" y="1353312"/>
                </a:lnTo>
                <a:close/>
              </a:path>
              <a:path w="2185670" h="1648460">
                <a:moveTo>
                  <a:pt x="1176274" y="352044"/>
                </a:moveTo>
                <a:lnTo>
                  <a:pt x="1169924" y="339344"/>
                </a:lnTo>
                <a:lnTo>
                  <a:pt x="1138161" y="275844"/>
                </a:lnTo>
                <a:lnTo>
                  <a:pt x="1100061" y="352044"/>
                </a:lnTo>
                <a:lnTo>
                  <a:pt x="1128268" y="352044"/>
                </a:lnTo>
                <a:lnTo>
                  <a:pt x="1128268" y="942594"/>
                </a:lnTo>
                <a:lnTo>
                  <a:pt x="1148080" y="942594"/>
                </a:lnTo>
                <a:lnTo>
                  <a:pt x="1148080" y="352044"/>
                </a:lnTo>
                <a:lnTo>
                  <a:pt x="1176274" y="352044"/>
                </a:lnTo>
                <a:close/>
              </a:path>
              <a:path w="2185670" h="1648460">
                <a:moveTo>
                  <a:pt x="2185543" y="38100"/>
                </a:moveTo>
                <a:lnTo>
                  <a:pt x="2165718" y="28194"/>
                </a:lnTo>
                <a:lnTo>
                  <a:pt x="2109343" y="0"/>
                </a:lnTo>
                <a:lnTo>
                  <a:pt x="2109343" y="28194"/>
                </a:lnTo>
                <a:lnTo>
                  <a:pt x="1375918" y="28194"/>
                </a:lnTo>
                <a:lnTo>
                  <a:pt x="1375918" y="48006"/>
                </a:lnTo>
                <a:lnTo>
                  <a:pt x="2109343" y="48006"/>
                </a:lnTo>
                <a:lnTo>
                  <a:pt x="2109343" y="76200"/>
                </a:lnTo>
                <a:lnTo>
                  <a:pt x="2165731" y="48006"/>
                </a:lnTo>
                <a:lnTo>
                  <a:pt x="2185543" y="38100"/>
                </a:lnTo>
                <a:close/>
              </a:path>
            </a:pathLst>
          </a:custGeom>
          <a:solidFill>
            <a:srgbClr val="40458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096002" y="4788153"/>
            <a:ext cx="477520" cy="477520"/>
            <a:chOff x="5096002" y="4788153"/>
            <a:chExt cx="477520" cy="477520"/>
          </a:xfrm>
        </p:grpSpPr>
        <p:sp>
          <p:nvSpPr>
            <p:cNvPr id="25" name="object 25"/>
            <p:cNvSpPr/>
            <p:nvPr/>
          </p:nvSpPr>
          <p:spPr>
            <a:xfrm>
              <a:off x="5106162" y="479831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06162" y="479831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32653" y="4829937"/>
            <a:ext cx="20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96002" y="5778753"/>
            <a:ext cx="477520" cy="477520"/>
            <a:chOff x="5096002" y="5778753"/>
            <a:chExt cx="477520" cy="477520"/>
          </a:xfrm>
        </p:grpSpPr>
        <p:sp>
          <p:nvSpPr>
            <p:cNvPr id="29" name="object 29"/>
            <p:cNvSpPr/>
            <p:nvPr/>
          </p:nvSpPr>
          <p:spPr>
            <a:xfrm>
              <a:off x="5106162" y="578891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6162" y="578891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6" y="139619"/>
                  </a:lnTo>
                  <a:lnTo>
                    <a:pt x="39045" y="100788"/>
                  </a:lnTo>
                  <a:lnTo>
                    <a:pt x="66960" y="66956"/>
                  </a:lnTo>
                  <a:lnTo>
                    <a:pt x="100793" y="39042"/>
                  </a:lnTo>
                  <a:lnTo>
                    <a:pt x="139624" y="17965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5"/>
                  </a:lnTo>
                  <a:lnTo>
                    <a:pt x="356406" y="39042"/>
                  </a:lnTo>
                  <a:lnTo>
                    <a:pt x="390239" y="66956"/>
                  </a:lnTo>
                  <a:lnTo>
                    <a:pt x="418154" y="100788"/>
                  </a:lnTo>
                  <a:lnTo>
                    <a:pt x="439233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3" y="317581"/>
                  </a:lnTo>
                  <a:lnTo>
                    <a:pt x="418154" y="356412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2"/>
                  </a:lnTo>
                  <a:lnTo>
                    <a:pt x="17966" y="317581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31129" y="5820867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91402" y="4178553"/>
            <a:ext cx="477520" cy="477520"/>
            <a:chOff x="6391402" y="4178553"/>
            <a:chExt cx="477520" cy="477520"/>
          </a:xfrm>
        </p:grpSpPr>
        <p:sp>
          <p:nvSpPr>
            <p:cNvPr id="33" name="object 33"/>
            <p:cNvSpPr/>
            <p:nvPr/>
          </p:nvSpPr>
          <p:spPr>
            <a:xfrm>
              <a:off x="6401562" y="418871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599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1562" y="418871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599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599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14338" y="4220337"/>
            <a:ext cx="232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91402" y="5321553"/>
            <a:ext cx="477520" cy="477520"/>
            <a:chOff x="6391402" y="5321553"/>
            <a:chExt cx="477520" cy="477520"/>
          </a:xfrm>
        </p:grpSpPr>
        <p:sp>
          <p:nvSpPr>
            <p:cNvPr id="37" name="object 37"/>
            <p:cNvSpPr/>
            <p:nvPr/>
          </p:nvSpPr>
          <p:spPr>
            <a:xfrm>
              <a:off x="6401562" y="533171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599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199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01562" y="533171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599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199" y="228600"/>
                  </a:lnTo>
                  <a:lnTo>
                    <a:pt x="452555" y="274670"/>
                  </a:lnTo>
                  <a:lnTo>
                    <a:pt x="439233" y="317581"/>
                  </a:lnTo>
                  <a:lnTo>
                    <a:pt x="418154" y="356412"/>
                  </a:lnTo>
                  <a:lnTo>
                    <a:pt x="390239" y="390244"/>
                  </a:lnTo>
                  <a:lnTo>
                    <a:pt x="356406" y="418158"/>
                  </a:lnTo>
                  <a:lnTo>
                    <a:pt x="317575" y="439235"/>
                  </a:lnTo>
                  <a:lnTo>
                    <a:pt x="274666" y="452555"/>
                  </a:lnTo>
                  <a:lnTo>
                    <a:pt x="228599" y="457200"/>
                  </a:lnTo>
                  <a:lnTo>
                    <a:pt x="182533" y="452555"/>
                  </a:lnTo>
                  <a:lnTo>
                    <a:pt x="139624" y="439235"/>
                  </a:lnTo>
                  <a:lnTo>
                    <a:pt x="100793" y="418158"/>
                  </a:lnTo>
                  <a:lnTo>
                    <a:pt x="66960" y="390244"/>
                  </a:lnTo>
                  <a:lnTo>
                    <a:pt x="39045" y="356412"/>
                  </a:lnTo>
                  <a:lnTo>
                    <a:pt x="17966" y="317581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526530" y="5363057"/>
            <a:ext cx="20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91988" y="4178808"/>
            <a:ext cx="2663190" cy="1847850"/>
            <a:chOff x="5491988" y="4178808"/>
            <a:chExt cx="2663190" cy="1847850"/>
          </a:xfrm>
        </p:grpSpPr>
        <p:sp>
          <p:nvSpPr>
            <p:cNvPr id="41" name="object 41"/>
            <p:cNvSpPr/>
            <p:nvPr/>
          </p:nvSpPr>
          <p:spPr>
            <a:xfrm>
              <a:off x="5491988" y="4416552"/>
              <a:ext cx="899794" cy="1149985"/>
            </a:xfrm>
            <a:custGeom>
              <a:avLst/>
              <a:gdLst/>
              <a:ahLst/>
              <a:cxnLst/>
              <a:rect l="l" t="t" r="r" b="b"/>
              <a:pathLst>
                <a:path w="899795" h="1149985">
                  <a:moveTo>
                    <a:pt x="899668" y="1143000"/>
                  </a:moveTo>
                  <a:lnTo>
                    <a:pt x="886764" y="1128395"/>
                  </a:lnTo>
                  <a:lnTo>
                    <a:pt x="843280" y="1079119"/>
                  </a:lnTo>
                  <a:lnTo>
                    <a:pt x="832713" y="1105204"/>
                  </a:lnTo>
                  <a:lnTo>
                    <a:pt x="8001" y="771906"/>
                  </a:lnTo>
                  <a:lnTo>
                    <a:pt x="635" y="790194"/>
                  </a:lnTo>
                  <a:lnTo>
                    <a:pt x="825258" y="1123632"/>
                  </a:lnTo>
                  <a:lnTo>
                    <a:pt x="814705" y="1149731"/>
                  </a:lnTo>
                  <a:lnTo>
                    <a:pt x="899668" y="1143000"/>
                  </a:lnTo>
                  <a:close/>
                </a:path>
                <a:path w="899795" h="1149985">
                  <a:moveTo>
                    <a:pt x="899668" y="762"/>
                  </a:moveTo>
                  <a:lnTo>
                    <a:pt x="814451" y="0"/>
                  </a:lnTo>
                  <a:lnTo>
                    <a:pt x="826884" y="25412"/>
                  </a:lnTo>
                  <a:lnTo>
                    <a:pt x="0" y="430022"/>
                  </a:lnTo>
                  <a:lnTo>
                    <a:pt x="8636" y="447802"/>
                  </a:lnTo>
                  <a:lnTo>
                    <a:pt x="835583" y="43167"/>
                  </a:lnTo>
                  <a:lnTo>
                    <a:pt x="847979" y="68453"/>
                  </a:lnTo>
                  <a:lnTo>
                    <a:pt x="885113" y="19812"/>
                  </a:lnTo>
                  <a:lnTo>
                    <a:pt x="899668" y="762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87817" y="418871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87817" y="418871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4"/>
                  </a:lnTo>
                  <a:lnTo>
                    <a:pt x="66960" y="66961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5"/>
                  </a:lnTo>
                  <a:lnTo>
                    <a:pt x="228600" y="0"/>
                  </a:lnTo>
                  <a:lnTo>
                    <a:pt x="274666" y="4645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1"/>
                  </a:lnTo>
                  <a:lnTo>
                    <a:pt x="418154" y="100794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7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5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5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7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69458" y="4379213"/>
              <a:ext cx="2108200" cy="1647189"/>
            </a:xfrm>
            <a:custGeom>
              <a:avLst/>
              <a:gdLst/>
              <a:ahLst/>
              <a:cxnLst/>
              <a:rect l="l" t="t" r="r" b="b"/>
              <a:pathLst>
                <a:path w="2108200" h="1647189">
                  <a:moveTo>
                    <a:pt x="898398" y="1351800"/>
                  </a:moveTo>
                  <a:lnTo>
                    <a:pt x="814197" y="1338668"/>
                  </a:lnTo>
                  <a:lnTo>
                    <a:pt x="822794" y="1365529"/>
                  </a:lnTo>
                  <a:lnTo>
                    <a:pt x="0" y="1628114"/>
                  </a:lnTo>
                  <a:lnTo>
                    <a:pt x="6096" y="1646986"/>
                  </a:lnTo>
                  <a:lnTo>
                    <a:pt x="828827" y="1384376"/>
                  </a:lnTo>
                  <a:lnTo>
                    <a:pt x="837438" y="1411262"/>
                  </a:lnTo>
                  <a:lnTo>
                    <a:pt x="888276" y="1361668"/>
                  </a:lnTo>
                  <a:lnTo>
                    <a:pt x="898398" y="1351800"/>
                  </a:lnTo>
                  <a:close/>
                </a:path>
                <a:path w="2108200" h="1647189">
                  <a:moveTo>
                    <a:pt x="1098804" y="352044"/>
                  </a:moveTo>
                  <a:lnTo>
                    <a:pt x="1092454" y="339344"/>
                  </a:lnTo>
                  <a:lnTo>
                    <a:pt x="1060691" y="275844"/>
                  </a:lnTo>
                  <a:lnTo>
                    <a:pt x="1022591" y="352044"/>
                  </a:lnTo>
                  <a:lnTo>
                    <a:pt x="1050798" y="352044"/>
                  </a:lnTo>
                  <a:lnTo>
                    <a:pt x="1050798" y="942594"/>
                  </a:lnTo>
                  <a:lnTo>
                    <a:pt x="1070610" y="942594"/>
                  </a:lnTo>
                  <a:lnTo>
                    <a:pt x="1070610" y="352044"/>
                  </a:lnTo>
                  <a:lnTo>
                    <a:pt x="1098804" y="352044"/>
                  </a:lnTo>
                  <a:close/>
                </a:path>
                <a:path w="2108200" h="1647189">
                  <a:moveTo>
                    <a:pt x="2108073" y="38100"/>
                  </a:moveTo>
                  <a:lnTo>
                    <a:pt x="2088261" y="28194"/>
                  </a:lnTo>
                  <a:lnTo>
                    <a:pt x="2031873" y="0"/>
                  </a:lnTo>
                  <a:lnTo>
                    <a:pt x="2031873" y="28194"/>
                  </a:lnTo>
                  <a:lnTo>
                    <a:pt x="1298448" y="28194"/>
                  </a:lnTo>
                  <a:lnTo>
                    <a:pt x="1298448" y="48006"/>
                  </a:lnTo>
                  <a:lnTo>
                    <a:pt x="2031873" y="48006"/>
                  </a:lnTo>
                  <a:lnTo>
                    <a:pt x="2031873" y="76200"/>
                  </a:lnTo>
                  <a:lnTo>
                    <a:pt x="2088261" y="48006"/>
                  </a:lnTo>
                  <a:lnTo>
                    <a:pt x="2108073" y="38100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855464" y="5433771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55464" y="4442841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36918" y="4876089"/>
            <a:ext cx="1921510" cy="179705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  <a:p>
            <a:pPr marL="90805" marR="30480" indent="149225">
              <a:lnSpc>
                <a:spcPts val="2820"/>
              </a:lnSpc>
              <a:spcBef>
                <a:spcPts val="1535"/>
              </a:spcBef>
            </a:pP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Topological 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ordering</a:t>
            </a:r>
            <a:r>
              <a:rPr sz="24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R="382905" algn="r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60718" y="3833241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81418" y="3224606"/>
            <a:ext cx="1012190" cy="138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DAG</a:t>
            </a:r>
            <a:r>
              <a:rPr sz="24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1910"/>
              </a:spcBef>
            </a:pP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v</a:t>
            </a:r>
            <a:r>
              <a:rPr sz="2400" baseline="-20833" dirty="0">
                <a:solidFill>
                  <a:srgbClr val="40458C"/>
                </a:solidFill>
                <a:latin typeface="Times New Roman"/>
                <a:cs typeface="Times New Roman"/>
              </a:rPr>
              <a:t>5</a:t>
            </a:r>
            <a:endParaRPr sz="2400" baseline="-20833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46" y="390968"/>
            <a:ext cx="678647" cy="32962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9245" y="339979"/>
            <a:ext cx="603364" cy="31787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4032" y="310522"/>
            <a:ext cx="542324" cy="364233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7083109" y="814830"/>
            <a:ext cx="223520" cy="569595"/>
          </a:xfrm>
          <a:custGeom>
            <a:avLst/>
            <a:gdLst/>
            <a:ahLst/>
            <a:cxnLst/>
            <a:rect l="l" t="t" r="r" b="b"/>
            <a:pathLst>
              <a:path w="223520" h="569594">
                <a:moveTo>
                  <a:pt x="3545" y="547983"/>
                </a:moveTo>
                <a:lnTo>
                  <a:pt x="1297" y="549588"/>
                </a:lnTo>
                <a:lnTo>
                  <a:pt x="0" y="552211"/>
                </a:lnTo>
                <a:lnTo>
                  <a:pt x="237" y="560716"/>
                </a:lnTo>
                <a:lnTo>
                  <a:pt x="3290" y="565972"/>
                </a:lnTo>
                <a:lnTo>
                  <a:pt x="13967" y="569287"/>
                </a:lnTo>
                <a:lnTo>
                  <a:pt x="19286" y="567698"/>
                </a:lnTo>
                <a:lnTo>
                  <a:pt x="20301" y="566729"/>
                </a:lnTo>
                <a:lnTo>
                  <a:pt x="18064" y="566729"/>
                </a:lnTo>
                <a:lnTo>
                  <a:pt x="4697" y="562037"/>
                </a:lnTo>
                <a:lnTo>
                  <a:pt x="1182" y="554716"/>
                </a:lnTo>
                <a:lnTo>
                  <a:pt x="3545" y="547983"/>
                </a:lnTo>
                <a:close/>
              </a:path>
              <a:path w="223520" h="569594">
                <a:moveTo>
                  <a:pt x="13213" y="537842"/>
                </a:moveTo>
                <a:lnTo>
                  <a:pt x="5913" y="541329"/>
                </a:lnTo>
                <a:lnTo>
                  <a:pt x="1182" y="554716"/>
                </a:lnTo>
                <a:lnTo>
                  <a:pt x="4697" y="562037"/>
                </a:lnTo>
                <a:lnTo>
                  <a:pt x="18064" y="566729"/>
                </a:lnTo>
                <a:lnTo>
                  <a:pt x="22568" y="564565"/>
                </a:lnTo>
                <a:lnTo>
                  <a:pt x="25156" y="562095"/>
                </a:lnTo>
                <a:lnTo>
                  <a:pt x="26722" y="559400"/>
                </a:lnTo>
                <a:lnTo>
                  <a:pt x="29514" y="551444"/>
                </a:lnTo>
                <a:lnTo>
                  <a:pt x="29984" y="549846"/>
                </a:lnTo>
                <a:lnTo>
                  <a:pt x="29952" y="549588"/>
                </a:lnTo>
                <a:lnTo>
                  <a:pt x="26559" y="542526"/>
                </a:lnTo>
                <a:lnTo>
                  <a:pt x="13213" y="537842"/>
                </a:lnTo>
                <a:close/>
              </a:path>
              <a:path w="223520" h="569594">
                <a:moveTo>
                  <a:pt x="22568" y="564565"/>
                </a:moveTo>
                <a:lnTo>
                  <a:pt x="18064" y="566729"/>
                </a:lnTo>
                <a:lnTo>
                  <a:pt x="20301" y="566729"/>
                </a:lnTo>
                <a:lnTo>
                  <a:pt x="22568" y="564565"/>
                </a:lnTo>
                <a:close/>
              </a:path>
              <a:path w="223520" h="569594">
                <a:moveTo>
                  <a:pt x="28841" y="553363"/>
                </a:moveTo>
                <a:lnTo>
                  <a:pt x="26722" y="559400"/>
                </a:lnTo>
                <a:lnTo>
                  <a:pt x="25156" y="562095"/>
                </a:lnTo>
                <a:lnTo>
                  <a:pt x="22568" y="564565"/>
                </a:lnTo>
                <a:lnTo>
                  <a:pt x="25383" y="563213"/>
                </a:lnTo>
                <a:lnTo>
                  <a:pt x="28841" y="553363"/>
                </a:lnTo>
                <a:close/>
              </a:path>
              <a:path w="223520" h="569594">
                <a:moveTo>
                  <a:pt x="30019" y="549728"/>
                </a:moveTo>
                <a:lnTo>
                  <a:pt x="29514" y="551444"/>
                </a:lnTo>
                <a:lnTo>
                  <a:pt x="28841" y="553363"/>
                </a:lnTo>
                <a:lnTo>
                  <a:pt x="30076" y="549846"/>
                </a:lnTo>
                <a:close/>
              </a:path>
              <a:path w="223520" h="569594">
                <a:moveTo>
                  <a:pt x="33594" y="537842"/>
                </a:moveTo>
                <a:lnTo>
                  <a:pt x="13213" y="537842"/>
                </a:lnTo>
                <a:lnTo>
                  <a:pt x="26559" y="542526"/>
                </a:lnTo>
                <a:lnTo>
                  <a:pt x="30019" y="549728"/>
                </a:lnTo>
                <a:lnTo>
                  <a:pt x="31040" y="546260"/>
                </a:lnTo>
                <a:lnTo>
                  <a:pt x="33594" y="537842"/>
                </a:lnTo>
                <a:close/>
              </a:path>
              <a:path w="223520" h="569594">
                <a:moveTo>
                  <a:pt x="19054" y="496938"/>
                </a:moveTo>
                <a:lnTo>
                  <a:pt x="18965" y="497098"/>
                </a:lnTo>
                <a:lnTo>
                  <a:pt x="12567" y="518705"/>
                </a:lnTo>
                <a:lnTo>
                  <a:pt x="6607" y="538444"/>
                </a:lnTo>
                <a:lnTo>
                  <a:pt x="5194" y="543286"/>
                </a:lnTo>
                <a:lnTo>
                  <a:pt x="3546" y="547982"/>
                </a:lnTo>
                <a:lnTo>
                  <a:pt x="5913" y="541329"/>
                </a:lnTo>
                <a:lnTo>
                  <a:pt x="13213" y="537842"/>
                </a:lnTo>
                <a:lnTo>
                  <a:pt x="33594" y="537842"/>
                </a:lnTo>
                <a:lnTo>
                  <a:pt x="34884" y="533592"/>
                </a:lnTo>
                <a:lnTo>
                  <a:pt x="38416" y="521698"/>
                </a:lnTo>
                <a:lnTo>
                  <a:pt x="32458" y="521698"/>
                </a:lnTo>
                <a:lnTo>
                  <a:pt x="18872" y="517685"/>
                </a:lnTo>
                <a:lnTo>
                  <a:pt x="14992" y="510551"/>
                </a:lnTo>
                <a:lnTo>
                  <a:pt x="16998" y="503758"/>
                </a:lnTo>
                <a:lnTo>
                  <a:pt x="19054" y="496938"/>
                </a:lnTo>
                <a:close/>
              </a:path>
              <a:path w="223520" h="569594">
                <a:moveTo>
                  <a:pt x="26137" y="493085"/>
                </a:moveTo>
                <a:lnTo>
                  <a:pt x="19054" y="496938"/>
                </a:lnTo>
                <a:lnTo>
                  <a:pt x="16998" y="503758"/>
                </a:lnTo>
                <a:lnTo>
                  <a:pt x="14992" y="510551"/>
                </a:lnTo>
                <a:lnTo>
                  <a:pt x="18872" y="517685"/>
                </a:lnTo>
                <a:lnTo>
                  <a:pt x="32458" y="521698"/>
                </a:lnTo>
                <a:lnTo>
                  <a:pt x="39565" y="517831"/>
                </a:lnTo>
                <a:lnTo>
                  <a:pt x="43604" y="504231"/>
                </a:lnTo>
                <a:lnTo>
                  <a:pt x="39724" y="497098"/>
                </a:lnTo>
                <a:lnTo>
                  <a:pt x="26137" y="493085"/>
                </a:lnTo>
                <a:close/>
              </a:path>
              <a:path w="223520" h="569594">
                <a:moveTo>
                  <a:pt x="39565" y="517831"/>
                </a:moveTo>
                <a:lnTo>
                  <a:pt x="32458" y="521698"/>
                </a:lnTo>
                <a:lnTo>
                  <a:pt x="38416" y="521698"/>
                </a:lnTo>
                <a:lnTo>
                  <a:pt x="39565" y="517831"/>
                </a:lnTo>
                <a:close/>
              </a:path>
              <a:path w="223520" h="569594">
                <a:moveTo>
                  <a:pt x="47008" y="493085"/>
                </a:moveTo>
                <a:lnTo>
                  <a:pt x="26137" y="493085"/>
                </a:lnTo>
                <a:lnTo>
                  <a:pt x="39724" y="497098"/>
                </a:lnTo>
                <a:lnTo>
                  <a:pt x="43604" y="504231"/>
                </a:lnTo>
                <a:lnTo>
                  <a:pt x="39565" y="517831"/>
                </a:lnTo>
                <a:lnTo>
                  <a:pt x="39630" y="517685"/>
                </a:lnTo>
                <a:lnTo>
                  <a:pt x="41597" y="511025"/>
                </a:lnTo>
                <a:lnTo>
                  <a:pt x="47008" y="493085"/>
                </a:lnTo>
                <a:close/>
              </a:path>
              <a:path w="223520" h="569594">
                <a:moveTo>
                  <a:pt x="37705" y="438949"/>
                </a:moveTo>
                <a:lnTo>
                  <a:pt x="33918" y="449977"/>
                </a:lnTo>
                <a:lnTo>
                  <a:pt x="28057" y="467834"/>
                </a:lnTo>
                <a:lnTo>
                  <a:pt x="22422" y="485764"/>
                </a:lnTo>
                <a:lnTo>
                  <a:pt x="19054" y="496938"/>
                </a:lnTo>
                <a:lnTo>
                  <a:pt x="26137" y="493085"/>
                </a:lnTo>
                <a:lnTo>
                  <a:pt x="47008" y="493085"/>
                </a:lnTo>
                <a:lnTo>
                  <a:pt x="52464" y="475721"/>
                </a:lnTo>
                <a:lnTo>
                  <a:pt x="58223" y="458172"/>
                </a:lnTo>
                <a:lnTo>
                  <a:pt x="60720" y="450900"/>
                </a:lnTo>
                <a:lnTo>
                  <a:pt x="54552" y="450900"/>
                </a:lnTo>
                <a:lnTo>
                  <a:pt x="41188" y="446205"/>
                </a:lnTo>
                <a:lnTo>
                  <a:pt x="37705" y="438949"/>
                </a:lnTo>
                <a:close/>
              </a:path>
              <a:path w="223520" h="569594">
                <a:moveTo>
                  <a:pt x="49690" y="422005"/>
                </a:moveTo>
                <a:lnTo>
                  <a:pt x="42434" y="425488"/>
                </a:lnTo>
                <a:lnTo>
                  <a:pt x="40021" y="432202"/>
                </a:lnTo>
                <a:lnTo>
                  <a:pt x="37705" y="438949"/>
                </a:lnTo>
                <a:lnTo>
                  <a:pt x="41188" y="446205"/>
                </a:lnTo>
                <a:lnTo>
                  <a:pt x="54552" y="450900"/>
                </a:lnTo>
                <a:lnTo>
                  <a:pt x="61874" y="447386"/>
                </a:lnTo>
                <a:lnTo>
                  <a:pt x="66569" y="434021"/>
                </a:lnTo>
                <a:lnTo>
                  <a:pt x="63055" y="426700"/>
                </a:lnTo>
                <a:lnTo>
                  <a:pt x="49690" y="422005"/>
                </a:lnTo>
                <a:close/>
              </a:path>
              <a:path w="223520" h="569594">
                <a:moveTo>
                  <a:pt x="64221" y="440703"/>
                </a:moveTo>
                <a:lnTo>
                  <a:pt x="61874" y="447386"/>
                </a:lnTo>
                <a:lnTo>
                  <a:pt x="54552" y="450900"/>
                </a:lnTo>
                <a:lnTo>
                  <a:pt x="60720" y="450900"/>
                </a:lnTo>
                <a:lnTo>
                  <a:pt x="64221" y="440703"/>
                </a:lnTo>
                <a:close/>
              </a:path>
              <a:path w="223520" h="569594">
                <a:moveTo>
                  <a:pt x="70941" y="422005"/>
                </a:moveTo>
                <a:lnTo>
                  <a:pt x="49690" y="422005"/>
                </a:lnTo>
                <a:lnTo>
                  <a:pt x="63055" y="426700"/>
                </a:lnTo>
                <a:lnTo>
                  <a:pt x="66569" y="434021"/>
                </a:lnTo>
                <a:lnTo>
                  <a:pt x="64221" y="440703"/>
                </a:lnTo>
                <a:lnTo>
                  <a:pt x="70941" y="422005"/>
                </a:lnTo>
                <a:close/>
              </a:path>
              <a:path w="223520" h="569594">
                <a:moveTo>
                  <a:pt x="40021" y="432202"/>
                </a:moveTo>
                <a:lnTo>
                  <a:pt x="37674" y="438885"/>
                </a:lnTo>
                <a:lnTo>
                  <a:pt x="40021" y="432202"/>
                </a:lnTo>
                <a:close/>
              </a:path>
              <a:path w="223520" h="569594">
                <a:moveTo>
                  <a:pt x="42434" y="425488"/>
                </a:moveTo>
                <a:lnTo>
                  <a:pt x="40021" y="432202"/>
                </a:lnTo>
                <a:lnTo>
                  <a:pt x="42434" y="425488"/>
                </a:lnTo>
                <a:close/>
              </a:path>
              <a:path w="223520" h="569594">
                <a:moveTo>
                  <a:pt x="67540" y="359132"/>
                </a:moveTo>
                <a:lnTo>
                  <a:pt x="62335" y="372337"/>
                </a:lnTo>
                <a:lnTo>
                  <a:pt x="54678" y="392210"/>
                </a:lnTo>
                <a:lnTo>
                  <a:pt x="47223" y="412160"/>
                </a:lnTo>
                <a:lnTo>
                  <a:pt x="42434" y="425488"/>
                </a:lnTo>
                <a:lnTo>
                  <a:pt x="49690" y="422005"/>
                </a:lnTo>
                <a:lnTo>
                  <a:pt x="70941" y="422005"/>
                </a:lnTo>
                <a:lnTo>
                  <a:pt x="71336" y="420907"/>
                </a:lnTo>
                <a:lnTo>
                  <a:pt x="78700" y="401201"/>
                </a:lnTo>
                <a:lnTo>
                  <a:pt x="86264" y="381570"/>
                </a:lnTo>
                <a:lnTo>
                  <a:pt x="90117" y="371795"/>
                </a:lnTo>
                <a:lnTo>
                  <a:pt x="83903" y="371795"/>
                </a:lnTo>
                <a:lnTo>
                  <a:pt x="70741" y="366561"/>
                </a:lnTo>
                <a:lnTo>
                  <a:pt x="67540" y="359132"/>
                </a:lnTo>
                <a:close/>
              </a:path>
              <a:path w="223520" h="569594">
                <a:moveTo>
                  <a:pt x="80218" y="342729"/>
                </a:moveTo>
                <a:lnTo>
                  <a:pt x="72776" y="345942"/>
                </a:lnTo>
                <a:lnTo>
                  <a:pt x="69482" y="354203"/>
                </a:lnTo>
                <a:lnTo>
                  <a:pt x="67540" y="359132"/>
                </a:lnTo>
                <a:lnTo>
                  <a:pt x="70741" y="366561"/>
                </a:lnTo>
                <a:lnTo>
                  <a:pt x="83903" y="371795"/>
                </a:lnTo>
                <a:lnTo>
                  <a:pt x="91361" y="368581"/>
                </a:lnTo>
                <a:lnTo>
                  <a:pt x="96593" y="355418"/>
                </a:lnTo>
                <a:lnTo>
                  <a:pt x="93380" y="347962"/>
                </a:lnTo>
                <a:lnTo>
                  <a:pt x="80218" y="342729"/>
                </a:lnTo>
                <a:close/>
              </a:path>
              <a:path w="223520" h="569594">
                <a:moveTo>
                  <a:pt x="93919" y="362146"/>
                </a:moveTo>
                <a:lnTo>
                  <a:pt x="91361" y="368581"/>
                </a:lnTo>
                <a:lnTo>
                  <a:pt x="83903" y="371795"/>
                </a:lnTo>
                <a:lnTo>
                  <a:pt x="90117" y="371795"/>
                </a:lnTo>
                <a:lnTo>
                  <a:pt x="93919" y="362146"/>
                </a:lnTo>
                <a:close/>
              </a:path>
              <a:path w="223520" h="569594">
                <a:moveTo>
                  <a:pt x="101664" y="342729"/>
                </a:moveTo>
                <a:lnTo>
                  <a:pt x="80218" y="342729"/>
                </a:lnTo>
                <a:lnTo>
                  <a:pt x="93380" y="347962"/>
                </a:lnTo>
                <a:lnTo>
                  <a:pt x="96593" y="355418"/>
                </a:lnTo>
                <a:lnTo>
                  <a:pt x="93977" y="361999"/>
                </a:lnTo>
                <a:lnTo>
                  <a:pt x="101664" y="342729"/>
                </a:lnTo>
                <a:close/>
              </a:path>
              <a:path w="223520" h="569594">
                <a:moveTo>
                  <a:pt x="69482" y="354203"/>
                </a:moveTo>
                <a:lnTo>
                  <a:pt x="67528" y="359105"/>
                </a:lnTo>
                <a:lnTo>
                  <a:pt x="69482" y="354203"/>
                </a:lnTo>
                <a:close/>
              </a:path>
              <a:path w="223520" h="569594">
                <a:moveTo>
                  <a:pt x="72779" y="345935"/>
                </a:moveTo>
                <a:lnTo>
                  <a:pt x="69482" y="354203"/>
                </a:lnTo>
                <a:lnTo>
                  <a:pt x="72779" y="345935"/>
                </a:lnTo>
                <a:close/>
              </a:path>
              <a:path w="223520" h="569594">
                <a:moveTo>
                  <a:pt x="106857" y="261284"/>
                </a:moveTo>
                <a:lnTo>
                  <a:pt x="99606" y="279137"/>
                </a:lnTo>
                <a:lnTo>
                  <a:pt x="89735" y="303579"/>
                </a:lnTo>
                <a:lnTo>
                  <a:pt x="79913" y="328040"/>
                </a:lnTo>
                <a:lnTo>
                  <a:pt x="72779" y="345935"/>
                </a:lnTo>
                <a:lnTo>
                  <a:pt x="80218" y="342729"/>
                </a:lnTo>
                <a:lnTo>
                  <a:pt x="101664" y="342729"/>
                </a:lnTo>
                <a:lnTo>
                  <a:pt x="113526" y="313149"/>
                </a:lnTo>
                <a:lnTo>
                  <a:pt x="123377" y="288755"/>
                </a:lnTo>
                <a:lnTo>
                  <a:pt x="129332" y="274091"/>
                </a:lnTo>
                <a:lnTo>
                  <a:pt x="123122" y="274091"/>
                </a:lnTo>
                <a:lnTo>
                  <a:pt x="110004" y="268752"/>
                </a:lnTo>
                <a:lnTo>
                  <a:pt x="106857" y="261284"/>
                </a:lnTo>
                <a:close/>
              </a:path>
              <a:path w="223520" h="569594">
                <a:moveTo>
                  <a:pt x="119670" y="245002"/>
                </a:moveTo>
                <a:lnTo>
                  <a:pt x="112190" y="248155"/>
                </a:lnTo>
                <a:lnTo>
                  <a:pt x="106857" y="261284"/>
                </a:lnTo>
                <a:lnTo>
                  <a:pt x="110004" y="268752"/>
                </a:lnTo>
                <a:lnTo>
                  <a:pt x="123122" y="274091"/>
                </a:lnTo>
                <a:lnTo>
                  <a:pt x="130602" y="270937"/>
                </a:lnTo>
                <a:lnTo>
                  <a:pt x="135931" y="257798"/>
                </a:lnTo>
                <a:lnTo>
                  <a:pt x="132787" y="250339"/>
                </a:lnTo>
                <a:lnTo>
                  <a:pt x="119670" y="245002"/>
                </a:lnTo>
                <a:close/>
              </a:path>
              <a:path w="223520" h="569594">
                <a:moveTo>
                  <a:pt x="135931" y="257798"/>
                </a:moveTo>
                <a:lnTo>
                  <a:pt x="130602" y="270937"/>
                </a:lnTo>
                <a:lnTo>
                  <a:pt x="123122" y="274091"/>
                </a:lnTo>
                <a:lnTo>
                  <a:pt x="129332" y="274091"/>
                </a:lnTo>
                <a:lnTo>
                  <a:pt x="135940" y="257820"/>
                </a:lnTo>
                <a:close/>
              </a:path>
              <a:path w="223520" h="569594">
                <a:moveTo>
                  <a:pt x="149857" y="152894"/>
                </a:moveTo>
                <a:lnTo>
                  <a:pt x="140380" y="177331"/>
                </a:lnTo>
                <a:lnTo>
                  <a:pt x="130215" y="203174"/>
                </a:lnTo>
                <a:lnTo>
                  <a:pt x="119928" y="228968"/>
                </a:lnTo>
                <a:lnTo>
                  <a:pt x="106857" y="261284"/>
                </a:lnTo>
                <a:lnTo>
                  <a:pt x="112190" y="248155"/>
                </a:lnTo>
                <a:lnTo>
                  <a:pt x="119670" y="245002"/>
                </a:lnTo>
                <a:lnTo>
                  <a:pt x="141102" y="245002"/>
                </a:lnTo>
                <a:lnTo>
                  <a:pt x="143722" y="238516"/>
                </a:lnTo>
                <a:lnTo>
                  <a:pt x="154046" y="212604"/>
                </a:lnTo>
                <a:lnTo>
                  <a:pt x="164242" y="186642"/>
                </a:lnTo>
                <a:lnTo>
                  <a:pt x="170481" y="170522"/>
                </a:lnTo>
                <a:lnTo>
                  <a:pt x="164360" y="170522"/>
                </a:lnTo>
                <a:lnTo>
                  <a:pt x="151169" y="165442"/>
                </a:lnTo>
                <a:lnTo>
                  <a:pt x="147881" y="158037"/>
                </a:lnTo>
                <a:lnTo>
                  <a:pt x="149857" y="152894"/>
                </a:lnTo>
                <a:close/>
              </a:path>
              <a:path w="223520" h="569594">
                <a:moveTo>
                  <a:pt x="141102" y="245002"/>
                </a:moveTo>
                <a:lnTo>
                  <a:pt x="119670" y="245002"/>
                </a:lnTo>
                <a:lnTo>
                  <a:pt x="132787" y="250339"/>
                </a:lnTo>
                <a:lnTo>
                  <a:pt x="135931" y="257798"/>
                </a:lnTo>
                <a:lnTo>
                  <a:pt x="141102" y="245002"/>
                </a:lnTo>
                <a:close/>
              </a:path>
              <a:path w="223520" h="569594">
                <a:moveTo>
                  <a:pt x="160359" y="141560"/>
                </a:moveTo>
                <a:lnTo>
                  <a:pt x="152960" y="144849"/>
                </a:lnTo>
                <a:lnTo>
                  <a:pt x="147881" y="158037"/>
                </a:lnTo>
                <a:lnTo>
                  <a:pt x="151169" y="165442"/>
                </a:lnTo>
                <a:lnTo>
                  <a:pt x="164360" y="170522"/>
                </a:lnTo>
                <a:lnTo>
                  <a:pt x="171753" y="167234"/>
                </a:lnTo>
                <a:lnTo>
                  <a:pt x="176840" y="154022"/>
                </a:lnTo>
                <a:lnTo>
                  <a:pt x="173550" y="146627"/>
                </a:lnTo>
                <a:lnTo>
                  <a:pt x="160359" y="141560"/>
                </a:lnTo>
                <a:close/>
              </a:path>
              <a:path w="223520" h="569594">
                <a:moveTo>
                  <a:pt x="171750" y="167242"/>
                </a:moveTo>
                <a:lnTo>
                  <a:pt x="164360" y="170522"/>
                </a:lnTo>
                <a:lnTo>
                  <a:pt x="170481" y="170522"/>
                </a:lnTo>
                <a:lnTo>
                  <a:pt x="171750" y="167242"/>
                </a:lnTo>
                <a:close/>
              </a:path>
              <a:path w="223520" h="569594">
                <a:moveTo>
                  <a:pt x="174311" y="160629"/>
                </a:moveTo>
                <a:lnTo>
                  <a:pt x="171750" y="167242"/>
                </a:lnTo>
                <a:lnTo>
                  <a:pt x="174311" y="160629"/>
                </a:lnTo>
                <a:close/>
              </a:path>
              <a:path w="223520" h="569594">
                <a:moveTo>
                  <a:pt x="181614" y="141560"/>
                </a:moveTo>
                <a:lnTo>
                  <a:pt x="160359" y="141560"/>
                </a:lnTo>
                <a:lnTo>
                  <a:pt x="173550" y="146627"/>
                </a:lnTo>
                <a:lnTo>
                  <a:pt x="176840" y="154022"/>
                </a:lnTo>
                <a:lnTo>
                  <a:pt x="181614" y="141560"/>
                </a:lnTo>
                <a:close/>
              </a:path>
              <a:path w="223520" h="569594">
                <a:moveTo>
                  <a:pt x="184958" y="61088"/>
                </a:moveTo>
                <a:lnTo>
                  <a:pt x="174548" y="88514"/>
                </a:lnTo>
                <a:lnTo>
                  <a:pt x="166533" y="109500"/>
                </a:lnTo>
                <a:lnTo>
                  <a:pt x="149857" y="152894"/>
                </a:lnTo>
                <a:lnTo>
                  <a:pt x="152960" y="144849"/>
                </a:lnTo>
                <a:lnTo>
                  <a:pt x="160359" y="141560"/>
                </a:lnTo>
                <a:lnTo>
                  <a:pt x="181614" y="141560"/>
                </a:lnTo>
                <a:lnTo>
                  <a:pt x="190372" y="118508"/>
                </a:lnTo>
                <a:lnTo>
                  <a:pt x="198278" y="97400"/>
                </a:lnTo>
                <a:lnTo>
                  <a:pt x="202415" y="86146"/>
                </a:lnTo>
                <a:lnTo>
                  <a:pt x="196302" y="86146"/>
                </a:lnTo>
                <a:lnTo>
                  <a:pt x="183337" y="81240"/>
                </a:lnTo>
                <a:lnTo>
                  <a:pt x="180070" y="73996"/>
                </a:lnTo>
                <a:lnTo>
                  <a:pt x="184958" y="61088"/>
                </a:lnTo>
                <a:close/>
              </a:path>
              <a:path w="223520" h="569594">
                <a:moveTo>
                  <a:pt x="192097" y="57812"/>
                </a:moveTo>
                <a:lnTo>
                  <a:pt x="184957" y="61089"/>
                </a:lnTo>
                <a:lnTo>
                  <a:pt x="180070" y="73996"/>
                </a:lnTo>
                <a:lnTo>
                  <a:pt x="183337" y="81240"/>
                </a:lnTo>
                <a:lnTo>
                  <a:pt x="196302" y="86146"/>
                </a:lnTo>
                <a:lnTo>
                  <a:pt x="203546" y="82880"/>
                </a:lnTo>
                <a:lnTo>
                  <a:pt x="206056" y="76245"/>
                </a:lnTo>
                <a:lnTo>
                  <a:pt x="208415" y="69708"/>
                </a:lnTo>
                <a:lnTo>
                  <a:pt x="205065" y="62529"/>
                </a:lnTo>
                <a:lnTo>
                  <a:pt x="192097" y="57812"/>
                </a:lnTo>
                <a:close/>
              </a:path>
              <a:path w="223520" h="569594">
                <a:moveTo>
                  <a:pt x="206056" y="76245"/>
                </a:moveTo>
                <a:lnTo>
                  <a:pt x="203546" y="82880"/>
                </a:lnTo>
                <a:lnTo>
                  <a:pt x="196302" y="86146"/>
                </a:lnTo>
                <a:lnTo>
                  <a:pt x="202415" y="86146"/>
                </a:lnTo>
                <a:lnTo>
                  <a:pt x="206056" y="76245"/>
                </a:lnTo>
                <a:close/>
              </a:path>
              <a:path w="223520" h="569594">
                <a:moveTo>
                  <a:pt x="208415" y="69708"/>
                </a:moveTo>
                <a:lnTo>
                  <a:pt x="206056" y="76245"/>
                </a:lnTo>
                <a:lnTo>
                  <a:pt x="208426" y="69731"/>
                </a:lnTo>
                <a:close/>
              </a:path>
              <a:path w="223520" h="569594">
                <a:moveTo>
                  <a:pt x="212577" y="57812"/>
                </a:moveTo>
                <a:lnTo>
                  <a:pt x="192097" y="57812"/>
                </a:lnTo>
                <a:lnTo>
                  <a:pt x="205065" y="62529"/>
                </a:lnTo>
                <a:lnTo>
                  <a:pt x="208415" y="69708"/>
                </a:lnTo>
                <a:lnTo>
                  <a:pt x="211454" y="61088"/>
                </a:lnTo>
                <a:lnTo>
                  <a:pt x="212577" y="57812"/>
                </a:lnTo>
                <a:close/>
              </a:path>
              <a:path w="223520" h="569594">
                <a:moveTo>
                  <a:pt x="198431" y="22892"/>
                </a:moveTo>
                <a:lnTo>
                  <a:pt x="198315" y="23054"/>
                </a:lnTo>
                <a:lnTo>
                  <a:pt x="195017" y="33440"/>
                </a:lnTo>
                <a:lnTo>
                  <a:pt x="191015" y="44860"/>
                </a:lnTo>
                <a:lnTo>
                  <a:pt x="186805" y="56209"/>
                </a:lnTo>
                <a:lnTo>
                  <a:pt x="184958" y="61088"/>
                </a:lnTo>
                <a:lnTo>
                  <a:pt x="192097" y="57812"/>
                </a:lnTo>
                <a:lnTo>
                  <a:pt x="212577" y="57812"/>
                </a:lnTo>
                <a:lnTo>
                  <a:pt x="213560" y="54948"/>
                </a:lnTo>
                <a:lnTo>
                  <a:pt x="215922" y="47802"/>
                </a:lnTo>
                <a:lnTo>
                  <a:pt x="218037" y="41264"/>
                </a:lnTo>
                <a:lnTo>
                  <a:pt x="218977" y="38238"/>
                </a:lnTo>
                <a:lnTo>
                  <a:pt x="213927" y="38238"/>
                </a:lnTo>
                <a:lnTo>
                  <a:pt x="201220" y="35595"/>
                </a:lnTo>
                <a:lnTo>
                  <a:pt x="197097" y="29305"/>
                </a:lnTo>
                <a:lnTo>
                  <a:pt x="198431" y="22892"/>
                </a:lnTo>
                <a:close/>
              </a:path>
              <a:path w="223520" h="569594">
                <a:moveTo>
                  <a:pt x="222476" y="22884"/>
                </a:moveTo>
                <a:lnTo>
                  <a:pt x="198433" y="22884"/>
                </a:lnTo>
                <a:lnTo>
                  <a:pt x="197097" y="29305"/>
                </a:lnTo>
                <a:lnTo>
                  <a:pt x="201220" y="35595"/>
                </a:lnTo>
                <a:lnTo>
                  <a:pt x="213927" y="38238"/>
                </a:lnTo>
                <a:lnTo>
                  <a:pt x="220113" y="34316"/>
                </a:lnTo>
                <a:lnTo>
                  <a:pt x="221611" y="28074"/>
                </a:lnTo>
                <a:lnTo>
                  <a:pt x="222476" y="22884"/>
                </a:lnTo>
                <a:close/>
              </a:path>
              <a:path w="223520" h="569594">
                <a:moveTo>
                  <a:pt x="222667" y="20877"/>
                </a:moveTo>
                <a:lnTo>
                  <a:pt x="222637" y="21918"/>
                </a:lnTo>
                <a:lnTo>
                  <a:pt x="221611" y="28074"/>
                </a:lnTo>
                <a:lnTo>
                  <a:pt x="220113" y="34316"/>
                </a:lnTo>
                <a:lnTo>
                  <a:pt x="213927" y="38238"/>
                </a:lnTo>
                <a:lnTo>
                  <a:pt x="218977" y="38238"/>
                </a:lnTo>
                <a:lnTo>
                  <a:pt x="220083" y="34678"/>
                </a:lnTo>
                <a:lnTo>
                  <a:pt x="223112" y="21589"/>
                </a:lnTo>
                <a:lnTo>
                  <a:pt x="222667" y="20877"/>
                </a:lnTo>
                <a:close/>
              </a:path>
              <a:path w="223520" h="569594">
                <a:moveTo>
                  <a:pt x="207934" y="0"/>
                </a:moveTo>
                <a:lnTo>
                  <a:pt x="199848" y="1341"/>
                </a:lnTo>
                <a:lnTo>
                  <a:pt x="196618" y="2656"/>
                </a:lnTo>
                <a:lnTo>
                  <a:pt x="188700" y="6666"/>
                </a:lnTo>
                <a:lnTo>
                  <a:pt x="186750" y="12612"/>
                </a:lnTo>
                <a:lnTo>
                  <a:pt x="190967" y="20939"/>
                </a:lnTo>
                <a:lnTo>
                  <a:pt x="194577" y="23054"/>
                </a:lnTo>
                <a:lnTo>
                  <a:pt x="198369" y="22884"/>
                </a:lnTo>
                <a:lnTo>
                  <a:pt x="198985" y="20877"/>
                </a:lnTo>
                <a:lnTo>
                  <a:pt x="200464" y="15902"/>
                </a:lnTo>
                <a:lnTo>
                  <a:pt x="206625" y="12316"/>
                </a:lnTo>
                <a:lnTo>
                  <a:pt x="221715" y="12316"/>
                </a:lnTo>
                <a:lnTo>
                  <a:pt x="220720" y="9032"/>
                </a:lnTo>
                <a:lnTo>
                  <a:pt x="216601" y="3949"/>
                </a:lnTo>
                <a:lnTo>
                  <a:pt x="212839" y="909"/>
                </a:lnTo>
                <a:lnTo>
                  <a:pt x="207934" y="0"/>
                </a:lnTo>
                <a:close/>
              </a:path>
              <a:path w="223520" h="569594">
                <a:moveTo>
                  <a:pt x="206625" y="12316"/>
                </a:moveTo>
                <a:lnTo>
                  <a:pt x="200464" y="15902"/>
                </a:lnTo>
                <a:lnTo>
                  <a:pt x="198676" y="21918"/>
                </a:lnTo>
                <a:lnTo>
                  <a:pt x="198366" y="22895"/>
                </a:lnTo>
                <a:lnTo>
                  <a:pt x="222476" y="22884"/>
                </a:lnTo>
                <a:lnTo>
                  <a:pt x="222637" y="21918"/>
                </a:lnTo>
                <a:lnTo>
                  <a:pt x="222667" y="20877"/>
                </a:lnTo>
                <a:lnTo>
                  <a:pt x="219130" y="15209"/>
                </a:lnTo>
                <a:lnTo>
                  <a:pt x="206625" y="12316"/>
                </a:lnTo>
                <a:close/>
              </a:path>
              <a:path w="223520" h="569594">
                <a:moveTo>
                  <a:pt x="221715" y="12316"/>
                </a:moveTo>
                <a:lnTo>
                  <a:pt x="206625" y="12316"/>
                </a:lnTo>
                <a:lnTo>
                  <a:pt x="219130" y="15209"/>
                </a:lnTo>
                <a:lnTo>
                  <a:pt x="222667" y="20877"/>
                </a:lnTo>
                <a:lnTo>
                  <a:pt x="222566" y="15121"/>
                </a:lnTo>
                <a:lnTo>
                  <a:pt x="221715" y="12316"/>
                </a:lnTo>
                <a:close/>
              </a:path>
            </a:pathLst>
          </a:custGeom>
          <a:solidFill>
            <a:srgbClr val="F6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2345" y="2329249"/>
            <a:ext cx="869172" cy="161024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569074" y="3477068"/>
            <a:ext cx="2484120" cy="362585"/>
            <a:chOff x="1480590" y="2626151"/>
            <a:chExt cx="2484120" cy="362585"/>
          </a:xfrm>
        </p:grpSpPr>
        <p:sp>
          <p:nvSpPr>
            <p:cNvPr id="56" name="object 56"/>
            <p:cNvSpPr/>
            <p:nvPr/>
          </p:nvSpPr>
          <p:spPr>
            <a:xfrm>
              <a:off x="1480590" y="2626151"/>
              <a:ext cx="2023110" cy="83185"/>
            </a:xfrm>
            <a:custGeom>
              <a:avLst/>
              <a:gdLst/>
              <a:ahLst/>
              <a:cxnLst/>
              <a:rect l="l" t="t" r="r" b="b"/>
              <a:pathLst>
                <a:path w="2023110" h="83185">
                  <a:moveTo>
                    <a:pt x="4395" y="60129"/>
                  </a:moveTo>
                  <a:lnTo>
                    <a:pt x="3669" y="60451"/>
                  </a:lnTo>
                  <a:lnTo>
                    <a:pt x="701" y="63880"/>
                  </a:lnTo>
                  <a:lnTo>
                    <a:pt x="0" y="72389"/>
                  </a:lnTo>
                  <a:lnTo>
                    <a:pt x="1653" y="76200"/>
                  </a:lnTo>
                  <a:lnTo>
                    <a:pt x="3658" y="79501"/>
                  </a:lnTo>
                  <a:lnTo>
                    <a:pt x="5229" y="82168"/>
                  </a:lnTo>
                  <a:lnTo>
                    <a:pt x="8622" y="82930"/>
                  </a:lnTo>
                  <a:lnTo>
                    <a:pt x="13675" y="80009"/>
                  </a:lnTo>
                  <a:lnTo>
                    <a:pt x="14603" y="76834"/>
                  </a:lnTo>
                  <a:lnTo>
                    <a:pt x="12942" y="73405"/>
                  </a:lnTo>
                  <a:lnTo>
                    <a:pt x="12545" y="72389"/>
                  </a:lnTo>
                  <a:lnTo>
                    <a:pt x="12320" y="71500"/>
                  </a:lnTo>
                  <a:lnTo>
                    <a:pt x="9160" y="71500"/>
                  </a:lnTo>
                  <a:lnTo>
                    <a:pt x="5807" y="69976"/>
                  </a:lnTo>
                  <a:lnTo>
                    <a:pt x="3075" y="64007"/>
                  </a:lnTo>
                  <a:lnTo>
                    <a:pt x="3110" y="63626"/>
                  </a:lnTo>
                  <a:lnTo>
                    <a:pt x="4395" y="60129"/>
                  </a:lnTo>
                  <a:close/>
                </a:path>
                <a:path w="2023110" h="83185">
                  <a:moveTo>
                    <a:pt x="11393" y="57276"/>
                  </a:moveTo>
                  <a:lnTo>
                    <a:pt x="7675" y="58673"/>
                  </a:lnTo>
                  <a:lnTo>
                    <a:pt x="4395" y="60129"/>
                  </a:lnTo>
                  <a:lnTo>
                    <a:pt x="3110" y="63626"/>
                  </a:lnTo>
                  <a:lnTo>
                    <a:pt x="3075" y="64007"/>
                  </a:lnTo>
                  <a:lnTo>
                    <a:pt x="5807" y="69976"/>
                  </a:lnTo>
                  <a:lnTo>
                    <a:pt x="9160" y="71500"/>
                  </a:lnTo>
                  <a:lnTo>
                    <a:pt x="12227" y="70357"/>
                  </a:lnTo>
                  <a:lnTo>
                    <a:pt x="14029" y="69762"/>
                  </a:lnTo>
                  <a:lnTo>
                    <a:pt x="15605" y="69214"/>
                  </a:lnTo>
                  <a:lnTo>
                    <a:pt x="17327" y="65658"/>
                  </a:lnTo>
                  <a:lnTo>
                    <a:pt x="15002" y="59054"/>
                  </a:lnTo>
                  <a:lnTo>
                    <a:pt x="11393" y="57276"/>
                  </a:lnTo>
                  <a:close/>
                </a:path>
                <a:path w="2023110" h="83185">
                  <a:moveTo>
                    <a:pt x="14029" y="69762"/>
                  </a:moveTo>
                  <a:lnTo>
                    <a:pt x="12227" y="70357"/>
                  </a:lnTo>
                  <a:lnTo>
                    <a:pt x="9160" y="71500"/>
                  </a:lnTo>
                  <a:lnTo>
                    <a:pt x="12320" y="71500"/>
                  </a:lnTo>
                  <a:lnTo>
                    <a:pt x="12223" y="71119"/>
                  </a:lnTo>
                  <a:lnTo>
                    <a:pt x="11946" y="70484"/>
                  </a:lnTo>
                  <a:lnTo>
                    <a:pt x="14029" y="69762"/>
                  </a:lnTo>
                  <a:close/>
                </a:path>
                <a:path w="2023110" h="83185">
                  <a:moveTo>
                    <a:pt x="17751" y="57276"/>
                  </a:moveTo>
                  <a:lnTo>
                    <a:pt x="11393" y="57276"/>
                  </a:lnTo>
                  <a:lnTo>
                    <a:pt x="15002" y="59054"/>
                  </a:lnTo>
                  <a:lnTo>
                    <a:pt x="17327" y="65658"/>
                  </a:lnTo>
                  <a:lnTo>
                    <a:pt x="15605" y="69214"/>
                  </a:lnTo>
                  <a:lnTo>
                    <a:pt x="14029" y="69762"/>
                  </a:lnTo>
                  <a:lnTo>
                    <a:pt x="16068" y="69087"/>
                  </a:lnTo>
                  <a:lnTo>
                    <a:pt x="20583" y="68677"/>
                  </a:lnTo>
                  <a:lnTo>
                    <a:pt x="17428" y="66039"/>
                  </a:lnTo>
                  <a:lnTo>
                    <a:pt x="16625" y="58673"/>
                  </a:lnTo>
                  <a:lnTo>
                    <a:pt x="17751" y="57276"/>
                  </a:lnTo>
                  <a:close/>
                </a:path>
                <a:path w="2023110" h="83185">
                  <a:moveTo>
                    <a:pt x="22047" y="68556"/>
                  </a:moveTo>
                  <a:lnTo>
                    <a:pt x="20583" y="68677"/>
                  </a:lnTo>
                  <a:lnTo>
                    <a:pt x="22047" y="68556"/>
                  </a:lnTo>
                  <a:close/>
                </a:path>
                <a:path w="2023110" h="83185">
                  <a:moveTo>
                    <a:pt x="26888" y="54736"/>
                  </a:moveTo>
                  <a:lnTo>
                    <a:pt x="22978" y="54990"/>
                  </a:lnTo>
                  <a:lnTo>
                    <a:pt x="19287" y="55371"/>
                  </a:lnTo>
                  <a:lnTo>
                    <a:pt x="16625" y="58673"/>
                  </a:lnTo>
                  <a:lnTo>
                    <a:pt x="17428" y="66039"/>
                  </a:lnTo>
                  <a:lnTo>
                    <a:pt x="20583" y="68677"/>
                  </a:lnTo>
                  <a:lnTo>
                    <a:pt x="22047" y="68556"/>
                  </a:lnTo>
                  <a:lnTo>
                    <a:pt x="24240" y="68325"/>
                  </a:lnTo>
                  <a:lnTo>
                    <a:pt x="27965" y="68043"/>
                  </a:lnTo>
                  <a:lnTo>
                    <a:pt x="30706" y="64896"/>
                  </a:lnTo>
                  <a:lnTo>
                    <a:pt x="30124" y="57403"/>
                  </a:lnTo>
                  <a:lnTo>
                    <a:pt x="26888" y="54736"/>
                  </a:lnTo>
                  <a:close/>
                </a:path>
                <a:path w="2023110" h="83185">
                  <a:moveTo>
                    <a:pt x="27965" y="68043"/>
                  </a:moveTo>
                  <a:lnTo>
                    <a:pt x="24240" y="68325"/>
                  </a:lnTo>
                  <a:lnTo>
                    <a:pt x="22047" y="68556"/>
                  </a:lnTo>
                  <a:lnTo>
                    <a:pt x="27941" y="68071"/>
                  </a:lnTo>
                  <a:close/>
                </a:path>
                <a:path w="2023110" h="83185">
                  <a:moveTo>
                    <a:pt x="38970" y="54736"/>
                  </a:moveTo>
                  <a:lnTo>
                    <a:pt x="26888" y="54736"/>
                  </a:lnTo>
                  <a:lnTo>
                    <a:pt x="30124" y="57403"/>
                  </a:lnTo>
                  <a:lnTo>
                    <a:pt x="30706" y="64896"/>
                  </a:lnTo>
                  <a:lnTo>
                    <a:pt x="27965" y="68043"/>
                  </a:lnTo>
                  <a:lnTo>
                    <a:pt x="30946" y="67817"/>
                  </a:lnTo>
                  <a:lnTo>
                    <a:pt x="37672" y="67563"/>
                  </a:lnTo>
                  <a:lnTo>
                    <a:pt x="42963" y="67436"/>
                  </a:lnTo>
                  <a:lnTo>
                    <a:pt x="40595" y="67436"/>
                  </a:lnTo>
                  <a:lnTo>
                    <a:pt x="37509" y="64607"/>
                  </a:lnTo>
                  <a:lnTo>
                    <a:pt x="37384" y="64007"/>
                  </a:lnTo>
                  <a:lnTo>
                    <a:pt x="37028" y="56895"/>
                  </a:lnTo>
                  <a:lnTo>
                    <a:pt x="38970" y="54736"/>
                  </a:lnTo>
                  <a:close/>
                </a:path>
                <a:path w="2023110" h="83185">
                  <a:moveTo>
                    <a:pt x="47873" y="53339"/>
                  </a:moveTo>
                  <a:lnTo>
                    <a:pt x="39980" y="53613"/>
                  </a:lnTo>
                  <a:lnTo>
                    <a:pt x="37028" y="56895"/>
                  </a:lnTo>
                  <a:lnTo>
                    <a:pt x="37384" y="64007"/>
                  </a:lnTo>
                  <a:lnTo>
                    <a:pt x="37509" y="64607"/>
                  </a:lnTo>
                  <a:lnTo>
                    <a:pt x="40595" y="67436"/>
                  </a:lnTo>
                  <a:lnTo>
                    <a:pt x="42963" y="67436"/>
                  </a:lnTo>
                  <a:lnTo>
                    <a:pt x="48254" y="67309"/>
                  </a:lnTo>
                  <a:lnTo>
                    <a:pt x="51297" y="64007"/>
                  </a:lnTo>
                  <a:lnTo>
                    <a:pt x="51088" y="56387"/>
                  </a:lnTo>
                  <a:lnTo>
                    <a:pt x="47873" y="53339"/>
                  </a:lnTo>
                  <a:close/>
                </a:path>
                <a:path w="2023110" h="83185">
                  <a:moveTo>
                    <a:pt x="115944" y="53339"/>
                  </a:moveTo>
                  <a:lnTo>
                    <a:pt x="47873" y="53339"/>
                  </a:lnTo>
                  <a:lnTo>
                    <a:pt x="51088" y="56387"/>
                  </a:lnTo>
                  <a:lnTo>
                    <a:pt x="51297" y="64007"/>
                  </a:lnTo>
                  <a:lnTo>
                    <a:pt x="48254" y="67309"/>
                  </a:lnTo>
                  <a:lnTo>
                    <a:pt x="42963" y="67436"/>
                  </a:lnTo>
                  <a:lnTo>
                    <a:pt x="44394" y="67436"/>
                  </a:lnTo>
                  <a:lnTo>
                    <a:pt x="52707" y="67182"/>
                  </a:lnTo>
                  <a:lnTo>
                    <a:pt x="116710" y="67182"/>
                  </a:lnTo>
                  <a:lnTo>
                    <a:pt x="113541" y="64007"/>
                  </a:lnTo>
                  <a:lnTo>
                    <a:pt x="113499" y="55879"/>
                  </a:lnTo>
                  <a:lnTo>
                    <a:pt x="115944" y="53339"/>
                  </a:lnTo>
                  <a:close/>
                </a:path>
                <a:path w="2023110" h="83185">
                  <a:moveTo>
                    <a:pt x="116813" y="67285"/>
                  </a:moveTo>
                  <a:lnTo>
                    <a:pt x="124997" y="67309"/>
                  </a:lnTo>
                  <a:lnTo>
                    <a:pt x="116813" y="67285"/>
                  </a:lnTo>
                  <a:close/>
                </a:path>
                <a:path w="2023110" h="83185">
                  <a:moveTo>
                    <a:pt x="125050" y="52450"/>
                  </a:moveTo>
                  <a:lnTo>
                    <a:pt x="116780" y="52471"/>
                  </a:lnTo>
                  <a:lnTo>
                    <a:pt x="113499" y="55879"/>
                  </a:lnTo>
                  <a:lnTo>
                    <a:pt x="113541" y="64007"/>
                  </a:lnTo>
                  <a:lnTo>
                    <a:pt x="116813" y="67285"/>
                  </a:lnTo>
                  <a:lnTo>
                    <a:pt x="124997" y="67309"/>
                  </a:lnTo>
                  <a:lnTo>
                    <a:pt x="128327" y="64007"/>
                  </a:lnTo>
                  <a:lnTo>
                    <a:pt x="128356" y="55879"/>
                  </a:lnTo>
                  <a:lnTo>
                    <a:pt x="125050" y="52450"/>
                  </a:lnTo>
                  <a:close/>
                </a:path>
                <a:path w="2023110" h="83185">
                  <a:moveTo>
                    <a:pt x="202998" y="51488"/>
                  </a:moveTo>
                  <a:lnTo>
                    <a:pt x="163068" y="52323"/>
                  </a:lnTo>
                  <a:lnTo>
                    <a:pt x="141976" y="52450"/>
                  </a:lnTo>
                  <a:lnTo>
                    <a:pt x="125050" y="52450"/>
                  </a:lnTo>
                  <a:lnTo>
                    <a:pt x="128356" y="55879"/>
                  </a:lnTo>
                  <a:lnTo>
                    <a:pt x="128327" y="64007"/>
                  </a:lnTo>
                  <a:lnTo>
                    <a:pt x="124997" y="67309"/>
                  </a:lnTo>
                  <a:lnTo>
                    <a:pt x="182347" y="67309"/>
                  </a:lnTo>
                  <a:lnTo>
                    <a:pt x="197983" y="67055"/>
                  </a:lnTo>
                  <a:lnTo>
                    <a:pt x="202003" y="66928"/>
                  </a:lnTo>
                  <a:lnTo>
                    <a:pt x="201550" y="66928"/>
                  </a:lnTo>
                  <a:lnTo>
                    <a:pt x="197981" y="63626"/>
                  </a:lnTo>
                  <a:lnTo>
                    <a:pt x="197750" y="57276"/>
                  </a:lnTo>
                  <a:lnTo>
                    <a:pt x="197790" y="54990"/>
                  </a:lnTo>
                  <a:lnTo>
                    <a:pt x="200987" y="51561"/>
                  </a:lnTo>
                  <a:lnTo>
                    <a:pt x="202998" y="51488"/>
                  </a:lnTo>
                  <a:close/>
                </a:path>
                <a:path w="2023110" h="83185">
                  <a:moveTo>
                    <a:pt x="116710" y="67182"/>
                  </a:moveTo>
                  <a:lnTo>
                    <a:pt x="82238" y="67182"/>
                  </a:lnTo>
                  <a:lnTo>
                    <a:pt x="116813" y="67285"/>
                  </a:lnTo>
                  <a:close/>
                </a:path>
                <a:path w="2023110" h="83185">
                  <a:moveTo>
                    <a:pt x="209481" y="51307"/>
                  </a:moveTo>
                  <a:lnTo>
                    <a:pt x="202998" y="51488"/>
                  </a:lnTo>
                  <a:lnTo>
                    <a:pt x="200987" y="51561"/>
                  </a:lnTo>
                  <a:lnTo>
                    <a:pt x="197790" y="54990"/>
                  </a:lnTo>
                  <a:lnTo>
                    <a:pt x="197750" y="57276"/>
                  </a:lnTo>
                  <a:lnTo>
                    <a:pt x="197981" y="63626"/>
                  </a:lnTo>
                  <a:lnTo>
                    <a:pt x="201550" y="66928"/>
                  </a:lnTo>
                  <a:lnTo>
                    <a:pt x="210080" y="66635"/>
                  </a:lnTo>
                  <a:lnTo>
                    <a:pt x="213361" y="63118"/>
                  </a:lnTo>
                  <a:lnTo>
                    <a:pt x="213050" y="54609"/>
                  </a:lnTo>
                  <a:lnTo>
                    <a:pt x="209481" y="51307"/>
                  </a:lnTo>
                  <a:close/>
                </a:path>
                <a:path w="2023110" h="83185">
                  <a:moveTo>
                    <a:pt x="210080" y="66635"/>
                  </a:moveTo>
                  <a:lnTo>
                    <a:pt x="201550" y="66928"/>
                  </a:lnTo>
                  <a:lnTo>
                    <a:pt x="202003" y="66928"/>
                  </a:lnTo>
                  <a:lnTo>
                    <a:pt x="210044" y="66675"/>
                  </a:lnTo>
                  <a:close/>
                </a:path>
                <a:path w="2023110" h="83185">
                  <a:moveTo>
                    <a:pt x="238541" y="51307"/>
                  </a:moveTo>
                  <a:lnTo>
                    <a:pt x="209481" y="51307"/>
                  </a:lnTo>
                  <a:lnTo>
                    <a:pt x="213050" y="54609"/>
                  </a:lnTo>
                  <a:lnTo>
                    <a:pt x="213361" y="63118"/>
                  </a:lnTo>
                  <a:lnTo>
                    <a:pt x="210080" y="66635"/>
                  </a:lnTo>
                  <a:lnTo>
                    <a:pt x="215621" y="66420"/>
                  </a:lnTo>
                  <a:lnTo>
                    <a:pt x="240786" y="65105"/>
                  </a:lnTo>
                  <a:lnTo>
                    <a:pt x="237182" y="61848"/>
                  </a:lnTo>
                  <a:lnTo>
                    <a:pt x="236716" y="54482"/>
                  </a:lnTo>
                  <a:lnTo>
                    <a:pt x="236762" y="53339"/>
                  </a:lnTo>
                  <a:lnTo>
                    <a:pt x="238541" y="51307"/>
                  </a:lnTo>
                  <a:close/>
                </a:path>
                <a:path w="2023110" h="83185">
                  <a:moveTo>
                    <a:pt x="246842" y="64777"/>
                  </a:moveTo>
                  <a:lnTo>
                    <a:pt x="240786" y="65105"/>
                  </a:lnTo>
                  <a:lnTo>
                    <a:pt x="246842" y="64777"/>
                  </a:lnTo>
                  <a:close/>
                </a:path>
                <a:path w="2023110" h="83185">
                  <a:moveTo>
                    <a:pt x="248358" y="49275"/>
                  </a:moveTo>
                  <a:lnTo>
                    <a:pt x="244235" y="49501"/>
                  </a:lnTo>
                  <a:lnTo>
                    <a:pt x="239875" y="49783"/>
                  </a:lnTo>
                  <a:lnTo>
                    <a:pt x="236762" y="53339"/>
                  </a:lnTo>
                  <a:lnTo>
                    <a:pt x="236716" y="54482"/>
                  </a:lnTo>
                  <a:lnTo>
                    <a:pt x="237182" y="61848"/>
                  </a:lnTo>
                  <a:lnTo>
                    <a:pt x="240786" y="65105"/>
                  </a:lnTo>
                  <a:lnTo>
                    <a:pt x="246842" y="64777"/>
                  </a:lnTo>
                  <a:lnTo>
                    <a:pt x="249350" y="64607"/>
                  </a:lnTo>
                  <a:lnTo>
                    <a:pt x="252430" y="61086"/>
                  </a:lnTo>
                  <a:lnTo>
                    <a:pt x="252312" y="57276"/>
                  </a:lnTo>
                  <a:lnTo>
                    <a:pt x="252012" y="52450"/>
                  </a:lnTo>
                  <a:lnTo>
                    <a:pt x="248358" y="49275"/>
                  </a:lnTo>
                  <a:close/>
                </a:path>
                <a:path w="2023110" h="83185">
                  <a:moveTo>
                    <a:pt x="249350" y="64607"/>
                  </a:moveTo>
                  <a:lnTo>
                    <a:pt x="246842" y="64777"/>
                  </a:lnTo>
                  <a:lnTo>
                    <a:pt x="249318" y="64642"/>
                  </a:lnTo>
                  <a:close/>
                </a:path>
                <a:path w="2023110" h="83185">
                  <a:moveTo>
                    <a:pt x="276310" y="49275"/>
                  </a:moveTo>
                  <a:lnTo>
                    <a:pt x="248358" y="49275"/>
                  </a:lnTo>
                  <a:lnTo>
                    <a:pt x="252012" y="52450"/>
                  </a:lnTo>
                  <a:lnTo>
                    <a:pt x="252312" y="57276"/>
                  </a:lnTo>
                  <a:lnTo>
                    <a:pt x="252430" y="61086"/>
                  </a:lnTo>
                  <a:lnTo>
                    <a:pt x="249350" y="64607"/>
                  </a:lnTo>
                  <a:lnTo>
                    <a:pt x="254438" y="64261"/>
                  </a:lnTo>
                  <a:lnTo>
                    <a:pt x="263803" y="63753"/>
                  </a:lnTo>
                  <a:lnTo>
                    <a:pt x="279979" y="63118"/>
                  </a:lnTo>
                  <a:lnTo>
                    <a:pt x="278295" y="63118"/>
                  </a:lnTo>
                  <a:lnTo>
                    <a:pt x="274726" y="59816"/>
                  </a:lnTo>
                  <a:lnTo>
                    <a:pt x="274480" y="53085"/>
                  </a:lnTo>
                  <a:lnTo>
                    <a:pt x="274533" y="51180"/>
                  </a:lnTo>
                  <a:lnTo>
                    <a:pt x="276310" y="49275"/>
                  </a:lnTo>
                  <a:close/>
                </a:path>
                <a:path w="2023110" h="83185">
                  <a:moveTo>
                    <a:pt x="286226" y="47497"/>
                  </a:moveTo>
                  <a:lnTo>
                    <a:pt x="277673" y="47814"/>
                  </a:lnTo>
                  <a:lnTo>
                    <a:pt x="274533" y="51180"/>
                  </a:lnTo>
                  <a:lnTo>
                    <a:pt x="274480" y="53085"/>
                  </a:lnTo>
                  <a:lnTo>
                    <a:pt x="274726" y="59816"/>
                  </a:lnTo>
                  <a:lnTo>
                    <a:pt x="278295" y="63118"/>
                  </a:lnTo>
                  <a:lnTo>
                    <a:pt x="282541" y="62991"/>
                  </a:lnTo>
                  <a:lnTo>
                    <a:pt x="286832" y="62818"/>
                  </a:lnTo>
                  <a:lnTo>
                    <a:pt x="290106" y="59308"/>
                  </a:lnTo>
                  <a:lnTo>
                    <a:pt x="289794" y="50800"/>
                  </a:lnTo>
                  <a:lnTo>
                    <a:pt x="286226" y="47497"/>
                  </a:lnTo>
                  <a:close/>
                </a:path>
                <a:path w="2023110" h="83185">
                  <a:moveTo>
                    <a:pt x="286832" y="62818"/>
                  </a:moveTo>
                  <a:lnTo>
                    <a:pt x="282541" y="62991"/>
                  </a:lnTo>
                  <a:lnTo>
                    <a:pt x="278295" y="63118"/>
                  </a:lnTo>
                  <a:lnTo>
                    <a:pt x="279979" y="63118"/>
                  </a:lnTo>
                  <a:lnTo>
                    <a:pt x="286788" y="62864"/>
                  </a:lnTo>
                  <a:close/>
                </a:path>
                <a:path w="2023110" h="83185">
                  <a:moveTo>
                    <a:pt x="313973" y="47497"/>
                  </a:moveTo>
                  <a:lnTo>
                    <a:pt x="286226" y="47497"/>
                  </a:lnTo>
                  <a:lnTo>
                    <a:pt x="289794" y="50800"/>
                  </a:lnTo>
                  <a:lnTo>
                    <a:pt x="290106" y="59308"/>
                  </a:lnTo>
                  <a:lnTo>
                    <a:pt x="286832" y="62818"/>
                  </a:lnTo>
                  <a:lnTo>
                    <a:pt x="310773" y="61848"/>
                  </a:lnTo>
                  <a:lnTo>
                    <a:pt x="315901" y="61562"/>
                  </a:lnTo>
                  <a:lnTo>
                    <a:pt x="312318" y="58292"/>
                  </a:lnTo>
                  <a:lnTo>
                    <a:pt x="311876" y="49783"/>
                  </a:lnTo>
                  <a:lnTo>
                    <a:pt x="313973" y="47497"/>
                  </a:lnTo>
                  <a:close/>
                </a:path>
                <a:path w="2023110" h="83185">
                  <a:moveTo>
                    <a:pt x="379421" y="42444"/>
                  </a:moveTo>
                  <a:lnTo>
                    <a:pt x="323661" y="45752"/>
                  </a:lnTo>
                  <a:lnTo>
                    <a:pt x="327245" y="49021"/>
                  </a:lnTo>
                  <a:lnTo>
                    <a:pt x="327686" y="57530"/>
                  </a:lnTo>
                  <a:lnTo>
                    <a:pt x="324425" y="61086"/>
                  </a:lnTo>
                  <a:lnTo>
                    <a:pt x="315901" y="61562"/>
                  </a:lnTo>
                  <a:lnTo>
                    <a:pt x="380780" y="57784"/>
                  </a:lnTo>
                  <a:lnTo>
                    <a:pt x="380400" y="57784"/>
                  </a:lnTo>
                  <a:lnTo>
                    <a:pt x="376748" y="54609"/>
                  </a:lnTo>
                  <a:lnTo>
                    <a:pt x="376243" y="46481"/>
                  </a:lnTo>
                  <a:lnTo>
                    <a:pt x="376330" y="45973"/>
                  </a:lnTo>
                  <a:lnTo>
                    <a:pt x="379421" y="42444"/>
                  </a:lnTo>
                  <a:close/>
                </a:path>
                <a:path w="2023110" h="83185">
                  <a:moveTo>
                    <a:pt x="323661" y="45752"/>
                  </a:moveTo>
                  <a:lnTo>
                    <a:pt x="315139" y="46227"/>
                  </a:lnTo>
                  <a:lnTo>
                    <a:pt x="311876" y="49783"/>
                  </a:lnTo>
                  <a:lnTo>
                    <a:pt x="312318" y="58292"/>
                  </a:lnTo>
                  <a:lnTo>
                    <a:pt x="315901" y="61562"/>
                  </a:lnTo>
                  <a:lnTo>
                    <a:pt x="324425" y="61086"/>
                  </a:lnTo>
                  <a:lnTo>
                    <a:pt x="327686" y="57530"/>
                  </a:lnTo>
                  <a:lnTo>
                    <a:pt x="327245" y="49021"/>
                  </a:lnTo>
                  <a:lnTo>
                    <a:pt x="323661" y="45752"/>
                  </a:lnTo>
                  <a:close/>
                </a:path>
                <a:path w="2023110" h="83185">
                  <a:moveTo>
                    <a:pt x="21422" y="55142"/>
                  </a:moveTo>
                  <a:lnTo>
                    <a:pt x="17758" y="55498"/>
                  </a:lnTo>
                  <a:lnTo>
                    <a:pt x="12401" y="56514"/>
                  </a:lnTo>
                  <a:lnTo>
                    <a:pt x="4417" y="60070"/>
                  </a:lnTo>
                  <a:lnTo>
                    <a:pt x="7675" y="58673"/>
                  </a:lnTo>
                  <a:lnTo>
                    <a:pt x="11393" y="57276"/>
                  </a:lnTo>
                  <a:lnTo>
                    <a:pt x="17752" y="57276"/>
                  </a:lnTo>
                  <a:lnTo>
                    <a:pt x="19287" y="55371"/>
                  </a:lnTo>
                  <a:lnTo>
                    <a:pt x="21422" y="55142"/>
                  </a:lnTo>
                  <a:close/>
                </a:path>
                <a:path w="2023110" h="83185">
                  <a:moveTo>
                    <a:pt x="387927" y="41910"/>
                  </a:moveTo>
                  <a:lnTo>
                    <a:pt x="379421" y="42444"/>
                  </a:lnTo>
                  <a:lnTo>
                    <a:pt x="376330" y="45973"/>
                  </a:lnTo>
                  <a:lnTo>
                    <a:pt x="376243" y="46481"/>
                  </a:lnTo>
                  <a:lnTo>
                    <a:pt x="376748" y="54609"/>
                  </a:lnTo>
                  <a:lnTo>
                    <a:pt x="380400" y="57784"/>
                  </a:lnTo>
                  <a:lnTo>
                    <a:pt x="388884" y="57276"/>
                  </a:lnTo>
                  <a:lnTo>
                    <a:pt x="391997" y="53720"/>
                  </a:lnTo>
                  <a:lnTo>
                    <a:pt x="391871" y="49783"/>
                  </a:lnTo>
                  <a:lnTo>
                    <a:pt x="391579" y="45084"/>
                  </a:lnTo>
                  <a:lnTo>
                    <a:pt x="387927" y="41910"/>
                  </a:lnTo>
                  <a:close/>
                </a:path>
                <a:path w="2023110" h="83185">
                  <a:moveTo>
                    <a:pt x="388884" y="57276"/>
                  </a:moveTo>
                  <a:lnTo>
                    <a:pt x="380400" y="57784"/>
                  </a:lnTo>
                  <a:lnTo>
                    <a:pt x="380780" y="57784"/>
                  </a:lnTo>
                  <a:lnTo>
                    <a:pt x="388884" y="57276"/>
                  </a:lnTo>
                  <a:close/>
                </a:path>
                <a:path w="2023110" h="83185">
                  <a:moveTo>
                    <a:pt x="447379" y="38507"/>
                  </a:moveTo>
                  <a:lnTo>
                    <a:pt x="434651" y="39115"/>
                  </a:lnTo>
                  <a:lnTo>
                    <a:pt x="387937" y="41909"/>
                  </a:lnTo>
                  <a:lnTo>
                    <a:pt x="391579" y="45084"/>
                  </a:lnTo>
                  <a:lnTo>
                    <a:pt x="391871" y="49783"/>
                  </a:lnTo>
                  <a:lnTo>
                    <a:pt x="391997" y="53720"/>
                  </a:lnTo>
                  <a:lnTo>
                    <a:pt x="388884" y="57276"/>
                  </a:lnTo>
                  <a:lnTo>
                    <a:pt x="435437" y="54482"/>
                  </a:lnTo>
                  <a:lnTo>
                    <a:pt x="448677" y="53847"/>
                  </a:lnTo>
                  <a:lnTo>
                    <a:pt x="448132" y="53847"/>
                  </a:lnTo>
                  <a:lnTo>
                    <a:pt x="444527" y="50545"/>
                  </a:lnTo>
                  <a:lnTo>
                    <a:pt x="444191" y="43433"/>
                  </a:lnTo>
                  <a:lnTo>
                    <a:pt x="444242" y="41909"/>
                  </a:lnTo>
                  <a:lnTo>
                    <a:pt x="447379" y="38507"/>
                  </a:lnTo>
                  <a:close/>
                </a:path>
                <a:path w="2023110" h="83185">
                  <a:moveTo>
                    <a:pt x="39980" y="53613"/>
                  </a:moveTo>
                  <a:lnTo>
                    <a:pt x="36885" y="53720"/>
                  </a:lnTo>
                  <a:lnTo>
                    <a:pt x="29916" y="54228"/>
                  </a:lnTo>
                  <a:lnTo>
                    <a:pt x="21422" y="55142"/>
                  </a:lnTo>
                  <a:lnTo>
                    <a:pt x="22978" y="54990"/>
                  </a:lnTo>
                  <a:lnTo>
                    <a:pt x="26888" y="54736"/>
                  </a:lnTo>
                  <a:lnTo>
                    <a:pt x="38970" y="54736"/>
                  </a:lnTo>
                  <a:lnTo>
                    <a:pt x="39980" y="53613"/>
                  </a:lnTo>
                  <a:close/>
                </a:path>
                <a:path w="2023110" h="83185">
                  <a:moveTo>
                    <a:pt x="455893" y="38100"/>
                  </a:moveTo>
                  <a:lnTo>
                    <a:pt x="447379" y="38507"/>
                  </a:lnTo>
                  <a:lnTo>
                    <a:pt x="444242" y="41909"/>
                  </a:lnTo>
                  <a:lnTo>
                    <a:pt x="444191" y="43433"/>
                  </a:lnTo>
                  <a:lnTo>
                    <a:pt x="444527" y="50545"/>
                  </a:lnTo>
                  <a:lnTo>
                    <a:pt x="448132" y="53847"/>
                  </a:lnTo>
                  <a:lnTo>
                    <a:pt x="452376" y="53593"/>
                  </a:lnTo>
                  <a:lnTo>
                    <a:pt x="456676" y="53406"/>
                  </a:lnTo>
                  <a:lnTo>
                    <a:pt x="459900" y="49783"/>
                  </a:lnTo>
                  <a:lnTo>
                    <a:pt x="459497" y="41275"/>
                  </a:lnTo>
                  <a:lnTo>
                    <a:pt x="455893" y="38100"/>
                  </a:lnTo>
                  <a:close/>
                </a:path>
                <a:path w="2023110" h="83185">
                  <a:moveTo>
                    <a:pt x="456676" y="53406"/>
                  </a:moveTo>
                  <a:lnTo>
                    <a:pt x="452376" y="53593"/>
                  </a:lnTo>
                  <a:lnTo>
                    <a:pt x="448132" y="53847"/>
                  </a:lnTo>
                  <a:lnTo>
                    <a:pt x="448677" y="53847"/>
                  </a:lnTo>
                  <a:lnTo>
                    <a:pt x="456622" y="53466"/>
                  </a:lnTo>
                  <a:close/>
                </a:path>
                <a:path w="2023110" h="83185">
                  <a:moveTo>
                    <a:pt x="116780" y="52471"/>
                  </a:moveTo>
                  <a:lnTo>
                    <a:pt x="50201" y="53212"/>
                  </a:lnTo>
                  <a:lnTo>
                    <a:pt x="39998" y="53593"/>
                  </a:lnTo>
                  <a:lnTo>
                    <a:pt x="47873" y="53339"/>
                  </a:lnTo>
                  <a:lnTo>
                    <a:pt x="115944" y="53339"/>
                  </a:lnTo>
                  <a:lnTo>
                    <a:pt x="116780" y="52471"/>
                  </a:lnTo>
                  <a:close/>
                </a:path>
                <a:path w="2023110" h="83185">
                  <a:moveTo>
                    <a:pt x="493191" y="38100"/>
                  </a:moveTo>
                  <a:lnTo>
                    <a:pt x="455893" y="38100"/>
                  </a:lnTo>
                  <a:lnTo>
                    <a:pt x="459497" y="41275"/>
                  </a:lnTo>
                  <a:lnTo>
                    <a:pt x="459900" y="49783"/>
                  </a:lnTo>
                  <a:lnTo>
                    <a:pt x="456676" y="53406"/>
                  </a:lnTo>
                  <a:lnTo>
                    <a:pt x="464022" y="53085"/>
                  </a:lnTo>
                  <a:lnTo>
                    <a:pt x="487325" y="52323"/>
                  </a:lnTo>
                  <a:lnTo>
                    <a:pt x="495277" y="52196"/>
                  </a:lnTo>
                  <a:lnTo>
                    <a:pt x="494731" y="52196"/>
                  </a:lnTo>
                  <a:lnTo>
                    <a:pt x="491222" y="48767"/>
                  </a:lnTo>
                  <a:lnTo>
                    <a:pt x="491063" y="40258"/>
                  </a:lnTo>
                  <a:lnTo>
                    <a:pt x="493191" y="38100"/>
                  </a:lnTo>
                  <a:close/>
                </a:path>
                <a:path w="2023110" h="83185">
                  <a:moveTo>
                    <a:pt x="120958" y="52450"/>
                  </a:moveTo>
                  <a:lnTo>
                    <a:pt x="116800" y="52450"/>
                  </a:lnTo>
                  <a:lnTo>
                    <a:pt x="120958" y="52450"/>
                  </a:lnTo>
                  <a:close/>
                </a:path>
                <a:path w="2023110" h="83185">
                  <a:moveTo>
                    <a:pt x="502941" y="36702"/>
                  </a:moveTo>
                  <a:lnTo>
                    <a:pt x="494436" y="36837"/>
                  </a:lnTo>
                  <a:lnTo>
                    <a:pt x="491063" y="40258"/>
                  </a:lnTo>
                  <a:lnTo>
                    <a:pt x="491222" y="48767"/>
                  </a:lnTo>
                  <a:lnTo>
                    <a:pt x="494731" y="52196"/>
                  </a:lnTo>
                  <a:lnTo>
                    <a:pt x="498980" y="52069"/>
                  </a:lnTo>
                  <a:lnTo>
                    <a:pt x="503271" y="52025"/>
                  </a:lnTo>
                  <a:lnTo>
                    <a:pt x="506609" y="48513"/>
                  </a:lnTo>
                  <a:lnTo>
                    <a:pt x="506450" y="40004"/>
                  </a:lnTo>
                  <a:lnTo>
                    <a:pt x="502941" y="36702"/>
                  </a:lnTo>
                  <a:close/>
                </a:path>
                <a:path w="2023110" h="83185">
                  <a:moveTo>
                    <a:pt x="503271" y="52025"/>
                  </a:moveTo>
                  <a:lnTo>
                    <a:pt x="498980" y="52069"/>
                  </a:lnTo>
                  <a:lnTo>
                    <a:pt x="494731" y="52196"/>
                  </a:lnTo>
                  <a:lnTo>
                    <a:pt x="503228" y="52069"/>
                  </a:lnTo>
                  <a:close/>
                </a:path>
                <a:path w="2023110" h="83185">
                  <a:moveTo>
                    <a:pt x="542819" y="36702"/>
                  </a:moveTo>
                  <a:lnTo>
                    <a:pt x="502941" y="36702"/>
                  </a:lnTo>
                  <a:lnTo>
                    <a:pt x="506450" y="40004"/>
                  </a:lnTo>
                  <a:lnTo>
                    <a:pt x="506609" y="48513"/>
                  </a:lnTo>
                  <a:lnTo>
                    <a:pt x="503271" y="52025"/>
                  </a:lnTo>
                  <a:lnTo>
                    <a:pt x="543358" y="51561"/>
                  </a:lnTo>
                  <a:lnTo>
                    <a:pt x="539906" y="48132"/>
                  </a:lnTo>
                  <a:lnTo>
                    <a:pt x="539889" y="39623"/>
                  </a:lnTo>
                  <a:lnTo>
                    <a:pt x="542819" y="36702"/>
                  </a:lnTo>
                  <a:close/>
                </a:path>
                <a:path w="2023110" h="83185">
                  <a:moveTo>
                    <a:pt x="551828" y="36194"/>
                  </a:moveTo>
                  <a:lnTo>
                    <a:pt x="543262" y="36261"/>
                  </a:lnTo>
                  <a:lnTo>
                    <a:pt x="539889" y="39623"/>
                  </a:lnTo>
                  <a:lnTo>
                    <a:pt x="539906" y="48132"/>
                  </a:lnTo>
                  <a:lnTo>
                    <a:pt x="543358" y="51561"/>
                  </a:lnTo>
                  <a:lnTo>
                    <a:pt x="551856" y="51561"/>
                  </a:lnTo>
                  <a:lnTo>
                    <a:pt x="555296" y="48132"/>
                  </a:lnTo>
                  <a:lnTo>
                    <a:pt x="555280" y="39623"/>
                  </a:lnTo>
                  <a:lnTo>
                    <a:pt x="551828" y="36194"/>
                  </a:lnTo>
                  <a:close/>
                </a:path>
                <a:path w="2023110" h="83185">
                  <a:moveTo>
                    <a:pt x="591245" y="35820"/>
                  </a:moveTo>
                  <a:lnTo>
                    <a:pt x="559560" y="36194"/>
                  </a:lnTo>
                  <a:lnTo>
                    <a:pt x="551828" y="36194"/>
                  </a:lnTo>
                  <a:lnTo>
                    <a:pt x="555280" y="39623"/>
                  </a:lnTo>
                  <a:lnTo>
                    <a:pt x="555296" y="48132"/>
                  </a:lnTo>
                  <a:lnTo>
                    <a:pt x="551856" y="51561"/>
                  </a:lnTo>
                  <a:lnTo>
                    <a:pt x="559643" y="51561"/>
                  </a:lnTo>
                  <a:lnTo>
                    <a:pt x="591440" y="51247"/>
                  </a:lnTo>
                  <a:lnTo>
                    <a:pt x="588001" y="47878"/>
                  </a:lnTo>
                  <a:lnTo>
                    <a:pt x="587877" y="40258"/>
                  </a:lnTo>
                  <a:lnTo>
                    <a:pt x="587983" y="39242"/>
                  </a:lnTo>
                  <a:lnTo>
                    <a:pt x="591245" y="35820"/>
                  </a:lnTo>
                  <a:close/>
                </a:path>
                <a:path w="2023110" h="83185">
                  <a:moveTo>
                    <a:pt x="244235" y="49501"/>
                  </a:moveTo>
                  <a:lnTo>
                    <a:pt x="214960" y="51053"/>
                  </a:lnTo>
                  <a:lnTo>
                    <a:pt x="202998" y="51488"/>
                  </a:lnTo>
                  <a:lnTo>
                    <a:pt x="209481" y="51307"/>
                  </a:lnTo>
                  <a:lnTo>
                    <a:pt x="238541" y="51307"/>
                  </a:lnTo>
                  <a:lnTo>
                    <a:pt x="239875" y="49783"/>
                  </a:lnTo>
                  <a:lnTo>
                    <a:pt x="244235" y="49501"/>
                  </a:lnTo>
                  <a:close/>
                </a:path>
                <a:path w="2023110" h="83185">
                  <a:moveTo>
                    <a:pt x="594250" y="51225"/>
                  </a:moveTo>
                  <a:lnTo>
                    <a:pt x="591440" y="51247"/>
                  </a:lnTo>
                  <a:lnTo>
                    <a:pt x="594250" y="51225"/>
                  </a:lnTo>
                  <a:close/>
                </a:path>
                <a:path w="2023110" h="83185">
                  <a:moveTo>
                    <a:pt x="599749" y="35686"/>
                  </a:moveTo>
                  <a:lnTo>
                    <a:pt x="591245" y="35820"/>
                  </a:lnTo>
                  <a:lnTo>
                    <a:pt x="587983" y="39242"/>
                  </a:lnTo>
                  <a:lnTo>
                    <a:pt x="587877" y="40258"/>
                  </a:lnTo>
                  <a:lnTo>
                    <a:pt x="588001" y="47878"/>
                  </a:lnTo>
                  <a:lnTo>
                    <a:pt x="591440" y="51247"/>
                  </a:lnTo>
                  <a:lnTo>
                    <a:pt x="594250" y="51225"/>
                  </a:lnTo>
                  <a:lnTo>
                    <a:pt x="600084" y="51092"/>
                  </a:lnTo>
                  <a:lnTo>
                    <a:pt x="603267" y="47751"/>
                  </a:lnTo>
                  <a:lnTo>
                    <a:pt x="603222" y="39089"/>
                  </a:lnTo>
                  <a:lnTo>
                    <a:pt x="599879" y="35813"/>
                  </a:lnTo>
                  <a:lnTo>
                    <a:pt x="595500" y="35813"/>
                  </a:lnTo>
                  <a:lnTo>
                    <a:pt x="599788" y="35724"/>
                  </a:lnTo>
                  <a:close/>
                </a:path>
                <a:path w="2023110" h="83185">
                  <a:moveTo>
                    <a:pt x="600084" y="51092"/>
                  </a:moveTo>
                  <a:lnTo>
                    <a:pt x="594250" y="51225"/>
                  </a:lnTo>
                  <a:lnTo>
                    <a:pt x="600000" y="51180"/>
                  </a:lnTo>
                  <a:close/>
                </a:path>
                <a:path w="2023110" h="83185">
                  <a:moveTo>
                    <a:pt x="646431" y="33389"/>
                  </a:moveTo>
                  <a:lnTo>
                    <a:pt x="644118" y="33527"/>
                  </a:lnTo>
                  <a:lnTo>
                    <a:pt x="631977" y="34416"/>
                  </a:lnTo>
                  <a:lnTo>
                    <a:pt x="619825" y="35051"/>
                  </a:lnTo>
                  <a:lnTo>
                    <a:pt x="607666" y="35559"/>
                  </a:lnTo>
                  <a:lnTo>
                    <a:pt x="599788" y="35724"/>
                  </a:lnTo>
                  <a:lnTo>
                    <a:pt x="603222" y="39089"/>
                  </a:lnTo>
                  <a:lnTo>
                    <a:pt x="603267" y="47751"/>
                  </a:lnTo>
                  <a:lnTo>
                    <a:pt x="600084" y="51092"/>
                  </a:lnTo>
                  <a:lnTo>
                    <a:pt x="608138" y="50926"/>
                  </a:lnTo>
                  <a:lnTo>
                    <a:pt x="620519" y="50418"/>
                  </a:lnTo>
                  <a:lnTo>
                    <a:pt x="632892" y="49783"/>
                  </a:lnTo>
                  <a:lnTo>
                    <a:pt x="641723" y="49148"/>
                  </a:lnTo>
                  <a:lnTo>
                    <a:pt x="641015" y="49148"/>
                  </a:lnTo>
                  <a:lnTo>
                    <a:pt x="637326" y="45973"/>
                  </a:lnTo>
                  <a:lnTo>
                    <a:pt x="636784" y="38734"/>
                  </a:lnTo>
                  <a:lnTo>
                    <a:pt x="636763" y="37517"/>
                  </a:lnTo>
                  <a:lnTo>
                    <a:pt x="639880" y="33908"/>
                  </a:lnTo>
                  <a:lnTo>
                    <a:pt x="646431" y="33389"/>
                  </a:lnTo>
                  <a:close/>
                </a:path>
                <a:path w="2023110" h="83185">
                  <a:moveTo>
                    <a:pt x="277673" y="47814"/>
                  </a:moveTo>
                  <a:lnTo>
                    <a:pt x="263041" y="48386"/>
                  </a:lnTo>
                  <a:lnTo>
                    <a:pt x="253577" y="48894"/>
                  </a:lnTo>
                  <a:lnTo>
                    <a:pt x="244235" y="49501"/>
                  </a:lnTo>
                  <a:lnTo>
                    <a:pt x="248358" y="49275"/>
                  </a:lnTo>
                  <a:lnTo>
                    <a:pt x="276310" y="49275"/>
                  </a:lnTo>
                  <a:lnTo>
                    <a:pt x="277673" y="47814"/>
                  </a:lnTo>
                  <a:close/>
                </a:path>
                <a:path w="2023110" h="83185">
                  <a:moveTo>
                    <a:pt x="648356" y="33273"/>
                  </a:moveTo>
                  <a:lnTo>
                    <a:pt x="646228" y="33405"/>
                  </a:lnTo>
                  <a:lnTo>
                    <a:pt x="639880" y="33908"/>
                  </a:lnTo>
                  <a:lnTo>
                    <a:pt x="636763" y="37517"/>
                  </a:lnTo>
                  <a:lnTo>
                    <a:pt x="636784" y="38734"/>
                  </a:lnTo>
                  <a:lnTo>
                    <a:pt x="637326" y="45973"/>
                  </a:lnTo>
                  <a:lnTo>
                    <a:pt x="641015" y="49148"/>
                  </a:lnTo>
                  <a:lnTo>
                    <a:pt x="645253" y="48894"/>
                  </a:lnTo>
                  <a:lnTo>
                    <a:pt x="649493" y="48513"/>
                  </a:lnTo>
                  <a:lnTo>
                    <a:pt x="652580" y="44939"/>
                  </a:lnTo>
                  <a:lnTo>
                    <a:pt x="652455" y="41909"/>
                  </a:lnTo>
                  <a:lnTo>
                    <a:pt x="652047" y="36448"/>
                  </a:lnTo>
                  <a:lnTo>
                    <a:pt x="648356" y="33273"/>
                  </a:lnTo>
                  <a:close/>
                </a:path>
                <a:path w="2023110" h="83185">
                  <a:moveTo>
                    <a:pt x="645255" y="48894"/>
                  </a:moveTo>
                  <a:lnTo>
                    <a:pt x="641015" y="49148"/>
                  </a:lnTo>
                  <a:lnTo>
                    <a:pt x="641723" y="49148"/>
                  </a:lnTo>
                  <a:lnTo>
                    <a:pt x="645255" y="48894"/>
                  </a:lnTo>
                  <a:close/>
                </a:path>
                <a:path w="2023110" h="83185">
                  <a:moveTo>
                    <a:pt x="690329" y="33273"/>
                  </a:moveTo>
                  <a:lnTo>
                    <a:pt x="648356" y="33273"/>
                  </a:lnTo>
                  <a:lnTo>
                    <a:pt x="652047" y="36448"/>
                  </a:lnTo>
                  <a:lnTo>
                    <a:pt x="652455" y="41909"/>
                  </a:lnTo>
                  <a:lnTo>
                    <a:pt x="652580" y="44939"/>
                  </a:lnTo>
                  <a:lnTo>
                    <a:pt x="649493" y="48513"/>
                  </a:lnTo>
                  <a:lnTo>
                    <a:pt x="645255" y="48894"/>
                  </a:lnTo>
                  <a:lnTo>
                    <a:pt x="694653" y="44939"/>
                  </a:lnTo>
                  <a:lnTo>
                    <a:pt x="690948" y="41782"/>
                  </a:lnTo>
                  <a:lnTo>
                    <a:pt x="690345" y="34797"/>
                  </a:lnTo>
                  <a:lnTo>
                    <a:pt x="690329" y="33273"/>
                  </a:lnTo>
                  <a:close/>
                </a:path>
                <a:path w="2023110" h="83185">
                  <a:moveTo>
                    <a:pt x="323626" y="45719"/>
                  </a:moveTo>
                  <a:lnTo>
                    <a:pt x="310034" y="46481"/>
                  </a:lnTo>
                  <a:lnTo>
                    <a:pt x="277732" y="47751"/>
                  </a:lnTo>
                  <a:lnTo>
                    <a:pt x="286226" y="47497"/>
                  </a:lnTo>
                  <a:lnTo>
                    <a:pt x="313973" y="47497"/>
                  </a:lnTo>
                  <a:lnTo>
                    <a:pt x="315139" y="46227"/>
                  </a:lnTo>
                  <a:lnTo>
                    <a:pt x="323661" y="45752"/>
                  </a:lnTo>
                  <a:close/>
                </a:path>
                <a:path w="2023110" h="83185">
                  <a:moveTo>
                    <a:pt x="698908" y="44576"/>
                  </a:moveTo>
                  <a:lnTo>
                    <a:pt x="694653" y="44939"/>
                  </a:lnTo>
                  <a:lnTo>
                    <a:pt x="698908" y="44576"/>
                  </a:lnTo>
                  <a:close/>
                </a:path>
                <a:path w="2023110" h="83185">
                  <a:moveTo>
                    <a:pt x="701832" y="28955"/>
                  </a:moveTo>
                  <a:lnTo>
                    <a:pt x="693331" y="29630"/>
                  </a:lnTo>
                  <a:lnTo>
                    <a:pt x="690433" y="33146"/>
                  </a:lnTo>
                  <a:lnTo>
                    <a:pt x="690345" y="34797"/>
                  </a:lnTo>
                  <a:lnTo>
                    <a:pt x="690948" y="41782"/>
                  </a:lnTo>
                  <a:lnTo>
                    <a:pt x="694653" y="44939"/>
                  </a:lnTo>
                  <a:lnTo>
                    <a:pt x="703143" y="44195"/>
                  </a:lnTo>
                  <a:lnTo>
                    <a:pt x="706174" y="40639"/>
                  </a:lnTo>
                  <a:lnTo>
                    <a:pt x="706055" y="37845"/>
                  </a:lnTo>
                  <a:lnTo>
                    <a:pt x="705558" y="32003"/>
                  </a:lnTo>
                  <a:lnTo>
                    <a:pt x="701832" y="28955"/>
                  </a:lnTo>
                  <a:close/>
                </a:path>
                <a:path w="2023110" h="83185">
                  <a:moveTo>
                    <a:pt x="744699" y="28955"/>
                  </a:moveTo>
                  <a:lnTo>
                    <a:pt x="701832" y="28955"/>
                  </a:lnTo>
                  <a:lnTo>
                    <a:pt x="705558" y="32003"/>
                  </a:lnTo>
                  <a:lnTo>
                    <a:pt x="706055" y="37845"/>
                  </a:lnTo>
                  <a:lnTo>
                    <a:pt x="706174" y="40639"/>
                  </a:lnTo>
                  <a:lnTo>
                    <a:pt x="703143" y="44195"/>
                  </a:lnTo>
                  <a:lnTo>
                    <a:pt x="698908" y="44576"/>
                  </a:lnTo>
                  <a:lnTo>
                    <a:pt x="712338" y="43433"/>
                  </a:lnTo>
                  <a:lnTo>
                    <a:pt x="735382" y="41909"/>
                  </a:lnTo>
                  <a:lnTo>
                    <a:pt x="750283" y="41020"/>
                  </a:lnTo>
                  <a:lnTo>
                    <a:pt x="748431" y="41020"/>
                  </a:lnTo>
                  <a:lnTo>
                    <a:pt x="744809" y="37845"/>
                  </a:lnTo>
                  <a:lnTo>
                    <a:pt x="744362" y="29336"/>
                  </a:lnTo>
                  <a:lnTo>
                    <a:pt x="744699" y="28955"/>
                  </a:lnTo>
                  <a:close/>
                </a:path>
                <a:path w="2023110" h="83185">
                  <a:moveTo>
                    <a:pt x="387706" y="41923"/>
                  </a:moveTo>
                  <a:lnTo>
                    <a:pt x="379444" y="42417"/>
                  </a:lnTo>
                  <a:lnTo>
                    <a:pt x="387706" y="41923"/>
                  </a:lnTo>
                  <a:close/>
                </a:path>
                <a:path w="2023110" h="83185">
                  <a:moveTo>
                    <a:pt x="387926" y="41909"/>
                  </a:moveTo>
                  <a:lnTo>
                    <a:pt x="387706" y="41923"/>
                  </a:lnTo>
                  <a:lnTo>
                    <a:pt x="387927" y="41910"/>
                  </a:lnTo>
                  <a:close/>
                </a:path>
                <a:path w="2023110" h="83185">
                  <a:moveTo>
                    <a:pt x="756158" y="25318"/>
                  </a:moveTo>
                  <a:lnTo>
                    <a:pt x="751418" y="25540"/>
                  </a:lnTo>
                  <a:lnTo>
                    <a:pt x="747525" y="25762"/>
                  </a:lnTo>
                  <a:lnTo>
                    <a:pt x="744362" y="29336"/>
                  </a:lnTo>
                  <a:lnTo>
                    <a:pt x="744809" y="37845"/>
                  </a:lnTo>
                  <a:lnTo>
                    <a:pt x="748431" y="41020"/>
                  </a:lnTo>
                  <a:lnTo>
                    <a:pt x="752299" y="40905"/>
                  </a:lnTo>
                  <a:lnTo>
                    <a:pt x="756920" y="40639"/>
                  </a:lnTo>
                  <a:lnTo>
                    <a:pt x="760178" y="36956"/>
                  </a:lnTo>
                  <a:lnTo>
                    <a:pt x="759730" y="28575"/>
                  </a:lnTo>
                  <a:lnTo>
                    <a:pt x="756158" y="25318"/>
                  </a:lnTo>
                  <a:close/>
                </a:path>
                <a:path w="2023110" h="83185">
                  <a:moveTo>
                    <a:pt x="752299" y="40905"/>
                  </a:moveTo>
                  <a:lnTo>
                    <a:pt x="748431" y="41020"/>
                  </a:lnTo>
                  <a:lnTo>
                    <a:pt x="750283" y="41020"/>
                  </a:lnTo>
                  <a:lnTo>
                    <a:pt x="752299" y="40905"/>
                  </a:lnTo>
                  <a:close/>
                </a:path>
                <a:path w="2023110" h="83185">
                  <a:moveTo>
                    <a:pt x="808518" y="23748"/>
                  </a:moveTo>
                  <a:lnTo>
                    <a:pt x="804269" y="23748"/>
                  </a:lnTo>
                  <a:lnTo>
                    <a:pt x="778058" y="24383"/>
                  </a:lnTo>
                  <a:lnTo>
                    <a:pt x="756158" y="25318"/>
                  </a:lnTo>
                  <a:lnTo>
                    <a:pt x="759730" y="28575"/>
                  </a:lnTo>
                  <a:lnTo>
                    <a:pt x="760178" y="36956"/>
                  </a:lnTo>
                  <a:lnTo>
                    <a:pt x="756920" y="40639"/>
                  </a:lnTo>
                  <a:lnTo>
                    <a:pt x="752299" y="40905"/>
                  </a:lnTo>
                  <a:lnTo>
                    <a:pt x="778555" y="39750"/>
                  </a:lnTo>
                  <a:lnTo>
                    <a:pt x="800159" y="39200"/>
                  </a:lnTo>
                  <a:lnTo>
                    <a:pt x="796722" y="35820"/>
                  </a:lnTo>
                  <a:lnTo>
                    <a:pt x="796741" y="27177"/>
                  </a:lnTo>
                  <a:lnTo>
                    <a:pt x="800019" y="23875"/>
                  </a:lnTo>
                  <a:lnTo>
                    <a:pt x="808558" y="23788"/>
                  </a:lnTo>
                  <a:close/>
                </a:path>
                <a:path w="2023110" h="83185">
                  <a:moveTo>
                    <a:pt x="804452" y="39115"/>
                  </a:moveTo>
                  <a:lnTo>
                    <a:pt x="800159" y="39200"/>
                  </a:lnTo>
                  <a:lnTo>
                    <a:pt x="804452" y="39115"/>
                  </a:lnTo>
                  <a:close/>
                </a:path>
                <a:path w="2023110" h="83185">
                  <a:moveTo>
                    <a:pt x="808558" y="23788"/>
                  </a:moveTo>
                  <a:lnTo>
                    <a:pt x="800019" y="23875"/>
                  </a:lnTo>
                  <a:lnTo>
                    <a:pt x="796741" y="27177"/>
                  </a:lnTo>
                  <a:lnTo>
                    <a:pt x="796722" y="35820"/>
                  </a:lnTo>
                  <a:lnTo>
                    <a:pt x="800159" y="39200"/>
                  </a:lnTo>
                  <a:lnTo>
                    <a:pt x="804452" y="39115"/>
                  </a:lnTo>
                  <a:lnTo>
                    <a:pt x="808728" y="39089"/>
                  </a:lnTo>
                  <a:lnTo>
                    <a:pt x="811979" y="35813"/>
                  </a:lnTo>
                  <a:lnTo>
                    <a:pt x="812004" y="27177"/>
                  </a:lnTo>
                  <a:lnTo>
                    <a:pt x="808558" y="23788"/>
                  </a:lnTo>
                  <a:close/>
                </a:path>
                <a:path w="2023110" h="83185">
                  <a:moveTo>
                    <a:pt x="808728" y="39089"/>
                  </a:moveTo>
                  <a:lnTo>
                    <a:pt x="804452" y="39115"/>
                  </a:lnTo>
                  <a:lnTo>
                    <a:pt x="808701" y="39115"/>
                  </a:lnTo>
                  <a:close/>
                </a:path>
                <a:path w="2023110" h="83185">
                  <a:moveTo>
                    <a:pt x="882051" y="23494"/>
                  </a:moveTo>
                  <a:lnTo>
                    <a:pt x="845284" y="23494"/>
                  </a:lnTo>
                  <a:lnTo>
                    <a:pt x="808558" y="23788"/>
                  </a:lnTo>
                  <a:lnTo>
                    <a:pt x="812004" y="27177"/>
                  </a:lnTo>
                  <a:lnTo>
                    <a:pt x="811979" y="35813"/>
                  </a:lnTo>
                  <a:lnTo>
                    <a:pt x="808728" y="39089"/>
                  </a:lnTo>
                  <a:lnTo>
                    <a:pt x="882060" y="38861"/>
                  </a:lnTo>
                  <a:lnTo>
                    <a:pt x="878613" y="35432"/>
                  </a:lnTo>
                  <a:lnTo>
                    <a:pt x="878608" y="26923"/>
                  </a:lnTo>
                  <a:lnTo>
                    <a:pt x="882051" y="23494"/>
                  </a:lnTo>
                  <a:close/>
                </a:path>
                <a:path w="2023110" h="83185">
                  <a:moveTo>
                    <a:pt x="996211" y="22356"/>
                  </a:moveTo>
                  <a:lnTo>
                    <a:pt x="882051" y="23494"/>
                  </a:lnTo>
                  <a:lnTo>
                    <a:pt x="878608" y="26923"/>
                  </a:lnTo>
                  <a:lnTo>
                    <a:pt x="878613" y="35432"/>
                  </a:lnTo>
                  <a:lnTo>
                    <a:pt x="882060" y="38861"/>
                  </a:lnTo>
                  <a:lnTo>
                    <a:pt x="890579" y="38843"/>
                  </a:lnTo>
                  <a:lnTo>
                    <a:pt x="894003" y="35432"/>
                  </a:lnTo>
                  <a:lnTo>
                    <a:pt x="893998" y="26923"/>
                  </a:lnTo>
                  <a:lnTo>
                    <a:pt x="890550" y="23494"/>
                  </a:lnTo>
                  <a:lnTo>
                    <a:pt x="995130" y="23494"/>
                  </a:lnTo>
                  <a:lnTo>
                    <a:pt x="996211" y="22356"/>
                  </a:lnTo>
                  <a:close/>
                </a:path>
                <a:path w="2023110" h="83185">
                  <a:moveTo>
                    <a:pt x="890579" y="38843"/>
                  </a:moveTo>
                  <a:lnTo>
                    <a:pt x="886310" y="38861"/>
                  </a:lnTo>
                  <a:lnTo>
                    <a:pt x="890560" y="38861"/>
                  </a:lnTo>
                  <a:close/>
                </a:path>
                <a:path w="2023110" h="83185">
                  <a:moveTo>
                    <a:pt x="995130" y="23494"/>
                  </a:moveTo>
                  <a:lnTo>
                    <a:pt x="890550" y="23494"/>
                  </a:lnTo>
                  <a:lnTo>
                    <a:pt x="893998" y="26923"/>
                  </a:lnTo>
                  <a:lnTo>
                    <a:pt x="894003" y="35432"/>
                  </a:lnTo>
                  <a:lnTo>
                    <a:pt x="890579" y="38843"/>
                  </a:lnTo>
                  <a:lnTo>
                    <a:pt x="996803" y="37718"/>
                  </a:lnTo>
                  <a:lnTo>
                    <a:pt x="996520" y="37718"/>
                  </a:lnTo>
                  <a:lnTo>
                    <a:pt x="993007" y="34289"/>
                  </a:lnTo>
                  <a:lnTo>
                    <a:pt x="992839" y="25907"/>
                  </a:lnTo>
                  <a:lnTo>
                    <a:pt x="995130" y="23494"/>
                  </a:lnTo>
                  <a:close/>
                </a:path>
                <a:path w="2023110" h="83185">
                  <a:moveTo>
                    <a:pt x="494436" y="36837"/>
                  </a:moveTo>
                  <a:lnTo>
                    <a:pt x="486928" y="36956"/>
                  </a:lnTo>
                  <a:lnTo>
                    <a:pt x="463404" y="37718"/>
                  </a:lnTo>
                  <a:lnTo>
                    <a:pt x="447403" y="38480"/>
                  </a:lnTo>
                  <a:lnTo>
                    <a:pt x="455893" y="38100"/>
                  </a:lnTo>
                  <a:lnTo>
                    <a:pt x="493191" y="38100"/>
                  </a:lnTo>
                  <a:lnTo>
                    <a:pt x="494436" y="36837"/>
                  </a:lnTo>
                  <a:close/>
                </a:path>
                <a:path w="2023110" h="83185">
                  <a:moveTo>
                    <a:pt x="1004713" y="22225"/>
                  </a:moveTo>
                  <a:lnTo>
                    <a:pt x="996211" y="22356"/>
                  </a:lnTo>
                  <a:lnTo>
                    <a:pt x="992977" y="25762"/>
                  </a:lnTo>
                  <a:lnTo>
                    <a:pt x="992885" y="28193"/>
                  </a:lnTo>
                  <a:lnTo>
                    <a:pt x="993007" y="34289"/>
                  </a:lnTo>
                  <a:lnTo>
                    <a:pt x="996520" y="37718"/>
                  </a:lnTo>
                  <a:lnTo>
                    <a:pt x="1000768" y="37591"/>
                  </a:lnTo>
                  <a:lnTo>
                    <a:pt x="1005089" y="37517"/>
                  </a:lnTo>
                  <a:lnTo>
                    <a:pt x="1008395" y="34035"/>
                  </a:lnTo>
                  <a:lnTo>
                    <a:pt x="1008226" y="25526"/>
                  </a:lnTo>
                  <a:lnTo>
                    <a:pt x="1004713" y="22225"/>
                  </a:lnTo>
                  <a:close/>
                </a:path>
                <a:path w="2023110" h="83185">
                  <a:moveTo>
                    <a:pt x="1005089" y="37517"/>
                  </a:moveTo>
                  <a:lnTo>
                    <a:pt x="1000768" y="37591"/>
                  </a:lnTo>
                  <a:lnTo>
                    <a:pt x="996520" y="37718"/>
                  </a:lnTo>
                  <a:lnTo>
                    <a:pt x="1005018" y="37591"/>
                  </a:lnTo>
                  <a:close/>
                </a:path>
                <a:path w="2023110" h="83185">
                  <a:moveTo>
                    <a:pt x="1082720" y="22225"/>
                  </a:moveTo>
                  <a:lnTo>
                    <a:pt x="1004713" y="22225"/>
                  </a:lnTo>
                  <a:lnTo>
                    <a:pt x="1008226" y="25526"/>
                  </a:lnTo>
                  <a:lnTo>
                    <a:pt x="1008395" y="34035"/>
                  </a:lnTo>
                  <a:lnTo>
                    <a:pt x="1005089" y="37517"/>
                  </a:lnTo>
                  <a:lnTo>
                    <a:pt x="1086347" y="36067"/>
                  </a:lnTo>
                  <a:lnTo>
                    <a:pt x="1084403" y="36067"/>
                  </a:lnTo>
                  <a:lnTo>
                    <a:pt x="1080908" y="32765"/>
                  </a:lnTo>
                  <a:lnTo>
                    <a:pt x="1080781" y="24256"/>
                  </a:lnTo>
                  <a:lnTo>
                    <a:pt x="1082720" y="22225"/>
                  </a:lnTo>
                  <a:close/>
                </a:path>
                <a:path w="2023110" h="83185">
                  <a:moveTo>
                    <a:pt x="543262" y="36261"/>
                  </a:moveTo>
                  <a:lnTo>
                    <a:pt x="535357" y="36321"/>
                  </a:lnTo>
                  <a:lnTo>
                    <a:pt x="523135" y="36321"/>
                  </a:lnTo>
                  <a:lnTo>
                    <a:pt x="494436" y="36837"/>
                  </a:lnTo>
                  <a:lnTo>
                    <a:pt x="502941" y="36702"/>
                  </a:lnTo>
                  <a:lnTo>
                    <a:pt x="542819" y="36702"/>
                  </a:lnTo>
                  <a:lnTo>
                    <a:pt x="543262" y="36261"/>
                  </a:lnTo>
                  <a:close/>
                </a:path>
                <a:path w="2023110" h="83185">
                  <a:moveTo>
                    <a:pt x="551828" y="36194"/>
                  </a:moveTo>
                  <a:lnTo>
                    <a:pt x="543328" y="36194"/>
                  </a:lnTo>
                  <a:lnTo>
                    <a:pt x="551828" y="36194"/>
                  </a:lnTo>
                  <a:close/>
                </a:path>
                <a:path w="2023110" h="83185">
                  <a:moveTo>
                    <a:pt x="1092686" y="20586"/>
                  </a:moveTo>
                  <a:lnTo>
                    <a:pt x="1084174" y="20700"/>
                  </a:lnTo>
                  <a:lnTo>
                    <a:pt x="1080781" y="24256"/>
                  </a:lnTo>
                  <a:lnTo>
                    <a:pt x="1080908" y="32765"/>
                  </a:lnTo>
                  <a:lnTo>
                    <a:pt x="1084403" y="36067"/>
                  </a:lnTo>
                  <a:lnTo>
                    <a:pt x="1086347" y="36067"/>
                  </a:lnTo>
                  <a:lnTo>
                    <a:pt x="1092902" y="35940"/>
                  </a:lnTo>
                  <a:lnTo>
                    <a:pt x="1096170" y="32638"/>
                  </a:lnTo>
                  <a:lnTo>
                    <a:pt x="1096170" y="24002"/>
                  </a:lnTo>
                  <a:lnTo>
                    <a:pt x="1092686" y="20586"/>
                  </a:lnTo>
                  <a:close/>
                </a:path>
                <a:path w="2023110" h="83185">
                  <a:moveTo>
                    <a:pt x="1151387" y="19938"/>
                  </a:moveTo>
                  <a:lnTo>
                    <a:pt x="1092686" y="20586"/>
                  </a:lnTo>
                  <a:lnTo>
                    <a:pt x="1096170" y="24002"/>
                  </a:lnTo>
                  <a:lnTo>
                    <a:pt x="1096170" y="32638"/>
                  </a:lnTo>
                  <a:lnTo>
                    <a:pt x="1092902" y="35940"/>
                  </a:lnTo>
                  <a:lnTo>
                    <a:pt x="1086347" y="36067"/>
                  </a:lnTo>
                  <a:lnTo>
                    <a:pt x="1088652" y="36067"/>
                  </a:lnTo>
                  <a:lnTo>
                    <a:pt x="1142988" y="35420"/>
                  </a:lnTo>
                  <a:lnTo>
                    <a:pt x="1139531" y="32003"/>
                  </a:lnTo>
                  <a:lnTo>
                    <a:pt x="1139594" y="23367"/>
                  </a:lnTo>
                  <a:lnTo>
                    <a:pt x="1142888" y="20065"/>
                  </a:lnTo>
                  <a:lnTo>
                    <a:pt x="1151432" y="19983"/>
                  </a:lnTo>
                  <a:close/>
                </a:path>
                <a:path w="2023110" h="83185">
                  <a:moveTo>
                    <a:pt x="599788" y="35724"/>
                  </a:moveTo>
                  <a:lnTo>
                    <a:pt x="595500" y="35813"/>
                  </a:lnTo>
                  <a:lnTo>
                    <a:pt x="599879" y="35813"/>
                  </a:lnTo>
                  <a:close/>
                </a:path>
                <a:path w="2023110" h="83185">
                  <a:moveTo>
                    <a:pt x="1231601" y="18705"/>
                  </a:moveTo>
                  <a:lnTo>
                    <a:pt x="1151432" y="19983"/>
                  </a:lnTo>
                  <a:lnTo>
                    <a:pt x="1154729" y="23240"/>
                  </a:lnTo>
                  <a:lnTo>
                    <a:pt x="1154794" y="32003"/>
                  </a:lnTo>
                  <a:lnTo>
                    <a:pt x="1151501" y="35305"/>
                  </a:lnTo>
                  <a:lnTo>
                    <a:pt x="1142988" y="35420"/>
                  </a:lnTo>
                  <a:lnTo>
                    <a:pt x="1147251" y="35432"/>
                  </a:lnTo>
                  <a:lnTo>
                    <a:pt x="1233817" y="34035"/>
                  </a:lnTo>
                  <a:lnTo>
                    <a:pt x="1231940" y="34035"/>
                  </a:lnTo>
                  <a:lnTo>
                    <a:pt x="1228427" y="30733"/>
                  </a:lnTo>
                  <a:lnTo>
                    <a:pt x="1228260" y="22225"/>
                  </a:lnTo>
                  <a:lnTo>
                    <a:pt x="1231601" y="18705"/>
                  </a:lnTo>
                  <a:close/>
                </a:path>
                <a:path w="2023110" h="83185">
                  <a:moveTo>
                    <a:pt x="1151432" y="19983"/>
                  </a:moveTo>
                  <a:lnTo>
                    <a:pt x="1142888" y="20065"/>
                  </a:lnTo>
                  <a:lnTo>
                    <a:pt x="1139594" y="23367"/>
                  </a:lnTo>
                  <a:lnTo>
                    <a:pt x="1139531" y="32003"/>
                  </a:lnTo>
                  <a:lnTo>
                    <a:pt x="1142988" y="35420"/>
                  </a:lnTo>
                  <a:lnTo>
                    <a:pt x="1151501" y="35305"/>
                  </a:lnTo>
                  <a:lnTo>
                    <a:pt x="1154794" y="32003"/>
                  </a:lnTo>
                  <a:lnTo>
                    <a:pt x="1154729" y="23240"/>
                  </a:lnTo>
                  <a:lnTo>
                    <a:pt x="1151432" y="19983"/>
                  </a:lnTo>
                  <a:close/>
                </a:path>
                <a:path w="2023110" h="83185">
                  <a:moveTo>
                    <a:pt x="1651173" y="19050"/>
                  </a:moveTo>
                  <a:lnTo>
                    <a:pt x="1659671" y="19303"/>
                  </a:lnTo>
                  <a:lnTo>
                    <a:pt x="1663051" y="22732"/>
                  </a:lnTo>
                  <a:lnTo>
                    <a:pt x="1662889" y="31241"/>
                  </a:lnTo>
                  <a:lnTo>
                    <a:pt x="1659446" y="34605"/>
                  </a:lnTo>
                  <a:lnTo>
                    <a:pt x="1708495" y="35051"/>
                  </a:lnTo>
                  <a:lnTo>
                    <a:pt x="1722034" y="35051"/>
                  </a:lnTo>
                  <a:lnTo>
                    <a:pt x="1718593" y="31622"/>
                  </a:lnTo>
                  <a:lnTo>
                    <a:pt x="1718602" y="23113"/>
                  </a:lnTo>
                  <a:lnTo>
                    <a:pt x="1722051" y="19684"/>
                  </a:lnTo>
                  <a:lnTo>
                    <a:pt x="1708581" y="19684"/>
                  </a:lnTo>
                  <a:lnTo>
                    <a:pt x="1655423" y="19176"/>
                  </a:lnTo>
                  <a:lnTo>
                    <a:pt x="1651173" y="19050"/>
                  </a:lnTo>
                  <a:close/>
                </a:path>
                <a:path w="2023110" h="83185">
                  <a:moveTo>
                    <a:pt x="1730550" y="19684"/>
                  </a:moveTo>
                  <a:lnTo>
                    <a:pt x="1722051" y="19684"/>
                  </a:lnTo>
                  <a:lnTo>
                    <a:pt x="1718602" y="23113"/>
                  </a:lnTo>
                  <a:lnTo>
                    <a:pt x="1718593" y="31622"/>
                  </a:lnTo>
                  <a:lnTo>
                    <a:pt x="1722034" y="35051"/>
                  </a:lnTo>
                  <a:lnTo>
                    <a:pt x="1730533" y="35051"/>
                  </a:lnTo>
                  <a:lnTo>
                    <a:pt x="1733983" y="31622"/>
                  </a:lnTo>
                  <a:lnTo>
                    <a:pt x="1733991" y="23113"/>
                  </a:lnTo>
                  <a:lnTo>
                    <a:pt x="1730550" y="19684"/>
                  </a:lnTo>
                  <a:close/>
                </a:path>
                <a:path w="2023110" h="83185">
                  <a:moveTo>
                    <a:pt x="1790696" y="18827"/>
                  </a:moveTo>
                  <a:lnTo>
                    <a:pt x="1777814" y="19303"/>
                  </a:lnTo>
                  <a:lnTo>
                    <a:pt x="1743467" y="19684"/>
                  </a:lnTo>
                  <a:lnTo>
                    <a:pt x="1730550" y="19684"/>
                  </a:lnTo>
                  <a:lnTo>
                    <a:pt x="1733991" y="23113"/>
                  </a:lnTo>
                  <a:lnTo>
                    <a:pt x="1733983" y="31622"/>
                  </a:lnTo>
                  <a:lnTo>
                    <a:pt x="1730533" y="35051"/>
                  </a:lnTo>
                  <a:lnTo>
                    <a:pt x="1761020" y="35051"/>
                  </a:lnTo>
                  <a:lnTo>
                    <a:pt x="1778389" y="34670"/>
                  </a:lnTo>
                  <a:lnTo>
                    <a:pt x="1791392" y="34195"/>
                  </a:lnTo>
                  <a:lnTo>
                    <a:pt x="1787883" y="30987"/>
                  </a:lnTo>
                  <a:lnTo>
                    <a:pt x="1787522" y="23788"/>
                  </a:lnTo>
                  <a:lnTo>
                    <a:pt x="1787569" y="22351"/>
                  </a:lnTo>
                  <a:lnTo>
                    <a:pt x="1790696" y="18827"/>
                  </a:lnTo>
                  <a:close/>
                </a:path>
                <a:path w="2023110" h="83185">
                  <a:moveTo>
                    <a:pt x="1651118" y="19104"/>
                  </a:moveTo>
                  <a:lnTo>
                    <a:pt x="1647663" y="22478"/>
                  </a:lnTo>
                  <a:lnTo>
                    <a:pt x="1647502" y="30987"/>
                  </a:lnTo>
                  <a:lnTo>
                    <a:pt x="1650811" y="34471"/>
                  </a:lnTo>
                  <a:lnTo>
                    <a:pt x="1659379" y="34670"/>
                  </a:lnTo>
                  <a:lnTo>
                    <a:pt x="1655130" y="34543"/>
                  </a:lnTo>
                  <a:lnTo>
                    <a:pt x="1659509" y="34543"/>
                  </a:lnTo>
                  <a:lnTo>
                    <a:pt x="1662889" y="31241"/>
                  </a:lnTo>
                  <a:lnTo>
                    <a:pt x="1663051" y="22732"/>
                  </a:lnTo>
                  <a:lnTo>
                    <a:pt x="1659671" y="19303"/>
                  </a:lnTo>
                  <a:lnTo>
                    <a:pt x="1651118" y="19104"/>
                  </a:lnTo>
                  <a:close/>
                </a:path>
                <a:path w="2023110" h="83185">
                  <a:moveTo>
                    <a:pt x="1659509" y="34543"/>
                  </a:moveTo>
                  <a:lnTo>
                    <a:pt x="1655130" y="34543"/>
                  </a:lnTo>
                  <a:lnTo>
                    <a:pt x="1659446" y="34605"/>
                  </a:lnTo>
                  <a:close/>
                </a:path>
                <a:path w="2023110" h="83185">
                  <a:moveTo>
                    <a:pt x="1650811" y="34471"/>
                  </a:moveTo>
                  <a:lnTo>
                    <a:pt x="1653924" y="34543"/>
                  </a:lnTo>
                  <a:lnTo>
                    <a:pt x="1650811" y="34471"/>
                  </a:lnTo>
                  <a:close/>
                </a:path>
                <a:path w="2023110" h="83185">
                  <a:moveTo>
                    <a:pt x="1602910" y="17779"/>
                  </a:moveTo>
                  <a:lnTo>
                    <a:pt x="1611405" y="18160"/>
                  </a:lnTo>
                  <a:lnTo>
                    <a:pt x="1614742" y="21589"/>
                  </a:lnTo>
                  <a:lnTo>
                    <a:pt x="1614478" y="30098"/>
                  </a:lnTo>
                  <a:lnTo>
                    <a:pt x="1610966" y="33490"/>
                  </a:lnTo>
                  <a:lnTo>
                    <a:pt x="1650811" y="34471"/>
                  </a:lnTo>
                  <a:lnTo>
                    <a:pt x="1647502" y="30987"/>
                  </a:lnTo>
                  <a:lnTo>
                    <a:pt x="1647663" y="22478"/>
                  </a:lnTo>
                  <a:lnTo>
                    <a:pt x="1651118" y="19104"/>
                  </a:lnTo>
                  <a:lnTo>
                    <a:pt x="1602910" y="17779"/>
                  </a:lnTo>
                  <a:close/>
                </a:path>
                <a:path w="2023110" h="83185">
                  <a:moveTo>
                    <a:pt x="1795740" y="34035"/>
                  </a:moveTo>
                  <a:lnTo>
                    <a:pt x="1791392" y="34195"/>
                  </a:lnTo>
                  <a:lnTo>
                    <a:pt x="1795740" y="34035"/>
                  </a:lnTo>
                  <a:close/>
                </a:path>
                <a:path w="2023110" h="83185">
                  <a:moveTo>
                    <a:pt x="1799227" y="18427"/>
                  </a:moveTo>
                  <a:lnTo>
                    <a:pt x="1794969" y="18668"/>
                  </a:lnTo>
                  <a:lnTo>
                    <a:pt x="1790696" y="18827"/>
                  </a:lnTo>
                  <a:lnTo>
                    <a:pt x="1787569" y="22351"/>
                  </a:lnTo>
                  <a:lnTo>
                    <a:pt x="1787522" y="23788"/>
                  </a:lnTo>
                  <a:lnTo>
                    <a:pt x="1787883" y="30987"/>
                  </a:lnTo>
                  <a:lnTo>
                    <a:pt x="1791392" y="34195"/>
                  </a:lnTo>
                  <a:lnTo>
                    <a:pt x="1795740" y="34035"/>
                  </a:lnTo>
                  <a:lnTo>
                    <a:pt x="1799984" y="33781"/>
                  </a:lnTo>
                  <a:lnTo>
                    <a:pt x="1803137" y="30352"/>
                  </a:lnTo>
                  <a:lnTo>
                    <a:pt x="1803018" y="25526"/>
                  </a:lnTo>
                  <a:lnTo>
                    <a:pt x="1802827" y="21716"/>
                  </a:lnTo>
                  <a:lnTo>
                    <a:pt x="1799227" y="18427"/>
                  </a:lnTo>
                  <a:close/>
                </a:path>
                <a:path w="2023110" h="83185">
                  <a:moveTo>
                    <a:pt x="1240134" y="18541"/>
                  </a:moveTo>
                  <a:lnTo>
                    <a:pt x="1231601" y="18705"/>
                  </a:lnTo>
                  <a:lnTo>
                    <a:pt x="1228260" y="22225"/>
                  </a:lnTo>
                  <a:lnTo>
                    <a:pt x="1228427" y="30733"/>
                  </a:lnTo>
                  <a:lnTo>
                    <a:pt x="1231940" y="34035"/>
                  </a:lnTo>
                  <a:lnTo>
                    <a:pt x="1233817" y="34035"/>
                  </a:lnTo>
                  <a:lnTo>
                    <a:pt x="1240438" y="33908"/>
                  </a:lnTo>
                  <a:lnTo>
                    <a:pt x="1243815" y="30352"/>
                  </a:lnTo>
                  <a:lnTo>
                    <a:pt x="1243647" y="21843"/>
                  </a:lnTo>
                  <a:lnTo>
                    <a:pt x="1240134" y="18541"/>
                  </a:lnTo>
                  <a:close/>
                </a:path>
                <a:path w="2023110" h="83185">
                  <a:moveTo>
                    <a:pt x="1320835" y="18541"/>
                  </a:moveTo>
                  <a:lnTo>
                    <a:pt x="1240134" y="18541"/>
                  </a:lnTo>
                  <a:lnTo>
                    <a:pt x="1243647" y="21843"/>
                  </a:lnTo>
                  <a:lnTo>
                    <a:pt x="1243815" y="30352"/>
                  </a:lnTo>
                  <a:lnTo>
                    <a:pt x="1240438" y="33908"/>
                  </a:lnTo>
                  <a:lnTo>
                    <a:pt x="1233817" y="34035"/>
                  </a:lnTo>
                  <a:lnTo>
                    <a:pt x="1236190" y="34035"/>
                  </a:lnTo>
                  <a:lnTo>
                    <a:pt x="1324285" y="32384"/>
                  </a:lnTo>
                  <a:lnTo>
                    <a:pt x="1322509" y="32384"/>
                  </a:lnTo>
                  <a:lnTo>
                    <a:pt x="1319015" y="29082"/>
                  </a:lnTo>
                  <a:lnTo>
                    <a:pt x="1319137" y="20319"/>
                  </a:lnTo>
                  <a:lnTo>
                    <a:pt x="1320835" y="18541"/>
                  </a:lnTo>
                  <a:close/>
                </a:path>
                <a:path w="2023110" h="83185">
                  <a:moveTo>
                    <a:pt x="1871150" y="13787"/>
                  </a:moveTo>
                  <a:lnTo>
                    <a:pt x="1825140" y="16892"/>
                  </a:lnTo>
                  <a:lnTo>
                    <a:pt x="1799443" y="18414"/>
                  </a:lnTo>
                  <a:lnTo>
                    <a:pt x="1802827" y="21716"/>
                  </a:lnTo>
                  <a:lnTo>
                    <a:pt x="1803018" y="25526"/>
                  </a:lnTo>
                  <a:lnTo>
                    <a:pt x="1803137" y="30352"/>
                  </a:lnTo>
                  <a:lnTo>
                    <a:pt x="1799984" y="33781"/>
                  </a:lnTo>
                  <a:lnTo>
                    <a:pt x="1795740" y="34035"/>
                  </a:lnTo>
                  <a:lnTo>
                    <a:pt x="1809285" y="33269"/>
                  </a:lnTo>
                  <a:lnTo>
                    <a:pt x="1872266" y="29066"/>
                  </a:lnTo>
                  <a:lnTo>
                    <a:pt x="1868608" y="25907"/>
                  </a:lnTo>
                  <a:lnTo>
                    <a:pt x="1868121" y="18922"/>
                  </a:lnTo>
                  <a:lnTo>
                    <a:pt x="1868125" y="17271"/>
                  </a:lnTo>
                  <a:lnTo>
                    <a:pt x="1871150" y="13787"/>
                  </a:lnTo>
                  <a:close/>
                </a:path>
                <a:path w="2023110" h="83185">
                  <a:moveTo>
                    <a:pt x="1606893" y="33405"/>
                  </a:moveTo>
                  <a:lnTo>
                    <a:pt x="1610927" y="33527"/>
                  </a:lnTo>
                  <a:lnTo>
                    <a:pt x="1606893" y="33405"/>
                  </a:lnTo>
                  <a:close/>
                </a:path>
                <a:path w="2023110" h="83185">
                  <a:moveTo>
                    <a:pt x="1602785" y="17900"/>
                  </a:moveTo>
                  <a:lnTo>
                    <a:pt x="1599359" y="21208"/>
                  </a:lnTo>
                  <a:lnTo>
                    <a:pt x="1599096" y="29717"/>
                  </a:lnTo>
                  <a:lnTo>
                    <a:pt x="1602428" y="33269"/>
                  </a:lnTo>
                  <a:lnTo>
                    <a:pt x="1610966" y="33490"/>
                  </a:lnTo>
                  <a:lnTo>
                    <a:pt x="1614478" y="30098"/>
                  </a:lnTo>
                  <a:lnTo>
                    <a:pt x="1614742" y="21589"/>
                  </a:lnTo>
                  <a:lnTo>
                    <a:pt x="1611405" y="18160"/>
                  </a:lnTo>
                  <a:lnTo>
                    <a:pt x="1602785" y="17900"/>
                  </a:lnTo>
                  <a:close/>
                </a:path>
                <a:path w="2023110" h="83185">
                  <a:moveTo>
                    <a:pt x="693331" y="29630"/>
                  </a:moveTo>
                  <a:lnTo>
                    <a:pt x="646431" y="33389"/>
                  </a:lnTo>
                  <a:lnTo>
                    <a:pt x="648356" y="33273"/>
                  </a:lnTo>
                  <a:lnTo>
                    <a:pt x="690329" y="33273"/>
                  </a:lnTo>
                  <a:lnTo>
                    <a:pt x="693331" y="29630"/>
                  </a:lnTo>
                  <a:close/>
                </a:path>
                <a:path w="2023110" h="83185">
                  <a:moveTo>
                    <a:pt x="1561113" y="16892"/>
                  </a:moveTo>
                  <a:lnTo>
                    <a:pt x="1564264" y="20192"/>
                  </a:lnTo>
                  <a:lnTo>
                    <a:pt x="1564380" y="28828"/>
                  </a:lnTo>
                  <a:lnTo>
                    <a:pt x="1560884" y="32257"/>
                  </a:lnTo>
                  <a:lnTo>
                    <a:pt x="1556636" y="32257"/>
                  </a:lnTo>
                  <a:lnTo>
                    <a:pt x="1569149" y="32384"/>
                  </a:lnTo>
                  <a:lnTo>
                    <a:pt x="1581661" y="32638"/>
                  </a:lnTo>
                  <a:lnTo>
                    <a:pt x="1602428" y="33269"/>
                  </a:lnTo>
                  <a:lnTo>
                    <a:pt x="1599096" y="29717"/>
                  </a:lnTo>
                  <a:lnTo>
                    <a:pt x="1599359" y="21208"/>
                  </a:lnTo>
                  <a:lnTo>
                    <a:pt x="1602785" y="17900"/>
                  </a:lnTo>
                  <a:lnTo>
                    <a:pt x="1582012" y="17271"/>
                  </a:lnTo>
                  <a:lnTo>
                    <a:pt x="1561113" y="16892"/>
                  </a:lnTo>
                  <a:close/>
                </a:path>
                <a:path w="2023110" h="83185">
                  <a:moveTo>
                    <a:pt x="1330789" y="16890"/>
                  </a:moveTo>
                  <a:lnTo>
                    <a:pt x="1322258" y="17052"/>
                  </a:lnTo>
                  <a:lnTo>
                    <a:pt x="1319137" y="20319"/>
                  </a:lnTo>
                  <a:lnTo>
                    <a:pt x="1319015" y="29082"/>
                  </a:lnTo>
                  <a:lnTo>
                    <a:pt x="1322509" y="32384"/>
                  </a:lnTo>
                  <a:lnTo>
                    <a:pt x="1324285" y="32384"/>
                  </a:lnTo>
                  <a:lnTo>
                    <a:pt x="1331008" y="32257"/>
                  </a:lnTo>
                  <a:lnTo>
                    <a:pt x="1334278" y="28955"/>
                  </a:lnTo>
                  <a:lnTo>
                    <a:pt x="1334283" y="20319"/>
                  </a:lnTo>
                  <a:lnTo>
                    <a:pt x="1330919" y="17017"/>
                  </a:lnTo>
                  <a:lnTo>
                    <a:pt x="1326540" y="17017"/>
                  </a:lnTo>
                  <a:lnTo>
                    <a:pt x="1330862" y="16962"/>
                  </a:lnTo>
                  <a:close/>
                </a:path>
                <a:path w="2023110" h="83185">
                  <a:moveTo>
                    <a:pt x="1440059" y="16509"/>
                  </a:moveTo>
                  <a:lnTo>
                    <a:pt x="1385423" y="16509"/>
                  </a:lnTo>
                  <a:lnTo>
                    <a:pt x="1336251" y="16892"/>
                  </a:lnTo>
                  <a:lnTo>
                    <a:pt x="1330862" y="16962"/>
                  </a:lnTo>
                  <a:lnTo>
                    <a:pt x="1334154" y="20192"/>
                  </a:lnTo>
                  <a:lnTo>
                    <a:pt x="1334278" y="28955"/>
                  </a:lnTo>
                  <a:lnTo>
                    <a:pt x="1331008" y="32257"/>
                  </a:lnTo>
                  <a:lnTo>
                    <a:pt x="1324285" y="32384"/>
                  </a:lnTo>
                  <a:lnTo>
                    <a:pt x="1440068" y="31876"/>
                  </a:lnTo>
                  <a:lnTo>
                    <a:pt x="1436621" y="28447"/>
                  </a:lnTo>
                  <a:lnTo>
                    <a:pt x="1436616" y="19938"/>
                  </a:lnTo>
                  <a:lnTo>
                    <a:pt x="1440059" y="16509"/>
                  </a:lnTo>
                  <a:close/>
                </a:path>
                <a:path w="2023110" h="83185">
                  <a:moveTo>
                    <a:pt x="1528726" y="16509"/>
                  </a:moveTo>
                  <a:lnTo>
                    <a:pt x="1448559" y="16509"/>
                  </a:lnTo>
                  <a:lnTo>
                    <a:pt x="1452006" y="19938"/>
                  </a:lnTo>
                  <a:lnTo>
                    <a:pt x="1452011" y="28447"/>
                  </a:lnTo>
                  <a:lnTo>
                    <a:pt x="1448568" y="31876"/>
                  </a:lnTo>
                  <a:lnTo>
                    <a:pt x="1528558" y="31876"/>
                  </a:lnTo>
                  <a:lnTo>
                    <a:pt x="1556635" y="32257"/>
                  </a:lnTo>
                  <a:lnTo>
                    <a:pt x="1552387" y="32130"/>
                  </a:lnTo>
                  <a:lnTo>
                    <a:pt x="1549118" y="28828"/>
                  </a:lnTo>
                  <a:lnTo>
                    <a:pt x="1549118" y="20192"/>
                  </a:lnTo>
                  <a:lnTo>
                    <a:pt x="1552543" y="16832"/>
                  </a:lnTo>
                  <a:lnTo>
                    <a:pt x="1528726" y="16509"/>
                  </a:lnTo>
                  <a:close/>
                </a:path>
                <a:path w="2023110" h="83185">
                  <a:moveTo>
                    <a:pt x="1552613" y="16763"/>
                  </a:moveTo>
                  <a:lnTo>
                    <a:pt x="1556862" y="16890"/>
                  </a:lnTo>
                  <a:lnTo>
                    <a:pt x="1552483" y="16890"/>
                  </a:lnTo>
                  <a:lnTo>
                    <a:pt x="1549118" y="20192"/>
                  </a:lnTo>
                  <a:lnTo>
                    <a:pt x="1549118" y="28828"/>
                  </a:lnTo>
                  <a:lnTo>
                    <a:pt x="1552387" y="32130"/>
                  </a:lnTo>
                  <a:lnTo>
                    <a:pt x="1556635" y="32257"/>
                  </a:lnTo>
                  <a:lnTo>
                    <a:pt x="1560884" y="32257"/>
                  </a:lnTo>
                  <a:lnTo>
                    <a:pt x="1564380" y="28828"/>
                  </a:lnTo>
                  <a:lnTo>
                    <a:pt x="1564264" y="20192"/>
                  </a:lnTo>
                  <a:lnTo>
                    <a:pt x="1561113" y="16892"/>
                  </a:lnTo>
                  <a:lnTo>
                    <a:pt x="1556862" y="16890"/>
                  </a:lnTo>
                  <a:lnTo>
                    <a:pt x="1552543" y="16832"/>
                  </a:lnTo>
                  <a:lnTo>
                    <a:pt x="1557151" y="16832"/>
                  </a:lnTo>
                  <a:lnTo>
                    <a:pt x="1552613" y="16763"/>
                  </a:lnTo>
                  <a:close/>
                </a:path>
                <a:path w="2023110" h="83185">
                  <a:moveTo>
                    <a:pt x="1448559" y="16509"/>
                  </a:moveTo>
                  <a:lnTo>
                    <a:pt x="1440059" y="16509"/>
                  </a:lnTo>
                  <a:lnTo>
                    <a:pt x="1436743" y="19811"/>
                  </a:lnTo>
                  <a:lnTo>
                    <a:pt x="1436621" y="28447"/>
                  </a:lnTo>
                  <a:lnTo>
                    <a:pt x="1440068" y="31876"/>
                  </a:lnTo>
                  <a:lnTo>
                    <a:pt x="1448568" y="31876"/>
                  </a:lnTo>
                  <a:lnTo>
                    <a:pt x="1452011" y="28447"/>
                  </a:lnTo>
                  <a:lnTo>
                    <a:pt x="1452006" y="19938"/>
                  </a:lnTo>
                  <a:lnTo>
                    <a:pt x="1448559" y="16509"/>
                  </a:lnTo>
                  <a:close/>
                </a:path>
                <a:path w="2023110" h="83185">
                  <a:moveTo>
                    <a:pt x="747525" y="25762"/>
                  </a:moveTo>
                  <a:lnTo>
                    <a:pt x="724716" y="27177"/>
                  </a:lnTo>
                  <a:lnTo>
                    <a:pt x="693364" y="29590"/>
                  </a:lnTo>
                  <a:lnTo>
                    <a:pt x="701832" y="28955"/>
                  </a:lnTo>
                  <a:lnTo>
                    <a:pt x="744699" y="28955"/>
                  </a:lnTo>
                  <a:lnTo>
                    <a:pt x="747525" y="25762"/>
                  </a:lnTo>
                  <a:close/>
                </a:path>
                <a:path w="2023110" h="83185">
                  <a:moveTo>
                    <a:pt x="1940414" y="13207"/>
                  </a:moveTo>
                  <a:lnTo>
                    <a:pt x="1879690" y="13207"/>
                  </a:lnTo>
                  <a:lnTo>
                    <a:pt x="1883368" y="16382"/>
                  </a:lnTo>
                  <a:lnTo>
                    <a:pt x="1883736" y="21589"/>
                  </a:lnTo>
                  <a:lnTo>
                    <a:pt x="1883850" y="24891"/>
                  </a:lnTo>
                  <a:lnTo>
                    <a:pt x="1880764" y="28447"/>
                  </a:lnTo>
                  <a:lnTo>
                    <a:pt x="1872266" y="29066"/>
                  </a:lnTo>
                  <a:lnTo>
                    <a:pt x="1931043" y="24891"/>
                  </a:lnTo>
                  <a:lnTo>
                    <a:pt x="1944820" y="23640"/>
                  </a:lnTo>
                  <a:lnTo>
                    <a:pt x="1941188" y="20586"/>
                  </a:lnTo>
                  <a:lnTo>
                    <a:pt x="1940414" y="13207"/>
                  </a:lnTo>
                  <a:close/>
                </a:path>
                <a:path w="2023110" h="83185">
                  <a:moveTo>
                    <a:pt x="1879690" y="13207"/>
                  </a:moveTo>
                  <a:lnTo>
                    <a:pt x="1871150" y="13787"/>
                  </a:lnTo>
                  <a:lnTo>
                    <a:pt x="1868125" y="17271"/>
                  </a:lnTo>
                  <a:lnTo>
                    <a:pt x="1868121" y="18922"/>
                  </a:lnTo>
                  <a:lnTo>
                    <a:pt x="1868608" y="25907"/>
                  </a:lnTo>
                  <a:lnTo>
                    <a:pt x="1872266" y="29066"/>
                  </a:lnTo>
                  <a:lnTo>
                    <a:pt x="1880764" y="28447"/>
                  </a:lnTo>
                  <a:lnTo>
                    <a:pt x="1883850" y="24891"/>
                  </a:lnTo>
                  <a:lnTo>
                    <a:pt x="1883736" y="21589"/>
                  </a:lnTo>
                  <a:lnTo>
                    <a:pt x="1883368" y="16382"/>
                  </a:lnTo>
                  <a:lnTo>
                    <a:pt x="1879690" y="13207"/>
                  </a:lnTo>
                  <a:close/>
                </a:path>
                <a:path w="2023110" h="83185">
                  <a:moveTo>
                    <a:pt x="751418" y="25540"/>
                  </a:moveTo>
                  <a:lnTo>
                    <a:pt x="747621" y="25653"/>
                  </a:lnTo>
                  <a:lnTo>
                    <a:pt x="751418" y="25540"/>
                  </a:lnTo>
                  <a:close/>
                </a:path>
                <a:path w="2023110" h="83185">
                  <a:moveTo>
                    <a:pt x="756108" y="25272"/>
                  </a:moveTo>
                  <a:lnTo>
                    <a:pt x="751418" y="25540"/>
                  </a:lnTo>
                  <a:lnTo>
                    <a:pt x="756158" y="25318"/>
                  </a:lnTo>
                  <a:close/>
                </a:path>
                <a:path w="2023110" h="83185">
                  <a:moveTo>
                    <a:pt x="1949070" y="23253"/>
                  </a:moveTo>
                  <a:lnTo>
                    <a:pt x="1944820" y="23640"/>
                  </a:lnTo>
                  <a:lnTo>
                    <a:pt x="1944950" y="23748"/>
                  </a:lnTo>
                  <a:lnTo>
                    <a:pt x="1949070" y="23253"/>
                  </a:lnTo>
                  <a:close/>
                </a:path>
                <a:path w="2023110" h="83185">
                  <a:moveTo>
                    <a:pt x="1951843" y="7492"/>
                  </a:moveTo>
                  <a:lnTo>
                    <a:pt x="1947616" y="8000"/>
                  </a:lnTo>
                  <a:lnTo>
                    <a:pt x="1943382" y="8389"/>
                  </a:lnTo>
                  <a:lnTo>
                    <a:pt x="1940309" y="12191"/>
                  </a:lnTo>
                  <a:lnTo>
                    <a:pt x="1941188" y="20586"/>
                  </a:lnTo>
                  <a:lnTo>
                    <a:pt x="1944820" y="23640"/>
                  </a:lnTo>
                  <a:lnTo>
                    <a:pt x="1949178" y="23240"/>
                  </a:lnTo>
                  <a:lnTo>
                    <a:pt x="1953478" y="22770"/>
                  </a:lnTo>
                  <a:lnTo>
                    <a:pt x="1956380" y="19176"/>
                  </a:lnTo>
                  <a:lnTo>
                    <a:pt x="1956258" y="16832"/>
                  </a:lnTo>
                  <a:lnTo>
                    <a:pt x="1955620" y="10540"/>
                  </a:lnTo>
                  <a:lnTo>
                    <a:pt x="1951843" y="7492"/>
                  </a:lnTo>
                  <a:close/>
                </a:path>
                <a:path w="2023110" h="83185">
                  <a:moveTo>
                    <a:pt x="1953478" y="22770"/>
                  </a:moveTo>
                  <a:lnTo>
                    <a:pt x="1949070" y="23253"/>
                  </a:lnTo>
                  <a:lnTo>
                    <a:pt x="1953406" y="22859"/>
                  </a:lnTo>
                  <a:close/>
                </a:path>
                <a:path w="2023110" h="83185">
                  <a:moveTo>
                    <a:pt x="2022651" y="7492"/>
                  </a:moveTo>
                  <a:lnTo>
                    <a:pt x="1951843" y="7492"/>
                  </a:lnTo>
                  <a:lnTo>
                    <a:pt x="1955620" y="10540"/>
                  </a:lnTo>
                  <a:lnTo>
                    <a:pt x="1956258" y="16832"/>
                  </a:lnTo>
                  <a:lnTo>
                    <a:pt x="1956380" y="19176"/>
                  </a:lnTo>
                  <a:lnTo>
                    <a:pt x="1953478" y="22770"/>
                  </a:lnTo>
                  <a:lnTo>
                    <a:pt x="1956146" y="22478"/>
                  </a:lnTo>
                  <a:lnTo>
                    <a:pt x="1997826" y="14731"/>
                  </a:lnTo>
                  <a:lnTo>
                    <a:pt x="2021361" y="9525"/>
                  </a:lnTo>
                  <a:lnTo>
                    <a:pt x="2022651" y="7492"/>
                  </a:lnTo>
                  <a:close/>
                </a:path>
                <a:path w="2023110" h="83185">
                  <a:moveTo>
                    <a:pt x="1092673" y="20573"/>
                  </a:moveTo>
                  <a:lnTo>
                    <a:pt x="996211" y="22356"/>
                  </a:lnTo>
                  <a:lnTo>
                    <a:pt x="1004713" y="22225"/>
                  </a:lnTo>
                  <a:lnTo>
                    <a:pt x="1082720" y="22225"/>
                  </a:lnTo>
                  <a:lnTo>
                    <a:pt x="1084174" y="20700"/>
                  </a:lnTo>
                  <a:lnTo>
                    <a:pt x="1092686" y="20586"/>
                  </a:lnTo>
                  <a:close/>
                </a:path>
                <a:path w="2023110" h="83185">
                  <a:moveTo>
                    <a:pt x="1794969" y="18668"/>
                  </a:moveTo>
                  <a:lnTo>
                    <a:pt x="1790724" y="18795"/>
                  </a:lnTo>
                  <a:lnTo>
                    <a:pt x="1794969" y="18668"/>
                  </a:lnTo>
                  <a:close/>
                </a:path>
                <a:path w="2023110" h="83185">
                  <a:moveTo>
                    <a:pt x="1322258" y="17052"/>
                  </a:moveTo>
                  <a:lnTo>
                    <a:pt x="1231637" y="18668"/>
                  </a:lnTo>
                  <a:lnTo>
                    <a:pt x="1240134" y="18541"/>
                  </a:lnTo>
                  <a:lnTo>
                    <a:pt x="1320835" y="18541"/>
                  </a:lnTo>
                  <a:lnTo>
                    <a:pt x="1322258" y="17052"/>
                  </a:lnTo>
                  <a:close/>
                </a:path>
                <a:path w="2023110" h="83185">
                  <a:moveTo>
                    <a:pt x="1799214" y="18414"/>
                  </a:moveTo>
                  <a:lnTo>
                    <a:pt x="1794969" y="18668"/>
                  </a:lnTo>
                  <a:lnTo>
                    <a:pt x="1799227" y="18427"/>
                  </a:lnTo>
                  <a:close/>
                </a:path>
                <a:path w="2023110" h="83185">
                  <a:moveTo>
                    <a:pt x="1324061" y="17017"/>
                  </a:moveTo>
                  <a:lnTo>
                    <a:pt x="1322290" y="17017"/>
                  </a:lnTo>
                  <a:lnTo>
                    <a:pt x="1324061" y="17017"/>
                  </a:lnTo>
                  <a:close/>
                </a:path>
                <a:path w="2023110" h="83185">
                  <a:moveTo>
                    <a:pt x="1330862" y="16962"/>
                  </a:moveTo>
                  <a:lnTo>
                    <a:pt x="1326540" y="17017"/>
                  </a:lnTo>
                  <a:lnTo>
                    <a:pt x="1330919" y="17017"/>
                  </a:lnTo>
                  <a:close/>
                </a:path>
                <a:path w="2023110" h="83185">
                  <a:moveTo>
                    <a:pt x="1561111" y="16890"/>
                  </a:moveTo>
                  <a:close/>
                </a:path>
                <a:path w="2023110" h="83185">
                  <a:moveTo>
                    <a:pt x="1943382" y="8389"/>
                  </a:moveTo>
                  <a:lnTo>
                    <a:pt x="1929602" y="9651"/>
                  </a:lnTo>
                  <a:lnTo>
                    <a:pt x="1871211" y="13715"/>
                  </a:lnTo>
                  <a:lnTo>
                    <a:pt x="1879690" y="13207"/>
                  </a:lnTo>
                  <a:lnTo>
                    <a:pt x="1940414" y="13207"/>
                  </a:lnTo>
                  <a:lnTo>
                    <a:pt x="1940309" y="12191"/>
                  </a:lnTo>
                  <a:lnTo>
                    <a:pt x="1943382" y="8389"/>
                  </a:lnTo>
                  <a:close/>
                </a:path>
                <a:path w="2023110" h="83185">
                  <a:moveTo>
                    <a:pt x="2019536" y="0"/>
                  </a:moveTo>
                  <a:lnTo>
                    <a:pt x="1943382" y="8389"/>
                  </a:lnTo>
                  <a:lnTo>
                    <a:pt x="1947616" y="8000"/>
                  </a:lnTo>
                  <a:lnTo>
                    <a:pt x="1951843" y="7492"/>
                  </a:lnTo>
                  <a:lnTo>
                    <a:pt x="2022651" y="7492"/>
                  </a:lnTo>
                  <a:lnTo>
                    <a:pt x="2023054" y="6857"/>
                  </a:lnTo>
                  <a:lnTo>
                    <a:pt x="2021884" y="1650"/>
                  </a:lnTo>
                  <a:lnTo>
                    <a:pt x="2019536" y="0"/>
                  </a:lnTo>
                  <a:close/>
                </a:path>
              </a:pathLst>
            </a:custGeom>
            <a:solidFill>
              <a:srgbClr val="FF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7880" y="2671340"/>
              <a:ext cx="1076711" cy="316843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15934" y="3702296"/>
            <a:ext cx="344992" cy="144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545705"/>
            <a:chOff x="-3175" y="0"/>
            <a:chExt cx="5782310" cy="7545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387" y="88716"/>
              <a:ext cx="551853" cy="227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5538" y="60530"/>
              <a:ext cx="529659" cy="257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6957" y="55382"/>
              <a:ext cx="529988" cy="212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4051" y="72648"/>
              <a:ext cx="83298" cy="1932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414" y="527489"/>
              <a:ext cx="160219" cy="1440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169" y="825430"/>
              <a:ext cx="371478" cy="1896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9928" y="807359"/>
              <a:ext cx="439536" cy="1853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3910" y="841910"/>
              <a:ext cx="183697" cy="1179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3883" y="731541"/>
              <a:ext cx="426617" cy="2273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8425" y="824421"/>
              <a:ext cx="199035" cy="1292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51522" y="1091493"/>
              <a:ext cx="227848" cy="1343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3236" y="786935"/>
              <a:ext cx="1183069" cy="1760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08714" y="1049374"/>
              <a:ext cx="1185196" cy="2511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596" y="1246658"/>
              <a:ext cx="634194" cy="4904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4699" y="0"/>
              <a:ext cx="920983" cy="7976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2922" y="1911412"/>
              <a:ext cx="161752" cy="1358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8937" y="1849008"/>
              <a:ext cx="557477" cy="454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2001" y="1313518"/>
              <a:ext cx="1376582" cy="101627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1601" y="2581287"/>
              <a:ext cx="1961221" cy="12427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74501" y="1739944"/>
              <a:ext cx="215509" cy="1776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56496" y="1624479"/>
              <a:ext cx="1228498" cy="50396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64443" y="1749051"/>
              <a:ext cx="229776" cy="133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8733" y="6433210"/>
            <a:ext cx="221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11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76627" y="2232660"/>
            <a:ext cx="5160645" cy="4258310"/>
            <a:chOff x="1976627" y="2232660"/>
            <a:chExt cx="5160645" cy="4258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6627" y="2232660"/>
              <a:ext cx="4128516" cy="25115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89225" y="3886961"/>
              <a:ext cx="638810" cy="403860"/>
            </a:xfrm>
            <a:custGeom>
              <a:avLst/>
              <a:gdLst/>
              <a:ahLst/>
              <a:cxnLst/>
              <a:rect l="l" t="t" r="r" b="b"/>
              <a:pathLst>
                <a:path w="638810" h="403860">
                  <a:moveTo>
                    <a:pt x="319278" y="0"/>
                  </a:moveTo>
                  <a:lnTo>
                    <a:pt x="261902" y="3253"/>
                  </a:lnTo>
                  <a:lnTo>
                    <a:pt x="207894" y="12635"/>
                  </a:lnTo>
                  <a:lnTo>
                    <a:pt x="158157" y="27573"/>
                  </a:lnTo>
                  <a:lnTo>
                    <a:pt x="113594" y="47496"/>
                  </a:lnTo>
                  <a:lnTo>
                    <a:pt x="75108" y="71836"/>
                  </a:lnTo>
                  <a:lnTo>
                    <a:pt x="43603" y="100019"/>
                  </a:lnTo>
                  <a:lnTo>
                    <a:pt x="19981" y="131476"/>
                  </a:lnTo>
                  <a:lnTo>
                    <a:pt x="0" y="201930"/>
                  </a:lnTo>
                  <a:lnTo>
                    <a:pt x="5145" y="238222"/>
                  </a:lnTo>
                  <a:lnTo>
                    <a:pt x="43603" y="303840"/>
                  </a:lnTo>
                  <a:lnTo>
                    <a:pt x="75108" y="332023"/>
                  </a:lnTo>
                  <a:lnTo>
                    <a:pt x="113594" y="356363"/>
                  </a:lnTo>
                  <a:lnTo>
                    <a:pt x="158157" y="376286"/>
                  </a:lnTo>
                  <a:lnTo>
                    <a:pt x="207894" y="391224"/>
                  </a:lnTo>
                  <a:lnTo>
                    <a:pt x="261902" y="400606"/>
                  </a:lnTo>
                  <a:lnTo>
                    <a:pt x="319278" y="403860"/>
                  </a:lnTo>
                  <a:lnTo>
                    <a:pt x="376653" y="400606"/>
                  </a:lnTo>
                  <a:lnTo>
                    <a:pt x="430661" y="391224"/>
                  </a:lnTo>
                  <a:lnTo>
                    <a:pt x="480398" y="376286"/>
                  </a:lnTo>
                  <a:lnTo>
                    <a:pt x="524961" y="356363"/>
                  </a:lnTo>
                  <a:lnTo>
                    <a:pt x="563447" y="332023"/>
                  </a:lnTo>
                  <a:lnTo>
                    <a:pt x="594952" y="303840"/>
                  </a:lnTo>
                  <a:lnTo>
                    <a:pt x="618574" y="272383"/>
                  </a:lnTo>
                  <a:lnTo>
                    <a:pt x="638556" y="201930"/>
                  </a:lnTo>
                  <a:lnTo>
                    <a:pt x="633410" y="165637"/>
                  </a:lnTo>
                  <a:lnTo>
                    <a:pt x="594952" y="100019"/>
                  </a:lnTo>
                  <a:lnTo>
                    <a:pt x="563447" y="71836"/>
                  </a:lnTo>
                  <a:lnTo>
                    <a:pt x="524961" y="47496"/>
                  </a:lnTo>
                  <a:lnTo>
                    <a:pt x="480398" y="27573"/>
                  </a:lnTo>
                  <a:lnTo>
                    <a:pt x="430661" y="12635"/>
                  </a:lnTo>
                  <a:lnTo>
                    <a:pt x="376653" y="3253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9225" y="3886961"/>
              <a:ext cx="638810" cy="403860"/>
            </a:xfrm>
            <a:custGeom>
              <a:avLst/>
              <a:gdLst/>
              <a:ahLst/>
              <a:cxnLst/>
              <a:rect l="l" t="t" r="r" b="b"/>
              <a:pathLst>
                <a:path w="638810" h="403860">
                  <a:moveTo>
                    <a:pt x="0" y="201930"/>
                  </a:moveTo>
                  <a:lnTo>
                    <a:pt x="19981" y="131477"/>
                  </a:lnTo>
                  <a:lnTo>
                    <a:pt x="43603" y="100019"/>
                  </a:lnTo>
                  <a:lnTo>
                    <a:pt x="75108" y="71836"/>
                  </a:lnTo>
                  <a:lnTo>
                    <a:pt x="113594" y="47497"/>
                  </a:lnTo>
                  <a:lnTo>
                    <a:pt x="158157" y="27573"/>
                  </a:lnTo>
                  <a:lnTo>
                    <a:pt x="207894" y="12635"/>
                  </a:lnTo>
                  <a:lnTo>
                    <a:pt x="261902" y="3254"/>
                  </a:lnTo>
                  <a:lnTo>
                    <a:pt x="319278" y="0"/>
                  </a:lnTo>
                  <a:lnTo>
                    <a:pt x="376653" y="3254"/>
                  </a:lnTo>
                  <a:lnTo>
                    <a:pt x="430661" y="12635"/>
                  </a:lnTo>
                  <a:lnTo>
                    <a:pt x="480398" y="27573"/>
                  </a:lnTo>
                  <a:lnTo>
                    <a:pt x="524961" y="47497"/>
                  </a:lnTo>
                  <a:lnTo>
                    <a:pt x="563447" y="71836"/>
                  </a:lnTo>
                  <a:lnTo>
                    <a:pt x="594952" y="100019"/>
                  </a:lnTo>
                  <a:lnTo>
                    <a:pt x="618574" y="131477"/>
                  </a:lnTo>
                  <a:lnTo>
                    <a:pt x="638556" y="201930"/>
                  </a:lnTo>
                  <a:lnTo>
                    <a:pt x="633410" y="238223"/>
                  </a:lnTo>
                  <a:lnTo>
                    <a:pt x="594952" y="303840"/>
                  </a:lnTo>
                  <a:lnTo>
                    <a:pt x="563447" y="332024"/>
                  </a:lnTo>
                  <a:lnTo>
                    <a:pt x="524961" y="356363"/>
                  </a:lnTo>
                  <a:lnTo>
                    <a:pt x="480398" y="376287"/>
                  </a:lnTo>
                  <a:lnTo>
                    <a:pt x="430661" y="391225"/>
                  </a:lnTo>
                  <a:lnTo>
                    <a:pt x="376653" y="400606"/>
                  </a:lnTo>
                  <a:lnTo>
                    <a:pt x="319278" y="403860"/>
                  </a:lnTo>
                  <a:lnTo>
                    <a:pt x="261902" y="400606"/>
                  </a:lnTo>
                  <a:lnTo>
                    <a:pt x="207894" y="391225"/>
                  </a:lnTo>
                  <a:lnTo>
                    <a:pt x="158157" y="376287"/>
                  </a:lnTo>
                  <a:lnTo>
                    <a:pt x="113594" y="356363"/>
                  </a:lnTo>
                  <a:lnTo>
                    <a:pt x="75108" y="332024"/>
                  </a:lnTo>
                  <a:lnTo>
                    <a:pt x="43603" y="303840"/>
                  </a:lnTo>
                  <a:lnTo>
                    <a:pt x="19981" y="272383"/>
                  </a:lnTo>
                  <a:lnTo>
                    <a:pt x="0" y="201930"/>
                  </a:lnTo>
                  <a:close/>
                </a:path>
              </a:pathLst>
            </a:custGeom>
            <a:ln w="3810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3530" y="4720589"/>
              <a:ext cx="1247140" cy="323215"/>
            </a:xfrm>
            <a:custGeom>
              <a:avLst/>
              <a:gdLst/>
              <a:ahLst/>
              <a:cxnLst/>
              <a:rect l="l" t="t" r="r" b="b"/>
              <a:pathLst>
                <a:path w="1247140" h="323214">
                  <a:moveTo>
                    <a:pt x="623316" y="0"/>
                  </a:moveTo>
                  <a:lnTo>
                    <a:pt x="550615" y="1085"/>
                  </a:lnTo>
                  <a:lnTo>
                    <a:pt x="480379" y="4263"/>
                  </a:lnTo>
                  <a:lnTo>
                    <a:pt x="413077" y="9411"/>
                  </a:lnTo>
                  <a:lnTo>
                    <a:pt x="349175" y="16408"/>
                  </a:lnTo>
                  <a:lnTo>
                    <a:pt x="289141" y="25135"/>
                  </a:lnTo>
                  <a:lnTo>
                    <a:pt x="233443" y="35469"/>
                  </a:lnTo>
                  <a:lnTo>
                    <a:pt x="182546" y="47291"/>
                  </a:lnTo>
                  <a:lnTo>
                    <a:pt x="136920" y="60480"/>
                  </a:lnTo>
                  <a:lnTo>
                    <a:pt x="97030" y="74914"/>
                  </a:lnTo>
                  <a:lnTo>
                    <a:pt x="36333" y="107036"/>
                  </a:lnTo>
                  <a:lnTo>
                    <a:pt x="4192" y="142692"/>
                  </a:lnTo>
                  <a:lnTo>
                    <a:pt x="0" y="161544"/>
                  </a:lnTo>
                  <a:lnTo>
                    <a:pt x="4192" y="180395"/>
                  </a:lnTo>
                  <a:lnTo>
                    <a:pt x="36333" y="216051"/>
                  </a:lnTo>
                  <a:lnTo>
                    <a:pt x="97030" y="248173"/>
                  </a:lnTo>
                  <a:lnTo>
                    <a:pt x="136920" y="262607"/>
                  </a:lnTo>
                  <a:lnTo>
                    <a:pt x="182546" y="275796"/>
                  </a:lnTo>
                  <a:lnTo>
                    <a:pt x="233443" y="287618"/>
                  </a:lnTo>
                  <a:lnTo>
                    <a:pt x="289141" y="297952"/>
                  </a:lnTo>
                  <a:lnTo>
                    <a:pt x="349175" y="306679"/>
                  </a:lnTo>
                  <a:lnTo>
                    <a:pt x="413077" y="313676"/>
                  </a:lnTo>
                  <a:lnTo>
                    <a:pt x="480379" y="318824"/>
                  </a:lnTo>
                  <a:lnTo>
                    <a:pt x="550615" y="322002"/>
                  </a:lnTo>
                  <a:lnTo>
                    <a:pt x="623316" y="323088"/>
                  </a:lnTo>
                  <a:lnTo>
                    <a:pt x="696016" y="322002"/>
                  </a:lnTo>
                  <a:lnTo>
                    <a:pt x="766252" y="318824"/>
                  </a:lnTo>
                  <a:lnTo>
                    <a:pt x="833554" y="313676"/>
                  </a:lnTo>
                  <a:lnTo>
                    <a:pt x="897456" y="306679"/>
                  </a:lnTo>
                  <a:lnTo>
                    <a:pt x="957490" y="297952"/>
                  </a:lnTo>
                  <a:lnTo>
                    <a:pt x="1013188" y="287618"/>
                  </a:lnTo>
                  <a:lnTo>
                    <a:pt x="1064085" y="275796"/>
                  </a:lnTo>
                  <a:lnTo>
                    <a:pt x="1109711" y="262607"/>
                  </a:lnTo>
                  <a:lnTo>
                    <a:pt x="1149601" y="248173"/>
                  </a:lnTo>
                  <a:lnTo>
                    <a:pt x="1210298" y="216051"/>
                  </a:lnTo>
                  <a:lnTo>
                    <a:pt x="1242439" y="180395"/>
                  </a:lnTo>
                  <a:lnTo>
                    <a:pt x="1246631" y="161544"/>
                  </a:lnTo>
                  <a:lnTo>
                    <a:pt x="1242439" y="142692"/>
                  </a:lnTo>
                  <a:lnTo>
                    <a:pt x="1210298" y="107036"/>
                  </a:lnTo>
                  <a:lnTo>
                    <a:pt x="1149601" y="74914"/>
                  </a:lnTo>
                  <a:lnTo>
                    <a:pt x="1109711" y="60480"/>
                  </a:lnTo>
                  <a:lnTo>
                    <a:pt x="1064085" y="47291"/>
                  </a:lnTo>
                  <a:lnTo>
                    <a:pt x="1013188" y="35469"/>
                  </a:lnTo>
                  <a:lnTo>
                    <a:pt x="957490" y="25135"/>
                  </a:lnTo>
                  <a:lnTo>
                    <a:pt x="897456" y="16408"/>
                  </a:lnTo>
                  <a:lnTo>
                    <a:pt x="833554" y="9411"/>
                  </a:lnTo>
                  <a:lnTo>
                    <a:pt x="766252" y="4263"/>
                  </a:lnTo>
                  <a:lnTo>
                    <a:pt x="696016" y="1085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3530" y="4720589"/>
              <a:ext cx="1247140" cy="323215"/>
            </a:xfrm>
            <a:custGeom>
              <a:avLst/>
              <a:gdLst/>
              <a:ahLst/>
              <a:cxnLst/>
              <a:rect l="l" t="t" r="r" b="b"/>
              <a:pathLst>
                <a:path w="1247140" h="323214">
                  <a:moveTo>
                    <a:pt x="0" y="161544"/>
                  </a:moveTo>
                  <a:lnTo>
                    <a:pt x="16459" y="124484"/>
                  </a:lnTo>
                  <a:lnTo>
                    <a:pt x="63345" y="90473"/>
                  </a:lnTo>
                  <a:lnTo>
                    <a:pt x="136920" y="60480"/>
                  </a:lnTo>
                  <a:lnTo>
                    <a:pt x="182546" y="47291"/>
                  </a:lnTo>
                  <a:lnTo>
                    <a:pt x="233443" y="35470"/>
                  </a:lnTo>
                  <a:lnTo>
                    <a:pt x="289141" y="25135"/>
                  </a:lnTo>
                  <a:lnTo>
                    <a:pt x="349175" y="16408"/>
                  </a:lnTo>
                  <a:lnTo>
                    <a:pt x="413077" y="9411"/>
                  </a:lnTo>
                  <a:lnTo>
                    <a:pt x="480379" y="4263"/>
                  </a:lnTo>
                  <a:lnTo>
                    <a:pt x="550615" y="1086"/>
                  </a:lnTo>
                  <a:lnTo>
                    <a:pt x="623316" y="0"/>
                  </a:lnTo>
                  <a:lnTo>
                    <a:pt x="696016" y="1086"/>
                  </a:lnTo>
                  <a:lnTo>
                    <a:pt x="766252" y="4263"/>
                  </a:lnTo>
                  <a:lnTo>
                    <a:pt x="833554" y="9411"/>
                  </a:lnTo>
                  <a:lnTo>
                    <a:pt x="897456" y="16408"/>
                  </a:lnTo>
                  <a:lnTo>
                    <a:pt x="957490" y="25135"/>
                  </a:lnTo>
                  <a:lnTo>
                    <a:pt x="1013188" y="35470"/>
                  </a:lnTo>
                  <a:lnTo>
                    <a:pt x="1064085" y="47291"/>
                  </a:lnTo>
                  <a:lnTo>
                    <a:pt x="1109711" y="60480"/>
                  </a:lnTo>
                  <a:lnTo>
                    <a:pt x="1149601" y="74914"/>
                  </a:lnTo>
                  <a:lnTo>
                    <a:pt x="1210298" y="107037"/>
                  </a:lnTo>
                  <a:lnTo>
                    <a:pt x="1242439" y="142693"/>
                  </a:lnTo>
                  <a:lnTo>
                    <a:pt x="1246631" y="161544"/>
                  </a:lnTo>
                  <a:lnTo>
                    <a:pt x="1242439" y="180395"/>
                  </a:lnTo>
                  <a:lnTo>
                    <a:pt x="1210298" y="216051"/>
                  </a:lnTo>
                  <a:lnTo>
                    <a:pt x="1149601" y="248173"/>
                  </a:lnTo>
                  <a:lnTo>
                    <a:pt x="1109711" y="262608"/>
                  </a:lnTo>
                  <a:lnTo>
                    <a:pt x="1064085" y="275796"/>
                  </a:lnTo>
                  <a:lnTo>
                    <a:pt x="1013188" y="287618"/>
                  </a:lnTo>
                  <a:lnTo>
                    <a:pt x="957490" y="297953"/>
                  </a:lnTo>
                  <a:lnTo>
                    <a:pt x="897456" y="306679"/>
                  </a:lnTo>
                  <a:lnTo>
                    <a:pt x="833554" y="313677"/>
                  </a:lnTo>
                  <a:lnTo>
                    <a:pt x="766252" y="318825"/>
                  </a:lnTo>
                  <a:lnTo>
                    <a:pt x="696016" y="322002"/>
                  </a:lnTo>
                  <a:lnTo>
                    <a:pt x="623316" y="323088"/>
                  </a:lnTo>
                  <a:lnTo>
                    <a:pt x="550615" y="322002"/>
                  </a:lnTo>
                  <a:lnTo>
                    <a:pt x="480379" y="318825"/>
                  </a:lnTo>
                  <a:lnTo>
                    <a:pt x="413077" y="313677"/>
                  </a:lnTo>
                  <a:lnTo>
                    <a:pt x="349175" y="306679"/>
                  </a:lnTo>
                  <a:lnTo>
                    <a:pt x="289141" y="297953"/>
                  </a:lnTo>
                  <a:lnTo>
                    <a:pt x="233443" y="287618"/>
                  </a:lnTo>
                  <a:lnTo>
                    <a:pt x="182546" y="275796"/>
                  </a:lnTo>
                  <a:lnTo>
                    <a:pt x="136920" y="262608"/>
                  </a:lnTo>
                  <a:lnTo>
                    <a:pt x="97030" y="248173"/>
                  </a:lnTo>
                  <a:lnTo>
                    <a:pt x="36333" y="216051"/>
                  </a:lnTo>
                  <a:lnTo>
                    <a:pt x="4192" y="180395"/>
                  </a:lnTo>
                  <a:lnTo>
                    <a:pt x="0" y="161544"/>
                  </a:lnTo>
                  <a:close/>
                </a:path>
              </a:pathLst>
            </a:custGeom>
            <a:ln w="38099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5677" y="4953761"/>
              <a:ext cx="1739264" cy="521334"/>
            </a:xfrm>
            <a:custGeom>
              <a:avLst/>
              <a:gdLst/>
              <a:ahLst/>
              <a:cxnLst/>
              <a:rect l="l" t="t" r="r" b="b"/>
              <a:pathLst>
                <a:path w="1739264" h="521335">
                  <a:moveTo>
                    <a:pt x="869442" y="0"/>
                  </a:moveTo>
                  <a:lnTo>
                    <a:pt x="798133" y="864"/>
                  </a:lnTo>
                  <a:lnTo>
                    <a:pt x="728412" y="3411"/>
                  </a:lnTo>
                  <a:lnTo>
                    <a:pt x="660502" y="7575"/>
                  </a:lnTo>
                  <a:lnTo>
                    <a:pt x="594628" y="13289"/>
                  </a:lnTo>
                  <a:lnTo>
                    <a:pt x="531012" y="20484"/>
                  </a:lnTo>
                  <a:lnTo>
                    <a:pt x="469880" y="29095"/>
                  </a:lnTo>
                  <a:lnTo>
                    <a:pt x="411453" y="39053"/>
                  </a:lnTo>
                  <a:lnTo>
                    <a:pt x="355957" y="50292"/>
                  </a:lnTo>
                  <a:lnTo>
                    <a:pt x="303615" y="62744"/>
                  </a:lnTo>
                  <a:lnTo>
                    <a:pt x="254650" y="76342"/>
                  </a:lnTo>
                  <a:lnTo>
                    <a:pt x="209287" y="91020"/>
                  </a:lnTo>
                  <a:lnTo>
                    <a:pt x="167749" y="106710"/>
                  </a:lnTo>
                  <a:lnTo>
                    <a:pt x="130260" y="123345"/>
                  </a:lnTo>
                  <a:lnTo>
                    <a:pt x="68324" y="159180"/>
                  </a:lnTo>
                  <a:lnTo>
                    <a:pt x="25267" y="197989"/>
                  </a:lnTo>
                  <a:lnTo>
                    <a:pt x="2882" y="239235"/>
                  </a:lnTo>
                  <a:lnTo>
                    <a:pt x="0" y="260604"/>
                  </a:lnTo>
                  <a:lnTo>
                    <a:pt x="2882" y="281972"/>
                  </a:lnTo>
                  <a:lnTo>
                    <a:pt x="25267" y="323218"/>
                  </a:lnTo>
                  <a:lnTo>
                    <a:pt x="68324" y="362027"/>
                  </a:lnTo>
                  <a:lnTo>
                    <a:pt x="130260" y="397862"/>
                  </a:lnTo>
                  <a:lnTo>
                    <a:pt x="167749" y="414497"/>
                  </a:lnTo>
                  <a:lnTo>
                    <a:pt x="209287" y="430187"/>
                  </a:lnTo>
                  <a:lnTo>
                    <a:pt x="254650" y="444865"/>
                  </a:lnTo>
                  <a:lnTo>
                    <a:pt x="303615" y="458463"/>
                  </a:lnTo>
                  <a:lnTo>
                    <a:pt x="355957" y="470915"/>
                  </a:lnTo>
                  <a:lnTo>
                    <a:pt x="411453" y="482154"/>
                  </a:lnTo>
                  <a:lnTo>
                    <a:pt x="469880" y="492112"/>
                  </a:lnTo>
                  <a:lnTo>
                    <a:pt x="531012" y="500723"/>
                  </a:lnTo>
                  <a:lnTo>
                    <a:pt x="594628" y="507918"/>
                  </a:lnTo>
                  <a:lnTo>
                    <a:pt x="660502" y="513632"/>
                  </a:lnTo>
                  <a:lnTo>
                    <a:pt x="728412" y="517796"/>
                  </a:lnTo>
                  <a:lnTo>
                    <a:pt x="798133" y="520343"/>
                  </a:lnTo>
                  <a:lnTo>
                    <a:pt x="869442" y="521207"/>
                  </a:lnTo>
                  <a:lnTo>
                    <a:pt x="940750" y="520343"/>
                  </a:lnTo>
                  <a:lnTo>
                    <a:pt x="1010471" y="517796"/>
                  </a:lnTo>
                  <a:lnTo>
                    <a:pt x="1078381" y="513632"/>
                  </a:lnTo>
                  <a:lnTo>
                    <a:pt x="1144255" y="507918"/>
                  </a:lnTo>
                  <a:lnTo>
                    <a:pt x="1207871" y="500723"/>
                  </a:lnTo>
                  <a:lnTo>
                    <a:pt x="1269003" y="492112"/>
                  </a:lnTo>
                  <a:lnTo>
                    <a:pt x="1327430" y="482154"/>
                  </a:lnTo>
                  <a:lnTo>
                    <a:pt x="1382926" y="470916"/>
                  </a:lnTo>
                  <a:lnTo>
                    <a:pt x="1435268" y="458463"/>
                  </a:lnTo>
                  <a:lnTo>
                    <a:pt x="1484233" y="444865"/>
                  </a:lnTo>
                  <a:lnTo>
                    <a:pt x="1529596" y="430187"/>
                  </a:lnTo>
                  <a:lnTo>
                    <a:pt x="1571134" y="414497"/>
                  </a:lnTo>
                  <a:lnTo>
                    <a:pt x="1608623" y="397862"/>
                  </a:lnTo>
                  <a:lnTo>
                    <a:pt x="1670559" y="362027"/>
                  </a:lnTo>
                  <a:lnTo>
                    <a:pt x="1713616" y="323218"/>
                  </a:lnTo>
                  <a:lnTo>
                    <a:pt x="1736001" y="281972"/>
                  </a:lnTo>
                  <a:lnTo>
                    <a:pt x="1738884" y="260604"/>
                  </a:lnTo>
                  <a:lnTo>
                    <a:pt x="1736001" y="239235"/>
                  </a:lnTo>
                  <a:lnTo>
                    <a:pt x="1713616" y="197989"/>
                  </a:lnTo>
                  <a:lnTo>
                    <a:pt x="1670559" y="159180"/>
                  </a:lnTo>
                  <a:lnTo>
                    <a:pt x="1608623" y="123345"/>
                  </a:lnTo>
                  <a:lnTo>
                    <a:pt x="1571134" y="106710"/>
                  </a:lnTo>
                  <a:lnTo>
                    <a:pt x="1529596" y="91020"/>
                  </a:lnTo>
                  <a:lnTo>
                    <a:pt x="1484233" y="76342"/>
                  </a:lnTo>
                  <a:lnTo>
                    <a:pt x="1435268" y="62744"/>
                  </a:lnTo>
                  <a:lnTo>
                    <a:pt x="1382926" y="50291"/>
                  </a:lnTo>
                  <a:lnTo>
                    <a:pt x="1327430" y="39053"/>
                  </a:lnTo>
                  <a:lnTo>
                    <a:pt x="1269003" y="29095"/>
                  </a:lnTo>
                  <a:lnTo>
                    <a:pt x="1207871" y="20484"/>
                  </a:lnTo>
                  <a:lnTo>
                    <a:pt x="1144255" y="13289"/>
                  </a:lnTo>
                  <a:lnTo>
                    <a:pt x="1078381" y="7575"/>
                  </a:lnTo>
                  <a:lnTo>
                    <a:pt x="1010471" y="3411"/>
                  </a:lnTo>
                  <a:lnTo>
                    <a:pt x="940750" y="864"/>
                  </a:lnTo>
                  <a:lnTo>
                    <a:pt x="869442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5677" y="4953761"/>
              <a:ext cx="1739264" cy="521334"/>
            </a:xfrm>
            <a:custGeom>
              <a:avLst/>
              <a:gdLst/>
              <a:ahLst/>
              <a:cxnLst/>
              <a:rect l="l" t="t" r="r" b="b"/>
              <a:pathLst>
                <a:path w="1739264" h="521335">
                  <a:moveTo>
                    <a:pt x="0" y="260604"/>
                  </a:moveTo>
                  <a:lnTo>
                    <a:pt x="11379" y="218341"/>
                  </a:lnTo>
                  <a:lnTo>
                    <a:pt x="44324" y="178247"/>
                  </a:lnTo>
                  <a:lnTo>
                    <a:pt x="97044" y="140857"/>
                  </a:lnTo>
                  <a:lnTo>
                    <a:pt x="167749" y="106710"/>
                  </a:lnTo>
                  <a:lnTo>
                    <a:pt x="209287" y="91021"/>
                  </a:lnTo>
                  <a:lnTo>
                    <a:pt x="254650" y="76343"/>
                  </a:lnTo>
                  <a:lnTo>
                    <a:pt x="303615" y="62744"/>
                  </a:lnTo>
                  <a:lnTo>
                    <a:pt x="355957" y="50292"/>
                  </a:lnTo>
                  <a:lnTo>
                    <a:pt x="411453" y="39053"/>
                  </a:lnTo>
                  <a:lnTo>
                    <a:pt x="469880" y="29095"/>
                  </a:lnTo>
                  <a:lnTo>
                    <a:pt x="531012" y="20485"/>
                  </a:lnTo>
                  <a:lnTo>
                    <a:pt x="594628" y="13289"/>
                  </a:lnTo>
                  <a:lnTo>
                    <a:pt x="660502" y="7576"/>
                  </a:lnTo>
                  <a:lnTo>
                    <a:pt x="728412" y="3412"/>
                  </a:lnTo>
                  <a:lnTo>
                    <a:pt x="798133" y="864"/>
                  </a:lnTo>
                  <a:lnTo>
                    <a:pt x="869442" y="0"/>
                  </a:lnTo>
                  <a:lnTo>
                    <a:pt x="940750" y="864"/>
                  </a:lnTo>
                  <a:lnTo>
                    <a:pt x="1010471" y="3412"/>
                  </a:lnTo>
                  <a:lnTo>
                    <a:pt x="1078381" y="7576"/>
                  </a:lnTo>
                  <a:lnTo>
                    <a:pt x="1144255" y="13289"/>
                  </a:lnTo>
                  <a:lnTo>
                    <a:pt x="1207871" y="20485"/>
                  </a:lnTo>
                  <a:lnTo>
                    <a:pt x="1269003" y="29095"/>
                  </a:lnTo>
                  <a:lnTo>
                    <a:pt x="1327430" y="39053"/>
                  </a:lnTo>
                  <a:lnTo>
                    <a:pt x="1382926" y="50292"/>
                  </a:lnTo>
                  <a:lnTo>
                    <a:pt x="1435268" y="62744"/>
                  </a:lnTo>
                  <a:lnTo>
                    <a:pt x="1484233" y="76343"/>
                  </a:lnTo>
                  <a:lnTo>
                    <a:pt x="1529596" y="91021"/>
                  </a:lnTo>
                  <a:lnTo>
                    <a:pt x="1571134" y="106710"/>
                  </a:lnTo>
                  <a:lnTo>
                    <a:pt x="1608623" y="123345"/>
                  </a:lnTo>
                  <a:lnTo>
                    <a:pt x="1670559" y="159180"/>
                  </a:lnTo>
                  <a:lnTo>
                    <a:pt x="1713616" y="197990"/>
                  </a:lnTo>
                  <a:lnTo>
                    <a:pt x="1736001" y="239235"/>
                  </a:lnTo>
                  <a:lnTo>
                    <a:pt x="1738884" y="260604"/>
                  </a:lnTo>
                  <a:lnTo>
                    <a:pt x="1736001" y="281972"/>
                  </a:lnTo>
                  <a:lnTo>
                    <a:pt x="1713616" y="323218"/>
                  </a:lnTo>
                  <a:lnTo>
                    <a:pt x="1670559" y="362027"/>
                  </a:lnTo>
                  <a:lnTo>
                    <a:pt x="1608623" y="397863"/>
                  </a:lnTo>
                  <a:lnTo>
                    <a:pt x="1571134" y="414497"/>
                  </a:lnTo>
                  <a:lnTo>
                    <a:pt x="1529596" y="430187"/>
                  </a:lnTo>
                  <a:lnTo>
                    <a:pt x="1484233" y="444865"/>
                  </a:lnTo>
                  <a:lnTo>
                    <a:pt x="1435268" y="458464"/>
                  </a:lnTo>
                  <a:lnTo>
                    <a:pt x="1382926" y="470916"/>
                  </a:lnTo>
                  <a:lnTo>
                    <a:pt x="1327430" y="482155"/>
                  </a:lnTo>
                  <a:lnTo>
                    <a:pt x="1269003" y="492113"/>
                  </a:lnTo>
                  <a:lnTo>
                    <a:pt x="1207871" y="500723"/>
                  </a:lnTo>
                  <a:lnTo>
                    <a:pt x="1144255" y="507919"/>
                  </a:lnTo>
                  <a:lnTo>
                    <a:pt x="1078381" y="513632"/>
                  </a:lnTo>
                  <a:lnTo>
                    <a:pt x="1010471" y="517796"/>
                  </a:lnTo>
                  <a:lnTo>
                    <a:pt x="940750" y="520344"/>
                  </a:lnTo>
                  <a:lnTo>
                    <a:pt x="869442" y="521208"/>
                  </a:lnTo>
                  <a:lnTo>
                    <a:pt x="798133" y="520344"/>
                  </a:lnTo>
                  <a:lnTo>
                    <a:pt x="728412" y="517796"/>
                  </a:lnTo>
                  <a:lnTo>
                    <a:pt x="660502" y="513632"/>
                  </a:lnTo>
                  <a:lnTo>
                    <a:pt x="594628" y="507919"/>
                  </a:lnTo>
                  <a:lnTo>
                    <a:pt x="531012" y="500723"/>
                  </a:lnTo>
                  <a:lnTo>
                    <a:pt x="469880" y="492113"/>
                  </a:lnTo>
                  <a:lnTo>
                    <a:pt x="411453" y="482155"/>
                  </a:lnTo>
                  <a:lnTo>
                    <a:pt x="355957" y="470916"/>
                  </a:lnTo>
                  <a:lnTo>
                    <a:pt x="303615" y="458464"/>
                  </a:lnTo>
                  <a:lnTo>
                    <a:pt x="254650" y="444865"/>
                  </a:lnTo>
                  <a:lnTo>
                    <a:pt x="209287" y="430187"/>
                  </a:lnTo>
                  <a:lnTo>
                    <a:pt x="167749" y="414497"/>
                  </a:lnTo>
                  <a:lnTo>
                    <a:pt x="130260" y="397863"/>
                  </a:lnTo>
                  <a:lnTo>
                    <a:pt x="68324" y="362027"/>
                  </a:lnTo>
                  <a:lnTo>
                    <a:pt x="25267" y="323218"/>
                  </a:lnTo>
                  <a:lnTo>
                    <a:pt x="2882" y="281972"/>
                  </a:lnTo>
                  <a:lnTo>
                    <a:pt x="0" y="260604"/>
                  </a:lnTo>
                  <a:close/>
                </a:path>
              </a:pathLst>
            </a:custGeom>
            <a:ln w="3810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1897" y="3872610"/>
              <a:ext cx="3320415" cy="894080"/>
            </a:xfrm>
            <a:custGeom>
              <a:avLst/>
              <a:gdLst/>
              <a:ahLst/>
              <a:cxnLst/>
              <a:rect l="l" t="t" r="r" b="b"/>
              <a:pathLst>
                <a:path w="3320415" h="894079">
                  <a:moveTo>
                    <a:pt x="745871" y="492887"/>
                  </a:moveTo>
                  <a:lnTo>
                    <a:pt x="641604" y="418973"/>
                  </a:lnTo>
                  <a:lnTo>
                    <a:pt x="635787" y="456717"/>
                  </a:lnTo>
                  <a:lnTo>
                    <a:pt x="5842" y="359791"/>
                  </a:lnTo>
                  <a:lnTo>
                    <a:pt x="0" y="397383"/>
                  </a:lnTo>
                  <a:lnTo>
                    <a:pt x="629996" y="494309"/>
                  </a:lnTo>
                  <a:lnTo>
                    <a:pt x="624205" y="532003"/>
                  </a:lnTo>
                  <a:lnTo>
                    <a:pt x="732434" y="497205"/>
                  </a:lnTo>
                  <a:lnTo>
                    <a:pt x="745871" y="492887"/>
                  </a:lnTo>
                  <a:close/>
                </a:path>
                <a:path w="3320415" h="894079">
                  <a:moveTo>
                    <a:pt x="2388997" y="37846"/>
                  </a:moveTo>
                  <a:lnTo>
                    <a:pt x="2385822" y="0"/>
                  </a:lnTo>
                  <a:lnTo>
                    <a:pt x="227914" y="186956"/>
                  </a:lnTo>
                  <a:lnTo>
                    <a:pt x="224663" y="148971"/>
                  </a:lnTo>
                  <a:lnTo>
                    <a:pt x="115697" y="215773"/>
                  </a:lnTo>
                  <a:lnTo>
                    <a:pt x="234442" y="262890"/>
                  </a:lnTo>
                  <a:lnTo>
                    <a:pt x="231317" y="226568"/>
                  </a:lnTo>
                  <a:lnTo>
                    <a:pt x="231178" y="224929"/>
                  </a:lnTo>
                  <a:lnTo>
                    <a:pt x="2388997" y="37846"/>
                  </a:lnTo>
                  <a:close/>
                </a:path>
                <a:path w="3320415" h="894079">
                  <a:moveTo>
                    <a:pt x="2842895" y="859663"/>
                  </a:moveTo>
                  <a:lnTo>
                    <a:pt x="2486863" y="685901"/>
                  </a:lnTo>
                  <a:lnTo>
                    <a:pt x="2490927" y="677545"/>
                  </a:lnTo>
                  <a:lnTo>
                    <a:pt x="2503551" y="651637"/>
                  </a:lnTo>
                  <a:lnTo>
                    <a:pt x="2375789" y="652907"/>
                  </a:lnTo>
                  <a:lnTo>
                    <a:pt x="2453513" y="754380"/>
                  </a:lnTo>
                  <a:lnTo>
                    <a:pt x="2470150" y="720204"/>
                  </a:lnTo>
                  <a:lnTo>
                    <a:pt x="2826258" y="893826"/>
                  </a:lnTo>
                  <a:lnTo>
                    <a:pt x="2842895" y="859663"/>
                  </a:lnTo>
                  <a:close/>
                </a:path>
                <a:path w="3320415" h="894079">
                  <a:moveTo>
                    <a:pt x="3319907" y="708787"/>
                  </a:moveTo>
                  <a:lnTo>
                    <a:pt x="3282048" y="712863"/>
                  </a:lnTo>
                  <a:lnTo>
                    <a:pt x="3207004" y="16891"/>
                  </a:lnTo>
                  <a:lnTo>
                    <a:pt x="3169158" y="20955"/>
                  </a:lnTo>
                  <a:lnTo>
                    <a:pt x="3244202" y="716927"/>
                  </a:lnTo>
                  <a:lnTo>
                    <a:pt x="3206369" y="720979"/>
                  </a:lnTo>
                  <a:lnTo>
                    <a:pt x="3275330" y="828548"/>
                  </a:lnTo>
                  <a:lnTo>
                    <a:pt x="3309836" y="735838"/>
                  </a:lnTo>
                  <a:lnTo>
                    <a:pt x="3319907" y="708787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0053" y="4707889"/>
              <a:ext cx="673100" cy="326390"/>
            </a:xfrm>
            <a:custGeom>
              <a:avLst/>
              <a:gdLst/>
              <a:ahLst/>
              <a:cxnLst/>
              <a:rect l="l" t="t" r="r" b="b"/>
              <a:pathLst>
                <a:path w="673100" h="326389">
                  <a:moveTo>
                    <a:pt x="80137" y="222504"/>
                  </a:moveTo>
                  <a:lnTo>
                    <a:pt x="0" y="322072"/>
                  </a:lnTo>
                  <a:lnTo>
                    <a:pt x="127762" y="326390"/>
                  </a:lnTo>
                  <a:lnTo>
                    <a:pt x="115535" y="299720"/>
                  </a:lnTo>
                  <a:lnTo>
                    <a:pt x="94487" y="299720"/>
                  </a:lnTo>
                  <a:lnTo>
                    <a:pt x="78612" y="265049"/>
                  </a:lnTo>
                  <a:lnTo>
                    <a:pt x="95991" y="257088"/>
                  </a:lnTo>
                  <a:lnTo>
                    <a:pt x="80137" y="222504"/>
                  </a:lnTo>
                  <a:close/>
                </a:path>
                <a:path w="673100" h="326389">
                  <a:moveTo>
                    <a:pt x="95991" y="257088"/>
                  </a:moveTo>
                  <a:lnTo>
                    <a:pt x="78612" y="265049"/>
                  </a:lnTo>
                  <a:lnTo>
                    <a:pt x="94487" y="299720"/>
                  </a:lnTo>
                  <a:lnTo>
                    <a:pt x="111881" y="291748"/>
                  </a:lnTo>
                  <a:lnTo>
                    <a:pt x="95991" y="257088"/>
                  </a:lnTo>
                  <a:close/>
                </a:path>
                <a:path w="673100" h="326389">
                  <a:moveTo>
                    <a:pt x="111881" y="291748"/>
                  </a:moveTo>
                  <a:lnTo>
                    <a:pt x="94487" y="299720"/>
                  </a:lnTo>
                  <a:lnTo>
                    <a:pt x="115535" y="299720"/>
                  </a:lnTo>
                  <a:lnTo>
                    <a:pt x="111881" y="291748"/>
                  </a:lnTo>
                  <a:close/>
                </a:path>
                <a:path w="673100" h="326389">
                  <a:moveTo>
                    <a:pt x="657225" y="0"/>
                  </a:moveTo>
                  <a:lnTo>
                    <a:pt x="95991" y="257088"/>
                  </a:lnTo>
                  <a:lnTo>
                    <a:pt x="111881" y="291748"/>
                  </a:lnTo>
                  <a:lnTo>
                    <a:pt x="673100" y="34543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2161" y="5715762"/>
              <a:ext cx="672465" cy="311150"/>
            </a:xfrm>
            <a:custGeom>
              <a:avLst/>
              <a:gdLst/>
              <a:ahLst/>
              <a:cxnLst/>
              <a:rect l="l" t="t" r="r" b="b"/>
              <a:pathLst>
                <a:path w="672464" h="311150">
                  <a:moveTo>
                    <a:pt x="336041" y="0"/>
                  </a:moveTo>
                  <a:lnTo>
                    <a:pt x="275649" y="2504"/>
                  </a:lnTo>
                  <a:lnTo>
                    <a:pt x="218803" y="9725"/>
                  </a:lnTo>
                  <a:lnTo>
                    <a:pt x="166454" y="21223"/>
                  </a:lnTo>
                  <a:lnTo>
                    <a:pt x="119552" y="36559"/>
                  </a:lnTo>
                  <a:lnTo>
                    <a:pt x="79047" y="55294"/>
                  </a:lnTo>
                  <a:lnTo>
                    <a:pt x="45889" y="76990"/>
                  </a:lnTo>
                  <a:lnTo>
                    <a:pt x="5415" y="127505"/>
                  </a:lnTo>
                  <a:lnTo>
                    <a:pt x="0" y="155447"/>
                  </a:lnTo>
                  <a:lnTo>
                    <a:pt x="5415" y="183390"/>
                  </a:lnTo>
                  <a:lnTo>
                    <a:pt x="45889" y="233905"/>
                  </a:lnTo>
                  <a:lnTo>
                    <a:pt x="79047" y="255601"/>
                  </a:lnTo>
                  <a:lnTo>
                    <a:pt x="119552" y="274336"/>
                  </a:lnTo>
                  <a:lnTo>
                    <a:pt x="166454" y="289672"/>
                  </a:lnTo>
                  <a:lnTo>
                    <a:pt x="218803" y="301170"/>
                  </a:lnTo>
                  <a:lnTo>
                    <a:pt x="275649" y="308391"/>
                  </a:lnTo>
                  <a:lnTo>
                    <a:pt x="336041" y="310895"/>
                  </a:lnTo>
                  <a:lnTo>
                    <a:pt x="396434" y="308391"/>
                  </a:lnTo>
                  <a:lnTo>
                    <a:pt x="453280" y="301170"/>
                  </a:lnTo>
                  <a:lnTo>
                    <a:pt x="505629" y="289672"/>
                  </a:lnTo>
                  <a:lnTo>
                    <a:pt x="552531" y="274336"/>
                  </a:lnTo>
                  <a:lnTo>
                    <a:pt x="593036" y="255601"/>
                  </a:lnTo>
                  <a:lnTo>
                    <a:pt x="626194" y="233905"/>
                  </a:lnTo>
                  <a:lnTo>
                    <a:pt x="666668" y="183390"/>
                  </a:lnTo>
                  <a:lnTo>
                    <a:pt x="672084" y="155447"/>
                  </a:lnTo>
                  <a:lnTo>
                    <a:pt x="666668" y="127505"/>
                  </a:lnTo>
                  <a:lnTo>
                    <a:pt x="626194" y="76990"/>
                  </a:lnTo>
                  <a:lnTo>
                    <a:pt x="593036" y="55294"/>
                  </a:lnTo>
                  <a:lnTo>
                    <a:pt x="552531" y="36559"/>
                  </a:lnTo>
                  <a:lnTo>
                    <a:pt x="505629" y="21223"/>
                  </a:lnTo>
                  <a:lnTo>
                    <a:pt x="453280" y="9725"/>
                  </a:lnTo>
                  <a:lnTo>
                    <a:pt x="396434" y="2504"/>
                  </a:lnTo>
                  <a:lnTo>
                    <a:pt x="336041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2161" y="5715762"/>
              <a:ext cx="672465" cy="311150"/>
            </a:xfrm>
            <a:custGeom>
              <a:avLst/>
              <a:gdLst/>
              <a:ahLst/>
              <a:cxnLst/>
              <a:rect l="l" t="t" r="r" b="b"/>
              <a:pathLst>
                <a:path w="672464" h="311150">
                  <a:moveTo>
                    <a:pt x="0" y="155448"/>
                  </a:moveTo>
                  <a:lnTo>
                    <a:pt x="21028" y="101207"/>
                  </a:lnTo>
                  <a:lnTo>
                    <a:pt x="79047" y="55295"/>
                  </a:lnTo>
                  <a:lnTo>
                    <a:pt x="119552" y="36559"/>
                  </a:lnTo>
                  <a:lnTo>
                    <a:pt x="166454" y="21223"/>
                  </a:lnTo>
                  <a:lnTo>
                    <a:pt x="218803" y="9725"/>
                  </a:lnTo>
                  <a:lnTo>
                    <a:pt x="275649" y="2504"/>
                  </a:lnTo>
                  <a:lnTo>
                    <a:pt x="336041" y="0"/>
                  </a:lnTo>
                  <a:lnTo>
                    <a:pt x="396434" y="2504"/>
                  </a:lnTo>
                  <a:lnTo>
                    <a:pt x="453280" y="9725"/>
                  </a:lnTo>
                  <a:lnTo>
                    <a:pt x="505629" y="21223"/>
                  </a:lnTo>
                  <a:lnTo>
                    <a:pt x="552531" y="36559"/>
                  </a:lnTo>
                  <a:lnTo>
                    <a:pt x="593036" y="55295"/>
                  </a:lnTo>
                  <a:lnTo>
                    <a:pt x="626194" y="76990"/>
                  </a:lnTo>
                  <a:lnTo>
                    <a:pt x="666668" y="127506"/>
                  </a:lnTo>
                  <a:lnTo>
                    <a:pt x="672084" y="155448"/>
                  </a:lnTo>
                  <a:lnTo>
                    <a:pt x="666668" y="183390"/>
                  </a:lnTo>
                  <a:lnTo>
                    <a:pt x="626194" y="233906"/>
                  </a:lnTo>
                  <a:lnTo>
                    <a:pt x="593036" y="255601"/>
                  </a:lnTo>
                  <a:lnTo>
                    <a:pt x="552531" y="274337"/>
                  </a:lnTo>
                  <a:lnTo>
                    <a:pt x="505629" y="289673"/>
                  </a:lnTo>
                  <a:lnTo>
                    <a:pt x="453280" y="301171"/>
                  </a:lnTo>
                  <a:lnTo>
                    <a:pt x="396434" y="308391"/>
                  </a:lnTo>
                  <a:lnTo>
                    <a:pt x="336041" y="310896"/>
                  </a:lnTo>
                  <a:lnTo>
                    <a:pt x="275649" y="308391"/>
                  </a:lnTo>
                  <a:lnTo>
                    <a:pt x="218803" y="301171"/>
                  </a:lnTo>
                  <a:lnTo>
                    <a:pt x="166454" y="289673"/>
                  </a:lnTo>
                  <a:lnTo>
                    <a:pt x="119552" y="274337"/>
                  </a:lnTo>
                  <a:lnTo>
                    <a:pt x="79047" y="255601"/>
                  </a:lnTo>
                  <a:lnTo>
                    <a:pt x="45889" y="233906"/>
                  </a:lnTo>
                  <a:lnTo>
                    <a:pt x="5415" y="183390"/>
                  </a:lnTo>
                  <a:lnTo>
                    <a:pt x="0" y="155448"/>
                  </a:lnTo>
                  <a:close/>
                </a:path>
              </a:pathLst>
            </a:custGeom>
            <a:ln w="38100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63416" y="5389626"/>
              <a:ext cx="217170" cy="372745"/>
            </a:xfrm>
            <a:custGeom>
              <a:avLst/>
              <a:gdLst/>
              <a:ahLst/>
              <a:cxnLst/>
              <a:rect l="l" t="t" r="r" b="b"/>
              <a:pathLst>
                <a:path w="217170" h="372745">
                  <a:moveTo>
                    <a:pt x="144869" y="281717"/>
                  </a:moveTo>
                  <a:lnTo>
                    <a:pt x="111506" y="300088"/>
                  </a:lnTo>
                  <a:lnTo>
                    <a:pt x="216662" y="372681"/>
                  </a:lnTo>
                  <a:lnTo>
                    <a:pt x="213707" y="298412"/>
                  </a:lnTo>
                  <a:lnTo>
                    <a:pt x="154050" y="298412"/>
                  </a:lnTo>
                  <a:lnTo>
                    <a:pt x="144869" y="281717"/>
                  </a:lnTo>
                  <a:close/>
                </a:path>
                <a:path w="217170" h="372745">
                  <a:moveTo>
                    <a:pt x="178251" y="263336"/>
                  </a:moveTo>
                  <a:lnTo>
                    <a:pt x="144869" y="281717"/>
                  </a:lnTo>
                  <a:lnTo>
                    <a:pt x="154050" y="298412"/>
                  </a:lnTo>
                  <a:lnTo>
                    <a:pt x="187452" y="280047"/>
                  </a:lnTo>
                  <a:lnTo>
                    <a:pt x="178251" y="263336"/>
                  </a:lnTo>
                  <a:close/>
                </a:path>
                <a:path w="217170" h="372745">
                  <a:moveTo>
                    <a:pt x="211582" y="244983"/>
                  </a:moveTo>
                  <a:lnTo>
                    <a:pt x="178251" y="263336"/>
                  </a:lnTo>
                  <a:lnTo>
                    <a:pt x="187452" y="280047"/>
                  </a:lnTo>
                  <a:lnTo>
                    <a:pt x="154050" y="298412"/>
                  </a:lnTo>
                  <a:lnTo>
                    <a:pt x="213707" y="298412"/>
                  </a:lnTo>
                  <a:lnTo>
                    <a:pt x="211582" y="244983"/>
                  </a:lnTo>
                  <a:close/>
                </a:path>
                <a:path w="217170" h="372745">
                  <a:moveTo>
                    <a:pt x="33274" y="0"/>
                  </a:moveTo>
                  <a:lnTo>
                    <a:pt x="0" y="18287"/>
                  </a:lnTo>
                  <a:lnTo>
                    <a:pt x="144869" y="281717"/>
                  </a:lnTo>
                  <a:lnTo>
                    <a:pt x="178251" y="263336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3761" y="5944362"/>
              <a:ext cx="2164080" cy="527685"/>
            </a:xfrm>
            <a:custGeom>
              <a:avLst/>
              <a:gdLst/>
              <a:ahLst/>
              <a:cxnLst/>
              <a:rect l="l" t="t" r="r" b="b"/>
              <a:pathLst>
                <a:path w="2164079" h="527685">
                  <a:moveTo>
                    <a:pt x="1082039" y="0"/>
                  </a:moveTo>
                  <a:lnTo>
                    <a:pt x="1007963" y="608"/>
                  </a:lnTo>
                  <a:lnTo>
                    <a:pt x="935226" y="2406"/>
                  </a:lnTo>
                  <a:lnTo>
                    <a:pt x="863988" y="5356"/>
                  </a:lnTo>
                  <a:lnTo>
                    <a:pt x="794411" y="9418"/>
                  </a:lnTo>
                  <a:lnTo>
                    <a:pt x="726657" y="14552"/>
                  </a:lnTo>
                  <a:lnTo>
                    <a:pt x="660886" y="20719"/>
                  </a:lnTo>
                  <a:lnTo>
                    <a:pt x="597260" y="27881"/>
                  </a:lnTo>
                  <a:lnTo>
                    <a:pt x="535939" y="35997"/>
                  </a:lnTo>
                  <a:lnTo>
                    <a:pt x="477087" y="45029"/>
                  </a:lnTo>
                  <a:lnTo>
                    <a:pt x="420862" y="54936"/>
                  </a:lnTo>
                  <a:lnTo>
                    <a:pt x="367428" y="65681"/>
                  </a:lnTo>
                  <a:lnTo>
                    <a:pt x="316944" y="77223"/>
                  </a:lnTo>
                  <a:lnTo>
                    <a:pt x="269572" y="89524"/>
                  </a:lnTo>
                  <a:lnTo>
                    <a:pt x="225474" y="102544"/>
                  </a:lnTo>
                  <a:lnTo>
                    <a:pt x="184811" y="116244"/>
                  </a:lnTo>
                  <a:lnTo>
                    <a:pt x="147743" y="130584"/>
                  </a:lnTo>
                  <a:lnTo>
                    <a:pt x="85040" y="161029"/>
                  </a:lnTo>
                  <a:lnTo>
                    <a:pt x="38655" y="193564"/>
                  </a:lnTo>
                  <a:lnTo>
                    <a:pt x="9878" y="227877"/>
                  </a:lnTo>
                  <a:lnTo>
                    <a:pt x="0" y="263652"/>
                  </a:lnTo>
                  <a:lnTo>
                    <a:pt x="2496" y="281702"/>
                  </a:lnTo>
                  <a:lnTo>
                    <a:pt x="21985" y="316785"/>
                  </a:lnTo>
                  <a:lnTo>
                    <a:pt x="59727" y="350248"/>
                  </a:lnTo>
                  <a:lnTo>
                    <a:pt x="114432" y="381778"/>
                  </a:lnTo>
                  <a:lnTo>
                    <a:pt x="184811" y="411060"/>
                  </a:lnTo>
                  <a:lnTo>
                    <a:pt x="225474" y="424759"/>
                  </a:lnTo>
                  <a:lnTo>
                    <a:pt x="269572" y="437779"/>
                  </a:lnTo>
                  <a:lnTo>
                    <a:pt x="316944" y="450080"/>
                  </a:lnTo>
                  <a:lnTo>
                    <a:pt x="367428" y="461622"/>
                  </a:lnTo>
                  <a:lnTo>
                    <a:pt x="420862" y="472367"/>
                  </a:lnTo>
                  <a:lnTo>
                    <a:pt x="477087" y="482275"/>
                  </a:lnTo>
                  <a:lnTo>
                    <a:pt x="535939" y="491306"/>
                  </a:lnTo>
                  <a:lnTo>
                    <a:pt x="597260" y="499422"/>
                  </a:lnTo>
                  <a:lnTo>
                    <a:pt x="660886" y="506584"/>
                  </a:lnTo>
                  <a:lnTo>
                    <a:pt x="726657" y="512751"/>
                  </a:lnTo>
                  <a:lnTo>
                    <a:pt x="794411" y="517885"/>
                  </a:lnTo>
                  <a:lnTo>
                    <a:pt x="863988" y="521947"/>
                  </a:lnTo>
                  <a:lnTo>
                    <a:pt x="935226" y="524897"/>
                  </a:lnTo>
                  <a:lnTo>
                    <a:pt x="1007963" y="526695"/>
                  </a:lnTo>
                  <a:lnTo>
                    <a:pt x="1082039" y="527304"/>
                  </a:lnTo>
                  <a:lnTo>
                    <a:pt x="1156116" y="526695"/>
                  </a:lnTo>
                  <a:lnTo>
                    <a:pt x="1228853" y="524897"/>
                  </a:lnTo>
                  <a:lnTo>
                    <a:pt x="1300091" y="521947"/>
                  </a:lnTo>
                  <a:lnTo>
                    <a:pt x="1369668" y="517885"/>
                  </a:lnTo>
                  <a:lnTo>
                    <a:pt x="1437422" y="512751"/>
                  </a:lnTo>
                  <a:lnTo>
                    <a:pt x="1503193" y="506584"/>
                  </a:lnTo>
                  <a:lnTo>
                    <a:pt x="1566819" y="499422"/>
                  </a:lnTo>
                  <a:lnTo>
                    <a:pt x="1628139" y="491306"/>
                  </a:lnTo>
                  <a:lnTo>
                    <a:pt x="1686992" y="482275"/>
                  </a:lnTo>
                  <a:lnTo>
                    <a:pt x="1743217" y="472367"/>
                  </a:lnTo>
                  <a:lnTo>
                    <a:pt x="1796651" y="461622"/>
                  </a:lnTo>
                  <a:lnTo>
                    <a:pt x="1847135" y="450080"/>
                  </a:lnTo>
                  <a:lnTo>
                    <a:pt x="1894507" y="437779"/>
                  </a:lnTo>
                  <a:lnTo>
                    <a:pt x="1938605" y="424759"/>
                  </a:lnTo>
                  <a:lnTo>
                    <a:pt x="1979268" y="411060"/>
                  </a:lnTo>
                  <a:lnTo>
                    <a:pt x="2016336" y="396719"/>
                  </a:lnTo>
                  <a:lnTo>
                    <a:pt x="2079039" y="366275"/>
                  </a:lnTo>
                  <a:lnTo>
                    <a:pt x="2125424" y="333739"/>
                  </a:lnTo>
                  <a:lnTo>
                    <a:pt x="2154201" y="299426"/>
                  </a:lnTo>
                  <a:lnTo>
                    <a:pt x="2164080" y="263652"/>
                  </a:lnTo>
                  <a:lnTo>
                    <a:pt x="2161583" y="245601"/>
                  </a:lnTo>
                  <a:lnTo>
                    <a:pt x="2142094" y="210518"/>
                  </a:lnTo>
                  <a:lnTo>
                    <a:pt x="2104352" y="177055"/>
                  </a:lnTo>
                  <a:lnTo>
                    <a:pt x="2049647" y="145525"/>
                  </a:lnTo>
                  <a:lnTo>
                    <a:pt x="1979268" y="116244"/>
                  </a:lnTo>
                  <a:lnTo>
                    <a:pt x="1938605" y="102544"/>
                  </a:lnTo>
                  <a:lnTo>
                    <a:pt x="1894507" y="89524"/>
                  </a:lnTo>
                  <a:lnTo>
                    <a:pt x="1847135" y="77223"/>
                  </a:lnTo>
                  <a:lnTo>
                    <a:pt x="1796651" y="65681"/>
                  </a:lnTo>
                  <a:lnTo>
                    <a:pt x="1743217" y="54936"/>
                  </a:lnTo>
                  <a:lnTo>
                    <a:pt x="1686992" y="45029"/>
                  </a:lnTo>
                  <a:lnTo>
                    <a:pt x="1628139" y="35997"/>
                  </a:lnTo>
                  <a:lnTo>
                    <a:pt x="1566819" y="27881"/>
                  </a:lnTo>
                  <a:lnTo>
                    <a:pt x="1503193" y="20719"/>
                  </a:lnTo>
                  <a:lnTo>
                    <a:pt x="1437422" y="14552"/>
                  </a:lnTo>
                  <a:lnTo>
                    <a:pt x="1369668" y="9418"/>
                  </a:lnTo>
                  <a:lnTo>
                    <a:pt x="1300091" y="5356"/>
                  </a:lnTo>
                  <a:lnTo>
                    <a:pt x="1228853" y="2406"/>
                  </a:lnTo>
                  <a:lnTo>
                    <a:pt x="1156116" y="608"/>
                  </a:lnTo>
                  <a:lnTo>
                    <a:pt x="1082039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3761" y="5944362"/>
              <a:ext cx="2164080" cy="527685"/>
            </a:xfrm>
            <a:custGeom>
              <a:avLst/>
              <a:gdLst/>
              <a:ahLst/>
              <a:cxnLst/>
              <a:rect l="l" t="t" r="r" b="b"/>
              <a:pathLst>
                <a:path w="2164079" h="527685">
                  <a:moveTo>
                    <a:pt x="0" y="263652"/>
                  </a:moveTo>
                  <a:lnTo>
                    <a:pt x="21985" y="210518"/>
                  </a:lnTo>
                  <a:lnTo>
                    <a:pt x="59727" y="177055"/>
                  </a:lnTo>
                  <a:lnTo>
                    <a:pt x="114432" y="145525"/>
                  </a:lnTo>
                  <a:lnTo>
                    <a:pt x="184811" y="116244"/>
                  </a:lnTo>
                  <a:lnTo>
                    <a:pt x="225474" y="102544"/>
                  </a:lnTo>
                  <a:lnTo>
                    <a:pt x="269572" y="89525"/>
                  </a:lnTo>
                  <a:lnTo>
                    <a:pt x="316944" y="77224"/>
                  </a:lnTo>
                  <a:lnTo>
                    <a:pt x="367428" y="65681"/>
                  </a:lnTo>
                  <a:lnTo>
                    <a:pt x="420862" y="54937"/>
                  </a:lnTo>
                  <a:lnTo>
                    <a:pt x="477087" y="45029"/>
                  </a:lnTo>
                  <a:lnTo>
                    <a:pt x="535939" y="35997"/>
                  </a:lnTo>
                  <a:lnTo>
                    <a:pt x="597260" y="27881"/>
                  </a:lnTo>
                  <a:lnTo>
                    <a:pt x="660886" y="20720"/>
                  </a:lnTo>
                  <a:lnTo>
                    <a:pt x="726657" y="14552"/>
                  </a:lnTo>
                  <a:lnTo>
                    <a:pt x="794411" y="9418"/>
                  </a:lnTo>
                  <a:lnTo>
                    <a:pt x="863988" y="5357"/>
                  </a:lnTo>
                  <a:lnTo>
                    <a:pt x="935226" y="2407"/>
                  </a:lnTo>
                  <a:lnTo>
                    <a:pt x="1007963" y="608"/>
                  </a:lnTo>
                  <a:lnTo>
                    <a:pt x="1082039" y="0"/>
                  </a:lnTo>
                  <a:lnTo>
                    <a:pt x="1156116" y="608"/>
                  </a:lnTo>
                  <a:lnTo>
                    <a:pt x="1228853" y="2407"/>
                  </a:lnTo>
                  <a:lnTo>
                    <a:pt x="1300091" y="5357"/>
                  </a:lnTo>
                  <a:lnTo>
                    <a:pt x="1369668" y="9418"/>
                  </a:lnTo>
                  <a:lnTo>
                    <a:pt x="1437422" y="14552"/>
                  </a:lnTo>
                  <a:lnTo>
                    <a:pt x="1503193" y="20720"/>
                  </a:lnTo>
                  <a:lnTo>
                    <a:pt x="1566819" y="27881"/>
                  </a:lnTo>
                  <a:lnTo>
                    <a:pt x="1628139" y="35997"/>
                  </a:lnTo>
                  <a:lnTo>
                    <a:pt x="1686992" y="45029"/>
                  </a:lnTo>
                  <a:lnTo>
                    <a:pt x="1743217" y="54937"/>
                  </a:lnTo>
                  <a:lnTo>
                    <a:pt x="1796651" y="65681"/>
                  </a:lnTo>
                  <a:lnTo>
                    <a:pt x="1847135" y="77224"/>
                  </a:lnTo>
                  <a:lnTo>
                    <a:pt x="1894507" y="89525"/>
                  </a:lnTo>
                  <a:lnTo>
                    <a:pt x="1938605" y="102544"/>
                  </a:lnTo>
                  <a:lnTo>
                    <a:pt x="1979268" y="116244"/>
                  </a:lnTo>
                  <a:lnTo>
                    <a:pt x="2016336" y="130584"/>
                  </a:lnTo>
                  <a:lnTo>
                    <a:pt x="2079039" y="161029"/>
                  </a:lnTo>
                  <a:lnTo>
                    <a:pt x="2125424" y="193565"/>
                  </a:lnTo>
                  <a:lnTo>
                    <a:pt x="2154201" y="227877"/>
                  </a:lnTo>
                  <a:lnTo>
                    <a:pt x="2164080" y="263652"/>
                  </a:lnTo>
                  <a:lnTo>
                    <a:pt x="2161583" y="281702"/>
                  </a:lnTo>
                  <a:lnTo>
                    <a:pt x="2142094" y="316785"/>
                  </a:lnTo>
                  <a:lnTo>
                    <a:pt x="2104352" y="350249"/>
                  </a:lnTo>
                  <a:lnTo>
                    <a:pt x="2049647" y="381778"/>
                  </a:lnTo>
                  <a:lnTo>
                    <a:pt x="1979268" y="411060"/>
                  </a:lnTo>
                  <a:lnTo>
                    <a:pt x="1938605" y="424759"/>
                  </a:lnTo>
                  <a:lnTo>
                    <a:pt x="1894507" y="437779"/>
                  </a:lnTo>
                  <a:lnTo>
                    <a:pt x="1847135" y="450080"/>
                  </a:lnTo>
                  <a:lnTo>
                    <a:pt x="1796651" y="461622"/>
                  </a:lnTo>
                  <a:lnTo>
                    <a:pt x="1743217" y="472367"/>
                  </a:lnTo>
                  <a:lnTo>
                    <a:pt x="1686992" y="482275"/>
                  </a:lnTo>
                  <a:lnTo>
                    <a:pt x="1628139" y="491306"/>
                  </a:lnTo>
                  <a:lnTo>
                    <a:pt x="1566819" y="499423"/>
                  </a:lnTo>
                  <a:lnTo>
                    <a:pt x="1503193" y="506584"/>
                  </a:lnTo>
                  <a:lnTo>
                    <a:pt x="1437422" y="512751"/>
                  </a:lnTo>
                  <a:lnTo>
                    <a:pt x="1369668" y="517886"/>
                  </a:lnTo>
                  <a:lnTo>
                    <a:pt x="1300091" y="521947"/>
                  </a:lnTo>
                  <a:lnTo>
                    <a:pt x="1228853" y="524897"/>
                  </a:lnTo>
                  <a:lnTo>
                    <a:pt x="1156116" y="526696"/>
                  </a:lnTo>
                  <a:lnTo>
                    <a:pt x="1082039" y="527304"/>
                  </a:lnTo>
                  <a:lnTo>
                    <a:pt x="1007963" y="526696"/>
                  </a:lnTo>
                  <a:lnTo>
                    <a:pt x="935226" y="524897"/>
                  </a:lnTo>
                  <a:lnTo>
                    <a:pt x="863988" y="521947"/>
                  </a:lnTo>
                  <a:lnTo>
                    <a:pt x="794411" y="517886"/>
                  </a:lnTo>
                  <a:lnTo>
                    <a:pt x="726657" y="512751"/>
                  </a:lnTo>
                  <a:lnTo>
                    <a:pt x="660886" y="506584"/>
                  </a:lnTo>
                  <a:lnTo>
                    <a:pt x="597260" y="499423"/>
                  </a:lnTo>
                  <a:lnTo>
                    <a:pt x="535939" y="491306"/>
                  </a:lnTo>
                  <a:lnTo>
                    <a:pt x="477087" y="482275"/>
                  </a:lnTo>
                  <a:lnTo>
                    <a:pt x="420862" y="472367"/>
                  </a:lnTo>
                  <a:lnTo>
                    <a:pt x="367428" y="461622"/>
                  </a:lnTo>
                  <a:lnTo>
                    <a:pt x="316944" y="450080"/>
                  </a:lnTo>
                  <a:lnTo>
                    <a:pt x="269572" y="437779"/>
                  </a:lnTo>
                  <a:lnTo>
                    <a:pt x="225474" y="424759"/>
                  </a:lnTo>
                  <a:lnTo>
                    <a:pt x="184811" y="411060"/>
                  </a:lnTo>
                  <a:lnTo>
                    <a:pt x="147743" y="396720"/>
                  </a:lnTo>
                  <a:lnTo>
                    <a:pt x="85040" y="366275"/>
                  </a:lnTo>
                  <a:lnTo>
                    <a:pt x="38655" y="333739"/>
                  </a:lnTo>
                  <a:lnTo>
                    <a:pt x="9878" y="299427"/>
                  </a:lnTo>
                  <a:lnTo>
                    <a:pt x="0" y="263652"/>
                  </a:lnTo>
                  <a:close/>
                </a:path>
              </a:pathLst>
            </a:custGeom>
            <a:ln w="38099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3898" y="5854230"/>
              <a:ext cx="670560" cy="353695"/>
            </a:xfrm>
            <a:custGeom>
              <a:avLst/>
              <a:gdLst/>
              <a:ahLst/>
              <a:cxnLst/>
              <a:rect l="l" t="t" r="r" b="b"/>
              <a:pathLst>
                <a:path w="670560" h="353695">
                  <a:moveTo>
                    <a:pt x="560079" y="318695"/>
                  </a:moveTo>
                  <a:lnTo>
                    <a:pt x="542798" y="352679"/>
                  </a:lnTo>
                  <a:lnTo>
                    <a:pt x="670560" y="353530"/>
                  </a:lnTo>
                  <a:lnTo>
                    <a:pt x="651202" y="327342"/>
                  </a:lnTo>
                  <a:lnTo>
                    <a:pt x="577088" y="327342"/>
                  </a:lnTo>
                  <a:lnTo>
                    <a:pt x="560079" y="318695"/>
                  </a:lnTo>
                  <a:close/>
                </a:path>
                <a:path w="670560" h="353695">
                  <a:moveTo>
                    <a:pt x="577350" y="284735"/>
                  </a:moveTo>
                  <a:lnTo>
                    <a:pt x="560079" y="318695"/>
                  </a:lnTo>
                  <a:lnTo>
                    <a:pt x="577088" y="327342"/>
                  </a:lnTo>
                  <a:lnTo>
                    <a:pt x="594360" y="293382"/>
                  </a:lnTo>
                  <a:lnTo>
                    <a:pt x="577350" y="284735"/>
                  </a:lnTo>
                  <a:close/>
                </a:path>
                <a:path w="670560" h="353695">
                  <a:moveTo>
                    <a:pt x="594613" y="250786"/>
                  </a:moveTo>
                  <a:lnTo>
                    <a:pt x="577350" y="284735"/>
                  </a:lnTo>
                  <a:lnTo>
                    <a:pt x="594360" y="293382"/>
                  </a:lnTo>
                  <a:lnTo>
                    <a:pt x="577088" y="327342"/>
                  </a:lnTo>
                  <a:lnTo>
                    <a:pt x="651202" y="327342"/>
                  </a:lnTo>
                  <a:lnTo>
                    <a:pt x="594613" y="250786"/>
                  </a:lnTo>
                  <a:close/>
                </a:path>
                <a:path w="670560" h="353695">
                  <a:moveTo>
                    <a:pt x="17272" y="0"/>
                  </a:moveTo>
                  <a:lnTo>
                    <a:pt x="0" y="33959"/>
                  </a:lnTo>
                  <a:lnTo>
                    <a:pt x="560079" y="318695"/>
                  </a:lnTo>
                  <a:lnTo>
                    <a:pt x="577350" y="284735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05104" y="139591"/>
            <a:ext cx="4740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Topological</a:t>
            </a:r>
            <a:r>
              <a:rPr spc="-95" dirty="0"/>
              <a:t> </a:t>
            </a:r>
            <a:r>
              <a:rPr spc="-5" dirty="0"/>
              <a:t>Sorting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1141" y="1579321"/>
            <a:ext cx="7969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Number</a:t>
            </a:r>
            <a:r>
              <a:rPr sz="28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vertices, so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that (u,v)</a:t>
            </a:r>
            <a:r>
              <a:rPr sz="28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implies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u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&lt;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2384" y="3512312"/>
            <a:ext cx="357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nap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7654" y="2238883"/>
            <a:ext cx="1017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wake</a:t>
            </a:r>
            <a:r>
              <a:rPr sz="16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up</a:t>
            </a:r>
            <a:r>
              <a:rPr sz="1600" spc="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7" baseline="31250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2400" baseline="312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7579" y="2507191"/>
            <a:ext cx="177673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study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 computer</a:t>
            </a:r>
            <a:r>
              <a:rPr sz="16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sci.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8838" y="2109548"/>
            <a:ext cx="2373630" cy="87121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typical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student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day</a:t>
            </a:r>
            <a:endParaRPr sz="2000">
              <a:latin typeface="Tahoma"/>
              <a:cs typeface="Tahoma"/>
            </a:endParaRPr>
          </a:p>
          <a:p>
            <a:pPr marR="549275" algn="ctr">
              <a:lnSpc>
                <a:spcPts val="1755"/>
              </a:lnSpc>
              <a:spcBef>
                <a:spcPts val="330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  <a:p>
            <a:pPr marR="1471295" algn="ctr">
              <a:lnSpc>
                <a:spcPts val="1755"/>
              </a:lnSpc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eat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4311" y="3285236"/>
            <a:ext cx="13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2065" y="3207791"/>
            <a:ext cx="855344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more</a:t>
            </a:r>
            <a:r>
              <a:rPr sz="16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c.s.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47690" y="4378788"/>
            <a:ext cx="815340" cy="62039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520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6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work</a:t>
            </a:r>
            <a:r>
              <a:rPr sz="16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out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9754" y="3698240"/>
            <a:ext cx="488950" cy="521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7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play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89808" y="4058818"/>
            <a:ext cx="1658620" cy="6007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09347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8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write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c.s. program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5219" y="5420286"/>
            <a:ext cx="678180" cy="5530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10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sleep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18608" y="5580565"/>
            <a:ext cx="1837689" cy="7588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133475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11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dream</a:t>
            </a:r>
            <a:r>
              <a:rPr sz="16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about</a:t>
            </a:r>
            <a:r>
              <a:rPr sz="16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graphs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8727" y="4604918"/>
            <a:ext cx="1170305" cy="7277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940"/>
              </a:spcBef>
            </a:pPr>
            <a:r>
              <a:rPr sz="1600" spc="-5" dirty="0">
                <a:solidFill>
                  <a:srgbClr val="40458C"/>
                </a:solidFill>
                <a:latin typeface="Tahoma"/>
                <a:cs typeface="Tahoma"/>
              </a:rPr>
              <a:t>9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bake</a:t>
            </a:r>
            <a:r>
              <a:rPr sz="16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58C"/>
                </a:solidFill>
                <a:latin typeface="Tahoma"/>
                <a:cs typeface="Tahoma"/>
              </a:rPr>
              <a:t>cookies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0494" y="218753"/>
            <a:ext cx="1631823" cy="137992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9598" y="270873"/>
            <a:ext cx="1014376" cy="38556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8136" y="2905758"/>
            <a:ext cx="531661" cy="32856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4573" y="2819686"/>
            <a:ext cx="458763" cy="25162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81595" y="2688546"/>
            <a:ext cx="581967" cy="27708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04837" y="3141658"/>
            <a:ext cx="316539" cy="27037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25614" y="3074101"/>
            <a:ext cx="339216" cy="238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118" y="112053"/>
              <a:ext cx="96841" cy="1555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424" y="49659"/>
              <a:ext cx="683941" cy="2801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4457" y="59066"/>
              <a:ext cx="527410" cy="263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9378" y="564628"/>
              <a:ext cx="18415" cy="76835"/>
            </a:xfrm>
            <a:custGeom>
              <a:avLst/>
              <a:gdLst/>
              <a:ahLst/>
              <a:cxnLst/>
              <a:rect l="l" t="t" r="r" b="b"/>
              <a:pathLst>
                <a:path w="18415" h="76834">
                  <a:moveTo>
                    <a:pt x="12915" y="4483"/>
                  </a:moveTo>
                  <a:lnTo>
                    <a:pt x="12763" y="4343"/>
                  </a:lnTo>
                  <a:lnTo>
                    <a:pt x="12915" y="4673"/>
                  </a:lnTo>
                  <a:lnTo>
                    <a:pt x="12915" y="4483"/>
                  </a:lnTo>
                  <a:close/>
                </a:path>
                <a:path w="18415" h="76834">
                  <a:moveTo>
                    <a:pt x="14566" y="17132"/>
                  </a:moveTo>
                  <a:lnTo>
                    <a:pt x="14376" y="13385"/>
                  </a:lnTo>
                  <a:lnTo>
                    <a:pt x="14312" y="7924"/>
                  </a:lnTo>
                  <a:lnTo>
                    <a:pt x="13970" y="7124"/>
                  </a:lnTo>
                  <a:lnTo>
                    <a:pt x="13843" y="7924"/>
                  </a:lnTo>
                  <a:lnTo>
                    <a:pt x="13779" y="6705"/>
                  </a:lnTo>
                  <a:lnTo>
                    <a:pt x="13970" y="7124"/>
                  </a:lnTo>
                  <a:lnTo>
                    <a:pt x="13868" y="6705"/>
                  </a:lnTo>
                  <a:lnTo>
                    <a:pt x="12928" y="4699"/>
                  </a:lnTo>
                  <a:lnTo>
                    <a:pt x="13017" y="10350"/>
                  </a:lnTo>
                  <a:lnTo>
                    <a:pt x="12915" y="4673"/>
                  </a:lnTo>
                  <a:lnTo>
                    <a:pt x="12738" y="4318"/>
                  </a:lnTo>
                  <a:lnTo>
                    <a:pt x="11734" y="1943"/>
                  </a:lnTo>
                  <a:lnTo>
                    <a:pt x="11734" y="11709"/>
                  </a:lnTo>
                  <a:lnTo>
                    <a:pt x="10769" y="12979"/>
                  </a:lnTo>
                  <a:lnTo>
                    <a:pt x="11734" y="11709"/>
                  </a:lnTo>
                  <a:lnTo>
                    <a:pt x="11734" y="1943"/>
                  </a:lnTo>
                  <a:lnTo>
                    <a:pt x="11557" y="1511"/>
                  </a:lnTo>
                  <a:lnTo>
                    <a:pt x="9982" y="876"/>
                  </a:lnTo>
                  <a:lnTo>
                    <a:pt x="11239" y="1752"/>
                  </a:lnTo>
                  <a:lnTo>
                    <a:pt x="9944" y="863"/>
                  </a:lnTo>
                  <a:lnTo>
                    <a:pt x="9131" y="304"/>
                  </a:lnTo>
                  <a:lnTo>
                    <a:pt x="8661" y="355"/>
                  </a:lnTo>
                  <a:lnTo>
                    <a:pt x="7759" y="0"/>
                  </a:lnTo>
                  <a:lnTo>
                    <a:pt x="6426" y="571"/>
                  </a:lnTo>
                  <a:lnTo>
                    <a:pt x="5486" y="660"/>
                  </a:lnTo>
                  <a:lnTo>
                    <a:pt x="4737" y="876"/>
                  </a:lnTo>
                  <a:lnTo>
                    <a:pt x="3352" y="1549"/>
                  </a:lnTo>
                  <a:lnTo>
                    <a:pt x="2679" y="2044"/>
                  </a:lnTo>
                  <a:lnTo>
                    <a:pt x="2476" y="2260"/>
                  </a:lnTo>
                  <a:lnTo>
                    <a:pt x="1574" y="2654"/>
                  </a:lnTo>
                  <a:lnTo>
                    <a:pt x="914" y="4013"/>
                  </a:lnTo>
                  <a:lnTo>
                    <a:pt x="482" y="4483"/>
                  </a:lnTo>
                  <a:lnTo>
                    <a:pt x="393" y="5080"/>
                  </a:lnTo>
                  <a:lnTo>
                    <a:pt x="0" y="5867"/>
                  </a:lnTo>
                  <a:lnTo>
                    <a:pt x="546" y="7924"/>
                  </a:lnTo>
                  <a:lnTo>
                    <a:pt x="635" y="8280"/>
                  </a:lnTo>
                  <a:lnTo>
                    <a:pt x="584" y="4699"/>
                  </a:lnTo>
                  <a:lnTo>
                    <a:pt x="762" y="4495"/>
                  </a:lnTo>
                  <a:lnTo>
                    <a:pt x="647" y="8331"/>
                  </a:lnTo>
                  <a:lnTo>
                    <a:pt x="698" y="8890"/>
                  </a:lnTo>
                  <a:lnTo>
                    <a:pt x="1206" y="12077"/>
                  </a:lnTo>
                  <a:lnTo>
                    <a:pt x="698" y="8890"/>
                  </a:lnTo>
                  <a:lnTo>
                    <a:pt x="1549" y="15544"/>
                  </a:lnTo>
                  <a:lnTo>
                    <a:pt x="2743" y="25577"/>
                  </a:lnTo>
                  <a:lnTo>
                    <a:pt x="5486" y="27724"/>
                  </a:lnTo>
                  <a:lnTo>
                    <a:pt x="11341" y="27025"/>
                  </a:lnTo>
                  <a:lnTo>
                    <a:pt x="13449" y="24574"/>
                  </a:lnTo>
                  <a:lnTo>
                    <a:pt x="13335" y="20955"/>
                  </a:lnTo>
                  <a:lnTo>
                    <a:pt x="13284" y="19024"/>
                  </a:lnTo>
                  <a:lnTo>
                    <a:pt x="13843" y="18630"/>
                  </a:lnTo>
                  <a:lnTo>
                    <a:pt x="14566" y="17132"/>
                  </a:lnTo>
                  <a:close/>
                </a:path>
                <a:path w="18415" h="76834">
                  <a:moveTo>
                    <a:pt x="18059" y="54051"/>
                  </a:moveTo>
                  <a:lnTo>
                    <a:pt x="14770" y="49276"/>
                  </a:lnTo>
                  <a:lnTo>
                    <a:pt x="11772" y="48501"/>
                  </a:lnTo>
                  <a:lnTo>
                    <a:pt x="5422" y="51676"/>
                  </a:lnTo>
                  <a:lnTo>
                    <a:pt x="2908" y="55422"/>
                  </a:lnTo>
                  <a:lnTo>
                    <a:pt x="825" y="63893"/>
                  </a:lnTo>
                  <a:lnTo>
                    <a:pt x="1206" y="68453"/>
                  </a:lnTo>
                  <a:lnTo>
                    <a:pt x="2514" y="75044"/>
                  </a:lnTo>
                  <a:lnTo>
                    <a:pt x="4724" y="76517"/>
                  </a:lnTo>
                  <a:lnTo>
                    <a:pt x="8826" y="75692"/>
                  </a:lnTo>
                  <a:lnTo>
                    <a:pt x="10210" y="74155"/>
                  </a:lnTo>
                  <a:lnTo>
                    <a:pt x="10604" y="69138"/>
                  </a:lnTo>
                  <a:lnTo>
                    <a:pt x="11023" y="65887"/>
                  </a:lnTo>
                  <a:lnTo>
                    <a:pt x="12801" y="61518"/>
                  </a:lnTo>
                  <a:lnTo>
                    <a:pt x="13627" y="60109"/>
                  </a:lnTo>
                  <a:lnTo>
                    <a:pt x="17424" y="57492"/>
                  </a:lnTo>
                  <a:lnTo>
                    <a:pt x="18059" y="54051"/>
                  </a:lnTo>
                  <a:close/>
                </a:path>
              </a:pathLst>
            </a:custGeom>
            <a:solidFill>
              <a:srgbClr val="03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804" y="498204"/>
              <a:ext cx="143836" cy="1371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323" y="492609"/>
              <a:ext cx="238246" cy="178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3211" y="445580"/>
              <a:ext cx="132685" cy="985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8277" y="410103"/>
              <a:ext cx="483336" cy="193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2490" y="370306"/>
              <a:ext cx="126641" cy="1640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8499" y="386458"/>
              <a:ext cx="462218" cy="1326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50699" y="667149"/>
              <a:ext cx="119940" cy="1468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61615" y="699667"/>
              <a:ext cx="204470" cy="50165"/>
            </a:xfrm>
            <a:custGeom>
              <a:avLst/>
              <a:gdLst/>
              <a:ahLst/>
              <a:cxnLst/>
              <a:rect l="l" t="t" r="r" b="b"/>
              <a:pathLst>
                <a:path w="204469" h="50165">
                  <a:moveTo>
                    <a:pt x="12382" y="43903"/>
                  </a:moveTo>
                  <a:lnTo>
                    <a:pt x="12141" y="38303"/>
                  </a:lnTo>
                  <a:lnTo>
                    <a:pt x="9309" y="35699"/>
                  </a:lnTo>
                  <a:lnTo>
                    <a:pt x="2603" y="35991"/>
                  </a:lnTo>
                  <a:lnTo>
                    <a:pt x="0" y="38823"/>
                  </a:lnTo>
                  <a:lnTo>
                    <a:pt x="215" y="43903"/>
                  </a:lnTo>
                  <a:lnTo>
                    <a:pt x="1028" y="45529"/>
                  </a:lnTo>
                  <a:lnTo>
                    <a:pt x="6362" y="49898"/>
                  </a:lnTo>
                  <a:lnTo>
                    <a:pt x="9512" y="49580"/>
                  </a:lnTo>
                  <a:lnTo>
                    <a:pt x="12039" y="46494"/>
                  </a:lnTo>
                  <a:lnTo>
                    <a:pt x="12369" y="45529"/>
                  </a:lnTo>
                  <a:lnTo>
                    <a:pt x="12382" y="43903"/>
                  </a:lnTo>
                  <a:close/>
                </a:path>
                <a:path w="204469" h="50165">
                  <a:moveTo>
                    <a:pt x="89344" y="26771"/>
                  </a:moveTo>
                  <a:lnTo>
                    <a:pt x="83502" y="17246"/>
                  </a:lnTo>
                  <a:lnTo>
                    <a:pt x="79756" y="16344"/>
                  </a:lnTo>
                  <a:lnTo>
                    <a:pt x="74041" y="19850"/>
                  </a:lnTo>
                  <a:lnTo>
                    <a:pt x="73139" y="23596"/>
                  </a:lnTo>
                  <a:lnTo>
                    <a:pt x="75285" y="27101"/>
                  </a:lnTo>
                  <a:lnTo>
                    <a:pt x="75793" y="27660"/>
                  </a:lnTo>
                  <a:lnTo>
                    <a:pt x="83172" y="33274"/>
                  </a:lnTo>
                  <a:lnTo>
                    <a:pt x="86309" y="32854"/>
                  </a:lnTo>
                  <a:lnTo>
                    <a:pt x="89230" y="29019"/>
                  </a:lnTo>
                  <a:lnTo>
                    <a:pt x="89344" y="26771"/>
                  </a:lnTo>
                  <a:close/>
                </a:path>
                <a:path w="204469" h="50165">
                  <a:moveTo>
                    <a:pt x="204000" y="3949"/>
                  </a:moveTo>
                  <a:lnTo>
                    <a:pt x="201447" y="622"/>
                  </a:lnTo>
                  <a:lnTo>
                    <a:pt x="196773" y="0"/>
                  </a:lnTo>
                  <a:lnTo>
                    <a:pt x="195707" y="127"/>
                  </a:lnTo>
                  <a:lnTo>
                    <a:pt x="185877" y="3683"/>
                  </a:lnTo>
                  <a:lnTo>
                    <a:pt x="184543" y="6553"/>
                  </a:lnTo>
                  <a:lnTo>
                    <a:pt x="186118" y="10896"/>
                  </a:lnTo>
                  <a:lnTo>
                    <a:pt x="187680" y="12153"/>
                  </a:lnTo>
                  <a:lnTo>
                    <a:pt x="199720" y="13741"/>
                  </a:lnTo>
                  <a:lnTo>
                    <a:pt x="203047" y="11188"/>
                  </a:lnTo>
                  <a:lnTo>
                    <a:pt x="204000" y="3949"/>
                  </a:lnTo>
                  <a:close/>
                </a:path>
              </a:pathLst>
            </a:custGeom>
            <a:solidFill>
              <a:srgbClr val="03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73367" y="648417"/>
              <a:ext cx="156490" cy="1322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5220" y="1083220"/>
              <a:ext cx="300762" cy="1520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6417" y="1066890"/>
              <a:ext cx="284248" cy="1378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22802" y="993947"/>
              <a:ext cx="135982" cy="2514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51312" y="1051230"/>
              <a:ext cx="46355" cy="147955"/>
            </a:xfrm>
            <a:custGeom>
              <a:avLst/>
              <a:gdLst/>
              <a:ahLst/>
              <a:cxnLst/>
              <a:rect l="l" t="t" r="r" b="b"/>
              <a:pathLst>
                <a:path w="46355" h="147955">
                  <a:moveTo>
                    <a:pt x="629" y="79133"/>
                  </a:moveTo>
                  <a:lnTo>
                    <a:pt x="223" y="81968"/>
                  </a:lnTo>
                  <a:lnTo>
                    <a:pt x="96" y="84386"/>
                  </a:lnTo>
                  <a:lnTo>
                    <a:pt x="0" y="91035"/>
                  </a:lnTo>
                  <a:lnTo>
                    <a:pt x="632" y="98686"/>
                  </a:lnTo>
                  <a:lnTo>
                    <a:pt x="15200" y="143906"/>
                  </a:lnTo>
                  <a:lnTo>
                    <a:pt x="19375" y="147454"/>
                  </a:lnTo>
                  <a:lnTo>
                    <a:pt x="24143" y="145180"/>
                  </a:lnTo>
                  <a:lnTo>
                    <a:pt x="25255" y="142566"/>
                  </a:lnTo>
                  <a:lnTo>
                    <a:pt x="24458" y="140172"/>
                  </a:lnTo>
                  <a:lnTo>
                    <a:pt x="21684" y="131369"/>
                  </a:lnTo>
                  <a:lnTo>
                    <a:pt x="14951" y="91035"/>
                  </a:lnTo>
                  <a:lnTo>
                    <a:pt x="15280" y="84615"/>
                  </a:lnTo>
                  <a:lnTo>
                    <a:pt x="11335" y="84615"/>
                  </a:lnTo>
                  <a:lnTo>
                    <a:pt x="3040" y="82848"/>
                  </a:lnTo>
                  <a:lnTo>
                    <a:pt x="629" y="79133"/>
                  </a:lnTo>
                  <a:close/>
                </a:path>
                <a:path w="46355" h="147955">
                  <a:moveTo>
                    <a:pt x="6231" y="67831"/>
                  </a:moveTo>
                  <a:lnTo>
                    <a:pt x="2224" y="70436"/>
                  </a:lnTo>
                  <a:lnTo>
                    <a:pt x="1274" y="74634"/>
                  </a:lnTo>
                  <a:lnTo>
                    <a:pt x="629" y="79133"/>
                  </a:lnTo>
                  <a:lnTo>
                    <a:pt x="3040" y="82848"/>
                  </a:lnTo>
                  <a:lnTo>
                    <a:pt x="11335" y="84615"/>
                  </a:lnTo>
                  <a:lnTo>
                    <a:pt x="15413" y="81968"/>
                  </a:lnTo>
                  <a:lnTo>
                    <a:pt x="17177" y="73662"/>
                  </a:lnTo>
                  <a:lnTo>
                    <a:pt x="14526" y="69587"/>
                  </a:lnTo>
                  <a:lnTo>
                    <a:pt x="6231" y="67831"/>
                  </a:lnTo>
                  <a:close/>
                </a:path>
                <a:path w="46355" h="147955">
                  <a:moveTo>
                    <a:pt x="16296" y="77827"/>
                  </a:moveTo>
                  <a:lnTo>
                    <a:pt x="15413" y="81968"/>
                  </a:lnTo>
                  <a:lnTo>
                    <a:pt x="11335" y="84615"/>
                  </a:lnTo>
                  <a:lnTo>
                    <a:pt x="15280" y="84615"/>
                  </a:lnTo>
                  <a:lnTo>
                    <a:pt x="15291" y="84386"/>
                  </a:lnTo>
                  <a:lnTo>
                    <a:pt x="16296" y="77827"/>
                  </a:lnTo>
                  <a:close/>
                </a:path>
                <a:path w="46355" h="147955">
                  <a:moveTo>
                    <a:pt x="1274" y="74634"/>
                  </a:moveTo>
                  <a:lnTo>
                    <a:pt x="393" y="78769"/>
                  </a:lnTo>
                  <a:lnTo>
                    <a:pt x="629" y="79133"/>
                  </a:lnTo>
                  <a:lnTo>
                    <a:pt x="1274" y="74634"/>
                  </a:lnTo>
                  <a:close/>
                </a:path>
                <a:path w="46355" h="147955">
                  <a:moveTo>
                    <a:pt x="18577" y="67831"/>
                  </a:moveTo>
                  <a:lnTo>
                    <a:pt x="6231" y="67831"/>
                  </a:lnTo>
                  <a:lnTo>
                    <a:pt x="14526" y="69587"/>
                  </a:lnTo>
                  <a:lnTo>
                    <a:pt x="17177" y="73662"/>
                  </a:lnTo>
                  <a:lnTo>
                    <a:pt x="16296" y="77827"/>
                  </a:lnTo>
                  <a:lnTo>
                    <a:pt x="18142" y="69587"/>
                  </a:lnTo>
                  <a:lnTo>
                    <a:pt x="18577" y="67831"/>
                  </a:lnTo>
                  <a:close/>
                </a:path>
                <a:path w="46355" h="147955">
                  <a:moveTo>
                    <a:pt x="2224" y="70436"/>
                  </a:moveTo>
                  <a:lnTo>
                    <a:pt x="1274" y="74634"/>
                  </a:lnTo>
                  <a:lnTo>
                    <a:pt x="2224" y="70436"/>
                  </a:lnTo>
                  <a:close/>
                </a:path>
                <a:path w="46355" h="147955">
                  <a:moveTo>
                    <a:pt x="8881" y="46078"/>
                  </a:moveTo>
                  <a:lnTo>
                    <a:pt x="7520" y="50270"/>
                  </a:lnTo>
                  <a:lnTo>
                    <a:pt x="5232" y="58197"/>
                  </a:lnTo>
                  <a:lnTo>
                    <a:pt x="3141" y="66383"/>
                  </a:lnTo>
                  <a:lnTo>
                    <a:pt x="2224" y="70436"/>
                  </a:lnTo>
                  <a:lnTo>
                    <a:pt x="6231" y="67831"/>
                  </a:lnTo>
                  <a:lnTo>
                    <a:pt x="18577" y="67831"/>
                  </a:lnTo>
                  <a:lnTo>
                    <a:pt x="19967" y="62223"/>
                  </a:lnTo>
                  <a:lnTo>
                    <a:pt x="22102" y="54507"/>
                  </a:lnTo>
                  <a:lnTo>
                    <a:pt x="22569" y="52995"/>
                  </a:lnTo>
                  <a:lnTo>
                    <a:pt x="18773" y="52995"/>
                  </a:lnTo>
                  <a:lnTo>
                    <a:pt x="10914" y="50270"/>
                  </a:lnTo>
                  <a:lnTo>
                    <a:pt x="8881" y="46078"/>
                  </a:lnTo>
                  <a:close/>
                </a:path>
                <a:path w="46355" h="147955">
                  <a:moveTo>
                    <a:pt x="15747" y="36084"/>
                  </a:moveTo>
                  <a:lnTo>
                    <a:pt x="11564" y="38171"/>
                  </a:lnTo>
                  <a:lnTo>
                    <a:pt x="10195" y="42050"/>
                  </a:lnTo>
                  <a:lnTo>
                    <a:pt x="8881" y="46078"/>
                  </a:lnTo>
                  <a:lnTo>
                    <a:pt x="10914" y="50270"/>
                  </a:lnTo>
                  <a:lnTo>
                    <a:pt x="18773" y="52995"/>
                  </a:lnTo>
                  <a:lnTo>
                    <a:pt x="23063" y="50914"/>
                  </a:lnTo>
                  <a:lnTo>
                    <a:pt x="24755" y="45980"/>
                  </a:lnTo>
                  <a:lnTo>
                    <a:pt x="25760" y="42905"/>
                  </a:lnTo>
                  <a:lnTo>
                    <a:pt x="23604" y="38653"/>
                  </a:lnTo>
                  <a:lnTo>
                    <a:pt x="15747" y="36084"/>
                  </a:lnTo>
                  <a:close/>
                </a:path>
                <a:path w="46355" h="147955">
                  <a:moveTo>
                    <a:pt x="24467" y="46859"/>
                  </a:moveTo>
                  <a:lnTo>
                    <a:pt x="23063" y="50914"/>
                  </a:lnTo>
                  <a:lnTo>
                    <a:pt x="18773" y="52995"/>
                  </a:lnTo>
                  <a:lnTo>
                    <a:pt x="22569" y="52995"/>
                  </a:lnTo>
                  <a:lnTo>
                    <a:pt x="24467" y="46859"/>
                  </a:lnTo>
                  <a:close/>
                </a:path>
                <a:path w="46355" h="147955">
                  <a:moveTo>
                    <a:pt x="10195" y="42050"/>
                  </a:moveTo>
                  <a:lnTo>
                    <a:pt x="8834" y="45980"/>
                  </a:lnTo>
                  <a:lnTo>
                    <a:pt x="10195" y="42050"/>
                  </a:lnTo>
                  <a:close/>
                </a:path>
                <a:path w="46355" h="147955">
                  <a:moveTo>
                    <a:pt x="28038" y="36084"/>
                  </a:moveTo>
                  <a:lnTo>
                    <a:pt x="15747" y="36084"/>
                  </a:lnTo>
                  <a:lnTo>
                    <a:pt x="23604" y="38653"/>
                  </a:lnTo>
                  <a:lnTo>
                    <a:pt x="25760" y="42905"/>
                  </a:lnTo>
                  <a:lnTo>
                    <a:pt x="27328" y="38157"/>
                  </a:lnTo>
                  <a:lnTo>
                    <a:pt x="28038" y="36084"/>
                  </a:lnTo>
                  <a:close/>
                </a:path>
                <a:path w="46355" h="147955">
                  <a:moveTo>
                    <a:pt x="11569" y="38157"/>
                  </a:moveTo>
                  <a:lnTo>
                    <a:pt x="10195" y="42050"/>
                  </a:lnTo>
                  <a:lnTo>
                    <a:pt x="11569" y="38157"/>
                  </a:lnTo>
                  <a:close/>
                </a:path>
                <a:path w="46355" h="147955">
                  <a:moveTo>
                    <a:pt x="17846" y="21926"/>
                  </a:moveTo>
                  <a:lnTo>
                    <a:pt x="16923" y="24053"/>
                  </a:lnTo>
                  <a:lnTo>
                    <a:pt x="14554" y="30005"/>
                  </a:lnTo>
                  <a:lnTo>
                    <a:pt x="12301" y="36084"/>
                  </a:lnTo>
                  <a:lnTo>
                    <a:pt x="11569" y="38157"/>
                  </a:lnTo>
                  <a:lnTo>
                    <a:pt x="15747" y="36084"/>
                  </a:lnTo>
                  <a:lnTo>
                    <a:pt x="28038" y="36084"/>
                  </a:lnTo>
                  <a:lnTo>
                    <a:pt x="29613" y="31480"/>
                  </a:lnTo>
                  <a:lnTo>
                    <a:pt x="30466" y="29463"/>
                  </a:lnTo>
                  <a:lnTo>
                    <a:pt x="26716" y="29463"/>
                  </a:lnTo>
                  <a:lnTo>
                    <a:pt x="19419" y="26135"/>
                  </a:lnTo>
                  <a:lnTo>
                    <a:pt x="17846" y="21926"/>
                  </a:lnTo>
                  <a:close/>
                </a:path>
                <a:path w="46355" h="147955">
                  <a:moveTo>
                    <a:pt x="25289" y="12974"/>
                  </a:moveTo>
                  <a:lnTo>
                    <a:pt x="21106" y="14602"/>
                  </a:lnTo>
                  <a:lnTo>
                    <a:pt x="19462" y="18206"/>
                  </a:lnTo>
                  <a:lnTo>
                    <a:pt x="17846" y="21926"/>
                  </a:lnTo>
                  <a:lnTo>
                    <a:pt x="19419" y="26135"/>
                  </a:lnTo>
                  <a:lnTo>
                    <a:pt x="26716" y="29463"/>
                  </a:lnTo>
                  <a:lnTo>
                    <a:pt x="31023" y="27854"/>
                  </a:lnTo>
                  <a:lnTo>
                    <a:pt x="32768" y="24022"/>
                  </a:lnTo>
                  <a:lnTo>
                    <a:pt x="34325" y="20316"/>
                  </a:lnTo>
                  <a:lnTo>
                    <a:pt x="32603" y="16068"/>
                  </a:lnTo>
                  <a:lnTo>
                    <a:pt x="32089" y="15850"/>
                  </a:lnTo>
                  <a:lnTo>
                    <a:pt x="31031" y="15789"/>
                  </a:lnTo>
                  <a:lnTo>
                    <a:pt x="30475" y="15168"/>
                  </a:lnTo>
                  <a:lnTo>
                    <a:pt x="25289" y="12974"/>
                  </a:lnTo>
                  <a:close/>
                </a:path>
                <a:path w="46355" h="147955">
                  <a:moveTo>
                    <a:pt x="34325" y="20316"/>
                  </a:moveTo>
                  <a:lnTo>
                    <a:pt x="32754" y="24053"/>
                  </a:lnTo>
                  <a:lnTo>
                    <a:pt x="31023" y="27854"/>
                  </a:lnTo>
                  <a:lnTo>
                    <a:pt x="26716" y="29463"/>
                  </a:lnTo>
                  <a:lnTo>
                    <a:pt x="30466" y="29463"/>
                  </a:lnTo>
                  <a:lnTo>
                    <a:pt x="34325" y="20316"/>
                  </a:lnTo>
                  <a:close/>
                </a:path>
                <a:path w="46355" h="147955">
                  <a:moveTo>
                    <a:pt x="19462" y="18206"/>
                  </a:moveTo>
                  <a:lnTo>
                    <a:pt x="17810" y="21828"/>
                  </a:lnTo>
                  <a:lnTo>
                    <a:pt x="19462" y="18206"/>
                  </a:lnTo>
                  <a:close/>
                </a:path>
                <a:path w="46355" h="147955">
                  <a:moveTo>
                    <a:pt x="38041" y="13571"/>
                  </a:moveTo>
                  <a:lnTo>
                    <a:pt x="35275" y="16033"/>
                  </a:lnTo>
                  <a:lnTo>
                    <a:pt x="32522" y="16033"/>
                  </a:lnTo>
                  <a:lnTo>
                    <a:pt x="34325" y="20316"/>
                  </a:lnTo>
                  <a:lnTo>
                    <a:pt x="36135" y="16033"/>
                  </a:lnTo>
                  <a:lnTo>
                    <a:pt x="35275" y="16033"/>
                  </a:lnTo>
                  <a:lnTo>
                    <a:pt x="32089" y="15850"/>
                  </a:lnTo>
                  <a:lnTo>
                    <a:pt x="36285" y="15850"/>
                  </a:lnTo>
                  <a:lnTo>
                    <a:pt x="38122" y="13605"/>
                  </a:lnTo>
                  <a:close/>
                </a:path>
                <a:path w="46355" h="147955">
                  <a:moveTo>
                    <a:pt x="35271" y="1249"/>
                  </a:moveTo>
                  <a:lnTo>
                    <a:pt x="31642" y="1329"/>
                  </a:lnTo>
                  <a:lnTo>
                    <a:pt x="31490" y="1398"/>
                  </a:lnTo>
                  <a:lnTo>
                    <a:pt x="26329" y="6004"/>
                  </a:lnTo>
                  <a:lnTo>
                    <a:pt x="26088" y="10253"/>
                  </a:lnTo>
                  <a:lnTo>
                    <a:pt x="30475" y="15168"/>
                  </a:lnTo>
                  <a:lnTo>
                    <a:pt x="32089" y="15850"/>
                  </a:lnTo>
                  <a:lnTo>
                    <a:pt x="35275" y="16033"/>
                  </a:lnTo>
                  <a:lnTo>
                    <a:pt x="38035" y="13568"/>
                  </a:lnTo>
                  <a:lnTo>
                    <a:pt x="41130" y="9930"/>
                  </a:lnTo>
                  <a:lnTo>
                    <a:pt x="40705" y="5694"/>
                  </a:lnTo>
                  <a:lnTo>
                    <a:pt x="35271" y="1249"/>
                  </a:lnTo>
                  <a:close/>
                </a:path>
                <a:path w="46355" h="147955">
                  <a:moveTo>
                    <a:pt x="30475" y="15168"/>
                  </a:moveTo>
                  <a:lnTo>
                    <a:pt x="31031" y="15789"/>
                  </a:lnTo>
                  <a:lnTo>
                    <a:pt x="32089" y="15850"/>
                  </a:lnTo>
                  <a:lnTo>
                    <a:pt x="30475" y="15168"/>
                  </a:lnTo>
                  <a:close/>
                </a:path>
                <a:path w="46355" h="147955">
                  <a:moveTo>
                    <a:pt x="28517" y="12974"/>
                  </a:moveTo>
                  <a:lnTo>
                    <a:pt x="25289" y="12974"/>
                  </a:lnTo>
                  <a:lnTo>
                    <a:pt x="30475" y="15168"/>
                  </a:lnTo>
                  <a:lnTo>
                    <a:pt x="28517" y="12974"/>
                  </a:lnTo>
                  <a:close/>
                </a:path>
                <a:path w="46355" h="147955">
                  <a:moveTo>
                    <a:pt x="41422" y="1249"/>
                  </a:moveTo>
                  <a:lnTo>
                    <a:pt x="35271" y="1249"/>
                  </a:lnTo>
                  <a:lnTo>
                    <a:pt x="40705" y="5694"/>
                  </a:lnTo>
                  <a:lnTo>
                    <a:pt x="41130" y="9930"/>
                  </a:lnTo>
                  <a:lnTo>
                    <a:pt x="38122" y="13605"/>
                  </a:lnTo>
                  <a:lnTo>
                    <a:pt x="40910" y="14794"/>
                  </a:lnTo>
                  <a:lnTo>
                    <a:pt x="44235" y="13455"/>
                  </a:lnTo>
                  <a:lnTo>
                    <a:pt x="46198" y="8844"/>
                  </a:lnTo>
                  <a:lnTo>
                    <a:pt x="46024" y="6855"/>
                  </a:lnTo>
                  <a:lnTo>
                    <a:pt x="43361" y="2763"/>
                  </a:lnTo>
                  <a:lnTo>
                    <a:pt x="41422" y="1249"/>
                  </a:lnTo>
                  <a:close/>
                </a:path>
                <a:path w="46355" h="147955">
                  <a:moveTo>
                    <a:pt x="26329" y="6004"/>
                  </a:moveTo>
                  <a:lnTo>
                    <a:pt x="24730" y="7432"/>
                  </a:lnTo>
                  <a:lnTo>
                    <a:pt x="21849" y="12974"/>
                  </a:lnTo>
                  <a:lnTo>
                    <a:pt x="21106" y="14602"/>
                  </a:lnTo>
                  <a:lnTo>
                    <a:pt x="25289" y="12974"/>
                  </a:lnTo>
                  <a:lnTo>
                    <a:pt x="28517" y="12974"/>
                  </a:lnTo>
                  <a:lnTo>
                    <a:pt x="26088" y="10253"/>
                  </a:lnTo>
                  <a:lnTo>
                    <a:pt x="26329" y="6004"/>
                  </a:lnTo>
                  <a:close/>
                </a:path>
                <a:path w="46355" h="147955">
                  <a:moveTo>
                    <a:pt x="38152" y="13568"/>
                  </a:moveTo>
                  <a:close/>
                </a:path>
                <a:path w="46355" h="147955">
                  <a:moveTo>
                    <a:pt x="31646" y="1327"/>
                  </a:moveTo>
                  <a:lnTo>
                    <a:pt x="31490" y="1397"/>
                  </a:lnTo>
                  <a:lnTo>
                    <a:pt x="31646" y="1327"/>
                  </a:lnTo>
                  <a:close/>
                </a:path>
                <a:path w="46355" h="147955">
                  <a:moveTo>
                    <a:pt x="34602" y="0"/>
                  </a:moveTo>
                  <a:lnTo>
                    <a:pt x="31646" y="1327"/>
                  </a:lnTo>
                  <a:lnTo>
                    <a:pt x="35271" y="1249"/>
                  </a:lnTo>
                  <a:lnTo>
                    <a:pt x="41422" y="1249"/>
                  </a:lnTo>
                  <a:lnTo>
                    <a:pt x="40890" y="834"/>
                  </a:lnTo>
                  <a:lnTo>
                    <a:pt x="34602" y="0"/>
                  </a:lnTo>
                  <a:close/>
                </a:path>
              </a:pathLst>
            </a:custGeom>
            <a:solidFill>
              <a:srgbClr val="03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64974" y="1025880"/>
              <a:ext cx="175295" cy="1467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3228" y="1016073"/>
              <a:ext cx="102874" cy="1435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00278" y="1002377"/>
              <a:ext cx="47176" cy="17518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46514" y="995819"/>
              <a:ext cx="370840" cy="146050"/>
            </a:xfrm>
            <a:custGeom>
              <a:avLst/>
              <a:gdLst/>
              <a:ahLst/>
              <a:cxnLst/>
              <a:rect l="l" t="t" r="r" b="b"/>
              <a:pathLst>
                <a:path w="370839" h="146050">
                  <a:moveTo>
                    <a:pt x="16802" y="55308"/>
                  </a:moveTo>
                  <a:lnTo>
                    <a:pt x="15925" y="42621"/>
                  </a:lnTo>
                  <a:lnTo>
                    <a:pt x="13017" y="40093"/>
                  </a:lnTo>
                  <a:lnTo>
                    <a:pt x="6324" y="40563"/>
                  </a:lnTo>
                  <a:lnTo>
                    <a:pt x="3797" y="43472"/>
                  </a:lnTo>
                  <a:lnTo>
                    <a:pt x="4076" y="47421"/>
                  </a:lnTo>
                  <a:lnTo>
                    <a:pt x="4203" y="48018"/>
                  </a:lnTo>
                  <a:lnTo>
                    <a:pt x="7988" y="57848"/>
                  </a:lnTo>
                  <a:lnTo>
                    <a:pt x="10883" y="59131"/>
                  </a:lnTo>
                  <a:lnTo>
                    <a:pt x="15519" y="57340"/>
                  </a:lnTo>
                  <a:lnTo>
                    <a:pt x="16802" y="55308"/>
                  </a:lnTo>
                  <a:close/>
                </a:path>
                <a:path w="370839" h="146050">
                  <a:moveTo>
                    <a:pt x="17818" y="112725"/>
                  </a:moveTo>
                  <a:lnTo>
                    <a:pt x="15354" y="107480"/>
                  </a:lnTo>
                  <a:lnTo>
                    <a:pt x="12700" y="106184"/>
                  </a:lnTo>
                  <a:lnTo>
                    <a:pt x="7061" y="107480"/>
                  </a:lnTo>
                  <a:lnTo>
                    <a:pt x="4140" y="109016"/>
                  </a:lnTo>
                  <a:lnTo>
                    <a:pt x="482" y="114134"/>
                  </a:lnTo>
                  <a:lnTo>
                    <a:pt x="0" y="117487"/>
                  </a:lnTo>
                  <a:lnTo>
                    <a:pt x="2273" y="122580"/>
                  </a:lnTo>
                  <a:lnTo>
                    <a:pt x="4851" y="123571"/>
                  </a:lnTo>
                  <a:lnTo>
                    <a:pt x="7899" y="122224"/>
                  </a:lnTo>
                  <a:lnTo>
                    <a:pt x="8610" y="121589"/>
                  </a:lnTo>
                  <a:lnTo>
                    <a:pt x="10020" y="119126"/>
                  </a:lnTo>
                  <a:lnTo>
                    <a:pt x="12115" y="118198"/>
                  </a:lnTo>
                  <a:lnTo>
                    <a:pt x="16598" y="116090"/>
                  </a:lnTo>
                  <a:lnTo>
                    <a:pt x="17818" y="112725"/>
                  </a:lnTo>
                  <a:close/>
                </a:path>
                <a:path w="370839" h="146050">
                  <a:moveTo>
                    <a:pt x="364197" y="53822"/>
                  </a:moveTo>
                  <a:lnTo>
                    <a:pt x="362000" y="51092"/>
                  </a:lnTo>
                  <a:lnTo>
                    <a:pt x="356095" y="50469"/>
                  </a:lnTo>
                  <a:lnTo>
                    <a:pt x="353479" y="52412"/>
                  </a:lnTo>
                  <a:lnTo>
                    <a:pt x="350012" y="92214"/>
                  </a:lnTo>
                  <a:lnTo>
                    <a:pt x="349796" y="102374"/>
                  </a:lnTo>
                  <a:lnTo>
                    <a:pt x="349554" y="113995"/>
                  </a:lnTo>
                  <a:lnTo>
                    <a:pt x="349288" y="121107"/>
                  </a:lnTo>
                  <a:lnTo>
                    <a:pt x="349173" y="128358"/>
                  </a:lnTo>
                  <a:lnTo>
                    <a:pt x="348983" y="129298"/>
                  </a:lnTo>
                  <a:lnTo>
                    <a:pt x="349110" y="129260"/>
                  </a:lnTo>
                  <a:lnTo>
                    <a:pt x="348970" y="129400"/>
                  </a:lnTo>
                  <a:lnTo>
                    <a:pt x="346671" y="129895"/>
                  </a:lnTo>
                  <a:lnTo>
                    <a:pt x="344589" y="130035"/>
                  </a:lnTo>
                  <a:lnTo>
                    <a:pt x="341401" y="129425"/>
                  </a:lnTo>
                  <a:lnTo>
                    <a:pt x="341045" y="129362"/>
                  </a:lnTo>
                  <a:lnTo>
                    <a:pt x="340525" y="129247"/>
                  </a:lnTo>
                  <a:lnTo>
                    <a:pt x="338658" y="128384"/>
                  </a:lnTo>
                  <a:lnTo>
                    <a:pt x="337096" y="127254"/>
                  </a:lnTo>
                  <a:lnTo>
                    <a:pt x="336245" y="126631"/>
                  </a:lnTo>
                  <a:lnTo>
                    <a:pt x="335762" y="124675"/>
                  </a:lnTo>
                  <a:lnTo>
                    <a:pt x="334860" y="121361"/>
                  </a:lnTo>
                  <a:lnTo>
                    <a:pt x="334911" y="113995"/>
                  </a:lnTo>
                  <a:lnTo>
                    <a:pt x="335013" y="111074"/>
                  </a:lnTo>
                  <a:lnTo>
                    <a:pt x="332854" y="108762"/>
                  </a:lnTo>
                  <a:lnTo>
                    <a:pt x="321932" y="131572"/>
                  </a:lnTo>
                  <a:lnTo>
                    <a:pt x="323723" y="136588"/>
                  </a:lnTo>
                  <a:lnTo>
                    <a:pt x="324535" y="137185"/>
                  </a:lnTo>
                  <a:lnTo>
                    <a:pt x="331431" y="142138"/>
                  </a:lnTo>
                  <a:lnTo>
                    <a:pt x="335457" y="143941"/>
                  </a:lnTo>
                  <a:lnTo>
                    <a:pt x="338251" y="144487"/>
                  </a:lnTo>
                  <a:lnTo>
                    <a:pt x="339636" y="144754"/>
                  </a:lnTo>
                  <a:lnTo>
                    <a:pt x="343814" y="145554"/>
                  </a:lnTo>
                  <a:lnTo>
                    <a:pt x="344017" y="145592"/>
                  </a:lnTo>
                  <a:lnTo>
                    <a:pt x="348538" y="145237"/>
                  </a:lnTo>
                  <a:lnTo>
                    <a:pt x="349173" y="145046"/>
                  </a:lnTo>
                  <a:lnTo>
                    <a:pt x="352780" y="143916"/>
                  </a:lnTo>
                  <a:lnTo>
                    <a:pt x="348310" y="145046"/>
                  </a:lnTo>
                  <a:lnTo>
                    <a:pt x="352780" y="143903"/>
                  </a:lnTo>
                  <a:lnTo>
                    <a:pt x="363105" y="132702"/>
                  </a:lnTo>
                  <a:lnTo>
                    <a:pt x="363486" y="129298"/>
                  </a:lnTo>
                  <a:lnTo>
                    <a:pt x="363486" y="128612"/>
                  </a:lnTo>
                  <a:lnTo>
                    <a:pt x="363372" y="126174"/>
                  </a:lnTo>
                  <a:lnTo>
                    <a:pt x="363321" y="124282"/>
                  </a:lnTo>
                  <a:lnTo>
                    <a:pt x="363220" y="109867"/>
                  </a:lnTo>
                  <a:lnTo>
                    <a:pt x="363143" y="105511"/>
                  </a:lnTo>
                  <a:lnTo>
                    <a:pt x="363029" y="98780"/>
                  </a:lnTo>
                  <a:lnTo>
                    <a:pt x="362953" y="102628"/>
                  </a:lnTo>
                  <a:lnTo>
                    <a:pt x="362953" y="95135"/>
                  </a:lnTo>
                  <a:lnTo>
                    <a:pt x="362915" y="92214"/>
                  </a:lnTo>
                  <a:lnTo>
                    <a:pt x="362940" y="73012"/>
                  </a:lnTo>
                  <a:lnTo>
                    <a:pt x="363105" y="67081"/>
                  </a:lnTo>
                  <a:lnTo>
                    <a:pt x="363880" y="56845"/>
                  </a:lnTo>
                  <a:lnTo>
                    <a:pt x="364197" y="53822"/>
                  </a:lnTo>
                  <a:close/>
                </a:path>
                <a:path w="370839" h="146050">
                  <a:moveTo>
                    <a:pt x="370243" y="18618"/>
                  </a:moveTo>
                  <a:lnTo>
                    <a:pt x="368414" y="12649"/>
                  </a:lnTo>
                  <a:lnTo>
                    <a:pt x="367360" y="9461"/>
                  </a:lnTo>
                  <a:lnTo>
                    <a:pt x="364566" y="3594"/>
                  </a:lnTo>
                  <a:lnTo>
                    <a:pt x="362343" y="0"/>
                  </a:lnTo>
                  <a:lnTo>
                    <a:pt x="357949" y="635"/>
                  </a:lnTo>
                  <a:lnTo>
                    <a:pt x="357301" y="876"/>
                  </a:lnTo>
                  <a:lnTo>
                    <a:pt x="353453" y="3352"/>
                  </a:lnTo>
                  <a:lnTo>
                    <a:pt x="354279" y="7721"/>
                  </a:lnTo>
                  <a:lnTo>
                    <a:pt x="356069" y="13931"/>
                  </a:lnTo>
                  <a:lnTo>
                    <a:pt x="357327" y="16916"/>
                  </a:lnTo>
                  <a:lnTo>
                    <a:pt x="359905" y="22758"/>
                  </a:lnTo>
                  <a:lnTo>
                    <a:pt x="363308" y="24066"/>
                  </a:lnTo>
                  <a:lnTo>
                    <a:pt x="368884" y="21602"/>
                  </a:lnTo>
                  <a:lnTo>
                    <a:pt x="370243" y="18618"/>
                  </a:lnTo>
                  <a:close/>
                </a:path>
              </a:pathLst>
            </a:custGeom>
            <a:solidFill>
              <a:srgbClr val="03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30243" y="994460"/>
              <a:ext cx="200775" cy="1497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79832" y="1365841"/>
              <a:ext cx="879379" cy="2336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29245" y="1328974"/>
              <a:ext cx="295058" cy="3124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28965" y="2872195"/>
              <a:ext cx="98409" cy="1208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6484" y="2878951"/>
              <a:ext cx="114925" cy="642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29256" y="2850128"/>
              <a:ext cx="425561" cy="20425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34522" y="2840174"/>
              <a:ext cx="83997" cy="1578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78577" y="2834568"/>
              <a:ext cx="173986" cy="1265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64426" y="2841970"/>
              <a:ext cx="83185" cy="7561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60284" y="2786926"/>
              <a:ext cx="183747" cy="17568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64127" y="3079605"/>
              <a:ext cx="189948" cy="19562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781363" y="3162121"/>
              <a:ext cx="66675" cy="52705"/>
            </a:xfrm>
            <a:custGeom>
              <a:avLst/>
              <a:gdLst/>
              <a:ahLst/>
              <a:cxnLst/>
              <a:rect l="l" t="t" r="r" b="b"/>
              <a:pathLst>
                <a:path w="66675" h="52705">
                  <a:moveTo>
                    <a:pt x="19786" y="16497"/>
                  </a:moveTo>
                  <a:lnTo>
                    <a:pt x="19253" y="15455"/>
                  </a:lnTo>
                  <a:lnTo>
                    <a:pt x="18161" y="13322"/>
                  </a:lnTo>
                  <a:lnTo>
                    <a:pt x="15506" y="8801"/>
                  </a:lnTo>
                  <a:lnTo>
                    <a:pt x="9652" y="8102"/>
                  </a:lnTo>
                  <a:lnTo>
                    <a:pt x="3441" y="14325"/>
                  </a:lnTo>
                  <a:lnTo>
                    <a:pt x="2336" y="17678"/>
                  </a:lnTo>
                  <a:lnTo>
                    <a:pt x="1295" y="21310"/>
                  </a:lnTo>
                  <a:lnTo>
                    <a:pt x="254" y="25031"/>
                  </a:lnTo>
                  <a:lnTo>
                    <a:pt x="558" y="25577"/>
                  </a:lnTo>
                  <a:lnTo>
                    <a:pt x="0" y="28879"/>
                  </a:lnTo>
                  <a:lnTo>
                    <a:pt x="38" y="31102"/>
                  </a:lnTo>
                  <a:lnTo>
                    <a:pt x="190" y="36855"/>
                  </a:lnTo>
                  <a:lnTo>
                    <a:pt x="2451" y="44183"/>
                  </a:lnTo>
                  <a:lnTo>
                    <a:pt x="7251" y="50304"/>
                  </a:lnTo>
                  <a:lnTo>
                    <a:pt x="9359" y="52095"/>
                  </a:lnTo>
                  <a:lnTo>
                    <a:pt x="12509" y="51828"/>
                  </a:lnTo>
                  <a:lnTo>
                    <a:pt x="15430" y="48387"/>
                  </a:lnTo>
                  <a:lnTo>
                    <a:pt x="15773" y="46558"/>
                  </a:lnTo>
                  <a:lnTo>
                    <a:pt x="13030" y="38392"/>
                  </a:lnTo>
                  <a:lnTo>
                    <a:pt x="13995" y="31102"/>
                  </a:lnTo>
                  <a:lnTo>
                    <a:pt x="15138" y="24841"/>
                  </a:lnTo>
                  <a:lnTo>
                    <a:pt x="15582" y="22390"/>
                  </a:lnTo>
                  <a:lnTo>
                    <a:pt x="15938" y="20586"/>
                  </a:lnTo>
                  <a:lnTo>
                    <a:pt x="15684" y="21907"/>
                  </a:lnTo>
                  <a:lnTo>
                    <a:pt x="15798" y="21437"/>
                  </a:lnTo>
                  <a:lnTo>
                    <a:pt x="18656" y="19989"/>
                  </a:lnTo>
                  <a:lnTo>
                    <a:pt x="19786" y="16497"/>
                  </a:lnTo>
                  <a:close/>
                </a:path>
                <a:path w="66675" h="52705">
                  <a:moveTo>
                    <a:pt x="66484" y="22161"/>
                  </a:moveTo>
                  <a:lnTo>
                    <a:pt x="65913" y="13017"/>
                  </a:lnTo>
                  <a:lnTo>
                    <a:pt x="63309" y="4178"/>
                  </a:lnTo>
                  <a:lnTo>
                    <a:pt x="62064" y="1308"/>
                  </a:lnTo>
                  <a:lnTo>
                    <a:pt x="58724" y="0"/>
                  </a:lnTo>
                  <a:lnTo>
                    <a:pt x="53174" y="2400"/>
                  </a:lnTo>
                  <a:lnTo>
                    <a:pt x="51828" y="5422"/>
                  </a:lnTo>
                  <a:lnTo>
                    <a:pt x="52743" y="8204"/>
                  </a:lnTo>
                  <a:lnTo>
                    <a:pt x="54533" y="15557"/>
                  </a:lnTo>
                  <a:lnTo>
                    <a:pt x="55194" y="22161"/>
                  </a:lnTo>
                  <a:lnTo>
                    <a:pt x="55206" y="30670"/>
                  </a:lnTo>
                  <a:lnTo>
                    <a:pt x="54483" y="38201"/>
                  </a:lnTo>
                  <a:lnTo>
                    <a:pt x="54178" y="40589"/>
                  </a:lnTo>
                  <a:lnTo>
                    <a:pt x="55854" y="42786"/>
                  </a:lnTo>
                  <a:lnTo>
                    <a:pt x="60312" y="43370"/>
                  </a:lnTo>
                  <a:lnTo>
                    <a:pt x="62268" y="42164"/>
                  </a:lnTo>
                  <a:lnTo>
                    <a:pt x="62953" y="40195"/>
                  </a:lnTo>
                  <a:lnTo>
                    <a:pt x="65379" y="31318"/>
                  </a:lnTo>
                  <a:lnTo>
                    <a:pt x="66484" y="22161"/>
                  </a:lnTo>
                  <a:close/>
                </a:path>
              </a:pathLst>
            </a:custGeom>
            <a:solidFill>
              <a:srgbClr val="03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10203" y="3171640"/>
              <a:ext cx="76575" cy="6946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21995" y="3079855"/>
              <a:ext cx="389512" cy="1502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74919" y="3040886"/>
              <a:ext cx="265831" cy="2025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357902" y="2581873"/>
              <a:ext cx="1177675" cy="5810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55994" y="3780609"/>
              <a:ext cx="92272" cy="838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05640" y="3701274"/>
              <a:ext cx="457564" cy="17426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396736" y="3681394"/>
              <a:ext cx="40640" cy="132080"/>
            </a:xfrm>
            <a:custGeom>
              <a:avLst/>
              <a:gdLst/>
              <a:ahLst/>
              <a:cxnLst/>
              <a:rect l="l" t="t" r="r" b="b"/>
              <a:pathLst>
                <a:path w="40639" h="132079">
                  <a:moveTo>
                    <a:pt x="1510" y="107192"/>
                  </a:moveTo>
                  <a:lnTo>
                    <a:pt x="19984" y="131481"/>
                  </a:lnTo>
                  <a:lnTo>
                    <a:pt x="23073" y="130784"/>
                  </a:lnTo>
                  <a:lnTo>
                    <a:pt x="25661" y="126686"/>
                  </a:lnTo>
                  <a:lnTo>
                    <a:pt x="25565" y="124418"/>
                  </a:lnTo>
                  <a:lnTo>
                    <a:pt x="19544" y="116470"/>
                  </a:lnTo>
                  <a:lnTo>
                    <a:pt x="16737" y="109816"/>
                  </a:lnTo>
                  <a:lnTo>
                    <a:pt x="4542" y="109816"/>
                  </a:lnTo>
                  <a:lnTo>
                    <a:pt x="1510" y="107192"/>
                  </a:lnTo>
                  <a:close/>
                </a:path>
                <a:path w="40639" h="132079">
                  <a:moveTo>
                    <a:pt x="11916" y="93856"/>
                  </a:moveTo>
                  <a:lnTo>
                    <a:pt x="3439" y="94466"/>
                  </a:lnTo>
                  <a:lnTo>
                    <a:pt x="250" y="98149"/>
                  </a:lnTo>
                  <a:lnTo>
                    <a:pt x="553" y="102388"/>
                  </a:lnTo>
                  <a:lnTo>
                    <a:pt x="1510" y="107192"/>
                  </a:lnTo>
                  <a:lnTo>
                    <a:pt x="4542" y="109816"/>
                  </a:lnTo>
                  <a:lnTo>
                    <a:pt x="13020" y="109207"/>
                  </a:lnTo>
                  <a:lnTo>
                    <a:pt x="16208" y="105524"/>
                  </a:lnTo>
                  <a:lnTo>
                    <a:pt x="15600" y="97046"/>
                  </a:lnTo>
                  <a:lnTo>
                    <a:pt x="11916" y="93856"/>
                  </a:lnTo>
                  <a:close/>
                </a:path>
                <a:path w="40639" h="132079">
                  <a:moveTo>
                    <a:pt x="16208" y="105524"/>
                  </a:moveTo>
                  <a:lnTo>
                    <a:pt x="13020" y="109207"/>
                  </a:lnTo>
                  <a:lnTo>
                    <a:pt x="4542" y="109816"/>
                  </a:lnTo>
                  <a:lnTo>
                    <a:pt x="16737" y="109816"/>
                  </a:lnTo>
                  <a:lnTo>
                    <a:pt x="16471" y="109188"/>
                  </a:lnTo>
                  <a:lnTo>
                    <a:pt x="16208" y="105524"/>
                  </a:lnTo>
                  <a:close/>
                </a:path>
                <a:path w="40639" h="132079">
                  <a:moveTo>
                    <a:pt x="553" y="102388"/>
                  </a:moveTo>
                  <a:lnTo>
                    <a:pt x="858" y="106627"/>
                  </a:lnTo>
                  <a:lnTo>
                    <a:pt x="1510" y="107192"/>
                  </a:lnTo>
                  <a:lnTo>
                    <a:pt x="553" y="102388"/>
                  </a:lnTo>
                  <a:close/>
                </a:path>
                <a:path w="40639" h="132079">
                  <a:moveTo>
                    <a:pt x="1557" y="74915"/>
                  </a:moveTo>
                  <a:lnTo>
                    <a:pt x="344" y="86925"/>
                  </a:lnTo>
                  <a:lnTo>
                    <a:pt x="0" y="94683"/>
                  </a:lnTo>
                  <a:lnTo>
                    <a:pt x="553" y="102388"/>
                  </a:lnTo>
                  <a:lnTo>
                    <a:pt x="250" y="98149"/>
                  </a:lnTo>
                  <a:lnTo>
                    <a:pt x="3439" y="94466"/>
                  </a:lnTo>
                  <a:lnTo>
                    <a:pt x="11916" y="93856"/>
                  </a:lnTo>
                  <a:lnTo>
                    <a:pt x="15438" y="93856"/>
                  </a:lnTo>
                  <a:lnTo>
                    <a:pt x="15722" y="88002"/>
                  </a:lnTo>
                  <a:lnTo>
                    <a:pt x="12240" y="88002"/>
                  </a:lnTo>
                  <a:lnTo>
                    <a:pt x="3776" y="87222"/>
                  </a:lnTo>
                  <a:lnTo>
                    <a:pt x="662" y="83474"/>
                  </a:lnTo>
                  <a:lnTo>
                    <a:pt x="1054" y="79242"/>
                  </a:lnTo>
                  <a:lnTo>
                    <a:pt x="1557" y="74915"/>
                  </a:lnTo>
                  <a:close/>
                </a:path>
                <a:path w="40639" h="132079">
                  <a:moveTo>
                    <a:pt x="15438" y="93856"/>
                  </a:moveTo>
                  <a:lnTo>
                    <a:pt x="11916" y="93856"/>
                  </a:lnTo>
                  <a:lnTo>
                    <a:pt x="15600" y="97046"/>
                  </a:lnTo>
                  <a:lnTo>
                    <a:pt x="15430" y="94683"/>
                  </a:lnTo>
                  <a:lnTo>
                    <a:pt x="15438" y="93856"/>
                  </a:lnTo>
                  <a:close/>
                </a:path>
                <a:path w="40639" h="132079">
                  <a:moveTo>
                    <a:pt x="5191" y="71897"/>
                  </a:moveTo>
                  <a:lnTo>
                    <a:pt x="1557" y="74915"/>
                  </a:lnTo>
                  <a:lnTo>
                    <a:pt x="1054" y="79242"/>
                  </a:lnTo>
                  <a:lnTo>
                    <a:pt x="662" y="83474"/>
                  </a:lnTo>
                  <a:lnTo>
                    <a:pt x="3776" y="87222"/>
                  </a:lnTo>
                  <a:lnTo>
                    <a:pt x="12240" y="88002"/>
                  </a:lnTo>
                  <a:lnTo>
                    <a:pt x="15987" y="84889"/>
                  </a:lnTo>
                  <a:lnTo>
                    <a:pt x="16769" y="76424"/>
                  </a:lnTo>
                  <a:lnTo>
                    <a:pt x="13655" y="72678"/>
                  </a:lnTo>
                  <a:lnTo>
                    <a:pt x="5191" y="71897"/>
                  </a:lnTo>
                  <a:close/>
                </a:path>
                <a:path w="40639" h="132079">
                  <a:moveTo>
                    <a:pt x="15987" y="84889"/>
                  </a:moveTo>
                  <a:lnTo>
                    <a:pt x="12240" y="88002"/>
                  </a:lnTo>
                  <a:lnTo>
                    <a:pt x="15722" y="88002"/>
                  </a:lnTo>
                  <a:lnTo>
                    <a:pt x="15799" y="86925"/>
                  </a:lnTo>
                  <a:lnTo>
                    <a:pt x="15987" y="84889"/>
                  </a:lnTo>
                  <a:close/>
                </a:path>
                <a:path w="40639" h="132079">
                  <a:moveTo>
                    <a:pt x="17503" y="71897"/>
                  </a:moveTo>
                  <a:lnTo>
                    <a:pt x="5191" y="71897"/>
                  </a:lnTo>
                  <a:lnTo>
                    <a:pt x="13655" y="72678"/>
                  </a:lnTo>
                  <a:lnTo>
                    <a:pt x="16769" y="76424"/>
                  </a:lnTo>
                  <a:lnTo>
                    <a:pt x="16380" y="80638"/>
                  </a:lnTo>
                  <a:lnTo>
                    <a:pt x="17141" y="74121"/>
                  </a:lnTo>
                  <a:lnTo>
                    <a:pt x="17503" y="71897"/>
                  </a:lnTo>
                  <a:close/>
                </a:path>
                <a:path w="40639" h="132079">
                  <a:moveTo>
                    <a:pt x="5126" y="55168"/>
                  </a:moveTo>
                  <a:lnTo>
                    <a:pt x="4459" y="57960"/>
                  </a:lnTo>
                  <a:lnTo>
                    <a:pt x="3032" y="65007"/>
                  </a:lnTo>
                  <a:lnTo>
                    <a:pt x="1918" y="71897"/>
                  </a:lnTo>
                  <a:lnTo>
                    <a:pt x="1557" y="74915"/>
                  </a:lnTo>
                  <a:lnTo>
                    <a:pt x="5191" y="71897"/>
                  </a:lnTo>
                  <a:lnTo>
                    <a:pt x="17503" y="71897"/>
                  </a:lnTo>
                  <a:lnTo>
                    <a:pt x="18197" y="67626"/>
                  </a:lnTo>
                  <a:lnTo>
                    <a:pt x="19468" y="61380"/>
                  </a:lnTo>
                  <a:lnTo>
                    <a:pt x="15797" y="61380"/>
                  </a:lnTo>
                  <a:lnTo>
                    <a:pt x="7562" y="59277"/>
                  </a:lnTo>
                  <a:lnTo>
                    <a:pt x="5126" y="55168"/>
                  </a:lnTo>
                  <a:close/>
                </a:path>
                <a:path w="40639" h="132079">
                  <a:moveTo>
                    <a:pt x="11370" y="44366"/>
                  </a:moveTo>
                  <a:lnTo>
                    <a:pt x="7213" y="46831"/>
                  </a:lnTo>
                  <a:lnTo>
                    <a:pt x="6129" y="50968"/>
                  </a:lnTo>
                  <a:lnTo>
                    <a:pt x="5126" y="55168"/>
                  </a:lnTo>
                  <a:lnTo>
                    <a:pt x="7562" y="59277"/>
                  </a:lnTo>
                  <a:lnTo>
                    <a:pt x="15797" y="61380"/>
                  </a:lnTo>
                  <a:lnTo>
                    <a:pt x="19988" y="58894"/>
                  </a:lnTo>
                  <a:lnTo>
                    <a:pt x="22091" y="50659"/>
                  </a:lnTo>
                  <a:lnTo>
                    <a:pt x="19606" y="46469"/>
                  </a:lnTo>
                  <a:lnTo>
                    <a:pt x="11370" y="44366"/>
                  </a:lnTo>
                  <a:close/>
                </a:path>
                <a:path w="40639" h="132079">
                  <a:moveTo>
                    <a:pt x="21040" y="54777"/>
                  </a:moveTo>
                  <a:lnTo>
                    <a:pt x="19988" y="58894"/>
                  </a:lnTo>
                  <a:lnTo>
                    <a:pt x="15797" y="61380"/>
                  </a:lnTo>
                  <a:lnTo>
                    <a:pt x="19468" y="61380"/>
                  </a:lnTo>
                  <a:lnTo>
                    <a:pt x="21040" y="54777"/>
                  </a:lnTo>
                  <a:close/>
                </a:path>
                <a:path w="40639" h="132079">
                  <a:moveTo>
                    <a:pt x="6129" y="50968"/>
                  </a:moveTo>
                  <a:lnTo>
                    <a:pt x="5156" y="54777"/>
                  </a:lnTo>
                  <a:lnTo>
                    <a:pt x="5126" y="55168"/>
                  </a:lnTo>
                  <a:lnTo>
                    <a:pt x="6129" y="50968"/>
                  </a:lnTo>
                  <a:close/>
                </a:path>
                <a:path w="40639" h="132079">
                  <a:moveTo>
                    <a:pt x="23837" y="44366"/>
                  </a:moveTo>
                  <a:lnTo>
                    <a:pt x="11370" y="44366"/>
                  </a:lnTo>
                  <a:lnTo>
                    <a:pt x="19606" y="46469"/>
                  </a:lnTo>
                  <a:lnTo>
                    <a:pt x="22091" y="50659"/>
                  </a:lnTo>
                  <a:lnTo>
                    <a:pt x="21040" y="54777"/>
                  </a:lnTo>
                  <a:lnTo>
                    <a:pt x="22670" y="48555"/>
                  </a:lnTo>
                  <a:lnTo>
                    <a:pt x="23837" y="44366"/>
                  </a:lnTo>
                  <a:close/>
                </a:path>
                <a:path w="40639" h="132079">
                  <a:moveTo>
                    <a:pt x="7213" y="46831"/>
                  </a:moveTo>
                  <a:lnTo>
                    <a:pt x="6129" y="50968"/>
                  </a:lnTo>
                  <a:lnTo>
                    <a:pt x="7213" y="46831"/>
                  </a:lnTo>
                  <a:close/>
                </a:path>
                <a:path w="40639" h="132079">
                  <a:moveTo>
                    <a:pt x="12338" y="29211"/>
                  </a:moveTo>
                  <a:lnTo>
                    <a:pt x="11584" y="31519"/>
                  </a:lnTo>
                  <a:lnTo>
                    <a:pt x="9647" y="37968"/>
                  </a:lnTo>
                  <a:lnTo>
                    <a:pt x="7836" y="44455"/>
                  </a:lnTo>
                  <a:lnTo>
                    <a:pt x="7213" y="46831"/>
                  </a:lnTo>
                  <a:lnTo>
                    <a:pt x="11370" y="44366"/>
                  </a:lnTo>
                  <a:lnTo>
                    <a:pt x="23837" y="44366"/>
                  </a:lnTo>
                  <a:lnTo>
                    <a:pt x="24397" y="42357"/>
                  </a:lnTo>
                  <a:lnTo>
                    <a:pt x="26227" y="36253"/>
                  </a:lnTo>
                  <a:lnTo>
                    <a:pt x="22494" y="36253"/>
                  </a:lnTo>
                  <a:lnTo>
                    <a:pt x="14451" y="33511"/>
                  </a:lnTo>
                  <a:lnTo>
                    <a:pt x="12338" y="29211"/>
                  </a:lnTo>
                  <a:close/>
                </a:path>
                <a:path w="40639" h="132079">
                  <a:moveTo>
                    <a:pt x="19414" y="18948"/>
                  </a:moveTo>
                  <a:lnTo>
                    <a:pt x="15044" y="21096"/>
                  </a:lnTo>
                  <a:lnTo>
                    <a:pt x="13649" y="25194"/>
                  </a:lnTo>
                  <a:lnTo>
                    <a:pt x="12338" y="29211"/>
                  </a:lnTo>
                  <a:lnTo>
                    <a:pt x="14451" y="33511"/>
                  </a:lnTo>
                  <a:lnTo>
                    <a:pt x="22494" y="36253"/>
                  </a:lnTo>
                  <a:lnTo>
                    <a:pt x="26866" y="34104"/>
                  </a:lnTo>
                  <a:lnTo>
                    <a:pt x="29607" y="26059"/>
                  </a:lnTo>
                  <a:lnTo>
                    <a:pt x="27458" y="21687"/>
                  </a:lnTo>
                  <a:lnTo>
                    <a:pt x="19414" y="18948"/>
                  </a:lnTo>
                  <a:close/>
                </a:path>
                <a:path w="40639" h="132079">
                  <a:moveTo>
                    <a:pt x="28238" y="30081"/>
                  </a:moveTo>
                  <a:lnTo>
                    <a:pt x="26866" y="34104"/>
                  </a:lnTo>
                  <a:lnTo>
                    <a:pt x="22494" y="36253"/>
                  </a:lnTo>
                  <a:lnTo>
                    <a:pt x="26227" y="36253"/>
                  </a:lnTo>
                  <a:lnTo>
                    <a:pt x="28238" y="30081"/>
                  </a:lnTo>
                  <a:close/>
                </a:path>
                <a:path w="40639" h="132079">
                  <a:moveTo>
                    <a:pt x="22447" y="18948"/>
                  </a:moveTo>
                  <a:lnTo>
                    <a:pt x="19414" y="18948"/>
                  </a:lnTo>
                  <a:lnTo>
                    <a:pt x="27458" y="21687"/>
                  </a:lnTo>
                  <a:lnTo>
                    <a:pt x="29607" y="26059"/>
                  </a:lnTo>
                  <a:lnTo>
                    <a:pt x="28238" y="30081"/>
                  </a:lnTo>
                  <a:lnTo>
                    <a:pt x="29927" y="25118"/>
                  </a:lnTo>
                  <a:lnTo>
                    <a:pt x="31233" y="21144"/>
                  </a:lnTo>
                  <a:lnTo>
                    <a:pt x="27321" y="21144"/>
                  </a:lnTo>
                  <a:lnTo>
                    <a:pt x="22447" y="18948"/>
                  </a:lnTo>
                  <a:close/>
                </a:path>
                <a:path w="40639" h="132079">
                  <a:moveTo>
                    <a:pt x="14291" y="23306"/>
                  </a:moveTo>
                  <a:lnTo>
                    <a:pt x="12302" y="29138"/>
                  </a:lnTo>
                  <a:lnTo>
                    <a:pt x="13674" y="25118"/>
                  </a:lnTo>
                  <a:lnTo>
                    <a:pt x="14291" y="23306"/>
                  </a:lnTo>
                  <a:close/>
                </a:path>
                <a:path w="40639" h="132079">
                  <a:moveTo>
                    <a:pt x="25863" y="3670"/>
                  </a:moveTo>
                  <a:lnTo>
                    <a:pt x="21344" y="5396"/>
                  </a:lnTo>
                  <a:lnTo>
                    <a:pt x="17866" y="13114"/>
                  </a:lnTo>
                  <a:lnTo>
                    <a:pt x="19588" y="17660"/>
                  </a:lnTo>
                  <a:lnTo>
                    <a:pt x="27321" y="21144"/>
                  </a:lnTo>
                  <a:lnTo>
                    <a:pt x="31868" y="19422"/>
                  </a:lnTo>
                  <a:lnTo>
                    <a:pt x="35347" y="11640"/>
                  </a:lnTo>
                  <a:lnTo>
                    <a:pt x="33600" y="7104"/>
                  </a:lnTo>
                  <a:lnTo>
                    <a:pt x="25863" y="3670"/>
                  </a:lnTo>
                  <a:close/>
                </a:path>
                <a:path w="40639" h="132079">
                  <a:moveTo>
                    <a:pt x="33888" y="14929"/>
                  </a:moveTo>
                  <a:lnTo>
                    <a:pt x="31868" y="19422"/>
                  </a:lnTo>
                  <a:lnTo>
                    <a:pt x="27321" y="21144"/>
                  </a:lnTo>
                  <a:lnTo>
                    <a:pt x="31233" y="21144"/>
                  </a:lnTo>
                  <a:lnTo>
                    <a:pt x="31530" y="20241"/>
                  </a:lnTo>
                  <a:lnTo>
                    <a:pt x="33888" y="14929"/>
                  </a:lnTo>
                  <a:close/>
                </a:path>
                <a:path w="40639" h="132079">
                  <a:moveTo>
                    <a:pt x="21344" y="5395"/>
                  </a:moveTo>
                  <a:lnTo>
                    <a:pt x="17291" y="14390"/>
                  </a:lnTo>
                  <a:lnTo>
                    <a:pt x="15044" y="21096"/>
                  </a:lnTo>
                  <a:lnTo>
                    <a:pt x="19414" y="18948"/>
                  </a:lnTo>
                  <a:lnTo>
                    <a:pt x="22447" y="18948"/>
                  </a:lnTo>
                  <a:lnTo>
                    <a:pt x="19588" y="17660"/>
                  </a:lnTo>
                  <a:lnTo>
                    <a:pt x="17866" y="13114"/>
                  </a:lnTo>
                  <a:lnTo>
                    <a:pt x="21344" y="5395"/>
                  </a:lnTo>
                  <a:close/>
                </a:path>
                <a:path w="40639" h="132079">
                  <a:moveTo>
                    <a:pt x="38402" y="3670"/>
                  </a:moveTo>
                  <a:lnTo>
                    <a:pt x="25863" y="3670"/>
                  </a:lnTo>
                  <a:lnTo>
                    <a:pt x="33600" y="7104"/>
                  </a:lnTo>
                  <a:lnTo>
                    <a:pt x="35347" y="11640"/>
                  </a:lnTo>
                  <a:lnTo>
                    <a:pt x="33888" y="14929"/>
                  </a:lnTo>
                  <a:lnTo>
                    <a:pt x="33977" y="14728"/>
                  </a:lnTo>
                  <a:lnTo>
                    <a:pt x="34297" y="14269"/>
                  </a:lnTo>
                  <a:lnTo>
                    <a:pt x="38487" y="13045"/>
                  </a:lnTo>
                  <a:lnTo>
                    <a:pt x="40413" y="9528"/>
                  </a:lnTo>
                  <a:lnTo>
                    <a:pt x="38827" y="4095"/>
                  </a:lnTo>
                  <a:lnTo>
                    <a:pt x="38402" y="3670"/>
                  </a:lnTo>
                  <a:close/>
                </a:path>
                <a:path w="40639" h="132079">
                  <a:moveTo>
                    <a:pt x="28728" y="0"/>
                  </a:moveTo>
                  <a:lnTo>
                    <a:pt x="22318" y="3233"/>
                  </a:lnTo>
                  <a:lnTo>
                    <a:pt x="21344" y="5395"/>
                  </a:lnTo>
                  <a:lnTo>
                    <a:pt x="25863" y="3670"/>
                  </a:lnTo>
                  <a:lnTo>
                    <a:pt x="38402" y="3670"/>
                  </a:lnTo>
                  <a:lnTo>
                    <a:pt x="37204" y="2472"/>
                  </a:lnTo>
                  <a:lnTo>
                    <a:pt x="28728" y="0"/>
                  </a:lnTo>
                  <a:close/>
                </a:path>
              </a:pathLst>
            </a:custGeom>
            <a:solidFill>
              <a:srgbClr val="F6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547983" y="3685311"/>
              <a:ext cx="98534" cy="12357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732753" y="3768642"/>
              <a:ext cx="20320" cy="43815"/>
            </a:xfrm>
            <a:custGeom>
              <a:avLst/>
              <a:gdLst/>
              <a:ahLst/>
              <a:cxnLst/>
              <a:rect l="l" t="t" r="r" b="b"/>
              <a:pathLst>
                <a:path w="20319" h="43814">
                  <a:moveTo>
                    <a:pt x="17075" y="0"/>
                  </a:moveTo>
                  <a:lnTo>
                    <a:pt x="0" y="32702"/>
                  </a:lnTo>
                  <a:lnTo>
                    <a:pt x="245" y="39265"/>
                  </a:lnTo>
                  <a:lnTo>
                    <a:pt x="360" y="41626"/>
                  </a:lnTo>
                  <a:lnTo>
                    <a:pt x="2367" y="43447"/>
                  </a:lnTo>
                  <a:lnTo>
                    <a:pt x="6912" y="43225"/>
                  </a:lnTo>
                  <a:lnTo>
                    <a:pt x="8664" y="41492"/>
                  </a:lnTo>
                  <a:lnTo>
                    <a:pt x="9797" y="23503"/>
                  </a:lnTo>
                  <a:lnTo>
                    <a:pt x="13420" y="12838"/>
                  </a:lnTo>
                  <a:lnTo>
                    <a:pt x="14927" y="11118"/>
                  </a:lnTo>
                  <a:lnTo>
                    <a:pt x="18218" y="10659"/>
                  </a:lnTo>
                  <a:lnTo>
                    <a:pt x="20324" y="7867"/>
                  </a:lnTo>
                  <a:lnTo>
                    <a:pt x="19511" y="2051"/>
                  </a:lnTo>
                  <a:lnTo>
                    <a:pt x="17075" y="0"/>
                  </a:lnTo>
                  <a:close/>
                </a:path>
              </a:pathLst>
            </a:custGeom>
            <a:solidFill>
              <a:srgbClr val="F6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80512" y="3599666"/>
              <a:ext cx="66662" cy="2013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15127" y="3894079"/>
              <a:ext cx="160063" cy="2089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137" y="1781321"/>
              <a:ext cx="4190763" cy="139147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3183" y="4398448"/>
              <a:ext cx="278575" cy="15648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13516" y="4388398"/>
              <a:ext cx="170638" cy="12748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54869" y="4353684"/>
              <a:ext cx="474175" cy="54057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84256" y="3370828"/>
              <a:ext cx="5209190" cy="398487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5986" y="6134105"/>
              <a:ext cx="132070" cy="674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49748" y="6104482"/>
              <a:ext cx="65147" cy="7854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953549" y="6438288"/>
              <a:ext cx="388264" cy="33485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951410" y="6670276"/>
              <a:ext cx="211573" cy="1264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707845"/>
            <a:ext cx="6801484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Note: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This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algorithm</a:t>
            </a:r>
            <a:r>
              <a:rPr sz="2800" spc="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different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than</a:t>
            </a:r>
            <a:r>
              <a:rPr sz="28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800" spc="-8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one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8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book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5720283"/>
            <a:ext cx="4195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Running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time:</a:t>
            </a:r>
            <a:r>
              <a:rPr sz="2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O(n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C"/>
                </a:solidFill>
                <a:latin typeface="Tahoma"/>
                <a:cs typeface="Tahoma"/>
              </a:rPr>
              <a:t>+</a:t>
            </a:r>
            <a:r>
              <a:rPr sz="28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m)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129" y="65728"/>
            <a:ext cx="7633742" cy="1626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4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dirty="0"/>
              <a:t>Topological</a:t>
            </a:r>
            <a:r>
              <a:rPr spc="-50" dirty="0"/>
              <a:t> </a:t>
            </a:r>
            <a:r>
              <a:rPr spc="-5" dirty="0"/>
              <a:t>Sorting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12</a:t>
            </a:r>
          </a:p>
        </p:txBody>
      </p:sp>
      <p:sp>
        <p:nvSpPr>
          <p:cNvPr id="5" name="object 5"/>
          <p:cNvSpPr/>
          <p:nvPr/>
        </p:nvSpPr>
        <p:spPr>
          <a:xfrm>
            <a:off x="1677161" y="2907029"/>
            <a:ext cx="5257800" cy="2550160"/>
          </a:xfrm>
          <a:custGeom>
            <a:avLst/>
            <a:gdLst/>
            <a:ahLst/>
            <a:cxnLst/>
            <a:rect l="l" t="t" r="r" b="b"/>
            <a:pathLst>
              <a:path w="5257800" h="2550160">
                <a:moveTo>
                  <a:pt x="0" y="2549652"/>
                </a:moveTo>
                <a:lnTo>
                  <a:pt x="5257799" y="2549652"/>
                </a:lnTo>
                <a:lnTo>
                  <a:pt x="5257799" y="0"/>
                </a:lnTo>
                <a:lnTo>
                  <a:pt x="0" y="0"/>
                </a:lnTo>
                <a:lnTo>
                  <a:pt x="0" y="254965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161" y="2907029"/>
            <a:ext cx="5257800" cy="25793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000" b="1" spc="-5" dirty="0">
                <a:latin typeface="Times New Roman"/>
                <a:cs typeface="Times New Roman"/>
              </a:rPr>
              <a:t>Algorithm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E2D00"/>
                </a:solidFill>
                <a:latin typeface="Times New Roman"/>
                <a:cs typeface="Times New Roman"/>
              </a:rPr>
              <a:t>TopologicalSort(</a:t>
            </a:r>
            <a:r>
              <a:rPr sz="2000" b="1" i="1" spc="-10" dirty="0">
                <a:solidFill>
                  <a:srgbClr val="BE2D00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71805" marR="941705">
              <a:lnSpc>
                <a:spcPct val="100000"/>
              </a:lnSpc>
              <a:spcBef>
                <a:spcPts val="10"/>
              </a:spcBef>
              <a:tabLst>
                <a:tab pos="1919605" algn="l"/>
              </a:tabLst>
            </a:pP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H</a:t>
            </a:r>
            <a:r>
              <a:rPr sz="2000" b="1" i="1" spc="-1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</a:t>
            </a:r>
            <a:r>
              <a:rPr sz="2000" spc="-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G	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//</a:t>
            </a:r>
            <a:r>
              <a:rPr sz="2000" spc="-6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imes New Roman"/>
                <a:cs typeface="Times New Roman"/>
              </a:rPr>
              <a:t>Temporary</a:t>
            </a:r>
            <a:r>
              <a:rPr sz="2000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copy</a:t>
            </a:r>
            <a:r>
              <a:rPr sz="2000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G </a:t>
            </a:r>
            <a:r>
              <a:rPr sz="2000" b="1" i="1" spc="-484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n</a:t>
            </a:r>
            <a:r>
              <a:rPr sz="2000" b="1" i="1" spc="-1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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i="1" spc="-15" dirty="0">
                <a:solidFill>
                  <a:srgbClr val="BE2D00"/>
                </a:solidFill>
                <a:latin typeface="Times New Roman"/>
                <a:cs typeface="Times New Roman"/>
              </a:rPr>
              <a:t>G.numVertices</a:t>
            </a:r>
            <a:r>
              <a:rPr sz="2000" spc="-15" dirty="0">
                <a:solidFill>
                  <a:srgbClr val="BE2D00"/>
                </a:solidFill>
                <a:latin typeface="Times New Roman"/>
                <a:cs typeface="Times New Roman"/>
              </a:rPr>
              <a:t>()</a:t>
            </a:r>
            <a:endParaRPr sz="2000">
              <a:latin typeface="Times New Roman"/>
              <a:cs typeface="Times New Roman"/>
            </a:endParaRPr>
          </a:p>
          <a:p>
            <a:pPr marL="471805">
              <a:lnSpc>
                <a:spcPts val="2390"/>
              </a:lnSpc>
            </a:pPr>
            <a:r>
              <a:rPr sz="2000" b="1" spc="-5" dirty="0">
                <a:latin typeface="Times New Roman"/>
                <a:cs typeface="Times New Roman"/>
              </a:rPr>
              <a:t>while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H</a:t>
            </a:r>
            <a:r>
              <a:rPr sz="2000" b="1" i="1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BE2D00"/>
                </a:solidFill>
                <a:latin typeface="Times New Roman"/>
                <a:cs typeface="Times New Roman"/>
              </a:rPr>
              <a:t>not</a:t>
            </a:r>
            <a:r>
              <a:rPr sz="2000" spc="-3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E2D00"/>
                </a:solidFill>
                <a:latin typeface="Times New Roman"/>
                <a:cs typeface="Times New Roman"/>
              </a:rPr>
              <a:t>empty</a:t>
            </a:r>
            <a:r>
              <a:rPr sz="2000" spc="-1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1005205">
              <a:lnSpc>
                <a:spcPct val="100000"/>
              </a:lnSpc>
            </a:pP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Let</a:t>
            </a:r>
            <a:r>
              <a:rPr sz="2000" spc="-1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r>
              <a:rPr sz="2000" b="1" i="1" spc="-1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vertex</a:t>
            </a:r>
            <a:r>
              <a:rPr sz="2000" spc="-3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BE2D00"/>
                </a:solidFill>
                <a:latin typeface="Times New Roman"/>
                <a:cs typeface="Times New Roman"/>
              </a:rPr>
              <a:t>with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 no</a:t>
            </a:r>
            <a:r>
              <a:rPr sz="2000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outgoing</a:t>
            </a:r>
            <a:r>
              <a:rPr sz="2000" spc="-4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edges</a:t>
            </a:r>
            <a:endParaRPr sz="2000">
              <a:latin typeface="Times New Roman"/>
              <a:cs typeface="Times New Roman"/>
            </a:endParaRPr>
          </a:p>
          <a:p>
            <a:pPr marL="1005205" marR="297053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Label</a:t>
            </a:r>
            <a:r>
              <a:rPr sz="2000" spc="-4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r>
              <a:rPr sz="2000" b="1" i="1" spc="-4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</a:t>
            </a:r>
            <a:r>
              <a:rPr sz="2000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n </a:t>
            </a:r>
            <a:r>
              <a:rPr sz="2000" b="1" i="1" spc="-484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n</a:t>
            </a:r>
            <a:r>
              <a:rPr sz="2000" b="1" i="1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</a:t>
            </a:r>
            <a:r>
              <a:rPr sz="2000" spc="-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n</a:t>
            </a:r>
            <a:r>
              <a:rPr sz="2000" b="1" i="1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Symbol"/>
                <a:cs typeface="Symbol"/>
              </a:rPr>
              <a:t></a:t>
            </a:r>
            <a:r>
              <a:rPr sz="2000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E2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005205">
              <a:lnSpc>
                <a:spcPts val="2390"/>
              </a:lnSpc>
            </a:pPr>
            <a:r>
              <a:rPr sz="2000" spc="-5" dirty="0">
                <a:solidFill>
                  <a:srgbClr val="BE2D00"/>
                </a:solidFill>
                <a:latin typeface="Times New Roman"/>
                <a:cs typeface="Times New Roman"/>
              </a:rPr>
              <a:t>Remove</a:t>
            </a:r>
            <a:r>
              <a:rPr sz="2000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r>
              <a:rPr sz="2000" i="1" spc="-2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E2D00"/>
                </a:solidFill>
                <a:latin typeface="Times New Roman"/>
                <a:cs typeface="Times New Roman"/>
              </a:rPr>
              <a:t>from</a:t>
            </a:r>
            <a:r>
              <a:rPr sz="2000" spc="-40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BE2D00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3446" y="5840534"/>
            <a:ext cx="1548080" cy="292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337" y="5799690"/>
            <a:ext cx="528447" cy="3091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1237" y="5812013"/>
            <a:ext cx="109659" cy="1679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3490" y="5821090"/>
            <a:ext cx="160580" cy="18415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330473" y="5770623"/>
            <a:ext cx="76835" cy="283845"/>
          </a:xfrm>
          <a:custGeom>
            <a:avLst/>
            <a:gdLst/>
            <a:ahLst/>
            <a:cxnLst/>
            <a:rect l="l" t="t" r="r" b="b"/>
            <a:pathLst>
              <a:path w="76835" h="283845">
                <a:moveTo>
                  <a:pt x="29806" y="233235"/>
                </a:moveTo>
                <a:lnTo>
                  <a:pt x="4592" y="269236"/>
                </a:lnTo>
                <a:lnTo>
                  <a:pt x="1688" y="272797"/>
                </a:lnTo>
                <a:lnTo>
                  <a:pt x="2222" y="278038"/>
                </a:lnTo>
                <a:lnTo>
                  <a:pt x="8326" y="283013"/>
                </a:lnTo>
                <a:lnTo>
                  <a:pt x="11848" y="283399"/>
                </a:lnTo>
                <a:lnTo>
                  <a:pt x="14778" y="281926"/>
                </a:lnTo>
                <a:lnTo>
                  <a:pt x="25793" y="275144"/>
                </a:lnTo>
                <a:lnTo>
                  <a:pt x="35570" y="266709"/>
                </a:lnTo>
                <a:lnTo>
                  <a:pt x="44077" y="256956"/>
                </a:lnTo>
                <a:lnTo>
                  <a:pt x="45949" y="254168"/>
                </a:lnTo>
                <a:lnTo>
                  <a:pt x="39751" y="254168"/>
                </a:lnTo>
                <a:lnTo>
                  <a:pt x="27968" y="246863"/>
                </a:lnTo>
                <a:lnTo>
                  <a:pt x="26153" y="239126"/>
                </a:lnTo>
                <a:lnTo>
                  <a:pt x="29806" y="233235"/>
                </a:lnTo>
                <a:close/>
              </a:path>
              <a:path w="76835" h="283845">
                <a:moveTo>
                  <a:pt x="40946" y="225561"/>
                </a:moveTo>
                <a:lnTo>
                  <a:pt x="33354" y="227451"/>
                </a:lnTo>
                <a:lnTo>
                  <a:pt x="29775" y="233284"/>
                </a:lnTo>
                <a:lnTo>
                  <a:pt x="26153" y="239126"/>
                </a:lnTo>
                <a:lnTo>
                  <a:pt x="27968" y="246863"/>
                </a:lnTo>
                <a:lnTo>
                  <a:pt x="39751" y="254168"/>
                </a:lnTo>
                <a:lnTo>
                  <a:pt x="47108" y="252442"/>
                </a:lnTo>
                <a:lnTo>
                  <a:pt x="51316" y="246168"/>
                </a:lnTo>
                <a:lnTo>
                  <a:pt x="54728" y="239950"/>
                </a:lnTo>
                <a:lnTo>
                  <a:pt x="52815" y="232552"/>
                </a:lnTo>
                <a:lnTo>
                  <a:pt x="40946" y="225561"/>
                </a:lnTo>
                <a:close/>
              </a:path>
              <a:path w="76835" h="283845">
                <a:moveTo>
                  <a:pt x="47108" y="252442"/>
                </a:moveTo>
                <a:lnTo>
                  <a:pt x="39751" y="254168"/>
                </a:lnTo>
                <a:lnTo>
                  <a:pt x="45949" y="254168"/>
                </a:lnTo>
                <a:lnTo>
                  <a:pt x="47108" y="252442"/>
                </a:lnTo>
                <a:close/>
              </a:path>
              <a:path w="76835" h="283845">
                <a:moveTo>
                  <a:pt x="51265" y="246250"/>
                </a:moveTo>
                <a:lnTo>
                  <a:pt x="47108" y="252442"/>
                </a:lnTo>
                <a:lnTo>
                  <a:pt x="47488" y="252352"/>
                </a:lnTo>
                <a:lnTo>
                  <a:pt x="51265" y="246250"/>
                </a:lnTo>
                <a:close/>
              </a:path>
              <a:path w="76835" h="283845">
                <a:moveTo>
                  <a:pt x="54728" y="239950"/>
                </a:moveTo>
                <a:lnTo>
                  <a:pt x="51265" y="246250"/>
                </a:lnTo>
                <a:lnTo>
                  <a:pt x="54804" y="240246"/>
                </a:lnTo>
                <a:lnTo>
                  <a:pt x="54728" y="239950"/>
                </a:lnTo>
                <a:close/>
              </a:path>
              <a:path w="76835" h="283845">
                <a:moveTo>
                  <a:pt x="61748" y="225561"/>
                </a:moveTo>
                <a:lnTo>
                  <a:pt x="40946" y="225561"/>
                </a:lnTo>
                <a:lnTo>
                  <a:pt x="52815" y="232552"/>
                </a:lnTo>
                <a:lnTo>
                  <a:pt x="54728" y="239950"/>
                </a:lnTo>
                <a:lnTo>
                  <a:pt x="56034" y="237569"/>
                </a:lnTo>
                <a:lnTo>
                  <a:pt x="60342" y="228756"/>
                </a:lnTo>
                <a:lnTo>
                  <a:pt x="61748" y="225561"/>
                </a:lnTo>
                <a:close/>
              </a:path>
              <a:path w="76835" h="283845">
                <a:moveTo>
                  <a:pt x="29806" y="233235"/>
                </a:moveTo>
                <a:close/>
              </a:path>
              <a:path w="76835" h="283845">
                <a:moveTo>
                  <a:pt x="45433" y="201762"/>
                </a:moveTo>
                <a:lnTo>
                  <a:pt x="41993" y="209853"/>
                </a:lnTo>
                <a:lnTo>
                  <a:pt x="38277" y="217828"/>
                </a:lnTo>
                <a:lnTo>
                  <a:pt x="34232" y="225638"/>
                </a:lnTo>
                <a:lnTo>
                  <a:pt x="29813" y="233222"/>
                </a:lnTo>
                <a:lnTo>
                  <a:pt x="33354" y="227451"/>
                </a:lnTo>
                <a:lnTo>
                  <a:pt x="40946" y="225561"/>
                </a:lnTo>
                <a:lnTo>
                  <a:pt x="61748" y="225561"/>
                </a:lnTo>
                <a:lnTo>
                  <a:pt x="64164" y="220066"/>
                </a:lnTo>
                <a:lnTo>
                  <a:pt x="58251" y="220066"/>
                </a:lnTo>
                <a:lnTo>
                  <a:pt x="45876" y="215014"/>
                </a:lnTo>
                <a:lnTo>
                  <a:pt x="42907" y="207950"/>
                </a:lnTo>
                <a:lnTo>
                  <a:pt x="45433" y="201762"/>
                </a:lnTo>
                <a:close/>
              </a:path>
              <a:path w="76835" h="283845">
                <a:moveTo>
                  <a:pt x="54822" y="192680"/>
                </a:moveTo>
                <a:lnTo>
                  <a:pt x="47921" y="195668"/>
                </a:lnTo>
                <a:lnTo>
                  <a:pt x="42907" y="207950"/>
                </a:lnTo>
                <a:lnTo>
                  <a:pt x="45876" y="215014"/>
                </a:lnTo>
                <a:lnTo>
                  <a:pt x="58251" y="220066"/>
                </a:lnTo>
                <a:lnTo>
                  <a:pt x="65316" y="217097"/>
                </a:lnTo>
                <a:lnTo>
                  <a:pt x="67937" y="210668"/>
                </a:lnTo>
                <a:lnTo>
                  <a:pt x="70147" y="204017"/>
                </a:lnTo>
                <a:lnTo>
                  <a:pt x="67210" y="197428"/>
                </a:lnTo>
                <a:lnTo>
                  <a:pt x="54822" y="192680"/>
                </a:lnTo>
                <a:close/>
              </a:path>
              <a:path w="76835" h="283845">
                <a:moveTo>
                  <a:pt x="67937" y="210668"/>
                </a:moveTo>
                <a:lnTo>
                  <a:pt x="65316" y="217097"/>
                </a:lnTo>
                <a:lnTo>
                  <a:pt x="58251" y="220066"/>
                </a:lnTo>
                <a:lnTo>
                  <a:pt x="64164" y="220066"/>
                </a:lnTo>
                <a:lnTo>
                  <a:pt x="67937" y="210668"/>
                </a:lnTo>
                <a:close/>
              </a:path>
              <a:path w="76835" h="283845">
                <a:moveTo>
                  <a:pt x="70147" y="204017"/>
                </a:moveTo>
                <a:lnTo>
                  <a:pt x="67937" y="210668"/>
                </a:lnTo>
                <a:lnTo>
                  <a:pt x="70330" y="204427"/>
                </a:lnTo>
                <a:lnTo>
                  <a:pt x="70147" y="204017"/>
                </a:lnTo>
                <a:close/>
              </a:path>
              <a:path w="76835" h="283845">
                <a:moveTo>
                  <a:pt x="73208" y="192680"/>
                </a:moveTo>
                <a:lnTo>
                  <a:pt x="54822" y="192680"/>
                </a:lnTo>
                <a:lnTo>
                  <a:pt x="67210" y="197428"/>
                </a:lnTo>
                <a:lnTo>
                  <a:pt x="70147" y="204017"/>
                </a:lnTo>
                <a:lnTo>
                  <a:pt x="71514" y="199906"/>
                </a:lnTo>
                <a:lnTo>
                  <a:pt x="73208" y="192680"/>
                </a:lnTo>
                <a:close/>
              </a:path>
              <a:path w="76835" h="283845">
                <a:moveTo>
                  <a:pt x="52908" y="166053"/>
                </a:moveTo>
                <a:lnTo>
                  <a:pt x="52272" y="175206"/>
                </a:lnTo>
                <a:lnTo>
                  <a:pt x="50801" y="184248"/>
                </a:lnTo>
                <a:lnTo>
                  <a:pt x="48515" y="193120"/>
                </a:lnTo>
                <a:lnTo>
                  <a:pt x="45433" y="201762"/>
                </a:lnTo>
                <a:lnTo>
                  <a:pt x="47921" y="195668"/>
                </a:lnTo>
                <a:lnTo>
                  <a:pt x="54822" y="192680"/>
                </a:lnTo>
                <a:lnTo>
                  <a:pt x="73208" y="192680"/>
                </a:lnTo>
                <a:lnTo>
                  <a:pt x="74099" y="188879"/>
                </a:lnTo>
                <a:lnTo>
                  <a:pt x="75609" y="178119"/>
                </a:lnTo>
                <a:lnTo>
                  <a:pt x="70725" y="178119"/>
                </a:lnTo>
                <a:lnTo>
                  <a:pt x="57856" y="177822"/>
                </a:lnTo>
                <a:lnTo>
                  <a:pt x="52761" y="172487"/>
                </a:lnTo>
                <a:lnTo>
                  <a:pt x="52908" y="166053"/>
                </a:lnTo>
                <a:close/>
              </a:path>
              <a:path w="76835" h="283845">
                <a:moveTo>
                  <a:pt x="58236" y="154660"/>
                </a:moveTo>
                <a:lnTo>
                  <a:pt x="53054" y="159717"/>
                </a:lnTo>
                <a:lnTo>
                  <a:pt x="52761" y="172487"/>
                </a:lnTo>
                <a:lnTo>
                  <a:pt x="57856" y="177822"/>
                </a:lnTo>
                <a:lnTo>
                  <a:pt x="70725" y="178119"/>
                </a:lnTo>
                <a:lnTo>
                  <a:pt x="75885" y="173190"/>
                </a:lnTo>
                <a:lnTo>
                  <a:pt x="76207" y="166420"/>
                </a:lnTo>
                <a:lnTo>
                  <a:pt x="76056" y="159899"/>
                </a:lnTo>
                <a:lnTo>
                  <a:pt x="76038" y="159717"/>
                </a:lnTo>
                <a:lnTo>
                  <a:pt x="71008" y="154676"/>
                </a:lnTo>
                <a:lnTo>
                  <a:pt x="58236" y="154660"/>
                </a:lnTo>
                <a:close/>
              </a:path>
              <a:path w="76835" h="283845">
                <a:moveTo>
                  <a:pt x="75885" y="173190"/>
                </a:moveTo>
                <a:lnTo>
                  <a:pt x="70725" y="178119"/>
                </a:lnTo>
                <a:lnTo>
                  <a:pt x="75609" y="178119"/>
                </a:lnTo>
                <a:lnTo>
                  <a:pt x="75673" y="177662"/>
                </a:lnTo>
                <a:lnTo>
                  <a:pt x="75885" y="173190"/>
                </a:lnTo>
                <a:close/>
              </a:path>
              <a:path w="76835" h="283845">
                <a:moveTo>
                  <a:pt x="76210" y="166363"/>
                </a:moveTo>
                <a:lnTo>
                  <a:pt x="75885" y="173190"/>
                </a:lnTo>
                <a:lnTo>
                  <a:pt x="76060" y="173023"/>
                </a:lnTo>
                <a:lnTo>
                  <a:pt x="76210" y="166363"/>
                </a:lnTo>
                <a:close/>
              </a:path>
              <a:path w="76835" h="283845">
                <a:moveTo>
                  <a:pt x="76052" y="159732"/>
                </a:moveTo>
                <a:lnTo>
                  <a:pt x="76210" y="166363"/>
                </a:lnTo>
                <a:lnTo>
                  <a:pt x="76219" y="159899"/>
                </a:lnTo>
                <a:lnTo>
                  <a:pt x="76052" y="159732"/>
                </a:lnTo>
                <a:close/>
              </a:path>
              <a:path w="76835" h="283845">
                <a:moveTo>
                  <a:pt x="49907" y="127156"/>
                </a:moveTo>
                <a:lnTo>
                  <a:pt x="51380" y="136813"/>
                </a:lnTo>
                <a:lnTo>
                  <a:pt x="52375" y="146530"/>
                </a:lnTo>
                <a:lnTo>
                  <a:pt x="52801" y="154660"/>
                </a:lnTo>
                <a:lnTo>
                  <a:pt x="52908" y="166053"/>
                </a:lnTo>
                <a:lnTo>
                  <a:pt x="53054" y="159717"/>
                </a:lnTo>
                <a:lnTo>
                  <a:pt x="58236" y="154660"/>
                </a:lnTo>
                <a:lnTo>
                  <a:pt x="75893" y="154660"/>
                </a:lnTo>
                <a:lnTo>
                  <a:pt x="75144" y="144560"/>
                </a:lnTo>
                <a:lnTo>
                  <a:pt x="74243" y="137309"/>
                </a:lnTo>
                <a:lnTo>
                  <a:pt x="56806" y="137309"/>
                </a:lnTo>
                <a:lnTo>
                  <a:pt x="50989" y="133248"/>
                </a:lnTo>
                <a:lnTo>
                  <a:pt x="49907" y="127156"/>
                </a:lnTo>
                <a:close/>
              </a:path>
              <a:path w="76835" h="283845">
                <a:moveTo>
                  <a:pt x="75893" y="154660"/>
                </a:moveTo>
                <a:lnTo>
                  <a:pt x="58236" y="154660"/>
                </a:lnTo>
                <a:lnTo>
                  <a:pt x="71008" y="154676"/>
                </a:lnTo>
                <a:lnTo>
                  <a:pt x="76052" y="159732"/>
                </a:lnTo>
                <a:lnTo>
                  <a:pt x="75950" y="155433"/>
                </a:lnTo>
                <a:lnTo>
                  <a:pt x="75893" y="154660"/>
                </a:lnTo>
                <a:close/>
              </a:path>
              <a:path w="76835" h="283845">
                <a:moveTo>
                  <a:pt x="64808" y="112995"/>
                </a:moveTo>
                <a:lnTo>
                  <a:pt x="52765" y="115404"/>
                </a:lnTo>
                <a:lnTo>
                  <a:pt x="48840" y="121156"/>
                </a:lnTo>
                <a:lnTo>
                  <a:pt x="50989" y="133248"/>
                </a:lnTo>
                <a:lnTo>
                  <a:pt x="56806" y="137309"/>
                </a:lnTo>
                <a:lnTo>
                  <a:pt x="68991" y="135143"/>
                </a:lnTo>
                <a:lnTo>
                  <a:pt x="73034" y="129353"/>
                </a:lnTo>
                <a:lnTo>
                  <a:pt x="71923" y="122995"/>
                </a:lnTo>
                <a:lnTo>
                  <a:pt x="70413" y="116731"/>
                </a:lnTo>
                <a:lnTo>
                  <a:pt x="64808" y="112995"/>
                </a:lnTo>
                <a:close/>
              </a:path>
              <a:path w="76835" h="283845">
                <a:moveTo>
                  <a:pt x="73034" y="129353"/>
                </a:moveTo>
                <a:lnTo>
                  <a:pt x="68991" y="135143"/>
                </a:lnTo>
                <a:lnTo>
                  <a:pt x="56806" y="137309"/>
                </a:lnTo>
                <a:lnTo>
                  <a:pt x="74243" y="137309"/>
                </a:lnTo>
                <a:lnTo>
                  <a:pt x="73800" y="133740"/>
                </a:lnTo>
                <a:lnTo>
                  <a:pt x="73034" y="129353"/>
                </a:lnTo>
                <a:close/>
              </a:path>
              <a:path w="76835" h="283845">
                <a:moveTo>
                  <a:pt x="71923" y="122995"/>
                </a:moveTo>
                <a:lnTo>
                  <a:pt x="73034" y="129353"/>
                </a:lnTo>
                <a:lnTo>
                  <a:pt x="71923" y="122995"/>
                </a:lnTo>
                <a:close/>
              </a:path>
              <a:path w="76835" h="283845">
                <a:moveTo>
                  <a:pt x="37516" y="91118"/>
                </a:moveTo>
                <a:lnTo>
                  <a:pt x="41645" y="99747"/>
                </a:lnTo>
                <a:lnTo>
                  <a:pt x="45103" y="108659"/>
                </a:lnTo>
                <a:lnTo>
                  <a:pt x="47864" y="117810"/>
                </a:lnTo>
                <a:lnTo>
                  <a:pt x="49907" y="127156"/>
                </a:lnTo>
                <a:lnTo>
                  <a:pt x="48840" y="121156"/>
                </a:lnTo>
                <a:lnTo>
                  <a:pt x="52765" y="115404"/>
                </a:lnTo>
                <a:lnTo>
                  <a:pt x="64808" y="112995"/>
                </a:lnTo>
                <a:lnTo>
                  <a:pt x="69512" y="112995"/>
                </a:lnTo>
                <a:lnTo>
                  <a:pt x="69285" y="112052"/>
                </a:lnTo>
                <a:lnTo>
                  <a:pt x="65806" y="101353"/>
                </a:lnTo>
                <a:lnTo>
                  <a:pt x="64586" y="98393"/>
                </a:lnTo>
                <a:lnTo>
                  <a:pt x="46784" y="98393"/>
                </a:lnTo>
                <a:lnTo>
                  <a:pt x="40282" y="96374"/>
                </a:lnTo>
                <a:lnTo>
                  <a:pt x="37516" y="91118"/>
                </a:lnTo>
                <a:close/>
              </a:path>
              <a:path w="76835" h="283845">
                <a:moveTo>
                  <a:pt x="70413" y="116731"/>
                </a:moveTo>
                <a:lnTo>
                  <a:pt x="71923" y="122995"/>
                </a:lnTo>
                <a:lnTo>
                  <a:pt x="70711" y="116930"/>
                </a:lnTo>
                <a:lnTo>
                  <a:pt x="70413" y="116731"/>
                </a:lnTo>
                <a:close/>
              </a:path>
              <a:path w="76835" h="283845">
                <a:moveTo>
                  <a:pt x="69512" y="112995"/>
                </a:moveTo>
                <a:lnTo>
                  <a:pt x="64808" y="112995"/>
                </a:lnTo>
                <a:lnTo>
                  <a:pt x="70413" y="116731"/>
                </a:lnTo>
                <a:lnTo>
                  <a:pt x="69512" y="112995"/>
                </a:lnTo>
                <a:close/>
              </a:path>
              <a:path w="76835" h="283845">
                <a:moveTo>
                  <a:pt x="47022" y="73824"/>
                </a:moveTo>
                <a:lnTo>
                  <a:pt x="36706" y="79535"/>
                </a:lnTo>
                <a:lnTo>
                  <a:pt x="34792" y="85940"/>
                </a:lnTo>
                <a:lnTo>
                  <a:pt x="40282" y="96374"/>
                </a:lnTo>
                <a:lnTo>
                  <a:pt x="46784" y="98393"/>
                </a:lnTo>
                <a:lnTo>
                  <a:pt x="57297" y="92862"/>
                </a:lnTo>
                <a:lnTo>
                  <a:pt x="59271" y="86504"/>
                </a:lnTo>
                <a:lnTo>
                  <a:pt x="56443" y="80901"/>
                </a:lnTo>
                <a:lnTo>
                  <a:pt x="53466" y="75676"/>
                </a:lnTo>
                <a:lnTo>
                  <a:pt x="47022" y="73824"/>
                </a:lnTo>
                <a:close/>
              </a:path>
              <a:path w="76835" h="283845">
                <a:moveTo>
                  <a:pt x="59271" y="86504"/>
                </a:moveTo>
                <a:lnTo>
                  <a:pt x="57297" y="92862"/>
                </a:lnTo>
                <a:lnTo>
                  <a:pt x="46784" y="98393"/>
                </a:lnTo>
                <a:lnTo>
                  <a:pt x="64586" y="98393"/>
                </a:lnTo>
                <a:lnTo>
                  <a:pt x="61517" y="90951"/>
                </a:lnTo>
                <a:lnTo>
                  <a:pt x="59271" y="86504"/>
                </a:lnTo>
                <a:close/>
              </a:path>
              <a:path w="76835" h="283845">
                <a:moveTo>
                  <a:pt x="17317" y="57039"/>
                </a:moveTo>
                <a:lnTo>
                  <a:pt x="22701" y="65343"/>
                </a:lnTo>
                <a:lnTo>
                  <a:pt x="27871" y="73824"/>
                </a:lnTo>
                <a:lnTo>
                  <a:pt x="32796" y="82402"/>
                </a:lnTo>
                <a:lnTo>
                  <a:pt x="37516" y="91118"/>
                </a:lnTo>
                <a:lnTo>
                  <a:pt x="34792" y="85940"/>
                </a:lnTo>
                <a:lnTo>
                  <a:pt x="36706" y="79535"/>
                </a:lnTo>
                <a:lnTo>
                  <a:pt x="47022" y="73824"/>
                </a:lnTo>
                <a:lnTo>
                  <a:pt x="52411" y="73824"/>
                </a:lnTo>
                <a:lnTo>
                  <a:pt x="51259" y="71803"/>
                </a:lnTo>
                <a:lnTo>
                  <a:pt x="45958" y="63024"/>
                </a:lnTo>
                <a:lnTo>
                  <a:pt x="26871" y="63024"/>
                </a:lnTo>
                <a:lnTo>
                  <a:pt x="20472" y="61756"/>
                </a:lnTo>
                <a:lnTo>
                  <a:pt x="17317" y="57039"/>
                </a:lnTo>
                <a:close/>
              </a:path>
              <a:path w="76835" h="283845">
                <a:moveTo>
                  <a:pt x="56443" y="80901"/>
                </a:moveTo>
                <a:lnTo>
                  <a:pt x="59271" y="86504"/>
                </a:lnTo>
                <a:lnTo>
                  <a:pt x="59317" y="86359"/>
                </a:lnTo>
                <a:lnTo>
                  <a:pt x="56443" y="80901"/>
                </a:lnTo>
                <a:close/>
              </a:path>
              <a:path w="76835" h="283845">
                <a:moveTo>
                  <a:pt x="53466" y="75676"/>
                </a:moveTo>
                <a:lnTo>
                  <a:pt x="56443" y="80901"/>
                </a:lnTo>
                <a:lnTo>
                  <a:pt x="53566" y="75704"/>
                </a:lnTo>
                <a:close/>
              </a:path>
              <a:path w="76835" h="283845">
                <a:moveTo>
                  <a:pt x="52411" y="73824"/>
                </a:moveTo>
                <a:lnTo>
                  <a:pt x="47022" y="73824"/>
                </a:lnTo>
                <a:lnTo>
                  <a:pt x="53466" y="75676"/>
                </a:lnTo>
                <a:lnTo>
                  <a:pt x="52411" y="73824"/>
                </a:lnTo>
                <a:close/>
              </a:path>
              <a:path w="76835" h="283845">
                <a:moveTo>
                  <a:pt x="24599" y="39599"/>
                </a:moveTo>
                <a:lnTo>
                  <a:pt x="15367" y="46091"/>
                </a:lnTo>
                <a:lnTo>
                  <a:pt x="14240" y="52147"/>
                </a:lnTo>
                <a:lnTo>
                  <a:pt x="17317" y="57039"/>
                </a:lnTo>
                <a:lnTo>
                  <a:pt x="20472" y="61756"/>
                </a:lnTo>
                <a:lnTo>
                  <a:pt x="26871" y="63024"/>
                </a:lnTo>
                <a:lnTo>
                  <a:pt x="36328" y="56696"/>
                </a:lnTo>
                <a:lnTo>
                  <a:pt x="37597" y="50298"/>
                </a:lnTo>
                <a:lnTo>
                  <a:pt x="34295" y="45370"/>
                </a:lnTo>
                <a:lnTo>
                  <a:pt x="31025" y="40719"/>
                </a:lnTo>
                <a:lnTo>
                  <a:pt x="24599" y="39599"/>
                </a:lnTo>
                <a:close/>
              </a:path>
              <a:path w="76835" h="283845">
                <a:moveTo>
                  <a:pt x="34295" y="45370"/>
                </a:moveTo>
                <a:lnTo>
                  <a:pt x="37597" y="50298"/>
                </a:lnTo>
                <a:lnTo>
                  <a:pt x="36328" y="56696"/>
                </a:lnTo>
                <a:lnTo>
                  <a:pt x="26871" y="63024"/>
                </a:lnTo>
                <a:lnTo>
                  <a:pt x="45958" y="63024"/>
                </a:lnTo>
                <a:lnTo>
                  <a:pt x="40196" y="54025"/>
                </a:lnTo>
                <a:lnTo>
                  <a:pt x="34295" y="45370"/>
                </a:lnTo>
                <a:close/>
              </a:path>
              <a:path w="76835" h="283845">
                <a:moveTo>
                  <a:pt x="14240" y="52147"/>
                </a:moveTo>
                <a:lnTo>
                  <a:pt x="14197" y="52375"/>
                </a:lnTo>
                <a:lnTo>
                  <a:pt x="17305" y="57021"/>
                </a:lnTo>
                <a:lnTo>
                  <a:pt x="14240" y="52147"/>
                </a:lnTo>
                <a:close/>
              </a:path>
              <a:path w="76835" h="283845">
                <a:moveTo>
                  <a:pt x="3358" y="28984"/>
                </a:moveTo>
                <a:lnTo>
                  <a:pt x="4434" y="32596"/>
                </a:lnTo>
                <a:lnTo>
                  <a:pt x="8042" y="41085"/>
                </a:lnTo>
                <a:lnTo>
                  <a:pt x="12407" y="49232"/>
                </a:lnTo>
                <a:lnTo>
                  <a:pt x="14240" y="52147"/>
                </a:lnTo>
                <a:lnTo>
                  <a:pt x="15367" y="46091"/>
                </a:lnTo>
                <a:lnTo>
                  <a:pt x="24599" y="39599"/>
                </a:lnTo>
                <a:lnTo>
                  <a:pt x="30389" y="39599"/>
                </a:lnTo>
                <a:lnTo>
                  <a:pt x="29992" y="39013"/>
                </a:lnTo>
                <a:lnTo>
                  <a:pt x="25978" y="32435"/>
                </a:lnTo>
                <a:lnTo>
                  <a:pt x="25653" y="31816"/>
                </a:lnTo>
                <a:lnTo>
                  <a:pt x="7884" y="31816"/>
                </a:lnTo>
                <a:lnTo>
                  <a:pt x="3358" y="28984"/>
                </a:lnTo>
                <a:close/>
              </a:path>
              <a:path w="76835" h="283845">
                <a:moveTo>
                  <a:pt x="30389" y="39599"/>
                </a:moveTo>
                <a:lnTo>
                  <a:pt x="24599" y="39599"/>
                </a:lnTo>
                <a:lnTo>
                  <a:pt x="31025" y="40719"/>
                </a:lnTo>
                <a:lnTo>
                  <a:pt x="34295" y="45370"/>
                </a:lnTo>
                <a:lnTo>
                  <a:pt x="30389" y="39599"/>
                </a:lnTo>
                <a:close/>
              </a:path>
              <a:path w="76835" h="283845">
                <a:moveTo>
                  <a:pt x="20694" y="23769"/>
                </a:moveTo>
                <a:lnTo>
                  <a:pt x="1803" y="23769"/>
                </a:lnTo>
                <a:lnTo>
                  <a:pt x="3358" y="28984"/>
                </a:lnTo>
                <a:lnTo>
                  <a:pt x="7884" y="31816"/>
                </a:lnTo>
                <a:lnTo>
                  <a:pt x="17791" y="29535"/>
                </a:lnTo>
                <a:lnTo>
                  <a:pt x="20884" y="24595"/>
                </a:lnTo>
                <a:lnTo>
                  <a:pt x="20694" y="23769"/>
                </a:lnTo>
                <a:close/>
              </a:path>
              <a:path w="76835" h="283845">
                <a:moveTo>
                  <a:pt x="19232" y="18035"/>
                </a:moveTo>
                <a:lnTo>
                  <a:pt x="19658" y="19268"/>
                </a:lnTo>
                <a:lnTo>
                  <a:pt x="20884" y="24595"/>
                </a:lnTo>
                <a:lnTo>
                  <a:pt x="17791" y="29535"/>
                </a:lnTo>
                <a:lnTo>
                  <a:pt x="7884" y="31816"/>
                </a:lnTo>
                <a:lnTo>
                  <a:pt x="25653" y="31816"/>
                </a:lnTo>
                <a:lnTo>
                  <a:pt x="22403" y="25619"/>
                </a:lnTo>
                <a:lnTo>
                  <a:pt x="19417" y="18542"/>
                </a:lnTo>
                <a:lnTo>
                  <a:pt x="19232" y="18035"/>
                </a:lnTo>
                <a:close/>
              </a:path>
              <a:path w="76835" h="283845">
                <a:moveTo>
                  <a:pt x="1803" y="23770"/>
                </a:moveTo>
                <a:lnTo>
                  <a:pt x="2943" y="28724"/>
                </a:lnTo>
                <a:lnTo>
                  <a:pt x="3358" y="28984"/>
                </a:lnTo>
                <a:lnTo>
                  <a:pt x="1803" y="23770"/>
                </a:lnTo>
                <a:close/>
              </a:path>
              <a:path w="76835" h="283845">
                <a:moveTo>
                  <a:pt x="12384" y="11314"/>
                </a:moveTo>
                <a:lnTo>
                  <a:pt x="3251" y="14657"/>
                </a:lnTo>
                <a:lnTo>
                  <a:pt x="762" y="19246"/>
                </a:lnTo>
                <a:lnTo>
                  <a:pt x="1803" y="23770"/>
                </a:lnTo>
                <a:lnTo>
                  <a:pt x="20694" y="23769"/>
                </a:lnTo>
                <a:lnTo>
                  <a:pt x="19658" y="19268"/>
                </a:lnTo>
                <a:lnTo>
                  <a:pt x="19417" y="18542"/>
                </a:lnTo>
                <a:lnTo>
                  <a:pt x="17670" y="13768"/>
                </a:lnTo>
                <a:lnTo>
                  <a:pt x="12384" y="11314"/>
                </a:lnTo>
                <a:close/>
              </a:path>
              <a:path w="76835" h="283845">
                <a:moveTo>
                  <a:pt x="17569" y="0"/>
                </a:moveTo>
                <a:lnTo>
                  <a:pt x="8711" y="0"/>
                </a:lnTo>
                <a:lnTo>
                  <a:pt x="3586" y="3303"/>
                </a:lnTo>
                <a:lnTo>
                  <a:pt x="46" y="13457"/>
                </a:lnTo>
                <a:lnTo>
                  <a:pt x="0" y="13768"/>
                </a:lnTo>
                <a:lnTo>
                  <a:pt x="639" y="18542"/>
                </a:lnTo>
                <a:lnTo>
                  <a:pt x="762" y="19246"/>
                </a:lnTo>
                <a:lnTo>
                  <a:pt x="3251" y="14657"/>
                </a:lnTo>
                <a:lnTo>
                  <a:pt x="12384" y="11314"/>
                </a:lnTo>
                <a:lnTo>
                  <a:pt x="23177" y="11314"/>
                </a:lnTo>
                <a:lnTo>
                  <a:pt x="24039" y="8394"/>
                </a:lnTo>
                <a:lnTo>
                  <a:pt x="20378" y="1669"/>
                </a:lnTo>
                <a:lnTo>
                  <a:pt x="17569" y="0"/>
                </a:lnTo>
                <a:close/>
              </a:path>
              <a:path w="76835" h="283845">
                <a:moveTo>
                  <a:pt x="23177" y="11314"/>
                </a:moveTo>
                <a:lnTo>
                  <a:pt x="12384" y="11314"/>
                </a:lnTo>
                <a:lnTo>
                  <a:pt x="17670" y="13768"/>
                </a:lnTo>
                <a:lnTo>
                  <a:pt x="19232" y="18035"/>
                </a:lnTo>
                <a:lnTo>
                  <a:pt x="19070" y="17594"/>
                </a:lnTo>
                <a:lnTo>
                  <a:pt x="18763" y="16630"/>
                </a:lnTo>
                <a:lnTo>
                  <a:pt x="18500" y="15656"/>
                </a:lnTo>
                <a:lnTo>
                  <a:pt x="22545" y="13457"/>
                </a:lnTo>
                <a:lnTo>
                  <a:pt x="23177" y="11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60052" y="4158490"/>
            <a:ext cx="722600" cy="2384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54292" y="4903110"/>
            <a:ext cx="579318" cy="7520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45614" y="6290558"/>
            <a:ext cx="1603783" cy="16002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678486" y="6268651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79" h="127000">
                <a:moveTo>
                  <a:pt x="13437" y="0"/>
                </a:moveTo>
                <a:lnTo>
                  <a:pt x="7410" y="504"/>
                </a:lnTo>
                <a:lnTo>
                  <a:pt x="5167" y="3092"/>
                </a:lnTo>
                <a:lnTo>
                  <a:pt x="5345" y="6085"/>
                </a:lnTo>
                <a:lnTo>
                  <a:pt x="5866" y="18602"/>
                </a:lnTo>
                <a:lnTo>
                  <a:pt x="5308" y="56792"/>
                </a:lnTo>
                <a:lnTo>
                  <a:pt x="1762" y="106441"/>
                </a:lnTo>
                <a:lnTo>
                  <a:pt x="0" y="124093"/>
                </a:lnTo>
                <a:lnTo>
                  <a:pt x="1637" y="126112"/>
                </a:lnTo>
                <a:lnTo>
                  <a:pt x="14811" y="73382"/>
                </a:lnTo>
                <a:lnTo>
                  <a:pt x="17248" y="31044"/>
                </a:lnTo>
                <a:lnTo>
                  <a:pt x="17103" y="18157"/>
                </a:lnTo>
                <a:lnTo>
                  <a:pt x="16362" y="5297"/>
                </a:lnTo>
                <a:lnTo>
                  <a:pt x="16108" y="2257"/>
                </a:lnTo>
                <a:lnTo>
                  <a:pt x="13437" y="0"/>
                </a:lnTo>
                <a:close/>
              </a:path>
              <a:path w="17779" h="127000">
                <a:moveTo>
                  <a:pt x="236" y="12183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24197" y="4251323"/>
            <a:ext cx="68580" cy="424180"/>
          </a:xfrm>
          <a:custGeom>
            <a:avLst/>
            <a:gdLst/>
            <a:ahLst/>
            <a:cxnLst/>
            <a:rect l="l" t="t" r="r" b="b"/>
            <a:pathLst>
              <a:path w="68579" h="424179">
                <a:moveTo>
                  <a:pt x="22451" y="369418"/>
                </a:moveTo>
                <a:lnTo>
                  <a:pt x="5363" y="410400"/>
                </a:lnTo>
                <a:lnTo>
                  <a:pt x="0" y="417596"/>
                </a:lnTo>
                <a:lnTo>
                  <a:pt x="458" y="420730"/>
                </a:lnTo>
                <a:lnTo>
                  <a:pt x="4888" y="424031"/>
                </a:lnTo>
                <a:lnTo>
                  <a:pt x="8021" y="423574"/>
                </a:lnTo>
                <a:lnTo>
                  <a:pt x="13812" y="415803"/>
                </a:lnTo>
                <a:lnTo>
                  <a:pt x="28915" y="380787"/>
                </a:lnTo>
                <a:lnTo>
                  <a:pt x="30252" y="377167"/>
                </a:lnTo>
                <a:lnTo>
                  <a:pt x="27898" y="377167"/>
                </a:lnTo>
                <a:lnTo>
                  <a:pt x="22707" y="375272"/>
                </a:lnTo>
                <a:lnTo>
                  <a:pt x="21371" y="372400"/>
                </a:lnTo>
                <a:lnTo>
                  <a:pt x="22451" y="369418"/>
                </a:lnTo>
                <a:close/>
              </a:path>
              <a:path w="68579" h="424179">
                <a:moveTo>
                  <a:pt x="26137" y="365875"/>
                </a:moveTo>
                <a:lnTo>
                  <a:pt x="23266" y="367211"/>
                </a:lnTo>
                <a:lnTo>
                  <a:pt x="21371" y="372400"/>
                </a:lnTo>
                <a:lnTo>
                  <a:pt x="22707" y="375272"/>
                </a:lnTo>
                <a:lnTo>
                  <a:pt x="27898" y="377167"/>
                </a:lnTo>
                <a:lnTo>
                  <a:pt x="30746" y="375831"/>
                </a:lnTo>
                <a:lnTo>
                  <a:pt x="31868" y="372793"/>
                </a:lnTo>
                <a:lnTo>
                  <a:pt x="32632" y="370576"/>
                </a:lnTo>
                <a:lnTo>
                  <a:pt x="31327" y="367770"/>
                </a:lnTo>
                <a:lnTo>
                  <a:pt x="26137" y="365875"/>
                </a:lnTo>
                <a:close/>
              </a:path>
              <a:path w="68579" h="424179">
                <a:moveTo>
                  <a:pt x="30741" y="375843"/>
                </a:moveTo>
                <a:lnTo>
                  <a:pt x="27898" y="377167"/>
                </a:lnTo>
                <a:lnTo>
                  <a:pt x="30252" y="377167"/>
                </a:lnTo>
                <a:lnTo>
                  <a:pt x="30741" y="375843"/>
                </a:lnTo>
                <a:close/>
              </a:path>
              <a:path w="68579" h="424179">
                <a:moveTo>
                  <a:pt x="31868" y="372793"/>
                </a:moveTo>
                <a:lnTo>
                  <a:pt x="30741" y="375843"/>
                </a:lnTo>
                <a:lnTo>
                  <a:pt x="31868" y="372793"/>
                </a:lnTo>
                <a:close/>
              </a:path>
              <a:path w="68579" h="424179">
                <a:moveTo>
                  <a:pt x="32632" y="370576"/>
                </a:moveTo>
                <a:lnTo>
                  <a:pt x="31868" y="372793"/>
                </a:lnTo>
                <a:lnTo>
                  <a:pt x="32663" y="370641"/>
                </a:lnTo>
                <a:close/>
              </a:path>
              <a:path w="68579" h="424179">
                <a:moveTo>
                  <a:pt x="34253" y="365875"/>
                </a:moveTo>
                <a:lnTo>
                  <a:pt x="26137" y="365875"/>
                </a:lnTo>
                <a:lnTo>
                  <a:pt x="31327" y="367770"/>
                </a:lnTo>
                <a:lnTo>
                  <a:pt x="32632" y="370576"/>
                </a:lnTo>
                <a:lnTo>
                  <a:pt x="34253" y="365875"/>
                </a:lnTo>
                <a:close/>
              </a:path>
              <a:path w="68579" h="424179">
                <a:moveTo>
                  <a:pt x="44417" y="292125"/>
                </a:moveTo>
                <a:lnTo>
                  <a:pt x="40033" y="311027"/>
                </a:lnTo>
                <a:lnTo>
                  <a:pt x="34821" y="330827"/>
                </a:lnTo>
                <a:lnTo>
                  <a:pt x="28942" y="350436"/>
                </a:lnTo>
                <a:lnTo>
                  <a:pt x="22451" y="369418"/>
                </a:lnTo>
                <a:lnTo>
                  <a:pt x="23266" y="367211"/>
                </a:lnTo>
                <a:lnTo>
                  <a:pt x="26137" y="365875"/>
                </a:lnTo>
                <a:lnTo>
                  <a:pt x="34253" y="365875"/>
                </a:lnTo>
                <a:lnTo>
                  <a:pt x="38493" y="353574"/>
                </a:lnTo>
                <a:lnTo>
                  <a:pt x="44607" y="333695"/>
                </a:lnTo>
                <a:lnTo>
                  <a:pt x="50126" y="313639"/>
                </a:lnTo>
                <a:lnTo>
                  <a:pt x="53970" y="298090"/>
                </a:lnTo>
                <a:lnTo>
                  <a:pt x="51616" y="298090"/>
                </a:lnTo>
                <a:lnTo>
                  <a:pt x="45858" y="296838"/>
                </a:lnTo>
                <a:lnTo>
                  <a:pt x="44022" y="293979"/>
                </a:lnTo>
                <a:lnTo>
                  <a:pt x="44417" y="292125"/>
                </a:lnTo>
                <a:close/>
              </a:path>
              <a:path w="68579" h="424179">
                <a:moveTo>
                  <a:pt x="48235" y="286324"/>
                </a:moveTo>
                <a:lnTo>
                  <a:pt x="45347" y="288114"/>
                </a:lnTo>
                <a:lnTo>
                  <a:pt x="44417" y="292125"/>
                </a:lnTo>
                <a:lnTo>
                  <a:pt x="44022" y="293979"/>
                </a:lnTo>
                <a:lnTo>
                  <a:pt x="45858" y="296838"/>
                </a:lnTo>
                <a:lnTo>
                  <a:pt x="51616" y="298090"/>
                </a:lnTo>
                <a:lnTo>
                  <a:pt x="54406" y="296329"/>
                </a:lnTo>
                <a:lnTo>
                  <a:pt x="55118" y="293450"/>
                </a:lnTo>
                <a:lnTo>
                  <a:pt x="55783" y="290546"/>
                </a:lnTo>
                <a:lnTo>
                  <a:pt x="54005" y="287677"/>
                </a:lnTo>
                <a:lnTo>
                  <a:pt x="48235" y="286324"/>
                </a:lnTo>
                <a:close/>
              </a:path>
              <a:path w="68579" h="424179">
                <a:moveTo>
                  <a:pt x="54406" y="296329"/>
                </a:moveTo>
                <a:lnTo>
                  <a:pt x="51616" y="298090"/>
                </a:lnTo>
                <a:lnTo>
                  <a:pt x="53970" y="298090"/>
                </a:lnTo>
                <a:lnTo>
                  <a:pt x="54406" y="296329"/>
                </a:lnTo>
                <a:close/>
              </a:path>
              <a:path w="68579" h="424179">
                <a:moveTo>
                  <a:pt x="55117" y="293450"/>
                </a:moveTo>
                <a:lnTo>
                  <a:pt x="54406" y="296329"/>
                </a:lnTo>
                <a:lnTo>
                  <a:pt x="55117" y="293450"/>
                </a:lnTo>
                <a:close/>
              </a:path>
              <a:path w="68579" h="424179">
                <a:moveTo>
                  <a:pt x="55783" y="290546"/>
                </a:moveTo>
                <a:lnTo>
                  <a:pt x="55118" y="293450"/>
                </a:lnTo>
                <a:lnTo>
                  <a:pt x="55794" y="290565"/>
                </a:lnTo>
                <a:close/>
              </a:path>
              <a:path w="68579" h="424179">
                <a:moveTo>
                  <a:pt x="56415" y="222704"/>
                </a:moveTo>
                <a:lnTo>
                  <a:pt x="54360" y="239960"/>
                </a:lnTo>
                <a:lnTo>
                  <a:pt x="51567" y="257089"/>
                </a:lnTo>
                <a:lnTo>
                  <a:pt x="48256" y="274132"/>
                </a:lnTo>
                <a:lnTo>
                  <a:pt x="44417" y="292125"/>
                </a:lnTo>
                <a:lnTo>
                  <a:pt x="45347" y="288114"/>
                </a:lnTo>
                <a:lnTo>
                  <a:pt x="48235" y="286324"/>
                </a:lnTo>
                <a:lnTo>
                  <a:pt x="56750" y="286324"/>
                </a:lnTo>
                <a:lnTo>
                  <a:pt x="59068" y="276210"/>
                </a:lnTo>
                <a:lnTo>
                  <a:pt x="62692" y="258864"/>
                </a:lnTo>
                <a:lnTo>
                  <a:pt x="65752" y="241417"/>
                </a:lnTo>
                <a:lnTo>
                  <a:pt x="67299" y="229391"/>
                </a:lnTo>
                <a:lnTo>
                  <a:pt x="64856" y="229391"/>
                </a:lnTo>
                <a:lnTo>
                  <a:pt x="58461" y="228787"/>
                </a:lnTo>
                <a:lnTo>
                  <a:pt x="56109" y="225946"/>
                </a:lnTo>
                <a:lnTo>
                  <a:pt x="56415" y="222704"/>
                </a:lnTo>
                <a:close/>
              </a:path>
              <a:path w="68579" h="424179">
                <a:moveTo>
                  <a:pt x="56750" y="286324"/>
                </a:moveTo>
                <a:lnTo>
                  <a:pt x="48235" y="286324"/>
                </a:lnTo>
                <a:lnTo>
                  <a:pt x="54005" y="287677"/>
                </a:lnTo>
                <a:lnTo>
                  <a:pt x="55783" y="290546"/>
                </a:lnTo>
                <a:lnTo>
                  <a:pt x="56750" y="286324"/>
                </a:lnTo>
                <a:close/>
              </a:path>
              <a:path w="68579" h="424179">
                <a:moveTo>
                  <a:pt x="59594" y="217171"/>
                </a:moveTo>
                <a:lnTo>
                  <a:pt x="56738" y="219504"/>
                </a:lnTo>
                <a:lnTo>
                  <a:pt x="56109" y="225946"/>
                </a:lnTo>
                <a:lnTo>
                  <a:pt x="58461" y="228787"/>
                </a:lnTo>
                <a:lnTo>
                  <a:pt x="64856" y="229391"/>
                </a:lnTo>
                <a:lnTo>
                  <a:pt x="67588" y="227142"/>
                </a:lnTo>
                <a:lnTo>
                  <a:pt x="68005" y="223896"/>
                </a:lnTo>
                <a:lnTo>
                  <a:pt x="68154" y="220458"/>
                </a:lnTo>
                <a:lnTo>
                  <a:pt x="65998" y="217816"/>
                </a:lnTo>
                <a:lnTo>
                  <a:pt x="59594" y="217171"/>
                </a:lnTo>
                <a:close/>
              </a:path>
              <a:path w="68579" h="424179">
                <a:moveTo>
                  <a:pt x="67588" y="227142"/>
                </a:moveTo>
                <a:lnTo>
                  <a:pt x="64856" y="229391"/>
                </a:lnTo>
                <a:lnTo>
                  <a:pt x="67299" y="229391"/>
                </a:lnTo>
                <a:lnTo>
                  <a:pt x="67588" y="227142"/>
                </a:lnTo>
                <a:close/>
              </a:path>
              <a:path w="68579" h="424179">
                <a:moveTo>
                  <a:pt x="68005" y="223896"/>
                </a:moveTo>
                <a:lnTo>
                  <a:pt x="67588" y="227142"/>
                </a:lnTo>
                <a:lnTo>
                  <a:pt x="68005" y="223896"/>
                </a:lnTo>
                <a:close/>
              </a:path>
              <a:path w="68579" h="424179">
                <a:moveTo>
                  <a:pt x="68154" y="220458"/>
                </a:moveTo>
                <a:lnTo>
                  <a:pt x="68005" y="223896"/>
                </a:lnTo>
                <a:lnTo>
                  <a:pt x="68331" y="220673"/>
                </a:lnTo>
                <a:lnTo>
                  <a:pt x="68154" y="220458"/>
                </a:lnTo>
                <a:close/>
              </a:path>
              <a:path w="68579" h="424179">
                <a:moveTo>
                  <a:pt x="16741" y="0"/>
                </a:moveTo>
                <a:lnTo>
                  <a:pt x="12510" y="1205"/>
                </a:lnTo>
                <a:lnTo>
                  <a:pt x="11273" y="3373"/>
                </a:lnTo>
                <a:lnTo>
                  <a:pt x="21292" y="41845"/>
                </a:lnTo>
                <a:lnTo>
                  <a:pt x="30447" y="78296"/>
                </a:lnTo>
                <a:lnTo>
                  <a:pt x="47026" y="151592"/>
                </a:lnTo>
                <a:lnTo>
                  <a:pt x="55098" y="198215"/>
                </a:lnTo>
                <a:lnTo>
                  <a:pt x="57176" y="214628"/>
                </a:lnTo>
                <a:lnTo>
                  <a:pt x="56415" y="222704"/>
                </a:lnTo>
                <a:lnTo>
                  <a:pt x="56738" y="219504"/>
                </a:lnTo>
                <a:lnTo>
                  <a:pt x="59594" y="217171"/>
                </a:lnTo>
                <a:lnTo>
                  <a:pt x="68295" y="217171"/>
                </a:lnTo>
                <a:lnTo>
                  <a:pt x="68248" y="214628"/>
                </a:lnTo>
                <a:lnTo>
                  <a:pt x="62266" y="171473"/>
                </a:lnTo>
                <a:lnTo>
                  <a:pt x="49042" y="112617"/>
                </a:lnTo>
                <a:lnTo>
                  <a:pt x="29795" y="39666"/>
                </a:lnTo>
                <a:lnTo>
                  <a:pt x="18961" y="1235"/>
                </a:lnTo>
                <a:lnTo>
                  <a:pt x="16741" y="0"/>
                </a:lnTo>
                <a:close/>
              </a:path>
              <a:path w="68579" h="424179">
                <a:moveTo>
                  <a:pt x="68295" y="217171"/>
                </a:moveTo>
                <a:lnTo>
                  <a:pt x="59594" y="217171"/>
                </a:lnTo>
                <a:lnTo>
                  <a:pt x="65998" y="217816"/>
                </a:lnTo>
                <a:lnTo>
                  <a:pt x="68154" y="220458"/>
                </a:lnTo>
                <a:lnTo>
                  <a:pt x="68295" y="217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951889" y="2220349"/>
            <a:ext cx="1744980" cy="429895"/>
          </a:xfrm>
          <a:custGeom>
            <a:avLst/>
            <a:gdLst/>
            <a:ahLst/>
            <a:cxnLst/>
            <a:rect l="l" t="t" r="r" b="b"/>
            <a:pathLst>
              <a:path w="1744980" h="429894">
                <a:moveTo>
                  <a:pt x="1495311" y="252291"/>
                </a:moveTo>
                <a:lnTo>
                  <a:pt x="1443512" y="257457"/>
                </a:lnTo>
                <a:lnTo>
                  <a:pt x="1383388" y="272684"/>
                </a:lnTo>
                <a:lnTo>
                  <a:pt x="1357222" y="279782"/>
                </a:lnTo>
                <a:lnTo>
                  <a:pt x="1295681" y="293173"/>
                </a:lnTo>
                <a:lnTo>
                  <a:pt x="1222011" y="305818"/>
                </a:lnTo>
                <a:lnTo>
                  <a:pt x="1180948" y="312555"/>
                </a:lnTo>
                <a:lnTo>
                  <a:pt x="1137116" y="319677"/>
                </a:lnTo>
                <a:lnTo>
                  <a:pt x="1090515" y="327184"/>
                </a:lnTo>
                <a:lnTo>
                  <a:pt x="1041211" y="335455"/>
                </a:lnTo>
                <a:lnTo>
                  <a:pt x="989269" y="344869"/>
                </a:lnTo>
                <a:lnTo>
                  <a:pt x="934689" y="355427"/>
                </a:lnTo>
                <a:lnTo>
                  <a:pt x="877471" y="367129"/>
                </a:lnTo>
                <a:lnTo>
                  <a:pt x="830264" y="376677"/>
                </a:lnTo>
                <a:lnTo>
                  <a:pt x="782303" y="385684"/>
                </a:lnTo>
                <a:lnTo>
                  <a:pt x="733587" y="394148"/>
                </a:lnTo>
                <a:lnTo>
                  <a:pt x="684116" y="402071"/>
                </a:lnTo>
                <a:lnTo>
                  <a:pt x="633891" y="409451"/>
                </a:lnTo>
                <a:lnTo>
                  <a:pt x="583722" y="415827"/>
                </a:lnTo>
                <a:lnTo>
                  <a:pt x="534421" y="420734"/>
                </a:lnTo>
                <a:lnTo>
                  <a:pt x="485988" y="424172"/>
                </a:lnTo>
                <a:lnTo>
                  <a:pt x="438422" y="426141"/>
                </a:lnTo>
                <a:lnTo>
                  <a:pt x="391723" y="426642"/>
                </a:lnTo>
                <a:lnTo>
                  <a:pt x="335781" y="425021"/>
                </a:lnTo>
                <a:lnTo>
                  <a:pt x="283617" y="420740"/>
                </a:lnTo>
                <a:lnTo>
                  <a:pt x="235231" y="413800"/>
                </a:lnTo>
                <a:lnTo>
                  <a:pt x="190623" y="404201"/>
                </a:lnTo>
                <a:lnTo>
                  <a:pt x="150243" y="392199"/>
                </a:lnTo>
                <a:lnTo>
                  <a:pt x="114543" y="378050"/>
                </a:lnTo>
                <a:lnTo>
                  <a:pt x="57179" y="343313"/>
                </a:lnTo>
                <a:lnTo>
                  <a:pt x="19242" y="301121"/>
                </a:lnTo>
                <a:lnTo>
                  <a:pt x="1443" y="252608"/>
                </a:lnTo>
                <a:lnTo>
                  <a:pt x="0" y="227611"/>
                </a:lnTo>
                <a:lnTo>
                  <a:pt x="3397" y="204296"/>
                </a:lnTo>
                <a:lnTo>
                  <a:pt x="24716" y="162710"/>
                </a:lnTo>
                <a:lnTo>
                  <a:pt x="65307" y="127197"/>
                </a:lnTo>
                <a:lnTo>
                  <a:pt x="125076" y="97108"/>
                </a:lnTo>
                <a:lnTo>
                  <a:pt x="162164" y="83833"/>
                </a:lnTo>
                <a:lnTo>
                  <a:pt x="204069" y="71386"/>
                </a:lnTo>
                <a:lnTo>
                  <a:pt x="250792" y="59769"/>
                </a:lnTo>
                <a:lnTo>
                  <a:pt x="302331" y="48980"/>
                </a:lnTo>
                <a:lnTo>
                  <a:pt x="346787" y="41015"/>
                </a:lnTo>
                <a:lnTo>
                  <a:pt x="393834" y="33718"/>
                </a:lnTo>
                <a:lnTo>
                  <a:pt x="443475" y="27089"/>
                </a:lnTo>
                <a:lnTo>
                  <a:pt x="495707" y="21127"/>
                </a:lnTo>
                <a:lnTo>
                  <a:pt x="550533" y="15834"/>
                </a:lnTo>
                <a:lnTo>
                  <a:pt x="597938" y="11987"/>
                </a:lnTo>
                <a:lnTo>
                  <a:pt x="646617" y="8711"/>
                </a:lnTo>
                <a:lnTo>
                  <a:pt x="696570" y="6006"/>
                </a:lnTo>
                <a:lnTo>
                  <a:pt x="747798" y="3873"/>
                </a:lnTo>
                <a:lnTo>
                  <a:pt x="800300" y="2310"/>
                </a:lnTo>
                <a:lnTo>
                  <a:pt x="854076" y="1318"/>
                </a:lnTo>
                <a:lnTo>
                  <a:pt x="908089" y="706"/>
                </a:lnTo>
                <a:lnTo>
                  <a:pt x="961302" y="282"/>
                </a:lnTo>
                <a:lnTo>
                  <a:pt x="1013715" y="47"/>
                </a:lnTo>
                <a:lnTo>
                  <a:pt x="1065329" y="0"/>
                </a:lnTo>
                <a:lnTo>
                  <a:pt x="1116142" y="141"/>
                </a:lnTo>
                <a:lnTo>
                  <a:pt x="1166156" y="470"/>
                </a:lnTo>
                <a:lnTo>
                  <a:pt x="1224208" y="1146"/>
                </a:lnTo>
                <a:lnTo>
                  <a:pt x="1279293" y="2156"/>
                </a:lnTo>
                <a:lnTo>
                  <a:pt x="1331410" y="3501"/>
                </a:lnTo>
                <a:lnTo>
                  <a:pt x="1380559" y="5180"/>
                </a:lnTo>
                <a:lnTo>
                  <a:pt x="1426741" y="7194"/>
                </a:lnTo>
                <a:lnTo>
                  <a:pt x="1480098" y="10019"/>
                </a:lnTo>
                <a:lnTo>
                  <a:pt x="1528425" y="13041"/>
                </a:lnTo>
                <a:lnTo>
                  <a:pt x="1571722" y="16258"/>
                </a:lnTo>
                <a:lnTo>
                  <a:pt x="1609989" y="19672"/>
                </a:lnTo>
                <a:lnTo>
                  <a:pt x="1671370" y="27834"/>
                </a:lnTo>
                <a:lnTo>
                  <a:pt x="1712509" y="38272"/>
                </a:lnTo>
                <a:lnTo>
                  <a:pt x="1744505" y="64897"/>
                </a:lnTo>
                <a:lnTo>
                  <a:pt x="1742880" y="72882"/>
                </a:lnTo>
                <a:lnTo>
                  <a:pt x="1712636" y="102372"/>
                </a:lnTo>
                <a:lnTo>
                  <a:pt x="1671437" y="127055"/>
                </a:lnTo>
                <a:lnTo>
                  <a:pt x="1613539" y="156252"/>
                </a:lnTo>
                <a:lnTo>
                  <a:pt x="1578435" y="171923"/>
                </a:lnTo>
                <a:lnTo>
                  <a:pt x="1539372" y="187480"/>
                </a:lnTo>
                <a:lnTo>
                  <a:pt x="1496350" y="202923"/>
                </a:lnTo>
                <a:lnTo>
                  <a:pt x="1449369" y="218252"/>
                </a:lnTo>
                <a:lnTo>
                  <a:pt x="1399112" y="233338"/>
                </a:lnTo>
                <a:lnTo>
                  <a:pt x="1346262" y="248047"/>
                </a:lnTo>
                <a:lnTo>
                  <a:pt x="1290820" y="262382"/>
                </a:lnTo>
                <a:lnTo>
                  <a:pt x="1232786" y="276343"/>
                </a:lnTo>
                <a:lnTo>
                  <a:pt x="1184800" y="287311"/>
                </a:lnTo>
                <a:lnTo>
                  <a:pt x="1135769" y="298180"/>
                </a:lnTo>
                <a:lnTo>
                  <a:pt x="1085694" y="308951"/>
                </a:lnTo>
                <a:lnTo>
                  <a:pt x="1034574" y="319624"/>
                </a:lnTo>
                <a:lnTo>
                  <a:pt x="982410" y="330197"/>
                </a:lnTo>
                <a:lnTo>
                  <a:pt x="929885" y="340576"/>
                </a:lnTo>
                <a:lnTo>
                  <a:pt x="877683" y="350664"/>
                </a:lnTo>
                <a:lnTo>
                  <a:pt x="825804" y="360461"/>
                </a:lnTo>
                <a:lnTo>
                  <a:pt x="774248" y="369967"/>
                </a:lnTo>
                <a:lnTo>
                  <a:pt x="723016" y="379181"/>
                </a:lnTo>
                <a:lnTo>
                  <a:pt x="684315" y="385672"/>
                </a:lnTo>
                <a:lnTo>
                  <a:pt x="643090" y="391845"/>
                </a:lnTo>
                <a:lnTo>
                  <a:pt x="599342" y="397702"/>
                </a:lnTo>
                <a:lnTo>
                  <a:pt x="553070" y="403243"/>
                </a:lnTo>
                <a:lnTo>
                  <a:pt x="504275" y="408467"/>
                </a:lnTo>
                <a:lnTo>
                  <a:pt x="452955" y="413375"/>
                </a:lnTo>
                <a:lnTo>
                  <a:pt x="399113" y="417966"/>
                </a:lnTo>
                <a:lnTo>
                  <a:pt x="342747" y="422240"/>
                </a:lnTo>
                <a:lnTo>
                  <a:pt x="283857" y="426198"/>
                </a:lnTo>
                <a:lnTo>
                  <a:pt x="222443" y="429839"/>
                </a:lnTo>
              </a:path>
            </a:pathLst>
          </a:custGeom>
          <a:ln w="16625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indent="-343535">
              <a:lnSpc>
                <a:spcPct val="100000"/>
              </a:lnSpc>
              <a:spcBef>
                <a:spcPts val="100"/>
              </a:spcBef>
              <a:buSzPct val="58333"/>
              <a:buFont typeface="Wingdings"/>
              <a:buChar char=""/>
              <a:tabLst>
                <a:tab pos="385445" algn="l"/>
                <a:tab pos="386080" algn="l"/>
              </a:tabLst>
            </a:pPr>
            <a:r>
              <a:rPr dirty="0"/>
              <a:t>Simulate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by</a:t>
            </a:r>
          </a:p>
          <a:p>
            <a:pPr marL="385445">
              <a:lnSpc>
                <a:spcPct val="100000"/>
              </a:lnSpc>
            </a:pPr>
            <a:r>
              <a:rPr dirty="0"/>
              <a:t>using</a:t>
            </a:r>
            <a:r>
              <a:rPr spc="-30" dirty="0"/>
              <a:t> </a:t>
            </a:r>
            <a:r>
              <a:rPr spc="-5" dirty="0"/>
              <a:t>depth-first</a:t>
            </a:r>
            <a:r>
              <a:rPr spc="-20" dirty="0"/>
              <a:t> </a:t>
            </a:r>
            <a:r>
              <a:rPr spc="-5" dirty="0"/>
              <a:t>search</a:t>
            </a:r>
          </a:p>
          <a:p>
            <a:pPr marL="385445" indent="-343535">
              <a:lnSpc>
                <a:spcPct val="100000"/>
              </a:lnSpc>
              <a:spcBef>
                <a:spcPts val="434"/>
              </a:spcBef>
              <a:buSzPct val="58333"/>
              <a:buFont typeface="Wingdings"/>
              <a:buChar char=""/>
              <a:tabLst>
                <a:tab pos="385445" algn="l"/>
                <a:tab pos="386080" algn="l"/>
              </a:tabLst>
            </a:pPr>
            <a:r>
              <a:rPr spc="-5" dirty="0"/>
              <a:t>O(n+m)</a:t>
            </a:r>
            <a:r>
              <a:rPr spc="-35" dirty="0"/>
              <a:t> </a:t>
            </a:r>
            <a:r>
              <a:rPr spc="-5" dirty="0"/>
              <a:t>time.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Algorithm</a:t>
            </a:r>
            <a:r>
              <a:rPr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BE2D00"/>
                </a:solidFill>
                <a:latin typeface="Times New Roman"/>
                <a:cs typeface="Times New Roman"/>
              </a:rPr>
              <a:t>topologicalDFS</a:t>
            </a:r>
            <a:r>
              <a:rPr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b="1" i="1" dirty="0">
                <a:solidFill>
                  <a:srgbClr val="BE2D00"/>
                </a:solidFill>
                <a:latin typeface="Times New Roman"/>
                <a:cs typeface="Times New Roman"/>
              </a:rPr>
              <a:t>G</a:t>
            </a:r>
            <a:r>
              <a:rPr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Input </a:t>
            </a:r>
            <a:r>
              <a:rPr dirty="0">
                <a:solidFill>
                  <a:srgbClr val="577052"/>
                </a:solidFill>
                <a:latin typeface="Times New Roman"/>
                <a:cs typeface="Times New Roman"/>
              </a:rPr>
              <a:t>dag</a:t>
            </a:r>
            <a:r>
              <a:rPr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G</a:t>
            </a:r>
            <a:r>
              <a:rPr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=</a:t>
            </a:r>
            <a:r>
              <a:rPr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spc="-75" dirty="0">
                <a:solidFill>
                  <a:srgbClr val="577052"/>
                </a:solidFill>
                <a:latin typeface="Times New Roman"/>
                <a:cs typeface="Times New Roman"/>
              </a:rPr>
              <a:t>(V,</a:t>
            </a:r>
            <a:r>
              <a:rPr b="1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E)</a:t>
            </a: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Output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577052"/>
                </a:solidFill>
                <a:latin typeface="Times New Roman"/>
                <a:cs typeface="Times New Roman"/>
              </a:rPr>
              <a:t>topological</a:t>
            </a:r>
            <a:r>
              <a:rPr spc="-3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577052"/>
                </a:solidFill>
                <a:latin typeface="Times New Roman"/>
                <a:cs typeface="Times New Roman"/>
              </a:rPr>
              <a:t>ordering</a:t>
            </a:r>
            <a:r>
              <a:rPr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577052"/>
                </a:solidFill>
                <a:latin typeface="Times New Roman"/>
                <a:cs typeface="Times New Roman"/>
              </a:rPr>
              <a:t>of</a:t>
            </a:r>
            <a:r>
              <a:rPr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G</a:t>
            </a:r>
          </a:p>
          <a:p>
            <a:pPr marL="241300">
              <a:lnSpc>
                <a:spcPct val="100000"/>
              </a:lnSpc>
              <a:spcBef>
                <a:spcPts val="219"/>
              </a:spcBef>
            </a:pP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n</a:t>
            </a:r>
            <a:r>
              <a:rPr b="1" i="1" spc="-3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|V|</a:t>
            </a: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b="1" spc="4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u</a:t>
            </a:r>
            <a:r>
              <a:rPr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u</a:t>
            </a:r>
            <a:r>
              <a:rPr b="1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i="1" spc="-3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UNVISITED</a:t>
            </a: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b="1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</a:p>
          <a:p>
            <a:pPr marL="698500" marR="179070" indent="-287020">
              <a:lnSpc>
                <a:spcPct val="110000"/>
              </a:lnSpc>
              <a:spcBef>
                <a:spcPts val="5"/>
              </a:spcBef>
            </a:pP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b="1" spc="4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marked</a:t>
            </a:r>
            <a:r>
              <a:rPr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UNVISITED </a:t>
            </a:r>
            <a:r>
              <a:rPr b="1" i="1" spc="-434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topologicalDFS</a:t>
            </a:r>
            <a:r>
              <a:rPr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G,</a:t>
            </a:r>
            <a:r>
              <a:rPr b="1" i="1" spc="-3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dirty="0">
                <a:solidFill>
                  <a:srgbClr val="577052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608" y="148787"/>
            <a:ext cx="6295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Implementation</a:t>
            </a:r>
            <a:r>
              <a:rPr spc="-75" dirty="0"/>
              <a:t>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spc="-5" dirty="0"/>
              <a:t>DFS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13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0" y="2625851"/>
            <a:ext cx="4267200" cy="2973705"/>
          </a:xfrm>
          <a:custGeom>
            <a:avLst/>
            <a:gdLst/>
            <a:ahLst/>
            <a:cxnLst/>
            <a:rect l="l" t="t" r="r" b="b"/>
            <a:pathLst>
              <a:path w="4267200" h="2973704">
                <a:moveTo>
                  <a:pt x="0" y="2973324"/>
                </a:moveTo>
                <a:lnTo>
                  <a:pt x="4267200" y="2973324"/>
                </a:lnTo>
                <a:lnTo>
                  <a:pt x="4267200" y="0"/>
                </a:lnTo>
                <a:lnTo>
                  <a:pt x="0" y="0"/>
                </a:lnTo>
                <a:lnTo>
                  <a:pt x="0" y="29733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1628" y="2596642"/>
            <a:ext cx="3855085" cy="29343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Times New Roman"/>
                <a:cs typeface="Times New Roman"/>
              </a:rPr>
              <a:t>Algorithm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E2D00"/>
                </a:solidFill>
                <a:latin typeface="Times New Roman"/>
                <a:cs typeface="Times New Roman"/>
              </a:rPr>
              <a:t>topologicalDFS</a:t>
            </a: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(</a:t>
            </a:r>
            <a:r>
              <a:rPr sz="1800" b="1" i="1" dirty="0">
                <a:solidFill>
                  <a:srgbClr val="BE2D00"/>
                </a:solidFill>
                <a:latin typeface="Times New Roman"/>
                <a:cs typeface="Times New Roman"/>
              </a:rPr>
              <a:t>G,</a:t>
            </a:r>
            <a:r>
              <a:rPr sz="1800" b="1" i="1" spc="-25" dirty="0">
                <a:solidFill>
                  <a:srgbClr val="BE2D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BE2D00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BE2D0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Times New Roman"/>
                <a:cs typeface="Times New Roman"/>
              </a:rPr>
              <a:t>Input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graph</a:t>
            </a:r>
            <a:r>
              <a:rPr sz="1800" spc="-1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2D44A4"/>
                </a:solidFill>
                <a:latin typeface="Times New Roman"/>
                <a:cs typeface="Times New Roman"/>
              </a:rPr>
              <a:t>G</a:t>
            </a:r>
            <a:r>
              <a:rPr sz="1800" b="1" i="1" spc="-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2D44A4"/>
                </a:solidFill>
                <a:latin typeface="Times New Roman"/>
                <a:cs typeface="Times New Roman"/>
              </a:rPr>
              <a:t> start</a:t>
            </a:r>
            <a:r>
              <a:rPr sz="1800" spc="-10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vertex</a:t>
            </a:r>
            <a:r>
              <a:rPr sz="1800" spc="-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2D44A4"/>
                </a:solidFill>
                <a:latin typeface="Times New Roman"/>
                <a:cs typeface="Times New Roman"/>
              </a:rPr>
              <a:t>v</a:t>
            </a:r>
            <a:r>
              <a:rPr sz="1800" b="1" i="1" spc="-1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2D44A4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050"/>
              </a:lnSpc>
              <a:spcBef>
                <a:spcPts val="215"/>
              </a:spcBef>
            </a:pPr>
            <a:r>
              <a:rPr sz="1800" b="1" spc="-5" dirty="0">
                <a:latin typeface="Times New Roman"/>
                <a:cs typeface="Times New Roman"/>
              </a:rPr>
              <a:t>Output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labeling</a:t>
            </a:r>
            <a:r>
              <a:rPr sz="1800" spc="-2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vertices</a:t>
            </a:r>
            <a:r>
              <a:rPr sz="1800" spc="-20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2D44A4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ts val="2050"/>
              </a:lnSpc>
            </a:pP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connected</a:t>
            </a:r>
            <a:r>
              <a:rPr sz="1800" spc="-30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component</a:t>
            </a:r>
            <a:r>
              <a:rPr sz="1800" spc="-15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44A4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2D44A4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2D44A4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20"/>
              </a:spcBef>
            </a:pP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VISITED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050"/>
              </a:lnSpc>
              <a:spcBef>
                <a:spcPts val="215"/>
              </a:spcBef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all</a:t>
            </a:r>
            <a:r>
              <a:rPr sz="1800" b="1" spc="4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{neighbors</a:t>
            </a:r>
            <a:r>
              <a:rPr sz="18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of v}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ts val="2050"/>
              </a:lnSpc>
            </a:pP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b="1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is</a:t>
            </a:r>
            <a:r>
              <a:rPr sz="1800" i="1" spc="-2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marked</a:t>
            </a:r>
            <a:r>
              <a:rPr sz="1800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577052"/>
                </a:solidFill>
                <a:latin typeface="Times New Roman"/>
                <a:cs typeface="Times New Roman"/>
              </a:rPr>
              <a:t>as</a:t>
            </a:r>
            <a:r>
              <a:rPr sz="1800" i="1" spc="-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UNVISITED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219"/>
              </a:spcBef>
            </a:pP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topologicalDFS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(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G,</a:t>
            </a:r>
            <a:r>
              <a:rPr sz="1800" b="1" i="1" spc="-6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w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1300" marR="436245">
              <a:lnSpc>
                <a:spcPts val="2380"/>
              </a:lnSpc>
              <a:spcBef>
                <a:spcPts val="90"/>
              </a:spcBef>
            </a:pP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Label</a:t>
            </a:r>
            <a:r>
              <a:rPr sz="1800" spc="-2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v</a:t>
            </a:r>
            <a:r>
              <a:rPr sz="1800" b="1" i="1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77052"/>
                </a:solidFill>
                <a:latin typeface="Times New Roman"/>
                <a:cs typeface="Times New Roman"/>
              </a:rPr>
              <a:t>topological</a:t>
            </a:r>
            <a:r>
              <a:rPr sz="1800" spc="-3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77052"/>
                </a:solidFill>
                <a:latin typeface="Times New Roman"/>
                <a:cs typeface="Times New Roman"/>
              </a:rPr>
              <a:t>number</a:t>
            </a:r>
            <a:r>
              <a:rPr sz="1800" spc="10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n </a:t>
            </a:r>
            <a:r>
              <a:rPr sz="1800" b="1" i="1" spc="-434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n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n</a:t>
            </a:r>
            <a:r>
              <a:rPr sz="1800" b="1" i="1" spc="-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577052"/>
                </a:solidFill>
                <a:latin typeface="Times New Roman"/>
                <a:cs typeface="Times New Roman"/>
              </a:rPr>
              <a:t>-</a:t>
            </a:r>
            <a:r>
              <a:rPr sz="1800" b="1" i="1" spc="5" dirty="0">
                <a:solidFill>
                  <a:srgbClr val="57705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77052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19" y="2819400"/>
            <a:ext cx="3810000" cy="2780030"/>
          </a:xfrm>
          <a:custGeom>
            <a:avLst/>
            <a:gdLst/>
            <a:ahLst/>
            <a:cxnLst/>
            <a:rect l="l" t="t" r="r" b="b"/>
            <a:pathLst>
              <a:path w="3810000" h="2780029">
                <a:moveTo>
                  <a:pt x="0" y="2779776"/>
                </a:moveTo>
                <a:lnTo>
                  <a:pt x="3810000" y="2779776"/>
                </a:lnTo>
                <a:lnTo>
                  <a:pt x="3810000" y="0"/>
                </a:lnTo>
                <a:lnTo>
                  <a:pt x="0" y="0"/>
                </a:lnTo>
                <a:lnTo>
                  <a:pt x="0" y="27797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728313" y="1163172"/>
            <a:ext cx="2315210" cy="1243965"/>
            <a:chOff x="5728313" y="1163172"/>
            <a:chExt cx="2315210" cy="12439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313" y="1937477"/>
              <a:ext cx="303531" cy="4691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144" y="1163172"/>
              <a:ext cx="2207284" cy="106068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4813" y="5107699"/>
            <a:ext cx="2681440" cy="6324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5296" y="5679505"/>
            <a:ext cx="1272725" cy="81153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600242" y="5704117"/>
            <a:ext cx="254000" cy="273685"/>
          </a:xfrm>
          <a:custGeom>
            <a:avLst/>
            <a:gdLst/>
            <a:ahLst/>
            <a:cxnLst/>
            <a:rect l="l" t="t" r="r" b="b"/>
            <a:pathLst>
              <a:path w="254000" h="273685">
                <a:moveTo>
                  <a:pt x="82403" y="241198"/>
                </a:moveTo>
                <a:lnTo>
                  <a:pt x="63033" y="258236"/>
                </a:lnTo>
                <a:lnTo>
                  <a:pt x="66559" y="260270"/>
                </a:lnTo>
                <a:lnTo>
                  <a:pt x="67605" y="264220"/>
                </a:lnTo>
                <a:lnTo>
                  <a:pt x="64024" y="270382"/>
                </a:lnTo>
                <a:lnTo>
                  <a:pt x="60075" y="271428"/>
                </a:lnTo>
                <a:lnTo>
                  <a:pt x="63168" y="273225"/>
                </a:lnTo>
                <a:lnTo>
                  <a:pt x="92338" y="250161"/>
                </a:lnTo>
                <a:lnTo>
                  <a:pt x="88501" y="250161"/>
                </a:lnTo>
                <a:lnTo>
                  <a:pt x="82797" y="245429"/>
                </a:lnTo>
                <a:lnTo>
                  <a:pt x="82403" y="241198"/>
                </a:lnTo>
                <a:close/>
              </a:path>
              <a:path w="254000" h="273685">
                <a:moveTo>
                  <a:pt x="64456" y="269638"/>
                </a:moveTo>
                <a:lnTo>
                  <a:pt x="56993" y="269638"/>
                </a:lnTo>
                <a:lnTo>
                  <a:pt x="60075" y="271428"/>
                </a:lnTo>
                <a:lnTo>
                  <a:pt x="64024" y="270382"/>
                </a:lnTo>
                <a:lnTo>
                  <a:pt x="64456" y="269638"/>
                </a:lnTo>
                <a:close/>
              </a:path>
              <a:path w="254000" h="273685">
                <a:moveTo>
                  <a:pt x="54183" y="268005"/>
                </a:moveTo>
                <a:lnTo>
                  <a:pt x="56993" y="269638"/>
                </a:lnTo>
                <a:lnTo>
                  <a:pt x="54183" y="268005"/>
                </a:lnTo>
                <a:close/>
              </a:path>
              <a:path w="254000" h="273685">
                <a:moveTo>
                  <a:pt x="59470" y="256727"/>
                </a:moveTo>
                <a:lnTo>
                  <a:pt x="55743" y="258236"/>
                </a:lnTo>
                <a:lnTo>
                  <a:pt x="55629" y="258387"/>
                </a:lnTo>
                <a:lnTo>
                  <a:pt x="53025" y="264536"/>
                </a:lnTo>
                <a:lnTo>
                  <a:pt x="54183" y="268006"/>
                </a:lnTo>
                <a:lnTo>
                  <a:pt x="56993" y="269638"/>
                </a:lnTo>
                <a:lnTo>
                  <a:pt x="64456" y="269638"/>
                </a:lnTo>
                <a:lnTo>
                  <a:pt x="67605" y="264220"/>
                </a:lnTo>
                <a:lnTo>
                  <a:pt x="66559" y="260270"/>
                </a:lnTo>
                <a:lnTo>
                  <a:pt x="63264" y="258361"/>
                </a:lnTo>
                <a:lnTo>
                  <a:pt x="62624" y="258361"/>
                </a:lnTo>
                <a:lnTo>
                  <a:pt x="63032" y="258236"/>
                </a:lnTo>
                <a:lnTo>
                  <a:pt x="59470" y="256727"/>
                </a:lnTo>
                <a:close/>
              </a:path>
              <a:path w="254000" h="273685">
                <a:moveTo>
                  <a:pt x="37525" y="243522"/>
                </a:moveTo>
                <a:lnTo>
                  <a:pt x="54183" y="268005"/>
                </a:lnTo>
                <a:lnTo>
                  <a:pt x="53025" y="264536"/>
                </a:lnTo>
                <a:lnTo>
                  <a:pt x="55629" y="258387"/>
                </a:lnTo>
                <a:lnTo>
                  <a:pt x="55743" y="258236"/>
                </a:lnTo>
                <a:lnTo>
                  <a:pt x="59470" y="256727"/>
                </a:lnTo>
                <a:lnTo>
                  <a:pt x="60519" y="256727"/>
                </a:lnTo>
                <a:lnTo>
                  <a:pt x="58707" y="254501"/>
                </a:lnTo>
                <a:lnTo>
                  <a:pt x="53740" y="247906"/>
                </a:lnTo>
                <a:lnTo>
                  <a:pt x="42688" y="247906"/>
                </a:lnTo>
                <a:lnTo>
                  <a:pt x="38997" y="246602"/>
                </a:lnTo>
                <a:lnTo>
                  <a:pt x="37525" y="243522"/>
                </a:lnTo>
                <a:close/>
              </a:path>
              <a:path w="254000" h="273685">
                <a:moveTo>
                  <a:pt x="63033" y="258236"/>
                </a:moveTo>
                <a:lnTo>
                  <a:pt x="62624" y="258361"/>
                </a:lnTo>
                <a:lnTo>
                  <a:pt x="63138" y="258293"/>
                </a:lnTo>
                <a:close/>
              </a:path>
              <a:path w="254000" h="273685">
                <a:moveTo>
                  <a:pt x="63138" y="258293"/>
                </a:moveTo>
                <a:lnTo>
                  <a:pt x="62624" y="258361"/>
                </a:lnTo>
                <a:lnTo>
                  <a:pt x="63264" y="258361"/>
                </a:lnTo>
                <a:close/>
              </a:path>
              <a:path w="254000" h="273685">
                <a:moveTo>
                  <a:pt x="60519" y="256727"/>
                </a:moveTo>
                <a:lnTo>
                  <a:pt x="59470" y="256727"/>
                </a:lnTo>
                <a:lnTo>
                  <a:pt x="63033" y="258236"/>
                </a:lnTo>
                <a:lnTo>
                  <a:pt x="60730" y="256986"/>
                </a:lnTo>
                <a:lnTo>
                  <a:pt x="60519" y="256727"/>
                </a:lnTo>
                <a:close/>
              </a:path>
              <a:path w="254000" h="273685">
                <a:moveTo>
                  <a:pt x="91432" y="235092"/>
                </a:moveTo>
                <a:lnTo>
                  <a:pt x="87191" y="235458"/>
                </a:lnTo>
                <a:lnTo>
                  <a:pt x="82409" y="241191"/>
                </a:lnTo>
                <a:lnTo>
                  <a:pt x="82797" y="245429"/>
                </a:lnTo>
                <a:lnTo>
                  <a:pt x="88501" y="250161"/>
                </a:lnTo>
                <a:lnTo>
                  <a:pt x="92665" y="249780"/>
                </a:lnTo>
                <a:lnTo>
                  <a:pt x="95096" y="246947"/>
                </a:lnTo>
                <a:lnTo>
                  <a:pt x="97378" y="244112"/>
                </a:lnTo>
                <a:lnTo>
                  <a:pt x="97385" y="242997"/>
                </a:lnTo>
                <a:lnTo>
                  <a:pt x="97115" y="239872"/>
                </a:lnTo>
                <a:lnTo>
                  <a:pt x="91432" y="235092"/>
                </a:lnTo>
                <a:close/>
              </a:path>
              <a:path w="254000" h="273685">
                <a:moveTo>
                  <a:pt x="92660" y="249786"/>
                </a:moveTo>
                <a:lnTo>
                  <a:pt x="88501" y="250161"/>
                </a:lnTo>
                <a:lnTo>
                  <a:pt x="92338" y="250161"/>
                </a:lnTo>
                <a:lnTo>
                  <a:pt x="92660" y="249786"/>
                </a:lnTo>
                <a:close/>
              </a:path>
              <a:path w="254000" h="273685">
                <a:moveTo>
                  <a:pt x="95075" y="246972"/>
                </a:moveTo>
                <a:lnTo>
                  <a:pt x="92660" y="249786"/>
                </a:lnTo>
                <a:lnTo>
                  <a:pt x="95075" y="246972"/>
                </a:lnTo>
                <a:close/>
              </a:path>
              <a:path w="254000" h="273685">
                <a:moveTo>
                  <a:pt x="43423" y="233803"/>
                </a:moveTo>
                <a:lnTo>
                  <a:pt x="37331" y="236814"/>
                </a:lnTo>
                <a:lnTo>
                  <a:pt x="36082" y="240427"/>
                </a:lnTo>
                <a:lnTo>
                  <a:pt x="37808" y="244112"/>
                </a:lnTo>
                <a:lnTo>
                  <a:pt x="38997" y="246602"/>
                </a:lnTo>
                <a:lnTo>
                  <a:pt x="42688" y="247906"/>
                </a:lnTo>
                <a:lnTo>
                  <a:pt x="48848" y="244962"/>
                </a:lnTo>
                <a:lnTo>
                  <a:pt x="50151" y="241272"/>
                </a:lnTo>
                <a:lnTo>
                  <a:pt x="48241" y="237304"/>
                </a:lnTo>
                <a:lnTo>
                  <a:pt x="47130" y="235058"/>
                </a:lnTo>
                <a:lnTo>
                  <a:pt x="43423" y="233803"/>
                </a:lnTo>
                <a:close/>
              </a:path>
              <a:path w="254000" h="273685">
                <a:moveTo>
                  <a:pt x="48241" y="237304"/>
                </a:moveTo>
                <a:lnTo>
                  <a:pt x="50151" y="241272"/>
                </a:lnTo>
                <a:lnTo>
                  <a:pt x="48848" y="244962"/>
                </a:lnTo>
                <a:lnTo>
                  <a:pt x="42688" y="247906"/>
                </a:lnTo>
                <a:lnTo>
                  <a:pt x="53740" y="247906"/>
                </a:lnTo>
                <a:lnTo>
                  <a:pt x="51055" y="242997"/>
                </a:lnTo>
                <a:lnTo>
                  <a:pt x="48241" y="237304"/>
                </a:lnTo>
                <a:close/>
              </a:path>
              <a:path w="254000" h="273685">
                <a:moveTo>
                  <a:pt x="95096" y="246947"/>
                </a:moveTo>
                <a:close/>
              </a:path>
              <a:path w="254000" h="273685">
                <a:moveTo>
                  <a:pt x="97471" y="243997"/>
                </a:moveTo>
                <a:lnTo>
                  <a:pt x="95096" y="246947"/>
                </a:lnTo>
                <a:lnTo>
                  <a:pt x="97481" y="244112"/>
                </a:lnTo>
                <a:close/>
              </a:path>
              <a:path w="254000" h="273685">
                <a:moveTo>
                  <a:pt x="104405" y="235092"/>
                </a:moveTo>
                <a:lnTo>
                  <a:pt x="91432" y="235092"/>
                </a:lnTo>
                <a:lnTo>
                  <a:pt x="97115" y="239872"/>
                </a:lnTo>
                <a:lnTo>
                  <a:pt x="97471" y="243997"/>
                </a:lnTo>
                <a:lnTo>
                  <a:pt x="101125" y="239458"/>
                </a:lnTo>
                <a:lnTo>
                  <a:pt x="104405" y="235092"/>
                </a:lnTo>
                <a:close/>
              </a:path>
              <a:path w="254000" h="273685">
                <a:moveTo>
                  <a:pt x="36082" y="240427"/>
                </a:moveTo>
                <a:lnTo>
                  <a:pt x="37525" y="243522"/>
                </a:lnTo>
                <a:lnTo>
                  <a:pt x="36082" y="240427"/>
                </a:lnTo>
                <a:close/>
              </a:path>
              <a:path w="254000" h="273685">
                <a:moveTo>
                  <a:pt x="20332" y="204392"/>
                </a:moveTo>
                <a:lnTo>
                  <a:pt x="23463" y="212002"/>
                </a:lnTo>
                <a:lnTo>
                  <a:pt x="27981" y="222584"/>
                </a:lnTo>
                <a:lnTo>
                  <a:pt x="32662" y="233095"/>
                </a:lnTo>
                <a:lnTo>
                  <a:pt x="36082" y="240427"/>
                </a:lnTo>
                <a:lnTo>
                  <a:pt x="37331" y="236814"/>
                </a:lnTo>
                <a:lnTo>
                  <a:pt x="43423" y="233803"/>
                </a:lnTo>
                <a:lnTo>
                  <a:pt x="46555" y="233803"/>
                </a:lnTo>
                <a:lnTo>
                  <a:pt x="43725" y="227923"/>
                </a:lnTo>
                <a:lnTo>
                  <a:pt x="38987" y="217644"/>
                </a:lnTo>
                <a:lnTo>
                  <a:pt x="34409" y="207291"/>
                </a:lnTo>
                <a:lnTo>
                  <a:pt x="33787" y="205832"/>
                </a:lnTo>
                <a:lnTo>
                  <a:pt x="23750" y="205832"/>
                </a:lnTo>
                <a:lnTo>
                  <a:pt x="20332" y="204392"/>
                </a:lnTo>
                <a:close/>
              </a:path>
              <a:path w="254000" h="273685">
                <a:moveTo>
                  <a:pt x="84773" y="238334"/>
                </a:moveTo>
                <a:close/>
              </a:path>
              <a:path w="254000" h="273685">
                <a:moveTo>
                  <a:pt x="248767" y="0"/>
                </a:moveTo>
                <a:lnTo>
                  <a:pt x="246019" y="610"/>
                </a:lnTo>
                <a:lnTo>
                  <a:pt x="218740" y="42465"/>
                </a:lnTo>
                <a:lnTo>
                  <a:pt x="192682" y="82178"/>
                </a:lnTo>
                <a:lnTo>
                  <a:pt x="166431" y="121764"/>
                </a:lnTo>
                <a:lnTo>
                  <a:pt x="139826" y="161302"/>
                </a:lnTo>
                <a:lnTo>
                  <a:pt x="113854" y="199026"/>
                </a:lnTo>
                <a:lnTo>
                  <a:pt x="90029" y="231790"/>
                </a:lnTo>
                <a:lnTo>
                  <a:pt x="84773" y="238334"/>
                </a:lnTo>
                <a:lnTo>
                  <a:pt x="87191" y="235458"/>
                </a:lnTo>
                <a:lnTo>
                  <a:pt x="91432" y="235092"/>
                </a:lnTo>
                <a:lnTo>
                  <a:pt x="104405" y="235092"/>
                </a:lnTo>
                <a:lnTo>
                  <a:pt x="106907" y="231763"/>
                </a:lnTo>
                <a:lnTo>
                  <a:pt x="134329" y="192194"/>
                </a:lnTo>
                <a:lnTo>
                  <a:pt x="176199" y="128215"/>
                </a:lnTo>
                <a:lnTo>
                  <a:pt x="201779" y="88120"/>
                </a:lnTo>
                <a:lnTo>
                  <a:pt x="227119" y="47872"/>
                </a:lnTo>
                <a:lnTo>
                  <a:pt x="253626" y="5411"/>
                </a:lnTo>
                <a:lnTo>
                  <a:pt x="252978" y="2622"/>
                </a:lnTo>
                <a:lnTo>
                  <a:pt x="248767" y="0"/>
                </a:lnTo>
                <a:close/>
              </a:path>
              <a:path w="254000" h="273685">
                <a:moveTo>
                  <a:pt x="46555" y="233803"/>
                </a:moveTo>
                <a:lnTo>
                  <a:pt x="43423" y="233803"/>
                </a:lnTo>
                <a:lnTo>
                  <a:pt x="47130" y="235058"/>
                </a:lnTo>
                <a:lnTo>
                  <a:pt x="48241" y="237304"/>
                </a:lnTo>
                <a:lnTo>
                  <a:pt x="46555" y="233803"/>
                </a:lnTo>
                <a:close/>
              </a:path>
              <a:path w="254000" h="273685">
                <a:moveTo>
                  <a:pt x="25264" y="192469"/>
                </a:moveTo>
                <a:lnTo>
                  <a:pt x="19295" y="194972"/>
                </a:lnTo>
                <a:lnTo>
                  <a:pt x="17886" y="198352"/>
                </a:lnTo>
                <a:lnTo>
                  <a:pt x="20332" y="204392"/>
                </a:lnTo>
                <a:lnTo>
                  <a:pt x="23750" y="205832"/>
                </a:lnTo>
                <a:lnTo>
                  <a:pt x="29772" y="203381"/>
                </a:lnTo>
                <a:lnTo>
                  <a:pt x="31220" y="199946"/>
                </a:lnTo>
                <a:lnTo>
                  <a:pt x="28713" y="193880"/>
                </a:lnTo>
                <a:lnTo>
                  <a:pt x="25264" y="192469"/>
                </a:lnTo>
                <a:close/>
              </a:path>
              <a:path w="254000" h="273685">
                <a:moveTo>
                  <a:pt x="29970" y="196879"/>
                </a:moveTo>
                <a:lnTo>
                  <a:pt x="31220" y="199946"/>
                </a:lnTo>
                <a:lnTo>
                  <a:pt x="29772" y="203381"/>
                </a:lnTo>
                <a:lnTo>
                  <a:pt x="23750" y="205832"/>
                </a:lnTo>
                <a:lnTo>
                  <a:pt x="33787" y="205832"/>
                </a:lnTo>
                <a:lnTo>
                  <a:pt x="29970" y="196879"/>
                </a:lnTo>
                <a:close/>
              </a:path>
              <a:path w="254000" h="273685">
                <a:moveTo>
                  <a:pt x="17886" y="198352"/>
                </a:moveTo>
                <a:lnTo>
                  <a:pt x="19697" y="202850"/>
                </a:lnTo>
                <a:lnTo>
                  <a:pt x="17886" y="198352"/>
                </a:lnTo>
                <a:close/>
              </a:path>
              <a:path w="254000" h="273685">
                <a:moveTo>
                  <a:pt x="7512" y="138538"/>
                </a:moveTo>
                <a:lnTo>
                  <a:pt x="1809" y="139821"/>
                </a:lnTo>
                <a:lnTo>
                  <a:pt x="0" y="142561"/>
                </a:lnTo>
                <a:lnTo>
                  <a:pt x="2002" y="153432"/>
                </a:lnTo>
                <a:lnTo>
                  <a:pt x="15876" y="193362"/>
                </a:lnTo>
                <a:lnTo>
                  <a:pt x="17886" y="198352"/>
                </a:lnTo>
                <a:lnTo>
                  <a:pt x="19295" y="194972"/>
                </a:lnTo>
                <a:lnTo>
                  <a:pt x="25264" y="192469"/>
                </a:lnTo>
                <a:lnTo>
                  <a:pt x="28152" y="192469"/>
                </a:lnTo>
                <a:lnTo>
                  <a:pt x="26757" y="189070"/>
                </a:lnTo>
                <a:lnTo>
                  <a:pt x="23622" y="181214"/>
                </a:lnTo>
                <a:lnTo>
                  <a:pt x="10382" y="140355"/>
                </a:lnTo>
                <a:lnTo>
                  <a:pt x="7512" y="138538"/>
                </a:lnTo>
                <a:close/>
              </a:path>
              <a:path w="254000" h="273685">
                <a:moveTo>
                  <a:pt x="29552" y="195881"/>
                </a:moveTo>
                <a:lnTo>
                  <a:pt x="29961" y="196879"/>
                </a:lnTo>
                <a:lnTo>
                  <a:pt x="29552" y="195881"/>
                </a:lnTo>
                <a:close/>
              </a:path>
              <a:path w="254000" h="273685">
                <a:moveTo>
                  <a:pt x="28152" y="192469"/>
                </a:moveTo>
                <a:lnTo>
                  <a:pt x="25264" y="192469"/>
                </a:lnTo>
                <a:lnTo>
                  <a:pt x="28713" y="193880"/>
                </a:lnTo>
                <a:lnTo>
                  <a:pt x="29552" y="195881"/>
                </a:lnTo>
                <a:lnTo>
                  <a:pt x="28152" y="192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929592" y="3753049"/>
            <a:ext cx="2299970" cy="1489075"/>
            <a:chOff x="1929592" y="3753049"/>
            <a:chExt cx="2299970" cy="14890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9592" y="3766804"/>
              <a:ext cx="508512" cy="2092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393" y="3753049"/>
              <a:ext cx="253557" cy="1531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2263" y="4109086"/>
              <a:ext cx="170040" cy="4733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2476" y="4773396"/>
              <a:ext cx="186620" cy="468629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4618739" y="4972935"/>
            <a:ext cx="155575" cy="691515"/>
          </a:xfrm>
          <a:custGeom>
            <a:avLst/>
            <a:gdLst/>
            <a:ahLst/>
            <a:cxnLst/>
            <a:rect l="l" t="t" r="r" b="b"/>
            <a:pathLst>
              <a:path w="155575" h="691514">
                <a:moveTo>
                  <a:pt x="478" y="512915"/>
                </a:moveTo>
                <a:lnTo>
                  <a:pt x="6544" y="553368"/>
                </a:lnTo>
                <a:lnTo>
                  <a:pt x="24083" y="597653"/>
                </a:lnTo>
                <a:lnTo>
                  <a:pt x="55368" y="645678"/>
                </a:lnTo>
                <a:lnTo>
                  <a:pt x="93765" y="688314"/>
                </a:lnTo>
                <a:lnTo>
                  <a:pt x="96871" y="691377"/>
                </a:lnTo>
                <a:lnTo>
                  <a:pt x="101873" y="691343"/>
                </a:lnTo>
                <a:lnTo>
                  <a:pt x="107875" y="685256"/>
                </a:lnTo>
                <a:lnTo>
                  <a:pt x="107977" y="680499"/>
                </a:lnTo>
                <a:lnTo>
                  <a:pt x="105169" y="677393"/>
                </a:lnTo>
                <a:lnTo>
                  <a:pt x="87397" y="656733"/>
                </a:lnTo>
                <a:lnTo>
                  <a:pt x="55872" y="612229"/>
                </a:lnTo>
                <a:lnTo>
                  <a:pt x="34597" y="568612"/>
                </a:lnTo>
                <a:lnTo>
                  <a:pt x="24005" y="527422"/>
                </a:lnTo>
                <a:lnTo>
                  <a:pt x="23264" y="517465"/>
                </a:lnTo>
                <a:lnTo>
                  <a:pt x="5010" y="517455"/>
                </a:lnTo>
                <a:lnTo>
                  <a:pt x="478" y="512915"/>
                </a:lnTo>
                <a:close/>
              </a:path>
              <a:path w="155575" h="691514">
                <a:moveTo>
                  <a:pt x="17308" y="494985"/>
                </a:moveTo>
                <a:lnTo>
                  <a:pt x="4956" y="495089"/>
                </a:lnTo>
                <a:lnTo>
                  <a:pt x="112" y="499980"/>
                </a:lnTo>
                <a:lnTo>
                  <a:pt x="0" y="506259"/>
                </a:lnTo>
                <a:lnTo>
                  <a:pt x="478" y="512915"/>
                </a:lnTo>
                <a:lnTo>
                  <a:pt x="5010" y="517455"/>
                </a:lnTo>
                <a:lnTo>
                  <a:pt x="17404" y="517455"/>
                </a:lnTo>
                <a:lnTo>
                  <a:pt x="22418" y="512449"/>
                </a:lnTo>
                <a:lnTo>
                  <a:pt x="22369" y="499961"/>
                </a:lnTo>
                <a:lnTo>
                  <a:pt x="17308" y="494985"/>
                </a:lnTo>
                <a:close/>
              </a:path>
              <a:path w="155575" h="691514">
                <a:moveTo>
                  <a:pt x="22421" y="506152"/>
                </a:moveTo>
                <a:lnTo>
                  <a:pt x="22418" y="512449"/>
                </a:lnTo>
                <a:lnTo>
                  <a:pt x="17393" y="517465"/>
                </a:lnTo>
                <a:lnTo>
                  <a:pt x="23264" y="517465"/>
                </a:lnTo>
                <a:lnTo>
                  <a:pt x="22421" y="506152"/>
                </a:lnTo>
                <a:close/>
              </a:path>
              <a:path w="155575" h="691514">
                <a:moveTo>
                  <a:pt x="0" y="506250"/>
                </a:moveTo>
                <a:lnTo>
                  <a:pt x="12" y="512449"/>
                </a:lnTo>
                <a:lnTo>
                  <a:pt x="478" y="512915"/>
                </a:lnTo>
                <a:lnTo>
                  <a:pt x="0" y="506250"/>
                </a:lnTo>
                <a:close/>
              </a:path>
              <a:path w="155575" h="691514">
                <a:moveTo>
                  <a:pt x="22513" y="494985"/>
                </a:moveTo>
                <a:lnTo>
                  <a:pt x="17308" y="494985"/>
                </a:lnTo>
                <a:lnTo>
                  <a:pt x="22369" y="499961"/>
                </a:lnTo>
                <a:lnTo>
                  <a:pt x="22421" y="506152"/>
                </a:lnTo>
                <a:lnTo>
                  <a:pt x="22513" y="494985"/>
                </a:lnTo>
                <a:close/>
              </a:path>
              <a:path w="155575" h="691514">
                <a:moveTo>
                  <a:pt x="14939" y="362161"/>
                </a:moveTo>
                <a:lnTo>
                  <a:pt x="6462" y="418153"/>
                </a:lnTo>
                <a:lnTo>
                  <a:pt x="1128" y="472522"/>
                </a:lnTo>
                <a:lnTo>
                  <a:pt x="112" y="499980"/>
                </a:lnTo>
                <a:lnTo>
                  <a:pt x="4956" y="495089"/>
                </a:lnTo>
                <a:lnTo>
                  <a:pt x="22513" y="494985"/>
                </a:lnTo>
                <a:lnTo>
                  <a:pt x="25857" y="441184"/>
                </a:lnTo>
                <a:lnTo>
                  <a:pt x="30906" y="400464"/>
                </a:lnTo>
                <a:lnTo>
                  <a:pt x="35742" y="369837"/>
                </a:lnTo>
                <a:lnTo>
                  <a:pt x="30723" y="369837"/>
                </a:lnTo>
                <a:lnTo>
                  <a:pt x="18872" y="367763"/>
                </a:lnTo>
                <a:lnTo>
                  <a:pt x="14939" y="362161"/>
                </a:lnTo>
                <a:close/>
              </a:path>
              <a:path w="155575" h="691514">
                <a:moveTo>
                  <a:pt x="22628" y="346304"/>
                </a:moveTo>
                <a:lnTo>
                  <a:pt x="17025" y="350237"/>
                </a:lnTo>
                <a:lnTo>
                  <a:pt x="15946" y="356192"/>
                </a:lnTo>
                <a:lnTo>
                  <a:pt x="14939" y="362161"/>
                </a:lnTo>
                <a:lnTo>
                  <a:pt x="18872" y="367763"/>
                </a:lnTo>
                <a:lnTo>
                  <a:pt x="30723" y="369837"/>
                </a:lnTo>
                <a:lnTo>
                  <a:pt x="36367" y="365874"/>
                </a:lnTo>
                <a:lnTo>
                  <a:pt x="38442" y="354023"/>
                </a:lnTo>
                <a:lnTo>
                  <a:pt x="34479" y="348378"/>
                </a:lnTo>
                <a:lnTo>
                  <a:pt x="22628" y="346304"/>
                </a:lnTo>
                <a:close/>
              </a:path>
              <a:path w="155575" h="691514">
                <a:moveTo>
                  <a:pt x="37405" y="359949"/>
                </a:moveTo>
                <a:lnTo>
                  <a:pt x="36367" y="365874"/>
                </a:lnTo>
                <a:lnTo>
                  <a:pt x="30723" y="369837"/>
                </a:lnTo>
                <a:lnTo>
                  <a:pt x="35742" y="369837"/>
                </a:lnTo>
                <a:lnTo>
                  <a:pt x="37405" y="359949"/>
                </a:lnTo>
                <a:close/>
              </a:path>
              <a:path w="155575" h="691514">
                <a:moveTo>
                  <a:pt x="15946" y="356192"/>
                </a:moveTo>
                <a:lnTo>
                  <a:pt x="14909" y="362118"/>
                </a:lnTo>
                <a:lnTo>
                  <a:pt x="15946" y="356192"/>
                </a:lnTo>
                <a:close/>
              </a:path>
              <a:path w="155575" h="691514">
                <a:moveTo>
                  <a:pt x="39871" y="346304"/>
                </a:moveTo>
                <a:lnTo>
                  <a:pt x="22628" y="346304"/>
                </a:lnTo>
                <a:lnTo>
                  <a:pt x="34479" y="348378"/>
                </a:lnTo>
                <a:lnTo>
                  <a:pt x="38442" y="354023"/>
                </a:lnTo>
                <a:lnTo>
                  <a:pt x="37405" y="359949"/>
                </a:lnTo>
                <a:lnTo>
                  <a:pt x="39871" y="346304"/>
                </a:lnTo>
                <a:close/>
              </a:path>
              <a:path w="155575" h="691514">
                <a:moveTo>
                  <a:pt x="17025" y="350237"/>
                </a:moveTo>
                <a:lnTo>
                  <a:pt x="15946" y="356192"/>
                </a:lnTo>
                <a:lnTo>
                  <a:pt x="17025" y="350237"/>
                </a:lnTo>
                <a:close/>
              </a:path>
              <a:path w="155575" h="691514">
                <a:moveTo>
                  <a:pt x="48788" y="193607"/>
                </a:moveTo>
                <a:lnTo>
                  <a:pt x="40629" y="229694"/>
                </a:lnTo>
                <a:lnTo>
                  <a:pt x="31817" y="271745"/>
                </a:lnTo>
                <a:lnTo>
                  <a:pt x="23608" y="313918"/>
                </a:lnTo>
                <a:lnTo>
                  <a:pt x="17025" y="350237"/>
                </a:lnTo>
                <a:lnTo>
                  <a:pt x="22628" y="346304"/>
                </a:lnTo>
                <a:lnTo>
                  <a:pt x="39871" y="346304"/>
                </a:lnTo>
                <a:lnTo>
                  <a:pt x="44992" y="317964"/>
                </a:lnTo>
                <a:lnTo>
                  <a:pt x="53081" y="276071"/>
                </a:lnTo>
                <a:lnTo>
                  <a:pt x="61723" y="234291"/>
                </a:lnTo>
                <a:lnTo>
                  <a:pt x="68888" y="202018"/>
                </a:lnTo>
                <a:lnTo>
                  <a:pt x="63841" y="202018"/>
                </a:lnTo>
                <a:lnTo>
                  <a:pt x="52322" y="199313"/>
                </a:lnTo>
                <a:lnTo>
                  <a:pt x="48788" y="193607"/>
                </a:lnTo>
                <a:close/>
              </a:path>
              <a:path w="155575" h="691514">
                <a:moveTo>
                  <a:pt x="57186" y="178477"/>
                </a:moveTo>
                <a:lnTo>
                  <a:pt x="51471" y="182048"/>
                </a:lnTo>
                <a:lnTo>
                  <a:pt x="50104" y="187789"/>
                </a:lnTo>
                <a:lnTo>
                  <a:pt x="48788" y="193607"/>
                </a:lnTo>
                <a:lnTo>
                  <a:pt x="52322" y="199313"/>
                </a:lnTo>
                <a:lnTo>
                  <a:pt x="63841" y="202018"/>
                </a:lnTo>
                <a:lnTo>
                  <a:pt x="69606" y="198446"/>
                </a:lnTo>
                <a:lnTo>
                  <a:pt x="70970" y="192640"/>
                </a:lnTo>
                <a:lnTo>
                  <a:pt x="72296" y="186874"/>
                </a:lnTo>
                <a:lnTo>
                  <a:pt x="68698" y="181126"/>
                </a:lnTo>
                <a:lnTo>
                  <a:pt x="57186" y="178477"/>
                </a:lnTo>
                <a:close/>
              </a:path>
              <a:path w="155575" h="691514">
                <a:moveTo>
                  <a:pt x="70970" y="192640"/>
                </a:moveTo>
                <a:lnTo>
                  <a:pt x="69606" y="198446"/>
                </a:lnTo>
                <a:lnTo>
                  <a:pt x="63841" y="202018"/>
                </a:lnTo>
                <a:lnTo>
                  <a:pt x="68888" y="202018"/>
                </a:lnTo>
                <a:lnTo>
                  <a:pt x="70970" y="192640"/>
                </a:lnTo>
                <a:close/>
              </a:path>
              <a:path w="155575" h="691514">
                <a:moveTo>
                  <a:pt x="50104" y="187789"/>
                </a:moveTo>
                <a:lnTo>
                  <a:pt x="48751" y="193547"/>
                </a:lnTo>
                <a:lnTo>
                  <a:pt x="50104" y="187789"/>
                </a:lnTo>
                <a:close/>
              </a:path>
              <a:path w="155575" h="691514">
                <a:moveTo>
                  <a:pt x="74272" y="178477"/>
                </a:moveTo>
                <a:lnTo>
                  <a:pt x="57186" y="178477"/>
                </a:lnTo>
                <a:lnTo>
                  <a:pt x="68698" y="181126"/>
                </a:lnTo>
                <a:lnTo>
                  <a:pt x="72296" y="186874"/>
                </a:lnTo>
                <a:lnTo>
                  <a:pt x="70970" y="192640"/>
                </a:lnTo>
                <a:lnTo>
                  <a:pt x="74272" y="178477"/>
                </a:lnTo>
                <a:close/>
              </a:path>
              <a:path w="155575" h="691514">
                <a:moveTo>
                  <a:pt x="51474" y="182035"/>
                </a:moveTo>
                <a:lnTo>
                  <a:pt x="50104" y="187789"/>
                </a:lnTo>
                <a:lnTo>
                  <a:pt x="51474" y="182035"/>
                </a:lnTo>
                <a:close/>
              </a:path>
              <a:path w="155575" h="691514">
                <a:moveTo>
                  <a:pt x="81310" y="72623"/>
                </a:moveTo>
                <a:lnTo>
                  <a:pt x="67528" y="118572"/>
                </a:lnTo>
                <a:lnTo>
                  <a:pt x="54238" y="170429"/>
                </a:lnTo>
                <a:lnTo>
                  <a:pt x="51474" y="182035"/>
                </a:lnTo>
                <a:lnTo>
                  <a:pt x="57186" y="178477"/>
                </a:lnTo>
                <a:lnTo>
                  <a:pt x="74272" y="178477"/>
                </a:lnTo>
                <a:lnTo>
                  <a:pt x="83385" y="141144"/>
                </a:lnTo>
                <a:lnTo>
                  <a:pt x="94844" y="98811"/>
                </a:lnTo>
                <a:lnTo>
                  <a:pt x="99951" y="82125"/>
                </a:lnTo>
                <a:lnTo>
                  <a:pt x="94872" y="82125"/>
                </a:lnTo>
                <a:lnTo>
                  <a:pt x="84119" y="78405"/>
                </a:lnTo>
                <a:lnTo>
                  <a:pt x="81310" y="72623"/>
                </a:lnTo>
                <a:close/>
              </a:path>
              <a:path w="155575" h="691514">
                <a:moveTo>
                  <a:pt x="90775" y="58967"/>
                </a:moveTo>
                <a:lnTo>
                  <a:pt x="85013" y="61805"/>
                </a:lnTo>
                <a:lnTo>
                  <a:pt x="83117" y="67194"/>
                </a:lnTo>
                <a:lnTo>
                  <a:pt x="81310" y="72623"/>
                </a:lnTo>
                <a:lnTo>
                  <a:pt x="84119" y="78405"/>
                </a:lnTo>
                <a:lnTo>
                  <a:pt x="94872" y="82125"/>
                </a:lnTo>
                <a:lnTo>
                  <a:pt x="100740" y="79275"/>
                </a:lnTo>
                <a:lnTo>
                  <a:pt x="103055" y="72537"/>
                </a:lnTo>
                <a:lnTo>
                  <a:pt x="104438" y="68401"/>
                </a:lnTo>
                <a:lnTo>
                  <a:pt x="101527" y="62564"/>
                </a:lnTo>
                <a:lnTo>
                  <a:pt x="90775" y="58967"/>
                </a:lnTo>
                <a:close/>
              </a:path>
              <a:path w="155575" h="691514">
                <a:moveTo>
                  <a:pt x="102633" y="73797"/>
                </a:moveTo>
                <a:lnTo>
                  <a:pt x="100740" y="79275"/>
                </a:lnTo>
                <a:lnTo>
                  <a:pt x="94872" y="82125"/>
                </a:lnTo>
                <a:lnTo>
                  <a:pt x="99951" y="82125"/>
                </a:lnTo>
                <a:lnTo>
                  <a:pt x="102633" y="73797"/>
                </a:lnTo>
                <a:close/>
              </a:path>
              <a:path w="155575" h="691514">
                <a:moveTo>
                  <a:pt x="107763" y="58967"/>
                </a:moveTo>
                <a:lnTo>
                  <a:pt x="90775" y="58967"/>
                </a:lnTo>
                <a:lnTo>
                  <a:pt x="101527" y="62564"/>
                </a:lnTo>
                <a:lnTo>
                  <a:pt x="104438" y="68401"/>
                </a:lnTo>
                <a:lnTo>
                  <a:pt x="102633" y="73797"/>
                </a:lnTo>
                <a:lnTo>
                  <a:pt x="105525" y="65285"/>
                </a:lnTo>
                <a:lnTo>
                  <a:pt x="107763" y="58967"/>
                </a:lnTo>
                <a:close/>
              </a:path>
              <a:path w="155575" h="691514">
                <a:moveTo>
                  <a:pt x="83117" y="67194"/>
                </a:moveTo>
                <a:lnTo>
                  <a:pt x="81268" y="72537"/>
                </a:lnTo>
                <a:lnTo>
                  <a:pt x="83117" y="67194"/>
                </a:lnTo>
                <a:close/>
              </a:path>
              <a:path w="155575" h="691514">
                <a:moveTo>
                  <a:pt x="85013" y="61805"/>
                </a:moveTo>
                <a:lnTo>
                  <a:pt x="83117" y="67194"/>
                </a:lnTo>
                <a:lnTo>
                  <a:pt x="85013" y="61805"/>
                </a:lnTo>
                <a:close/>
              </a:path>
              <a:path w="155575" h="691514">
                <a:moveTo>
                  <a:pt x="117547" y="5525"/>
                </a:moveTo>
                <a:lnTo>
                  <a:pt x="92921" y="40737"/>
                </a:lnTo>
                <a:lnTo>
                  <a:pt x="85013" y="61805"/>
                </a:lnTo>
                <a:lnTo>
                  <a:pt x="90775" y="58967"/>
                </a:lnTo>
                <a:lnTo>
                  <a:pt x="107763" y="58967"/>
                </a:lnTo>
                <a:lnTo>
                  <a:pt x="108528" y="56809"/>
                </a:lnTo>
                <a:lnTo>
                  <a:pt x="111692" y="48391"/>
                </a:lnTo>
                <a:lnTo>
                  <a:pt x="115063" y="40057"/>
                </a:lnTo>
                <a:lnTo>
                  <a:pt x="120250" y="27663"/>
                </a:lnTo>
                <a:lnTo>
                  <a:pt x="114482" y="27663"/>
                </a:lnTo>
                <a:lnTo>
                  <a:pt x="105868" y="21090"/>
                </a:lnTo>
                <a:lnTo>
                  <a:pt x="105040" y="14934"/>
                </a:lnTo>
                <a:lnTo>
                  <a:pt x="108328" y="10626"/>
                </a:lnTo>
                <a:lnTo>
                  <a:pt x="124663" y="10626"/>
                </a:lnTo>
                <a:lnTo>
                  <a:pt x="117547" y="5525"/>
                </a:lnTo>
                <a:close/>
              </a:path>
              <a:path w="155575" h="691514">
                <a:moveTo>
                  <a:pt x="153276" y="18851"/>
                </a:moveTo>
                <a:lnTo>
                  <a:pt x="127765" y="18851"/>
                </a:lnTo>
                <a:lnTo>
                  <a:pt x="129310" y="19120"/>
                </a:lnTo>
                <a:lnTo>
                  <a:pt x="133910" y="22887"/>
                </a:lnTo>
                <a:lnTo>
                  <a:pt x="135917" y="25330"/>
                </a:lnTo>
                <a:lnTo>
                  <a:pt x="140698" y="31782"/>
                </a:lnTo>
                <a:lnTo>
                  <a:pt x="146298" y="32615"/>
                </a:lnTo>
                <a:lnTo>
                  <a:pt x="154114" y="26824"/>
                </a:lnTo>
                <a:lnTo>
                  <a:pt x="155032" y="21448"/>
                </a:lnTo>
                <a:lnTo>
                  <a:pt x="153276" y="18851"/>
                </a:lnTo>
                <a:close/>
              </a:path>
              <a:path w="155575" h="691514">
                <a:moveTo>
                  <a:pt x="124663" y="10626"/>
                </a:moveTo>
                <a:lnTo>
                  <a:pt x="108328" y="10626"/>
                </a:lnTo>
                <a:lnTo>
                  <a:pt x="105040" y="14934"/>
                </a:lnTo>
                <a:lnTo>
                  <a:pt x="105868" y="21090"/>
                </a:lnTo>
                <a:lnTo>
                  <a:pt x="114482" y="27663"/>
                </a:lnTo>
                <a:lnTo>
                  <a:pt x="120649" y="26824"/>
                </a:lnTo>
                <a:lnTo>
                  <a:pt x="124072" y="22333"/>
                </a:lnTo>
                <a:lnTo>
                  <a:pt x="127257" y="17891"/>
                </a:lnTo>
                <a:lnTo>
                  <a:pt x="126246" y="11762"/>
                </a:lnTo>
                <a:lnTo>
                  <a:pt x="124663" y="10626"/>
                </a:lnTo>
                <a:close/>
              </a:path>
              <a:path w="155575" h="691514">
                <a:moveTo>
                  <a:pt x="124071" y="22334"/>
                </a:moveTo>
                <a:lnTo>
                  <a:pt x="120639" y="26836"/>
                </a:lnTo>
                <a:lnTo>
                  <a:pt x="114482" y="27663"/>
                </a:lnTo>
                <a:lnTo>
                  <a:pt x="120250" y="27663"/>
                </a:lnTo>
                <a:lnTo>
                  <a:pt x="124071" y="22334"/>
                </a:lnTo>
                <a:close/>
              </a:path>
              <a:path w="155575" h="691514">
                <a:moveTo>
                  <a:pt x="141655" y="5525"/>
                </a:moveTo>
                <a:lnTo>
                  <a:pt x="117547" y="5525"/>
                </a:lnTo>
                <a:lnTo>
                  <a:pt x="126246" y="11762"/>
                </a:lnTo>
                <a:lnTo>
                  <a:pt x="127257" y="17891"/>
                </a:lnTo>
                <a:lnTo>
                  <a:pt x="124071" y="22334"/>
                </a:lnTo>
                <a:lnTo>
                  <a:pt x="124974" y="21090"/>
                </a:lnTo>
                <a:lnTo>
                  <a:pt x="126000" y="19726"/>
                </a:lnTo>
                <a:lnTo>
                  <a:pt x="127585" y="18907"/>
                </a:lnTo>
                <a:lnTo>
                  <a:pt x="127765" y="18851"/>
                </a:lnTo>
                <a:lnTo>
                  <a:pt x="153276" y="18851"/>
                </a:lnTo>
                <a:lnTo>
                  <a:pt x="152350" y="17482"/>
                </a:lnTo>
                <a:lnTo>
                  <a:pt x="148315" y="12010"/>
                </a:lnTo>
                <a:lnTo>
                  <a:pt x="143599" y="6968"/>
                </a:lnTo>
                <a:lnTo>
                  <a:pt x="141655" y="5525"/>
                </a:lnTo>
                <a:close/>
              </a:path>
              <a:path w="155575" h="691514">
                <a:moveTo>
                  <a:pt x="112408" y="6280"/>
                </a:moveTo>
                <a:lnTo>
                  <a:pt x="111583" y="6401"/>
                </a:lnTo>
                <a:lnTo>
                  <a:pt x="108327" y="10626"/>
                </a:lnTo>
                <a:lnTo>
                  <a:pt x="112408" y="6280"/>
                </a:lnTo>
                <a:close/>
              </a:path>
              <a:path w="155575" h="691514">
                <a:moveTo>
                  <a:pt x="124945" y="0"/>
                </a:moveTo>
                <a:lnTo>
                  <a:pt x="118619" y="1921"/>
                </a:lnTo>
                <a:lnTo>
                  <a:pt x="113019" y="5629"/>
                </a:lnTo>
                <a:lnTo>
                  <a:pt x="112408" y="6280"/>
                </a:lnTo>
                <a:lnTo>
                  <a:pt x="117547" y="5525"/>
                </a:lnTo>
                <a:lnTo>
                  <a:pt x="141655" y="5525"/>
                </a:lnTo>
                <a:lnTo>
                  <a:pt x="138125" y="2904"/>
                </a:lnTo>
                <a:lnTo>
                  <a:pt x="131814" y="363"/>
                </a:lnTo>
                <a:lnTo>
                  <a:pt x="124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92812" y="3746536"/>
            <a:ext cx="4175760" cy="1826895"/>
            <a:chOff x="4692812" y="3746536"/>
            <a:chExt cx="4175760" cy="1826895"/>
          </a:xfrm>
        </p:grpSpPr>
        <p:sp>
          <p:nvSpPr>
            <p:cNvPr id="21" name="object 21"/>
            <p:cNvSpPr/>
            <p:nvPr/>
          </p:nvSpPr>
          <p:spPr>
            <a:xfrm>
              <a:off x="4692802" y="3746537"/>
              <a:ext cx="263525" cy="238125"/>
            </a:xfrm>
            <a:custGeom>
              <a:avLst/>
              <a:gdLst/>
              <a:ahLst/>
              <a:cxnLst/>
              <a:rect l="l" t="t" r="r" b="b"/>
              <a:pathLst>
                <a:path w="263525" h="238125">
                  <a:moveTo>
                    <a:pt x="263118" y="10401"/>
                  </a:moveTo>
                  <a:lnTo>
                    <a:pt x="259803" y="2120"/>
                  </a:lnTo>
                  <a:lnTo>
                    <a:pt x="255435" y="0"/>
                  </a:lnTo>
                  <a:lnTo>
                    <a:pt x="231152" y="7137"/>
                  </a:lnTo>
                  <a:lnTo>
                    <a:pt x="190665" y="18491"/>
                  </a:lnTo>
                  <a:lnTo>
                    <a:pt x="142240" y="30746"/>
                  </a:lnTo>
                  <a:lnTo>
                    <a:pt x="113855" y="36576"/>
                  </a:lnTo>
                  <a:lnTo>
                    <a:pt x="113728" y="36601"/>
                  </a:lnTo>
                  <a:lnTo>
                    <a:pt x="64503" y="41656"/>
                  </a:lnTo>
                  <a:lnTo>
                    <a:pt x="58940" y="41567"/>
                  </a:lnTo>
                  <a:lnTo>
                    <a:pt x="58775" y="41567"/>
                  </a:lnTo>
                  <a:lnTo>
                    <a:pt x="58204" y="41541"/>
                  </a:lnTo>
                  <a:lnTo>
                    <a:pt x="53517" y="41414"/>
                  </a:lnTo>
                  <a:lnTo>
                    <a:pt x="41808" y="40525"/>
                  </a:lnTo>
                  <a:lnTo>
                    <a:pt x="38976" y="39903"/>
                  </a:lnTo>
                  <a:lnTo>
                    <a:pt x="38773" y="39852"/>
                  </a:lnTo>
                  <a:lnTo>
                    <a:pt x="37731" y="39611"/>
                  </a:lnTo>
                  <a:lnTo>
                    <a:pt x="37477" y="38061"/>
                  </a:lnTo>
                  <a:lnTo>
                    <a:pt x="37312" y="37414"/>
                  </a:lnTo>
                  <a:lnTo>
                    <a:pt x="37490" y="38265"/>
                  </a:lnTo>
                  <a:lnTo>
                    <a:pt x="20650" y="18465"/>
                  </a:lnTo>
                  <a:lnTo>
                    <a:pt x="14058" y="18491"/>
                  </a:lnTo>
                  <a:lnTo>
                    <a:pt x="3035" y="21196"/>
                  </a:lnTo>
                  <a:lnTo>
                    <a:pt x="0" y="26174"/>
                  </a:lnTo>
                  <a:lnTo>
                    <a:pt x="2311" y="35636"/>
                  </a:lnTo>
                  <a:lnTo>
                    <a:pt x="6629" y="38620"/>
                  </a:lnTo>
                  <a:lnTo>
                    <a:pt x="13931" y="37731"/>
                  </a:lnTo>
                  <a:lnTo>
                    <a:pt x="15189" y="38265"/>
                  </a:lnTo>
                  <a:lnTo>
                    <a:pt x="15316" y="38811"/>
                  </a:lnTo>
                  <a:lnTo>
                    <a:pt x="15532" y="39484"/>
                  </a:lnTo>
                  <a:lnTo>
                    <a:pt x="15697" y="40805"/>
                  </a:lnTo>
                  <a:lnTo>
                    <a:pt x="16002" y="45542"/>
                  </a:lnTo>
                  <a:lnTo>
                    <a:pt x="16192" y="46215"/>
                  </a:lnTo>
                  <a:lnTo>
                    <a:pt x="16268" y="47015"/>
                  </a:lnTo>
                  <a:lnTo>
                    <a:pt x="16459" y="47180"/>
                  </a:lnTo>
                  <a:lnTo>
                    <a:pt x="17360" y="50368"/>
                  </a:lnTo>
                  <a:lnTo>
                    <a:pt x="22174" y="57315"/>
                  </a:lnTo>
                  <a:lnTo>
                    <a:pt x="19659" y="57238"/>
                  </a:lnTo>
                  <a:lnTo>
                    <a:pt x="15519" y="60985"/>
                  </a:lnTo>
                  <a:lnTo>
                    <a:pt x="15151" y="65887"/>
                  </a:lnTo>
                  <a:lnTo>
                    <a:pt x="14351" y="80924"/>
                  </a:lnTo>
                  <a:lnTo>
                    <a:pt x="14046" y="95999"/>
                  </a:lnTo>
                  <a:lnTo>
                    <a:pt x="14071" y="111086"/>
                  </a:lnTo>
                  <a:lnTo>
                    <a:pt x="14643" y="152361"/>
                  </a:lnTo>
                  <a:lnTo>
                    <a:pt x="16065" y="204787"/>
                  </a:lnTo>
                  <a:lnTo>
                    <a:pt x="20345" y="237858"/>
                  </a:lnTo>
                  <a:lnTo>
                    <a:pt x="27927" y="237591"/>
                  </a:lnTo>
                  <a:lnTo>
                    <a:pt x="30886" y="234556"/>
                  </a:lnTo>
                  <a:lnTo>
                    <a:pt x="31953" y="148818"/>
                  </a:lnTo>
                  <a:lnTo>
                    <a:pt x="32613" y="107810"/>
                  </a:lnTo>
                  <a:lnTo>
                    <a:pt x="33553" y="65887"/>
                  </a:lnTo>
                  <a:lnTo>
                    <a:pt x="33616" y="63525"/>
                  </a:lnTo>
                  <a:lnTo>
                    <a:pt x="39230" y="65112"/>
                  </a:lnTo>
                  <a:lnTo>
                    <a:pt x="39700" y="64858"/>
                  </a:lnTo>
                  <a:lnTo>
                    <a:pt x="41452" y="65087"/>
                  </a:lnTo>
                  <a:lnTo>
                    <a:pt x="51803" y="66192"/>
                  </a:lnTo>
                  <a:lnTo>
                    <a:pt x="57010" y="66471"/>
                  </a:lnTo>
                  <a:lnTo>
                    <a:pt x="62801" y="66700"/>
                  </a:lnTo>
                  <a:lnTo>
                    <a:pt x="63842" y="66738"/>
                  </a:lnTo>
                  <a:lnTo>
                    <a:pt x="70777" y="67005"/>
                  </a:lnTo>
                  <a:lnTo>
                    <a:pt x="71081" y="66725"/>
                  </a:lnTo>
                  <a:lnTo>
                    <a:pt x="77508" y="66700"/>
                  </a:lnTo>
                  <a:lnTo>
                    <a:pt x="91173" y="65697"/>
                  </a:lnTo>
                  <a:lnTo>
                    <a:pt x="104762" y="63982"/>
                  </a:lnTo>
                  <a:lnTo>
                    <a:pt x="111188" y="62941"/>
                  </a:lnTo>
                  <a:lnTo>
                    <a:pt x="118275" y="61785"/>
                  </a:lnTo>
                  <a:lnTo>
                    <a:pt x="125209" y="60566"/>
                  </a:lnTo>
                  <a:lnTo>
                    <a:pt x="125374" y="60337"/>
                  </a:lnTo>
                  <a:lnTo>
                    <a:pt x="162471" y="50838"/>
                  </a:lnTo>
                  <a:lnTo>
                    <a:pt x="208546" y="35356"/>
                  </a:lnTo>
                  <a:lnTo>
                    <a:pt x="217093" y="32283"/>
                  </a:lnTo>
                  <a:lnTo>
                    <a:pt x="236982" y="24752"/>
                  </a:lnTo>
                  <a:lnTo>
                    <a:pt x="252945" y="18465"/>
                  </a:lnTo>
                  <a:lnTo>
                    <a:pt x="261035" y="15252"/>
                  </a:lnTo>
                  <a:lnTo>
                    <a:pt x="263118" y="10401"/>
                  </a:lnTo>
                  <a:close/>
                </a:path>
              </a:pathLst>
            </a:custGeom>
            <a:solidFill>
              <a:srgbClr val="F6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0045" y="4945542"/>
              <a:ext cx="778286" cy="627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68426"/>
            <a:ext cx="7002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Topological</a:t>
            </a:r>
            <a:r>
              <a:rPr spc="-40" dirty="0"/>
              <a:t> </a:t>
            </a:r>
            <a:r>
              <a:rPr spc="-5" dirty="0"/>
              <a:t>Sorting</a:t>
            </a:r>
            <a:r>
              <a:rPr spc="-2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37232" y="1734311"/>
            <a:ext cx="5126990" cy="4472940"/>
            <a:chOff x="2237232" y="1734311"/>
            <a:chExt cx="5126990" cy="4472940"/>
          </a:xfrm>
        </p:grpSpPr>
        <p:sp>
          <p:nvSpPr>
            <p:cNvPr id="4" name="object 4"/>
            <p:cNvSpPr/>
            <p:nvPr/>
          </p:nvSpPr>
          <p:spPr>
            <a:xfrm>
              <a:off x="2237232" y="2718815"/>
              <a:ext cx="114300" cy="3045460"/>
            </a:xfrm>
            <a:custGeom>
              <a:avLst/>
              <a:gdLst/>
              <a:ahLst/>
              <a:cxnLst/>
              <a:rect l="l" t="t" r="r" b="b"/>
              <a:pathLst>
                <a:path w="114300" h="3045460">
                  <a:moveTo>
                    <a:pt x="2286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2860" y="9144"/>
                  </a:lnTo>
                  <a:lnTo>
                    <a:pt x="22860" y="0"/>
                  </a:lnTo>
                  <a:close/>
                </a:path>
                <a:path w="114300" h="3045460">
                  <a:moveTo>
                    <a:pt x="114300" y="3037344"/>
                  </a:moveTo>
                  <a:lnTo>
                    <a:pt x="91440" y="3037344"/>
                  </a:lnTo>
                  <a:lnTo>
                    <a:pt x="91440" y="3044964"/>
                  </a:lnTo>
                  <a:lnTo>
                    <a:pt x="114300" y="3044964"/>
                  </a:lnTo>
                  <a:lnTo>
                    <a:pt x="114300" y="303734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7524" y="1734311"/>
              <a:ext cx="5076444" cy="44729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40173" y="1839214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6051" y="3175838"/>
            <a:ext cx="192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5428" y="3709797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8545" y="3689096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0903" y="2012442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7295" y="2753995"/>
            <a:ext cx="19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1595" y="4539107"/>
            <a:ext cx="2397760" cy="15608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922145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9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{816ED318-D69F-A645-89B2-0C0A88ECA1E8}tf10001071</Template>
  <TotalTime>2</TotalTime>
  <Words>391</Words>
  <Application>Microsoft Macintosh PowerPoint</Application>
  <PresentationFormat>사용자 지정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</vt:lpstr>
      <vt:lpstr>Gill Sans MT</vt:lpstr>
      <vt:lpstr>Impact</vt:lpstr>
      <vt:lpstr>Symbol</vt:lpstr>
      <vt:lpstr>Tahoma</vt:lpstr>
      <vt:lpstr>Times New Roman</vt:lpstr>
      <vt:lpstr>Wingdings</vt:lpstr>
      <vt:lpstr>배지</vt:lpstr>
      <vt:lpstr>DAGs and Topological Ordering</vt:lpstr>
      <vt:lpstr>PowerPoint 프레젠테이션</vt:lpstr>
      <vt:lpstr>Topological Sorting</vt:lpstr>
      <vt:lpstr>PowerPoint 프레젠테이션</vt:lpstr>
      <vt:lpstr>Algorithm for Topological Sorting</vt:lpstr>
      <vt:lpstr>Implementation with DFS</vt:lpstr>
      <vt:lpstr>Topological Sorting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DAGs and Topological Ordering</dc:title>
  <cp:lastModifiedBy>윤진용</cp:lastModifiedBy>
  <cp:revision>1</cp:revision>
  <dcterms:created xsi:type="dcterms:W3CDTF">2022-06-19T11:02:48Z</dcterms:created>
  <dcterms:modified xsi:type="dcterms:W3CDTF">2022-06-19T11:05:22Z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2022-06-19T00:00:00Z</vt:filetime>
  </property>
  <property fmtid="{D5CDD505-2E9C-101B-9397-08002B2CF9AE}" pid="3" name="LastSaved">
    <vt:filetime>2022-06-19T00:00:00Z</vt:filetime>
  </property>
</Properties>
</file>