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7473950"/>
  <p:notesSz cx="9144000" cy="7473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1" d="100"/>
          <a:sy n="111" d="100"/>
        </p:scale>
        <p:origin x="222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87605"/>
            <a:ext cx="5230368" cy="5698887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197040"/>
            <a:ext cx="7738814" cy="4789723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6516218"/>
            <a:ext cx="6034030" cy="80894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948309"/>
            <a:ext cx="1747292" cy="37975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948309"/>
            <a:ext cx="1747292" cy="37685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05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1925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416730"/>
            <a:ext cx="1771930" cy="61034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16730"/>
            <a:ext cx="5809517" cy="61034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56393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E2D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326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22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182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110979" cy="747395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1170341"/>
            <a:ext cx="6140303" cy="4429691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623207"/>
            <a:ext cx="5263116" cy="103656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948309"/>
            <a:ext cx="1120460" cy="37975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948309"/>
            <a:ext cx="3086100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6" y="6948309"/>
            <a:ext cx="1115675" cy="37685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7" y="0"/>
            <a:ext cx="1234679" cy="747395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110979" cy="747395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05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491317"/>
            <a:ext cx="3593592" cy="39445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177240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6" y="415221"/>
            <a:ext cx="7629525" cy="16276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397195"/>
            <a:ext cx="3611880" cy="68933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3170382"/>
            <a:ext cx="3611880" cy="3265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80432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8876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6591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98264"/>
            <a:ext cx="2319086" cy="130415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1003040"/>
            <a:ext cx="4618814" cy="54328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897734"/>
            <a:ext cx="2319086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948309"/>
            <a:ext cx="925016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948309"/>
            <a:ext cx="924342" cy="376854"/>
          </a:xfrm>
        </p:spPr>
        <p:txBody>
          <a:bodyPr/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750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9" y="2"/>
            <a:ext cx="5516689" cy="747394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60" y="0"/>
            <a:ext cx="3601641" cy="74739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98263"/>
            <a:ext cx="2319088" cy="130414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897734"/>
            <a:ext cx="2319088" cy="45381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948309"/>
            <a:ext cx="924342" cy="3797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948309"/>
            <a:ext cx="2611634" cy="376854"/>
          </a:xfrm>
        </p:spPr>
        <p:txBody>
          <a:bodyPr/>
          <a:lstStyle/>
          <a:p>
            <a:endParaRPr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948309"/>
            <a:ext cx="947460" cy="376854"/>
          </a:xfrm>
        </p:spPr>
        <p:txBody>
          <a:bodyPr/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034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416729"/>
            <a:ext cx="7633742" cy="1626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491319"/>
            <a:ext cx="7633742" cy="3916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948309"/>
            <a:ext cx="1747292" cy="379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948309"/>
            <a:ext cx="3086100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948309"/>
            <a:ext cx="2114549" cy="376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US" altLang="ko-Kore-KR" smtClean="0"/>
              <a:t>‹#›</a:t>
            </a:fld>
            <a:endParaRPr lang="en-US" altLang="ko-Kore-KR" dirty="0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7473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747395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8044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16" Type="http://schemas.openxmlformats.org/officeDocument/2006/relationships/image" Target="../media/image6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66" Type="http://schemas.openxmlformats.org/officeDocument/2006/relationships/image" Target="../media/image117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5" Type="http://schemas.openxmlformats.org/officeDocument/2006/relationships/image" Target="../media/image56.png"/><Relationship Id="rId61" Type="http://schemas.openxmlformats.org/officeDocument/2006/relationships/image" Target="../media/image112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56" Type="http://schemas.openxmlformats.org/officeDocument/2006/relationships/image" Target="../media/image107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77" Type="http://schemas.openxmlformats.org/officeDocument/2006/relationships/image" Target="../media/image128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3" Type="http://schemas.openxmlformats.org/officeDocument/2006/relationships/image" Target="../media/image54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46" Type="http://schemas.openxmlformats.org/officeDocument/2006/relationships/image" Target="../media/image97.png"/><Relationship Id="rId59" Type="http://schemas.openxmlformats.org/officeDocument/2006/relationships/image" Target="../media/image110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54" Type="http://schemas.openxmlformats.org/officeDocument/2006/relationships/image" Target="../media/image105.png"/><Relationship Id="rId62" Type="http://schemas.openxmlformats.org/officeDocument/2006/relationships/image" Target="../media/image113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533400" y="2806912"/>
            <a:ext cx="609600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Maps</a:t>
            </a:r>
            <a:r>
              <a:rPr sz="6000" spc="-30" dirty="0"/>
              <a:t> </a:t>
            </a:r>
            <a:r>
              <a:rPr sz="6000" dirty="0"/>
              <a:t>&amp;</a:t>
            </a:r>
            <a:r>
              <a:rPr sz="6000" spc="5" dirty="0"/>
              <a:t> </a:t>
            </a:r>
            <a:r>
              <a:rPr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Dictionaries</a:t>
            </a:r>
            <a:endParaRPr sz="6000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Find</a:t>
            </a:r>
            <a:r>
              <a:rPr spc="-30" dirty="0"/>
              <a:t> </a:t>
            </a:r>
            <a:r>
              <a:rPr dirty="0"/>
              <a:t>Algorithm</a:t>
            </a:r>
            <a:r>
              <a:rPr spc="-70" dirty="0"/>
              <a:t> </a:t>
            </a:r>
            <a:r>
              <a:rPr sz="4000" dirty="0"/>
              <a:t>in</a:t>
            </a:r>
            <a:r>
              <a:rPr sz="4000" spc="-30" dirty="0"/>
              <a:t> List-</a:t>
            </a:r>
            <a:r>
              <a:rPr sz="4000" dirty="0"/>
              <a:t>based</a:t>
            </a:r>
            <a:r>
              <a:rPr sz="4000" spc="-30" dirty="0"/>
              <a:t> </a:t>
            </a:r>
            <a:r>
              <a:rPr sz="4000" spc="-25" dirty="0"/>
              <a:t>Map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5454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/>
              <a:t>Algorithm</a:t>
            </a:r>
            <a:r>
              <a:rPr spc="-25" dirty="0"/>
              <a:t> </a:t>
            </a:r>
            <a:r>
              <a:rPr b="0" spc="-10" dirty="0">
                <a:latin typeface="Tahoma"/>
                <a:cs typeface="Tahoma"/>
              </a:rPr>
              <a:t>find(k):</a:t>
            </a:r>
          </a:p>
          <a:p>
            <a:pPr marL="909319" marR="2252980" indent="-571500">
              <a:lnSpc>
                <a:spcPct val="119200"/>
              </a:lnSpc>
              <a:spcBef>
                <a:spcPts val="25"/>
              </a:spcBef>
            </a:pPr>
            <a:r>
              <a:rPr dirty="0"/>
              <a:t>for each</a:t>
            </a:r>
            <a:r>
              <a:rPr spc="-15" dirty="0"/>
              <a:t> </a:t>
            </a:r>
            <a:r>
              <a:rPr b="0" dirty="0">
                <a:latin typeface="Tahoma"/>
                <a:cs typeface="Tahoma"/>
              </a:rPr>
              <a:t>p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in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[S.begin(),</a:t>
            </a:r>
            <a:r>
              <a:rPr b="0" spc="-3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S.end())</a:t>
            </a:r>
            <a:r>
              <a:rPr b="0" spc="10" dirty="0">
                <a:latin typeface="Tahoma"/>
                <a:cs typeface="Tahoma"/>
              </a:rPr>
              <a:t> </a:t>
            </a:r>
            <a:r>
              <a:rPr spc="-25" dirty="0"/>
              <a:t>do </a:t>
            </a:r>
            <a:r>
              <a:rPr dirty="0"/>
              <a:t>if</a:t>
            </a:r>
            <a:r>
              <a:rPr spc="-20" dirty="0"/>
              <a:t> </a:t>
            </a:r>
            <a:r>
              <a:rPr b="0" dirty="0">
                <a:latin typeface="Tahoma"/>
                <a:cs typeface="Tahoma"/>
              </a:rPr>
              <a:t>p</a:t>
            </a:r>
            <a:r>
              <a:rPr b="0" dirty="0">
                <a:latin typeface="Segoe UI Symbol"/>
                <a:cs typeface="Segoe UI Symbol"/>
              </a:rPr>
              <a:t>➔</a:t>
            </a:r>
            <a:r>
              <a:rPr b="0" dirty="0">
                <a:latin typeface="Tahoma"/>
                <a:cs typeface="Tahoma"/>
              </a:rPr>
              <a:t>key()</a:t>
            </a:r>
            <a:r>
              <a:rPr b="0" spc="-2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=</a:t>
            </a:r>
            <a:r>
              <a:rPr b="0" spc="-1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k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spc="-20" dirty="0"/>
              <a:t>then</a:t>
            </a:r>
          </a:p>
          <a:p>
            <a:pPr marL="1823720">
              <a:lnSpc>
                <a:spcPct val="100000"/>
              </a:lnSpc>
              <a:spcBef>
                <a:spcPts val="600"/>
              </a:spcBef>
            </a:pPr>
            <a:r>
              <a:rPr dirty="0"/>
              <a:t>return</a:t>
            </a:r>
            <a:r>
              <a:rPr spc="-20" dirty="0"/>
              <a:t> </a:t>
            </a:r>
            <a:r>
              <a:rPr b="0" spc="-50" dirty="0">
                <a:latin typeface="Tahoma"/>
                <a:cs typeface="Tahoma"/>
              </a:rPr>
              <a:t>p</a:t>
            </a:r>
          </a:p>
          <a:p>
            <a:pPr marL="337820">
              <a:lnSpc>
                <a:spcPct val="100000"/>
              </a:lnSpc>
              <a:spcBef>
                <a:spcPts val="575"/>
              </a:spcBef>
            </a:pPr>
            <a:r>
              <a:rPr dirty="0"/>
              <a:t>return</a:t>
            </a:r>
            <a:r>
              <a:rPr spc="-40" dirty="0"/>
              <a:t> </a:t>
            </a:r>
            <a:r>
              <a:rPr b="0" dirty="0">
                <a:latin typeface="Tahoma"/>
                <a:cs typeface="Tahoma"/>
              </a:rPr>
              <a:t>S.end()</a:t>
            </a:r>
            <a:r>
              <a:rPr b="0" spc="-65" dirty="0">
                <a:latin typeface="Tahoma"/>
                <a:cs typeface="Tahoma"/>
              </a:rPr>
              <a:t> </a:t>
            </a:r>
            <a:r>
              <a:rPr b="0" dirty="0">
                <a:solidFill>
                  <a:srgbClr val="96A5E2"/>
                </a:solidFill>
                <a:latin typeface="Tahoma"/>
                <a:cs typeface="Tahoma"/>
              </a:rPr>
              <a:t>{there</a:t>
            </a:r>
            <a:r>
              <a:rPr b="0" spc="-2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96A5E2"/>
                </a:solidFill>
                <a:latin typeface="Tahoma"/>
                <a:cs typeface="Tahoma"/>
              </a:rPr>
              <a:t>is</a:t>
            </a:r>
            <a:r>
              <a:rPr b="0" spc="-1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96A5E2"/>
                </a:solidFill>
                <a:latin typeface="Tahoma"/>
                <a:cs typeface="Tahoma"/>
              </a:rPr>
              <a:t>no</a:t>
            </a:r>
            <a:r>
              <a:rPr b="0" spc="-2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96A5E2"/>
                </a:solidFill>
                <a:latin typeface="Tahoma"/>
                <a:cs typeface="Tahoma"/>
              </a:rPr>
              <a:t>entry</a:t>
            </a:r>
            <a:r>
              <a:rPr b="0" spc="-1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96A5E2"/>
                </a:solidFill>
                <a:latin typeface="Tahoma"/>
                <a:cs typeface="Tahoma"/>
              </a:rPr>
              <a:t>with</a:t>
            </a:r>
            <a:r>
              <a:rPr b="0" spc="-1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96A5E2"/>
                </a:solidFill>
                <a:latin typeface="Tahoma"/>
                <a:cs typeface="Tahoma"/>
              </a:rPr>
              <a:t>key</a:t>
            </a:r>
            <a:r>
              <a:rPr b="0" spc="-1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96A5E2"/>
                </a:solidFill>
                <a:latin typeface="Tahoma"/>
                <a:cs typeface="Tahoma"/>
              </a:rPr>
              <a:t>equal</a:t>
            </a:r>
            <a:r>
              <a:rPr b="0" spc="-3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96A5E2"/>
                </a:solidFill>
                <a:latin typeface="Tahoma"/>
                <a:cs typeface="Tahoma"/>
              </a:rPr>
              <a:t>to</a:t>
            </a:r>
            <a:r>
              <a:rPr b="0" spc="-1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b="0" spc="-25" dirty="0">
                <a:solidFill>
                  <a:srgbClr val="96A5E2"/>
                </a:solidFill>
                <a:latin typeface="Tahoma"/>
                <a:cs typeface="Tahoma"/>
              </a:rPr>
              <a:t>k}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9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428" y="2314820"/>
            <a:ext cx="603283" cy="565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149" y="3294998"/>
            <a:ext cx="503936" cy="2075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548" y="652468"/>
            <a:ext cx="1126269" cy="9855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4843" y="2989456"/>
            <a:ext cx="467376" cy="2131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3347" y="4271058"/>
            <a:ext cx="134945" cy="1933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7788" y="1593966"/>
            <a:ext cx="447672" cy="21805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147706" y="1587690"/>
            <a:ext cx="59690" cy="229235"/>
          </a:xfrm>
          <a:custGeom>
            <a:avLst/>
            <a:gdLst/>
            <a:ahLst/>
            <a:cxnLst/>
            <a:rect l="l" t="t" r="r" b="b"/>
            <a:pathLst>
              <a:path w="59690" h="229235">
                <a:moveTo>
                  <a:pt x="45167" y="59292"/>
                </a:moveTo>
                <a:lnTo>
                  <a:pt x="46325" y="62951"/>
                </a:lnTo>
                <a:lnTo>
                  <a:pt x="46360" y="78064"/>
                </a:lnTo>
                <a:lnTo>
                  <a:pt x="46100" y="86620"/>
                </a:lnTo>
                <a:lnTo>
                  <a:pt x="39605" y="140102"/>
                </a:lnTo>
                <a:lnTo>
                  <a:pt x="28736" y="195512"/>
                </a:lnTo>
                <a:lnTo>
                  <a:pt x="21949" y="225425"/>
                </a:lnTo>
                <a:lnTo>
                  <a:pt x="23442" y="227820"/>
                </a:lnTo>
                <a:lnTo>
                  <a:pt x="44918" y="169828"/>
                </a:lnTo>
                <a:lnTo>
                  <a:pt x="55633" y="113831"/>
                </a:lnTo>
                <a:lnTo>
                  <a:pt x="59184" y="70740"/>
                </a:lnTo>
                <a:lnTo>
                  <a:pt x="59211" y="67867"/>
                </a:lnTo>
                <a:lnTo>
                  <a:pt x="58929" y="61177"/>
                </a:lnTo>
                <a:lnTo>
                  <a:pt x="48781" y="61177"/>
                </a:lnTo>
                <a:lnTo>
                  <a:pt x="45167" y="59292"/>
                </a:lnTo>
                <a:close/>
              </a:path>
              <a:path w="59690" h="229235">
                <a:moveTo>
                  <a:pt x="51639" y="46714"/>
                </a:moveTo>
                <a:lnTo>
                  <a:pt x="44880" y="48911"/>
                </a:lnTo>
                <a:lnTo>
                  <a:pt x="43023" y="52520"/>
                </a:lnTo>
                <a:lnTo>
                  <a:pt x="45167" y="59292"/>
                </a:lnTo>
                <a:lnTo>
                  <a:pt x="48781" y="61177"/>
                </a:lnTo>
                <a:lnTo>
                  <a:pt x="55581" y="59038"/>
                </a:lnTo>
                <a:lnTo>
                  <a:pt x="57470" y="55415"/>
                </a:lnTo>
                <a:lnTo>
                  <a:pt x="56377" y="51941"/>
                </a:lnTo>
                <a:lnTo>
                  <a:pt x="55164" y="48509"/>
                </a:lnTo>
                <a:lnTo>
                  <a:pt x="51639" y="46714"/>
                </a:lnTo>
                <a:close/>
              </a:path>
              <a:path w="59690" h="229235">
                <a:moveTo>
                  <a:pt x="56383" y="51959"/>
                </a:moveTo>
                <a:lnTo>
                  <a:pt x="57470" y="55415"/>
                </a:lnTo>
                <a:lnTo>
                  <a:pt x="55581" y="59038"/>
                </a:lnTo>
                <a:lnTo>
                  <a:pt x="48781" y="61177"/>
                </a:lnTo>
                <a:lnTo>
                  <a:pt x="58929" y="61177"/>
                </a:lnTo>
                <a:lnTo>
                  <a:pt x="58861" y="59583"/>
                </a:lnTo>
                <a:lnTo>
                  <a:pt x="56383" y="51959"/>
                </a:lnTo>
                <a:close/>
              </a:path>
              <a:path w="59690" h="229235">
                <a:moveTo>
                  <a:pt x="28145" y="22204"/>
                </a:moveTo>
                <a:lnTo>
                  <a:pt x="33319" y="29965"/>
                </a:lnTo>
                <a:lnTo>
                  <a:pt x="37577" y="38326"/>
                </a:lnTo>
                <a:lnTo>
                  <a:pt x="41105" y="47045"/>
                </a:lnTo>
                <a:lnTo>
                  <a:pt x="44081" y="55861"/>
                </a:lnTo>
                <a:lnTo>
                  <a:pt x="43023" y="52520"/>
                </a:lnTo>
                <a:lnTo>
                  <a:pt x="44880" y="48911"/>
                </a:lnTo>
                <a:lnTo>
                  <a:pt x="51639" y="46714"/>
                </a:lnTo>
                <a:lnTo>
                  <a:pt x="54530" y="46714"/>
                </a:lnTo>
                <a:lnTo>
                  <a:pt x="52895" y="42087"/>
                </a:lnTo>
                <a:lnTo>
                  <a:pt x="48775" y="32410"/>
                </a:lnTo>
                <a:lnTo>
                  <a:pt x="45028" y="25402"/>
                </a:lnTo>
                <a:lnTo>
                  <a:pt x="34105" y="25402"/>
                </a:lnTo>
                <a:lnTo>
                  <a:pt x="30223" y="24899"/>
                </a:lnTo>
                <a:lnTo>
                  <a:pt x="28145" y="22204"/>
                </a:lnTo>
                <a:close/>
              </a:path>
              <a:path w="59690" h="229235">
                <a:moveTo>
                  <a:pt x="55164" y="48509"/>
                </a:moveTo>
                <a:lnTo>
                  <a:pt x="56377" y="51941"/>
                </a:lnTo>
                <a:lnTo>
                  <a:pt x="55280" y="48568"/>
                </a:lnTo>
                <a:close/>
              </a:path>
              <a:path w="59690" h="229235">
                <a:moveTo>
                  <a:pt x="54530" y="46714"/>
                </a:moveTo>
                <a:lnTo>
                  <a:pt x="51639" y="46714"/>
                </a:lnTo>
                <a:lnTo>
                  <a:pt x="55164" y="48509"/>
                </a:lnTo>
                <a:lnTo>
                  <a:pt x="54530" y="46714"/>
                </a:lnTo>
                <a:close/>
              </a:path>
              <a:path w="59690" h="229235">
                <a:moveTo>
                  <a:pt x="31843" y="11463"/>
                </a:moveTo>
                <a:lnTo>
                  <a:pt x="26541" y="15698"/>
                </a:lnTo>
                <a:lnTo>
                  <a:pt x="26080" y="19526"/>
                </a:lnTo>
                <a:lnTo>
                  <a:pt x="30223" y="24899"/>
                </a:lnTo>
                <a:lnTo>
                  <a:pt x="34105" y="25402"/>
                </a:lnTo>
                <a:lnTo>
                  <a:pt x="39512" y="21233"/>
                </a:lnTo>
                <a:lnTo>
                  <a:pt x="39979" y="17614"/>
                </a:lnTo>
                <a:lnTo>
                  <a:pt x="37862" y="14564"/>
                </a:lnTo>
                <a:lnTo>
                  <a:pt x="35733" y="11897"/>
                </a:lnTo>
                <a:lnTo>
                  <a:pt x="31843" y="11463"/>
                </a:lnTo>
                <a:close/>
              </a:path>
              <a:path w="59690" h="229235">
                <a:moveTo>
                  <a:pt x="39979" y="17614"/>
                </a:moveTo>
                <a:lnTo>
                  <a:pt x="39512" y="21233"/>
                </a:lnTo>
                <a:lnTo>
                  <a:pt x="34105" y="25402"/>
                </a:lnTo>
                <a:lnTo>
                  <a:pt x="45028" y="25402"/>
                </a:lnTo>
                <a:lnTo>
                  <a:pt x="43828" y="23157"/>
                </a:lnTo>
                <a:lnTo>
                  <a:pt x="39979" y="17614"/>
                </a:lnTo>
                <a:close/>
              </a:path>
              <a:path w="59690" h="229235">
                <a:moveTo>
                  <a:pt x="31163" y="12006"/>
                </a:moveTo>
                <a:lnTo>
                  <a:pt x="18167" y="12006"/>
                </a:lnTo>
                <a:lnTo>
                  <a:pt x="19523" y="13177"/>
                </a:lnTo>
                <a:lnTo>
                  <a:pt x="23361" y="16198"/>
                </a:lnTo>
                <a:lnTo>
                  <a:pt x="26080" y="19526"/>
                </a:lnTo>
                <a:lnTo>
                  <a:pt x="26541" y="15698"/>
                </a:lnTo>
                <a:lnTo>
                  <a:pt x="31163" y="12006"/>
                </a:lnTo>
                <a:close/>
              </a:path>
              <a:path w="59690" h="229235">
                <a:moveTo>
                  <a:pt x="36503" y="12861"/>
                </a:moveTo>
                <a:lnTo>
                  <a:pt x="37863" y="14565"/>
                </a:lnTo>
                <a:lnTo>
                  <a:pt x="39979" y="17614"/>
                </a:lnTo>
                <a:lnTo>
                  <a:pt x="40013" y="17352"/>
                </a:lnTo>
                <a:lnTo>
                  <a:pt x="37863" y="14564"/>
                </a:lnTo>
                <a:lnTo>
                  <a:pt x="36503" y="12861"/>
                </a:lnTo>
                <a:close/>
              </a:path>
              <a:path w="59690" h="229235">
                <a:moveTo>
                  <a:pt x="16567" y="260"/>
                </a:moveTo>
                <a:lnTo>
                  <a:pt x="10016" y="629"/>
                </a:lnTo>
                <a:lnTo>
                  <a:pt x="2688" y="3159"/>
                </a:lnTo>
                <a:lnTo>
                  <a:pt x="0" y="12861"/>
                </a:lnTo>
                <a:lnTo>
                  <a:pt x="28" y="13177"/>
                </a:lnTo>
                <a:lnTo>
                  <a:pt x="1623" y="15996"/>
                </a:lnTo>
                <a:lnTo>
                  <a:pt x="7067" y="17505"/>
                </a:lnTo>
                <a:lnTo>
                  <a:pt x="9787" y="16198"/>
                </a:lnTo>
                <a:lnTo>
                  <a:pt x="11029" y="13295"/>
                </a:lnTo>
                <a:lnTo>
                  <a:pt x="11497" y="13040"/>
                </a:lnTo>
                <a:lnTo>
                  <a:pt x="13464" y="12164"/>
                </a:lnTo>
                <a:lnTo>
                  <a:pt x="15204" y="12066"/>
                </a:lnTo>
                <a:lnTo>
                  <a:pt x="13868" y="12066"/>
                </a:lnTo>
                <a:lnTo>
                  <a:pt x="11249" y="9643"/>
                </a:lnTo>
                <a:lnTo>
                  <a:pt x="10839" y="3268"/>
                </a:lnTo>
                <a:lnTo>
                  <a:pt x="13300" y="469"/>
                </a:lnTo>
                <a:lnTo>
                  <a:pt x="16567" y="260"/>
                </a:lnTo>
                <a:close/>
              </a:path>
              <a:path w="59690" h="229235">
                <a:moveTo>
                  <a:pt x="20043" y="180"/>
                </a:moveTo>
                <a:lnTo>
                  <a:pt x="16567" y="260"/>
                </a:lnTo>
                <a:lnTo>
                  <a:pt x="13300" y="469"/>
                </a:lnTo>
                <a:lnTo>
                  <a:pt x="10839" y="3268"/>
                </a:lnTo>
                <a:lnTo>
                  <a:pt x="11249" y="9643"/>
                </a:lnTo>
                <a:lnTo>
                  <a:pt x="13868" y="12066"/>
                </a:lnTo>
                <a:lnTo>
                  <a:pt x="20302" y="11950"/>
                </a:lnTo>
                <a:lnTo>
                  <a:pt x="22879" y="9257"/>
                </a:lnTo>
                <a:lnTo>
                  <a:pt x="22735" y="2757"/>
                </a:lnTo>
                <a:lnTo>
                  <a:pt x="20043" y="180"/>
                </a:lnTo>
                <a:close/>
              </a:path>
              <a:path w="59690" h="229235">
                <a:moveTo>
                  <a:pt x="21004" y="180"/>
                </a:moveTo>
                <a:lnTo>
                  <a:pt x="20043" y="180"/>
                </a:lnTo>
                <a:lnTo>
                  <a:pt x="22735" y="2757"/>
                </a:lnTo>
                <a:lnTo>
                  <a:pt x="22879" y="9257"/>
                </a:lnTo>
                <a:lnTo>
                  <a:pt x="20302" y="11950"/>
                </a:lnTo>
                <a:lnTo>
                  <a:pt x="16924" y="12024"/>
                </a:lnTo>
                <a:lnTo>
                  <a:pt x="18167" y="12006"/>
                </a:lnTo>
                <a:lnTo>
                  <a:pt x="31163" y="12006"/>
                </a:lnTo>
                <a:lnTo>
                  <a:pt x="31843" y="11463"/>
                </a:lnTo>
                <a:lnTo>
                  <a:pt x="35386" y="11463"/>
                </a:lnTo>
                <a:lnTo>
                  <a:pt x="34853" y="10796"/>
                </a:lnTo>
                <a:lnTo>
                  <a:pt x="31574" y="7112"/>
                </a:lnTo>
                <a:lnTo>
                  <a:pt x="24474" y="1858"/>
                </a:lnTo>
                <a:lnTo>
                  <a:pt x="21004" y="180"/>
                </a:lnTo>
                <a:close/>
              </a:path>
              <a:path w="59690" h="229235">
                <a:moveTo>
                  <a:pt x="35386" y="11463"/>
                </a:moveTo>
                <a:lnTo>
                  <a:pt x="31843" y="11463"/>
                </a:lnTo>
                <a:lnTo>
                  <a:pt x="35733" y="11897"/>
                </a:lnTo>
                <a:lnTo>
                  <a:pt x="35386" y="11463"/>
                </a:lnTo>
                <a:close/>
              </a:path>
              <a:path w="59690" h="229235">
                <a:moveTo>
                  <a:pt x="20631" y="0"/>
                </a:moveTo>
                <a:lnTo>
                  <a:pt x="16567" y="260"/>
                </a:lnTo>
                <a:lnTo>
                  <a:pt x="20043" y="180"/>
                </a:lnTo>
                <a:lnTo>
                  <a:pt x="21004" y="180"/>
                </a:lnTo>
                <a:lnTo>
                  <a:pt x="20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88402" y="1392520"/>
            <a:ext cx="5035550" cy="1475105"/>
            <a:chOff x="2188402" y="1392520"/>
            <a:chExt cx="5035550" cy="1475105"/>
          </a:xfrm>
        </p:grpSpPr>
        <p:sp>
          <p:nvSpPr>
            <p:cNvPr id="12" name="object 12"/>
            <p:cNvSpPr/>
            <p:nvPr/>
          </p:nvSpPr>
          <p:spPr>
            <a:xfrm>
              <a:off x="5021326" y="1396250"/>
              <a:ext cx="2202815" cy="109855"/>
            </a:xfrm>
            <a:custGeom>
              <a:avLst/>
              <a:gdLst/>
              <a:ahLst/>
              <a:cxnLst/>
              <a:rect l="l" t="t" r="r" b="b"/>
              <a:pathLst>
                <a:path w="2202815" h="109855">
                  <a:moveTo>
                    <a:pt x="2190027" y="75792"/>
                  </a:moveTo>
                  <a:lnTo>
                    <a:pt x="2193406" y="79121"/>
                  </a:lnTo>
                  <a:lnTo>
                    <a:pt x="2193499" y="87502"/>
                  </a:lnTo>
                  <a:lnTo>
                    <a:pt x="2190090" y="91059"/>
                  </a:lnTo>
                  <a:lnTo>
                    <a:pt x="2185841" y="91059"/>
                  </a:lnTo>
                  <a:lnTo>
                    <a:pt x="2188062" y="91186"/>
                  </a:lnTo>
                  <a:lnTo>
                    <a:pt x="2187844" y="92075"/>
                  </a:lnTo>
                  <a:lnTo>
                    <a:pt x="2186086" y="96392"/>
                  </a:lnTo>
                  <a:lnTo>
                    <a:pt x="2184561" y="98933"/>
                  </a:lnTo>
                  <a:lnTo>
                    <a:pt x="2181467" y="103759"/>
                  </a:lnTo>
                  <a:lnTo>
                    <a:pt x="2182141" y="106934"/>
                  </a:lnTo>
                  <a:lnTo>
                    <a:pt x="2186466" y="109600"/>
                  </a:lnTo>
                  <a:lnTo>
                    <a:pt x="2189093" y="109347"/>
                  </a:lnTo>
                  <a:lnTo>
                    <a:pt x="2195614" y="102615"/>
                  </a:lnTo>
                  <a:lnTo>
                    <a:pt x="2201698" y="96265"/>
                  </a:lnTo>
                  <a:lnTo>
                    <a:pt x="2202436" y="84454"/>
                  </a:lnTo>
                  <a:lnTo>
                    <a:pt x="2200107" y="80263"/>
                  </a:lnTo>
                  <a:lnTo>
                    <a:pt x="2193037" y="76200"/>
                  </a:lnTo>
                  <a:lnTo>
                    <a:pt x="2190027" y="75792"/>
                  </a:lnTo>
                  <a:close/>
                </a:path>
                <a:path w="2202815" h="109855">
                  <a:moveTo>
                    <a:pt x="1955836" y="96724"/>
                  </a:moveTo>
                  <a:lnTo>
                    <a:pt x="1960064" y="96774"/>
                  </a:lnTo>
                  <a:lnTo>
                    <a:pt x="1955836" y="96724"/>
                  </a:lnTo>
                  <a:close/>
                </a:path>
                <a:path w="2202815" h="109855">
                  <a:moveTo>
                    <a:pt x="1955897" y="81574"/>
                  </a:moveTo>
                  <a:lnTo>
                    <a:pt x="1952534" y="84962"/>
                  </a:lnTo>
                  <a:lnTo>
                    <a:pt x="1952634" y="93472"/>
                  </a:lnTo>
                  <a:lnTo>
                    <a:pt x="1955836" y="96724"/>
                  </a:lnTo>
                  <a:lnTo>
                    <a:pt x="1960064" y="96774"/>
                  </a:lnTo>
                  <a:lnTo>
                    <a:pt x="1964249" y="96774"/>
                  </a:lnTo>
                  <a:lnTo>
                    <a:pt x="1967656" y="93345"/>
                  </a:lnTo>
                  <a:lnTo>
                    <a:pt x="1967694" y="84962"/>
                  </a:lnTo>
                  <a:lnTo>
                    <a:pt x="1964317" y="81661"/>
                  </a:lnTo>
                  <a:lnTo>
                    <a:pt x="1955897" y="81574"/>
                  </a:lnTo>
                  <a:close/>
                </a:path>
                <a:path w="2202815" h="109855">
                  <a:moveTo>
                    <a:pt x="2064497" y="80322"/>
                  </a:moveTo>
                  <a:lnTo>
                    <a:pt x="2013537" y="81406"/>
                  </a:lnTo>
                  <a:lnTo>
                    <a:pt x="1986828" y="81534"/>
                  </a:lnTo>
                  <a:lnTo>
                    <a:pt x="1955937" y="81534"/>
                  </a:lnTo>
                  <a:lnTo>
                    <a:pt x="1964317" y="81661"/>
                  </a:lnTo>
                  <a:lnTo>
                    <a:pt x="1967694" y="84962"/>
                  </a:lnTo>
                  <a:lnTo>
                    <a:pt x="1967656" y="93345"/>
                  </a:lnTo>
                  <a:lnTo>
                    <a:pt x="1964249" y="96774"/>
                  </a:lnTo>
                  <a:lnTo>
                    <a:pt x="1986912" y="96774"/>
                  </a:lnTo>
                  <a:lnTo>
                    <a:pt x="2040608" y="96265"/>
                  </a:lnTo>
                  <a:lnTo>
                    <a:pt x="2063213" y="95619"/>
                  </a:lnTo>
                  <a:lnTo>
                    <a:pt x="2059744" y="92377"/>
                  </a:lnTo>
                  <a:lnTo>
                    <a:pt x="2059631" y="90550"/>
                  </a:lnTo>
                  <a:lnTo>
                    <a:pt x="2059405" y="83947"/>
                  </a:lnTo>
                  <a:lnTo>
                    <a:pt x="2062713" y="80390"/>
                  </a:lnTo>
                  <a:lnTo>
                    <a:pt x="2064497" y="80322"/>
                  </a:lnTo>
                  <a:close/>
                </a:path>
                <a:path w="2202815" h="109855">
                  <a:moveTo>
                    <a:pt x="1833299" y="79250"/>
                  </a:moveTo>
                  <a:lnTo>
                    <a:pt x="1836540" y="82676"/>
                  </a:lnTo>
                  <a:lnTo>
                    <a:pt x="1836263" y="91059"/>
                  </a:lnTo>
                  <a:lnTo>
                    <a:pt x="1832794" y="94234"/>
                  </a:lnTo>
                  <a:lnTo>
                    <a:pt x="1861498" y="95123"/>
                  </a:lnTo>
                  <a:lnTo>
                    <a:pt x="1955836" y="96724"/>
                  </a:lnTo>
                  <a:lnTo>
                    <a:pt x="1952634" y="93472"/>
                  </a:lnTo>
                  <a:lnTo>
                    <a:pt x="1952534" y="84962"/>
                  </a:lnTo>
                  <a:lnTo>
                    <a:pt x="1955897" y="81574"/>
                  </a:lnTo>
                  <a:lnTo>
                    <a:pt x="1894627" y="80899"/>
                  </a:lnTo>
                  <a:lnTo>
                    <a:pt x="1833299" y="79250"/>
                  </a:lnTo>
                  <a:close/>
                </a:path>
                <a:path w="2202815" h="109855">
                  <a:moveTo>
                    <a:pt x="2071175" y="80137"/>
                  </a:moveTo>
                  <a:lnTo>
                    <a:pt x="2064497" y="80322"/>
                  </a:lnTo>
                  <a:lnTo>
                    <a:pt x="2062713" y="80390"/>
                  </a:lnTo>
                  <a:lnTo>
                    <a:pt x="2059641" y="83692"/>
                  </a:lnTo>
                  <a:lnTo>
                    <a:pt x="2059518" y="87249"/>
                  </a:lnTo>
                  <a:lnTo>
                    <a:pt x="2059631" y="90550"/>
                  </a:lnTo>
                  <a:lnTo>
                    <a:pt x="2059744" y="92377"/>
                  </a:lnTo>
                  <a:lnTo>
                    <a:pt x="2063213" y="95619"/>
                  </a:lnTo>
                  <a:lnTo>
                    <a:pt x="2071686" y="95361"/>
                  </a:lnTo>
                  <a:lnTo>
                    <a:pt x="2074985" y="91821"/>
                  </a:lnTo>
                  <a:lnTo>
                    <a:pt x="2074711" y="83438"/>
                  </a:lnTo>
                  <a:lnTo>
                    <a:pt x="2071175" y="80137"/>
                  </a:lnTo>
                  <a:close/>
                </a:path>
                <a:path w="2202815" h="109855">
                  <a:moveTo>
                    <a:pt x="2071686" y="95361"/>
                  </a:moveTo>
                  <a:lnTo>
                    <a:pt x="2068683" y="95462"/>
                  </a:lnTo>
                  <a:lnTo>
                    <a:pt x="2071672" y="95376"/>
                  </a:lnTo>
                  <a:close/>
                </a:path>
                <a:path w="2202815" h="109855">
                  <a:moveTo>
                    <a:pt x="2135680" y="80137"/>
                  </a:moveTo>
                  <a:lnTo>
                    <a:pt x="2071175" y="80137"/>
                  </a:lnTo>
                  <a:lnTo>
                    <a:pt x="2074711" y="83438"/>
                  </a:lnTo>
                  <a:lnTo>
                    <a:pt x="2074985" y="91821"/>
                  </a:lnTo>
                  <a:lnTo>
                    <a:pt x="2071686" y="95361"/>
                  </a:lnTo>
                  <a:lnTo>
                    <a:pt x="2138853" y="92828"/>
                  </a:lnTo>
                  <a:lnTo>
                    <a:pt x="2135261" y="89535"/>
                  </a:lnTo>
                  <a:lnTo>
                    <a:pt x="2134908" y="82041"/>
                  </a:lnTo>
                  <a:lnTo>
                    <a:pt x="2134978" y="80899"/>
                  </a:lnTo>
                  <a:lnTo>
                    <a:pt x="2135680" y="80137"/>
                  </a:lnTo>
                  <a:close/>
                </a:path>
                <a:path w="2202815" h="109855">
                  <a:moveTo>
                    <a:pt x="1824481" y="93943"/>
                  </a:moveTo>
                  <a:lnTo>
                    <a:pt x="1832759" y="94234"/>
                  </a:lnTo>
                  <a:lnTo>
                    <a:pt x="1824481" y="93943"/>
                  </a:lnTo>
                  <a:close/>
                </a:path>
                <a:path w="2202815" h="109855">
                  <a:moveTo>
                    <a:pt x="1825010" y="78993"/>
                  </a:moveTo>
                  <a:lnTo>
                    <a:pt x="1821543" y="82168"/>
                  </a:lnTo>
                  <a:lnTo>
                    <a:pt x="1821273" y="90550"/>
                  </a:lnTo>
                  <a:lnTo>
                    <a:pt x="1824481" y="93943"/>
                  </a:lnTo>
                  <a:lnTo>
                    <a:pt x="1832794" y="94234"/>
                  </a:lnTo>
                  <a:lnTo>
                    <a:pt x="1836263" y="91059"/>
                  </a:lnTo>
                  <a:lnTo>
                    <a:pt x="1836540" y="82676"/>
                  </a:lnTo>
                  <a:lnTo>
                    <a:pt x="1833299" y="79250"/>
                  </a:lnTo>
                  <a:lnTo>
                    <a:pt x="1825010" y="78993"/>
                  </a:lnTo>
                  <a:close/>
                </a:path>
                <a:path w="2202815" h="109855">
                  <a:moveTo>
                    <a:pt x="1682149" y="72389"/>
                  </a:moveTo>
                  <a:lnTo>
                    <a:pt x="1690381" y="72898"/>
                  </a:lnTo>
                  <a:lnTo>
                    <a:pt x="1693407" y="76200"/>
                  </a:lnTo>
                  <a:lnTo>
                    <a:pt x="1693501" y="76708"/>
                  </a:lnTo>
                  <a:lnTo>
                    <a:pt x="1693043" y="84581"/>
                  </a:lnTo>
                  <a:lnTo>
                    <a:pt x="1689535" y="87737"/>
                  </a:lnTo>
                  <a:lnTo>
                    <a:pt x="1721196" y="89535"/>
                  </a:lnTo>
                  <a:lnTo>
                    <a:pt x="1792825" y="92837"/>
                  </a:lnTo>
                  <a:lnTo>
                    <a:pt x="1824481" y="93943"/>
                  </a:lnTo>
                  <a:lnTo>
                    <a:pt x="1821273" y="90550"/>
                  </a:lnTo>
                  <a:lnTo>
                    <a:pt x="1821543" y="82168"/>
                  </a:lnTo>
                  <a:lnTo>
                    <a:pt x="1825010" y="78993"/>
                  </a:lnTo>
                  <a:lnTo>
                    <a:pt x="1826045" y="78993"/>
                  </a:lnTo>
                  <a:lnTo>
                    <a:pt x="1757686" y="76326"/>
                  </a:lnTo>
                  <a:lnTo>
                    <a:pt x="1746949" y="75792"/>
                  </a:lnTo>
                  <a:lnTo>
                    <a:pt x="1682149" y="72389"/>
                  </a:lnTo>
                  <a:close/>
                </a:path>
                <a:path w="2202815" h="109855">
                  <a:moveTo>
                    <a:pt x="2146625" y="77088"/>
                  </a:moveTo>
                  <a:lnTo>
                    <a:pt x="2138137" y="77470"/>
                  </a:lnTo>
                  <a:lnTo>
                    <a:pt x="2134978" y="80899"/>
                  </a:lnTo>
                  <a:lnTo>
                    <a:pt x="2134908" y="82041"/>
                  </a:lnTo>
                  <a:lnTo>
                    <a:pt x="2135261" y="89535"/>
                  </a:lnTo>
                  <a:lnTo>
                    <a:pt x="2138853" y="92828"/>
                  </a:lnTo>
                  <a:lnTo>
                    <a:pt x="2143104" y="92583"/>
                  </a:lnTo>
                  <a:lnTo>
                    <a:pt x="2147417" y="92377"/>
                  </a:lnTo>
                  <a:lnTo>
                    <a:pt x="2150625" y="88773"/>
                  </a:lnTo>
                  <a:lnTo>
                    <a:pt x="2150226" y="80390"/>
                  </a:lnTo>
                  <a:lnTo>
                    <a:pt x="2146625" y="77088"/>
                  </a:lnTo>
                  <a:close/>
                </a:path>
                <a:path w="2202815" h="109855">
                  <a:moveTo>
                    <a:pt x="2147417" y="92377"/>
                  </a:moveTo>
                  <a:lnTo>
                    <a:pt x="2143104" y="92583"/>
                  </a:lnTo>
                  <a:lnTo>
                    <a:pt x="2139404" y="92804"/>
                  </a:lnTo>
                  <a:lnTo>
                    <a:pt x="2147347" y="92455"/>
                  </a:lnTo>
                  <a:close/>
                </a:path>
                <a:path w="2202815" h="109855">
                  <a:moveTo>
                    <a:pt x="2180089" y="77088"/>
                  </a:moveTo>
                  <a:lnTo>
                    <a:pt x="2146625" y="77088"/>
                  </a:lnTo>
                  <a:lnTo>
                    <a:pt x="2150226" y="80390"/>
                  </a:lnTo>
                  <a:lnTo>
                    <a:pt x="2150625" y="88773"/>
                  </a:lnTo>
                  <a:lnTo>
                    <a:pt x="2147417" y="92377"/>
                  </a:lnTo>
                  <a:lnTo>
                    <a:pt x="2153782" y="92075"/>
                  </a:lnTo>
                  <a:lnTo>
                    <a:pt x="2175153" y="91312"/>
                  </a:lnTo>
                  <a:lnTo>
                    <a:pt x="2181566" y="91160"/>
                  </a:lnTo>
                  <a:lnTo>
                    <a:pt x="2178109" y="87756"/>
                  </a:lnTo>
                  <a:lnTo>
                    <a:pt x="2178141" y="79121"/>
                  </a:lnTo>
                  <a:lnTo>
                    <a:pt x="2180089" y="77088"/>
                  </a:lnTo>
                  <a:close/>
                </a:path>
                <a:path w="2202815" h="109855">
                  <a:moveTo>
                    <a:pt x="2185841" y="91059"/>
                  </a:moveTo>
                  <a:lnTo>
                    <a:pt x="2181566" y="91160"/>
                  </a:lnTo>
                  <a:lnTo>
                    <a:pt x="2185841" y="91059"/>
                  </a:lnTo>
                  <a:close/>
                </a:path>
                <a:path w="2202815" h="109855">
                  <a:moveTo>
                    <a:pt x="2189285" y="75691"/>
                  </a:moveTo>
                  <a:lnTo>
                    <a:pt x="2185676" y="75691"/>
                  </a:lnTo>
                  <a:lnTo>
                    <a:pt x="2181330" y="75793"/>
                  </a:lnTo>
                  <a:lnTo>
                    <a:pt x="2178141" y="79121"/>
                  </a:lnTo>
                  <a:lnTo>
                    <a:pt x="2178109" y="87756"/>
                  </a:lnTo>
                  <a:lnTo>
                    <a:pt x="2181566" y="91160"/>
                  </a:lnTo>
                  <a:lnTo>
                    <a:pt x="2185841" y="91059"/>
                  </a:lnTo>
                  <a:lnTo>
                    <a:pt x="2190090" y="91059"/>
                  </a:lnTo>
                  <a:lnTo>
                    <a:pt x="2193499" y="87502"/>
                  </a:lnTo>
                  <a:lnTo>
                    <a:pt x="2193406" y="79121"/>
                  </a:lnTo>
                  <a:lnTo>
                    <a:pt x="2190027" y="75792"/>
                  </a:lnTo>
                  <a:lnTo>
                    <a:pt x="2189285" y="75691"/>
                  </a:lnTo>
                  <a:close/>
                </a:path>
                <a:path w="2202815" h="109855">
                  <a:moveTo>
                    <a:pt x="1535344" y="80585"/>
                  </a:moveTo>
                  <a:lnTo>
                    <a:pt x="1536316" y="80645"/>
                  </a:lnTo>
                  <a:lnTo>
                    <a:pt x="1610877" y="83565"/>
                  </a:lnTo>
                  <a:lnTo>
                    <a:pt x="1689514" y="87756"/>
                  </a:lnTo>
                  <a:lnTo>
                    <a:pt x="1681283" y="87249"/>
                  </a:lnTo>
                  <a:lnTo>
                    <a:pt x="1678141" y="83692"/>
                  </a:lnTo>
                  <a:lnTo>
                    <a:pt x="1678310" y="80772"/>
                  </a:lnTo>
                  <a:lnTo>
                    <a:pt x="1540432" y="80772"/>
                  </a:lnTo>
                  <a:lnTo>
                    <a:pt x="1535344" y="80585"/>
                  </a:lnTo>
                  <a:close/>
                </a:path>
                <a:path w="2202815" h="109855">
                  <a:moveTo>
                    <a:pt x="1682117" y="72417"/>
                  </a:moveTo>
                  <a:lnTo>
                    <a:pt x="1678618" y="75437"/>
                  </a:lnTo>
                  <a:lnTo>
                    <a:pt x="1678141" y="83692"/>
                  </a:lnTo>
                  <a:lnTo>
                    <a:pt x="1681283" y="87249"/>
                  </a:lnTo>
                  <a:lnTo>
                    <a:pt x="1689535" y="87737"/>
                  </a:lnTo>
                  <a:lnTo>
                    <a:pt x="1693043" y="84581"/>
                  </a:lnTo>
                  <a:lnTo>
                    <a:pt x="1693501" y="76708"/>
                  </a:lnTo>
                  <a:lnTo>
                    <a:pt x="1693407" y="76200"/>
                  </a:lnTo>
                  <a:lnTo>
                    <a:pt x="1690381" y="72898"/>
                  </a:lnTo>
                  <a:lnTo>
                    <a:pt x="1682117" y="72417"/>
                  </a:lnTo>
                  <a:close/>
                </a:path>
                <a:path w="2202815" h="109855">
                  <a:moveTo>
                    <a:pt x="1532722" y="65531"/>
                  </a:moveTo>
                  <a:lnTo>
                    <a:pt x="1529269" y="68706"/>
                  </a:lnTo>
                  <a:lnTo>
                    <a:pt x="1529207" y="70485"/>
                  </a:lnTo>
                  <a:lnTo>
                    <a:pt x="1529100" y="77088"/>
                  </a:lnTo>
                  <a:lnTo>
                    <a:pt x="1532200" y="80390"/>
                  </a:lnTo>
                  <a:lnTo>
                    <a:pt x="1535344" y="80585"/>
                  </a:lnTo>
                  <a:lnTo>
                    <a:pt x="1540432" y="80772"/>
                  </a:lnTo>
                  <a:lnTo>
                    <a:pt x="1543885" y="77470"/>
                  </a:lnTo>
                  <a:lnTo>
                    <a:pt x="1544173" y="69214"/>
                  </a:lnTo>
                  <a:lnTo>
                    <a:pt x="1541001" y="65836"/>
                  </a:lnTo>
                  <a:lnTo>
                    <a:pt x="1532722" y="65531"/>
                  </a:lnTo>
                  <a:close/>
                </a:path>
                <a:path w="2202815" h="109855">
                  <a:moveTo>
                    <a:pt x="1541001" y="65836"/>
                  </a:moveTo>
                  <a:lnTo>
                    <a:pt x="1544173" y="69214"/>
                  </a:lnTo>
                  <a:lnTo>
                    <a:pt x="1543885" y="77470"/>
                  </a:lnTo>
                  <a:lnTo>
                    <a:pt x="1540432" y="80772"/>
                  </a:lnTo>
                  <a:lnTo>
                    <a:pt x="1678310" y="80772"/>
                  </a:lnTo>
                  <a:lnTo>
                    <a:pt x="1678618" y="75437"/>
                  </a:lnTo>
                  <a:lnTo>
                    <a:pt x="1682117" y="72417"/>
                  </a:lnTo>
                  <a:lnTo>
                    <a:pt x="1648923" y="70485"/>
                  </a:lnTo>
                  <a:lnTo>
                    <a:pt x="1541001" y="65836"/>
                  </a:lnTo>
                  <a:close/>
                </a:path>
                <a:path w="2202815" h="109855">
                  <a:moveTo>
                    <a:pt x="1382747" y="75112"/>
                  </a:moveTo>
                  <a:lnTo>
                    <a:pt x="1400636" y="75793"/>
                  </a:lnTo>
                  <a:lnTo>
                    <a:pt x="1499039" y="79250"/>
                  </a:lnTo>
                  <a:lnTo>
                    <a:pt x="1535344" y="80585"/>
                  </a:lnTo>
                  <a:lnTo>
                    <a:pt x="1532200" y="80390"/>
                  </a:lnTo>
                  <a:lnTo>
                    <a:pt x="1529100" y="77088"/>
                  </a:lnTo>
                  <a:lnTo>
                    <a:pt x="1529034" y="75437"/>
                  </a:lnTo>
                  <a:lnTo>
                    <a:pt x="1390968" y="75437"/>
                  </a:lnTo>
                  <a:lnTo>
                    <a:pt x="1382747" y="75112"/>
                  </a:lnTo>
                  <a:close/>
                </a:path>
                <a:path w="2202815" h="109855">
                  <a:moveTo>
                    <a:pt x="2139304" y="77410"/>
                  </a:moveTo>
                  <a:lnTo>
                    <a:pt x="2093259" y="79250"/>
                  </a:lnTo>
                  <a:lnTo>
                    <a:pt x="2064497" y="80322"/>
                  </a:lnTo>
                  <a:lnTo>
                    <a:pt x="2071175" y="80137"/>
                  </a:lnTo>
                  <a:lnTo>
                    <a:pt x="2135680" y="80137"/>
                  </a:lnTo>
                  <a:lnTo>
                    <a:pt x="2138137" y="77470"/>
                  </a:lnTo>
                  <a:lnTo>
                    <a:pt x="2139304" y="77410"/>
                  </a:lnTo>
                  <a:close/>
                </a:path>
                <a:path w="2202815" h="109855">
                  <a:moveTo>
                    <a:pt x="1826045" y="78993"/>
                  </a:moveTo>
                  <a:lnTo>
                    <a:pt x="1825010" y="78993"/>
                  </a:lnTo>
                  <a:lnTo>
                    <a:pt x="1833299" y="79250"/>
                  </a:lnTo>
                  <a:lnTo>
                    <a:pt x="1826045" y="78993"/>
                  </a:lnTo>
                  <a:close/>
                </a:path>
                <a:path w="2202815" h="109855">
                  <a:moveTo>
                    <a:pt x="2181330" y="75793"/>
                  </a:moveTo>
                  <a:lnTo>
                    <a:pt x="2174848" y="75946"/>
                  </a:lnTo>
                  <a:lnTo>
                    <a:pt x="2153198" y="76708"/>
                  </a:lnTo>
                  <a:lnTo>
                    <a:pt x="2139304" y="77410"/>
                  </a:lnTo>
                  <a:lnTo>
                    <a:pt x="2146625" y="77088"/>
                  </a:lnTo>
                  <a:lnTo>
                    <a:pt x="2180089" y="77088"/>
                  </a:lnTo>
                  <a:lnTo>
                    <a:pt x="2181330" y="75793"/>
                  </a:lnTo>
                  <a:close/>
                </a:path>
                <a:path w="2202815" h="109855">
                  <a:moveTo>
                    <a:pt x="2185676" y="75691"/>
                  </a:moveTo>
                  <a:lnTo>
                    <a:pt x="2181428" y="75691"/>
                  </a:lnTo>
                  <a:lnTo>
                    <a:pt x="2185676" y="75691"/>
                  </a:lnTo>
                  <a:close/>
                </a:path>
                <a:path w="2202815" h="109855">
                  <a:moveTo>
                    <a:pt x="2189925" y="75691"/>
                  </a:moveTo>
                  <a:lnTo>
                    <a:pt x="2189285" y="75691"/>
                  </a:lnTo>
                  <a:lnTo>
                    <a:pt x="2190027" y="75792"/>
                  </a:lnTo>
                  <a:close/>
                </a:path>
                <a:path w="2202815" h="109855">
                  <a:moveTo>
                    <a:pt x="1383244" y="60403"/>
                  </a:moveTo>
                  <a:lnTo>
                    <a:pt x="1379905" y="63626"/>
                  </a:lnTo>
                  <a:lnTo>
                    <a:pt x="1379627" y="71754"/>
                  </a:lnTo>
                  <a:lnTo>
                    <a:pt x="1382747" y="75112"/>
                  </a:lnTo>
                  <a:lnTo>
                    <a:pt x="1390968" y="75437"/>
                  </a:lnTo>
                  <a:lnTo>
                    <a:pt x="1394393" y="72262"/>
                  </a:lnTo>
                  <a:lnTo>
                    <a:pt x="1394687" y="64135"/>
                  </a:lnTo>
                  <a:lnTo>
                    <a:pt x="1391499" y="60705"/>
                  </a:lnTo>
                  <a:lnTo>
                    <a:pt x="1383244" y="60403"/>
                  </a:lnTo>
                  <a:close/>
                </a:path>
                <a:path w="2202815" h="109855">
                  <a:moveTo>
                    <a:pt x="1383325" y="60325"/>
                  </a:moveTo>
                  <a:lnTo>
                    <a:pt x="1391499" y="60705"/>
                  </a:lnTo>
                  <a:lnTo>
                    <a:pt x="1394687" y="64135"/>
                  </a:lnTo>
                  <a:lnTo>
                    <a:pt x="1394393" y="72262"/>
                  </a:lnTo>
                  <a:lnTo>
                    <a:pt x="1390968" y="75437"/>
                  </a:lnTo>
                  <a:lnTo>
                    <a:pt x="1529034" y="75437"/>
                  </a:lnTo>
                  <a:lnTo>
                    <a:pt x="1529269" y="68706"/>
                  </a:lnTo>
                  <a:lnTo>
                    <a:pt x="1532722" y="65531"/>
                  </a:lnTo>
                  <a:lnTo>
                    <a:pt x="1533622" y="65531"/>
                  </a:lnTo>
                  <a:lnTo>
                    <a:pt x="1383325" y="60325"/>
                  </a:lnTo>
                  <a:close/>
                </a:path>
                <a:path w="2202815" h="109855">
                  <a:moveTo>
                    <a:pt x="1232372" y="68289"/>
                  </a:moveTo>
                  <a:lnTo>
                    <a:pt x="1236416" y="68579"/>
                  </a:lnTo>
                  <a:lnTo>
                    <a:pt x="1382747" y="75112"/>
                  </a:lnTo>
                  <a:lnTo>
                    <a:pt x="1379627" y="71754"/>
                  </a:lnTo>
                  <a:lnTo>
                    <a:pt x="1379731" y="68706"/>
                  </a:lnTo>
                  <a:lnTo>
                    <a:pt x="1240428" y="68706"/>
                  </a:lnTo>
                  <a:lnTo>
                    <a:pt x="1232372" y="68289"/>
                  </a:lnTo>
                  <a:close/>
                </a:path>
                <a:path w="2202815" h="109855">
                  <a:moveTo>
                    <a:pt x="1233077" y="53807"/>
                  </a:moveTo>
                  <a:lnTo>
                    <a:pt x="1229747" y="56896"/>
                  </a:lnTo>
                  <a:lnTo>
                    <a:pt x="1229328" y="64897"/>
                  </a:lnTo>
                  <a:lnTo>
                    <a:pt x="1232372" y="68289"/>
                  </a:lnTo>
                  <a:lnTo>
                    <a:pt x="1240428" y="68706"/>
                  </a:lnTo>
                  <a:lnTo>
                    <a:pt x="1243855" y="65659"/>
                  </a:lnTo>
                  <a:lnTo>
                    <a:pt x="1244286" y="57658"/>
                  </a:lnTo>
                  <a:lnTo>
                    <a:pt x="1241207" y="54228"/>
                  </a:lnTo>
                  <a:lnTo>
                    <a:pt x="1233077" y="53807"/>
                  </a:lnTo>
                  <a:close/>
                </a:path>
                <a:path w="2202815" h="109855">
                  <a:moveTo>
                    <a:pt x="1233171" y="53721"/>
                  </a:moveTo>
                  <a:lnTo>
                    <a:pt x="1241207" y="54228"/>
                  </a:lnTo>
                  <a:lnTo>
                    <a:pt x="1244286" y="57658"/>
                  </a:lnTo>
                  <a:lnTo>
                    <a:pt x="1243855" y="65659"/>
                  </a:lnTo>
                  <a:lnTo>
                    <a:pt x="1240428" y="68706"/>
                  </a:lnTo>
                  <a:lnTo>
                    <a:pt x="1379731" y="68706"/>
                  </a:lnTo>
                  <a:lnTo>
                    <a:pt x="1379905" y="63626"/>
                  </a:lnTo>
                  <a:lnTo>
                    <a:pt x="1383244" y="60403"/>
                  </a:lnTo>
                  <a:lnTo>
                    <a:pt x="1274728" y="55879"/>
                  </a:lnTo>
                  <a:lnTo>
                    <a:pt x="1233171" y="53721"/>
                  </a:lnTo>
                  <a:close/>
                </a:path>
                <a:path w="2202815" h="109855">
                  <a:moveTo>
                    <a:pt x="1072071" y="60054"/>
                  </a:moveTo>
                  <a:lnTo>
                    <a:pt x="1076072" y="60325"/>
                  </a:lnTo>
                  <a:lnTo>
                    <a:pt x="1232372" y="68289"/>
                  </a:lnTo>
                  <a:lnTo>
                    <a:pt x="1229328" y="64897"/>
                  </a:lnTo>
                  <a:lnTo>
                    <a:pt x="1229561" y="60451"/>
                  </a:lnTo>
                  <a:lnTo>
                    <a:pt x="1080057" y="60451"/>
                  </a:lnTo>
                  <a:lnTo>
                    <a:pt x="1072071" y="60054"/>
                  </a:lnTo>
                  <a:close/>
                </a:path>
                <a:path w="2202815" h="109855">
                  <a:moveTo>
                    <a:pt x="1533622" y="65531"/>
                  </a:moveTo>
                  <a:lnTo>
                    <a:pt x="1532722" y="65531"/>
                  </a:lnTo>
                  <a:lnTo>
                    <a:pt x="1541001" y="65836"/>
                  </a:lnTo>
                  <a:lnTo>
                    <a:pt x="1533622" y="65531"/>
                  </a:lnTo>
                  <a:close/>
                </a:path>
                <a:path w="2202815" h="109855">
                  <a:moveTo>
                    <a:pt x="1072802" y="45592"/>
                  </a:moveTo>
                  <a:lnTo>
                    <a:pt x="1069411" y="48767"/>
                  </a:lnTo>
                  <a:lnTo>
                    <a:pt x="1069016" y="56641"/>
                  </a:lnTo>
                  <a:lnTo>
                    <a:pt x="1072071" y="60054"/>
                  </a:lnTo>
                  <a:lnTo>
                    <a:pt x="1080057" y="60451"/>
                  </a:lnTo>
                  <a:lnTo>
                    <a:pt x="1083448" y="57403"/>
                  </a:lnTo>
                  <a:lnTo>
                    <a:pt x="1083843" y="49402"/>
                  </a:lnTo>
                  <a:lnTo>
                    <a:pt x="1080798" y="46003"/>
                  </a:lnTo>
                  <a:lnTo>
                    <a:pt x="1072802" y="45592"/>
                  </a:lnTo>
                  <a:close/>
                </a:path>
                <a:path w="2202815" h="109855">
                  <a:moveTo>
                    <a:pt x="1080798" y="46003"/>
                  </a:moveTo>
                  <a:lnTo>
                    <a:pt x="1083843" y="49402"/>
                  </a:lnTo>
                  <a:lnTo>
                    <a:pt x="1083448" y="57403"/>
                  </a:lnTo>
                  <a:lnTo>
                    <a:pt x="1080057" y="60451"/>
                  </a:lnTo>
                  <a:lnTo>
                    <a:pt x="1229561" y="60451"/>
                  </a:lnTo>
                  <a:lnTo>
                    <a:pt x="1229747" y="56896"/>
                  </a:lnTo>
                  <a:lnTo>
                    <a:pt x="1233077" y="53807"/>
                  </a:lnTo>
                  <a:lnTo>
                    <a:pt x="1080798" y="46003"/>
                  </a:lnTo>
                  <a:close/>
                </a:path>
                <a:path w="2202815" h="109855">
                  <a:moveTo>
                    <a:pt x="911487" y="37605"/>
                  </a:moveTo>
                  <a:lnTo>
                    <a:pt x="914546" y="41021"/>
                  </a:lnTo>
                  <a:lnTo>
                    <a:pt x="914147" y="49022"/>
                  </a:lnTo>
                  <a:lnTo>
                    <a:pt x="910810" y="52017"/>
                  </a:lnTo>
                  <a:lnTo>
                    <a:pt x="1072071" y="60054"/>
                  </a:lnTo>
                  <a:lnTo>
                    <a:pt x="1069016" y="56641"/>
                  </a:lnTo>
                  <a:lnTo>
                    <a:pt x="1069411" y="48767"/>
                  </a:lnTo>
                  <a:lnTo>
                    <a:pt x="1072802" y="45592"/>
                  </a:lnTo>
                  <a:lnTo>
                    <a:pt x="1073064" y="45592"/>
                  </a:lnTo>
                  <a:lnTo>
                    <a:pt x="911487" y="37605"/>
                  </a:lnTo>
                  <a:close/>
                </a:path>
                <a:path w="2202815" h="109855">
                  <a:moveTo>
                    <a:pt x="906763" y="51815"/>
                  </a:moveTo>
                  <a:lnTo>
                    <a:pt x="910752" y="52070"/>
                  </a:lnTo>
                  <a:lnTo>
                    <a:pt x="906763" y="51815"/>
                  </a:lnTo>
                  <a:close/>
                </a:path>
                <a:path w="2202815" h="109855">
                  <a:moveTo>
                    <a:pt x="903498" y="37211"/>
                  </a:moveTo>
                  <a:lnTo>
                    <a:pt x="900102" y="40259"/>
                  </a:lnTo>
                  <a:lnTo>
                    <a:pt x="899905" y="44196"/>
                  </a:lnTo>
                  <a:lnTo>
                    <a:pt x="899816" y="48387"/>
                  </a:lnTo>
                  <a:lnTo>
                    <a:pt x="902734" y="51645"/>
                  </a:lnTo>
                  <a:lnTo>
                    <a:pt x="910810" y="52017"/>
                  </a:lnTo>
                  <a:lnTo>
                    <a:pt x="914147" y="49022"/>
                  </a:lnTo>
                  <a:lnTo>
                    <a:pt x="914546" y="41021"/>
                  </a:lnTo>
                  <a:lnTo>
                    <a:pt x="911487" y="37605"/>
                  </a:lnTo>
                  <a:lnTo>
                    <a:pt x="903498" y="37211"/>
                  </a:lnTo>
                  <a:close/>
                </a:path>
                <a:path w="2202815" h="109855">
                  <a:moveTo>
                    <a:pt x="902734" y="51645"/>
                  </a:moveTo>
                  <a:lnTo>
                    <a:pt x="906762" y="51815"/>
                  </a:lnTo>
                  <a:lnTo>
                    <a:pt x="902734" y="51645"/>
                  </a:lnTo>
                  <a:close/>
                </a:path>
                <a:path w="2202815" h="109855">
                  <a:moveTo>
                    <a:pt x="742356" y="32929"/>
                  </a:moveTo>
                  <a:lnTo>
                    <a:pt x="745434" y="36067"/>
                  </a:lnTo>
                  <a:lnTo>
                    <a:pt x="745543" y="44196"/>
                  </a:lnTo>
                  <a:lnTo>
                    <a:pt x="742292" y="47371"/>
                  </a:lnTo>
                  <a:lnTo>
                    <a:pt x="780424" y="47751"/>
                  </a:lnTo>
                  <a:lnTo>
                    <a:pt x="822552" y="48640"/>
                  </a:lnTo>
                  <a:lnTo>
                    <a:pt x="902734" y="51645"/>
                  </a:lnTo>
                  <a:lnTo>
                    <a:pt x="899816" y="48387"/>
                  </a:lnTo>
                  <a:lnTo>
                    <a:pt x="899905" y="44196"/>
                  </a:lnTo>
                  <a:lnTo>
                    <a:pt x="900102" y="40259"/>
                  </a:lnTo>
                  <a:lnTo>
                    <a:pt x="903498" y="37211"/>
                  </a:lnTo>
                  <a:lnTo>
                    <a:pt x="904468" y="37211"/>
                  </a:lnTo>
                  <a:lnTo>
                    <a:pt x="822930" y="34162"/>
                  </a:lnTo>
                  <a:lnTo>
                    <a:pt x="780628" y="33274"/>
                  </a:lnTo>
                  <a:lnTo>
                    <a:pt x="742356" y="32929"/>
                  </a:lnTo>
                  <a:close/>
                </a:path>
                <a:path w="2202815" h="109855">
                  <a:moveTo>
                    <a:pt x="399215" y="34465"/>
                  </a:moveTo>
                  <a:lnTo>
                    <a:pt x="396024" y="37591"/>
                  </a:lnTo>
                  <a:lnTo>
                    <a:pt x="395970" y="45592"/>
                  </a:lnTo>
                  <a:lnTo>
                    <a:pt x="399162" y="48767"/>
                  </a:lnTo>
                  <a:lnTo>
                    <a:pt x="403128" y="48895"/>
                  </a:lnTo>
                  <a:lnTo>
                    <a:pt x="444429" y="49022"/>
                  </a:lnTo>
                  <a:lnTo>
                    <a:pt x="485730" y="49022"/>
                  </a:lnTo>
                  <a:lnTo>
                    <a:pt x="407101" y="48895"/>
                  </a:lnTo>
                  <a:lnTo>
                    <a:pt x="410347" y="45720"/>
                  </a:lnTo>
                  <a:lnTo>
                    <a:pt x="410285" y="37591"/>
                  </a:lnTo>
                  <a:lnTo>
                    <a:pt x="407220" y="34543"/>
                  </a:lnTo>
                  <a:lnTo>
                    <a:pt x="399215" y="34465"/>
                  </a:lnTo>
                  <a:close/>
                </a:path>
                <a:path w="2202815" h="109855">
                  <a:moveTo>
                    <a:pt x="263677" y="45085"/>
                  </a:moveTo>
                  <a:lnTo>
                    <a:pt x="298520" y="46609"/>
                  </a:lnTo>
                  <a:lnTo>
                    <a:pt x="333381" y="47751"/>
                  </a:lnTo>
                  <a:lnTo>
                    <a:pt x="403128" y="48895"/>
                  </a:lnTo>
                  <a:lnTo>
                    <a:pt x="399162" y="48767"/>
                  </a:lnTo>
                  <a:lnTo>
                    <a:pt x="395970" y="45592"/>
                  </a:lnTo>
                  <a:lnTo>
                    <a:pt x="395973" y="45212"/>
                  </a:lnTo>
                  <a:lnTo>
                    <a:pt x="267533" y="45212"/>
                  </a:lnTo>
                  <a:lnTo>
                    <a:pt x="263677" y="45085"/>
                  </a:lnTo>
                  <a:close/>
                </a:path>
                <a:path w="2202815" h="109855">
                  <a:moveTo>
                    <a:pt x="399265" y="34416"/>
                  </a:moveTo>
                  <a:lnTo>
                    <a:pt x="407220" y="34543"/>
                  </a:lnTo>
                  <a:lnTo>
                    <a:pt x="410285" y="37591"/>
                  </a:lnTo>
                  <a:lnTo>
                    <a:pt x="410347" y="45720"/>
                  </a:lnTo>
                  <a:lnTo>
                    <a:pt x="407101" y="48895"/>
                  </a:lnTo>
                  <a:lnTo>
                    <a:pt x="506380" y="48895"/>
                  </a:lnTo>
                  <a:lnTo>
                    <a:pt x="564282" y="48350"/>
                  </a:lnTo>
                  <a:lnTo>
                    <a:pt x="561028" y="45212"/>
                  </a:lnTo>
                  <a:lnTo>
                    <a:pt x="560923" y="37211"/>
                  </a:lnTo>
                  <a:lnTo>
                    <a:pt x="563390" y="34671"/>
                  </a:lnTo>
                  <a:lnTo>
                    <a:pt x="444463" y="34671"/>
                  </a:lnTo>
                  <a:lnTo>
                    <a:pt x="399265" y="34416"/>
                  </a:lnTo>
                  <a:close/>
                </a:path>
                <a:path w="2202815" h="109855">
                  <a:moveTo>
                    <a:pt x="734316" y="32892"/>
                  </a:moveTo>
                  <a:lnTo>
                    <a:pt x="695773" y="32892"/>
                  </a:lnTo>
                  <a:lnTo>
                    <a:pt x="572188" y="33821"/>
                  </a:lnTo>
                  <a:lnTo>
                    <a:pt x="575439" y="36956"/>
                  </a:lnTo>
                  <a:lnTo>
                    <a:pt x="575543" y="45085"/>
                  </a:lnTo>
                  <a:lnTo>
                    <a:pt x="572336" y="48260"/>
                  </a:lnTo>
                  <a:lnTo>
                    <a:pt x="564282" y="48350"/>
                  </a:lnTo>
                  <a:lnTo>
                    <a:pt x="568328" y="48387"/>
                  </a:lnTo>
                  <a:lnTo>
                    <a:pt x="734283" y="47371"/>
                  </a:lnTo>
                  <a:lnTo>
                    <a:pt x="731046" y="44196"/>
                  </a:lnTo>
                  <a:lnTo>
                    <a:pt x="731064" y="36067"/>
                  </a:lnTo>
                  <a:lnTo>
                    <a:pt x="734316" y="32892"/>
                  </a:lnTo>
                  <a:close/>
                </a:path>
                <a:path w="2202815" h="109855">
                  <a:moveTo>
                    <a:pt x="572188" y="33821"/>
                  </a:moveTo>
                  <a:lnTo>
                    <a:pt x="564130" y="33909"/>
                  </a:lnTo>
                  <a:lnTo>
                    <a:pt x="560923" y="37211"/>
                  </a:lnTo>
                  <a:lnTo>
                    <a:pt x="561028" y="45212"/>
                  </a:lnTo>
                  <a:lnTo>
                    <a:pt x="564282" y="48350"/>
                  </a:lnTo>
                  <a:lnTo>
                    <a:pt x="572336" y="48260"/>
                  </a:lnTo>
                  <a:lnTo>
                    <a:pt x="575543" y="45085"/>
                  </a:lnTo>
                  <a:lnTo>
                    <a:pt x="575439" y="36956"/>
                  </a:lnTo>
                  <a:lnTo>
                    <a:pt x="572188" y="33821"/>
                  </a:lnTo>
                  <a:close/>
                </a:path>
                <a:path w="2202815" h="109855">
                  <a:moveTo>
                    <a:pt x="738319" y="32892"/>
                  </a:moveTo>
                  <a:lnTo>
                    <a:pt x="734316" y="32892"/>
                  </a:lnTo>
                  <a:lnTo>
                    <a:pt x="731064" y="36067"/>
                  </a:lnTo>
                  <a:lnTo>
                    <a:pt x="731046" y="44196"/>
                  </a:lnTo>
                  <a:lnTo>
                    <a:pt x="734283" y="47371"/>
                  </a:lnTo>
                  <a:lnTo>
                    <a:pt x="742292" y="47371"/>
                  </a:lnTo>
                  <a:lnTo>
                    <a:pt x="745543" y="44196"/>
                  </a:lnTo>
                  <a:lnTo>
                    <a:pt x="745434" y="36067"/>
                  </a:lnTo>
                  <a:lnTo>
                    <a:pt x="742356" y="32929"/>
                  </a:lnTo>
                  <a:lnTo>
                    <a:pt x="738319" y="32892"/>
                  </a:lnTo>
                  <a:close/>
                </a:path>
                <a:path w="2202815" h="109855">
                  <a:moveTo>
                    <a:pt x="1073064" y="45592"/>
                  </a:moveTo>
                  <a:lnTo>
                    <a:pt x="1072802" y="45592"/>
                  </a:lnTo>
                  <a:lnTo>
                    <a:pt x="1080798" y="46003"/>
                  </a:lnTo>
                  <a:lnTo>
                    <a:pt x="1073064" y="45592"/>
                  </a:lnTo>
                  <a:close/>
                </a:path>
                <a:path w="2202815" h="109855">
                  <a:moveTo>
                    <a:pt x="260515" y="30861"/>
                  </a:moveTo>
                  <a:lnTo>
                    <a:pt x="257334" y="33821"/>
                  </a:lnTo>
                  <a:lnTo>
                    <a:pt x="257215" y="34416"/>
                  </a:lnTo>
                  <a:lnTo>
                    <a:pt x="256874" y="41528"/>
                  </a:lnTo>
                  <a:lnTo>
                    <a:pt x="259834" y="44830"/>
                  </a:lnTo>
                  <a:lnTo>
                    <a:pt x="263677" y="45085"/>
                  </a:lnTo>
                  <a:lnTo>
                    <a:pt x="267533" y="45212"/>
                  </a:lnTo>
                  <a:lnTo>
                    <a:pt x="270821" y="42290"/>
                  </a:lnTo>
                  <a:lnTo>
                    <a:pt x="271096" y="36956"/>
                  </a:lnTo>
                  <a:lnTo>
                    <a:pt x="270993" y="34289"/>
                  </a:lnTo>
                  <a:lnTo>
                    <a:pt x="268285" y="31272"/>
                  </a:lnTo>
                  <a:lnTo>
                    <a:pt x="264370" y="31114"/>
                  </a:lnTo>
                  <a:lnTo>
                    <a:pt x="260515" y="30861"/>
                  </a:lnTo>
                  <a:close/>
                </a:path>
                <a:path w="2202815" h="109855">
                  <a:moveTo>
                    <a:pt x="268285" y="31272"/>
                  </a:moveTo>
                  <a:lnTo>
                    <a:pt x="270993" y="34289"/>
                  </a:lnTo>
                  <a:lnTo>
                    <a:pt x="271096" y="36956"/>
                  </a:lnTo>
                  <a:lnTo>
                    <a:pt x="270821" y="42290"/>
                  </a:lnTo>
                  <a:lnTo>
                    <a:pt x="267533" y="45212"/>
                  </a:lnTo>
                  <a:lnTo>
                    <a:pt x="395973" y="45212"/>
                  </a:lnTo>
                  <a:lnTo>
                    <a:pt x="396024" y="37591"/>
                  </a:lnTo>
                  <a:lnTo>
                    <a:pt x="399215" y="34465"/>
                  </a:lnTo>
                  <a:lnTo>
                    <a:pt x="333786" y="33527"/>
                  </a:lnTo>
                  <a:lnTo>
                    <a:pt x="299070" y="32512"/>
                  </a:lnTo>
                  <a:lnTo>
                    <a:pt x="268285" y="31272"/>
                  </a:lnTo>
                  <a:close/>
                </a:path>
                <a:path w="2202815" h="109855">
                  <a:moveTo>
                    <a:pt x="153263" y="22239"/>
                  </a:moveTo>
                  <a:lnTo>
                    <a:pt x="159299" y="22987"/>
                  </a:lnTo>
                  <a:lnTo>
                    <a:pt x="161917" y="26288"/>
                  </a:lnTo>
                  <a:lnTo>
                    <a:pt x="161006" y="33654"/>
                  </a:lnTo>
                  <a:lnTo>
                    <a:pt x="157738" y="36251"/>
                  </a:lnTo>
                  <a:lnTo>
                    <a:pt x="181322" y="38988"/>
                  </a:lnTo>
                  <a:lnTo>
                    <a:pt x="208738" y="41401"/>
                  </a:lnTo>
                  <a:lnTo>
                    <a:pt x="236196" y="43434"/>
                  </a:lnTo>
                  <a:lnTo>
                    <a:pt x="263677" y="45085"/>
                  </a:lnTo>
                  <a:lnTo>
                    <a:pt x="259834" y="44830"/>
                  </a:lnTo>
                  <a:lnTo>
                    <a:pt x="256874" y="41528"/>
                  </a:lnTo>
                  <a:lnTo>
                    <a:pt x="257215" y="34416"/>
                  </a:lnTo>
                  <a:lnTo>
                    <a:pt x="257334" y="33821"/>
                  </a:lnTo>
                  <a:lnTo>
                    <a:pt x="260515" y="30861"/>
                  </a:lnTo>
                  <a:lnTo>
                    <a:pt x="261073" y="30861"/>
                  </a:lnTo>
                  <a:lnTo>
                    <a:pt x="237124" y="29590"/>
                  </a:lnTo>
                  <a:lnTo>
                    <a:pt x="209897" y="27686"/>
                  </a:lnTo>
                  <a:lnTo>
                    <a:pt x="182709" y="25400"/>
                  </a:lnTo>
                  <a:lnTo>
                    <a:pt x="153263" y="22239"/>
                  </a:lnTo>
                  <a:close/>
                </a:path>
                <a:path w="2202815" h="109855">
                  <a:moveTo>
                    <a:pt x="904468" y="37211"/>
                  </a:moveTo>
                  <a:lnTo>
                    <a:pt x="903498" y="37211"/>
                  </a:lnTo>
                  <a:lnTo>
                    <a:pt x="911487" y="37605"/>
                  </a:lnTo>
                  <a:lnTo>
                    <a:pt x="907487" y="37337"/>
                  </a:lnTo>
                  <a:lnTo>
                    <a:pt x="904468" y="37211"/>
                  </a:lnTo>
                  <a:close/>
                </a:path>
                <a:path w="2202815" h="109855">
                  <a:moveTo>
                    <a:pt x="152553" y="35667"/>
                  </a:moveTo>
                  <a:lnTo>
                    <a:pt x="157650" y="36322"/>
                  </a:lnTo>
                  <a:lnTo>
                    <a:pt x="152553" y="35667"/>
                  </a:lnTo>
                  <a:close/>
                </a:path>
                <a:path w="2202815" h="109855">
                  <a:moveTo>
                    <a:pt x="151890" y="22098"/>
                  </a:moveTo>
                  <a:lnTo>
                    <a:pt x="148580" y="24739"/>
                  </a:lnTo>
                  <a:lnTo>
                    <a:pt x="148474" y="25400"/>
                  </a:lnTo>
                  <a:lnTo>
                    <a:pt x="147680" y="32130"/>
                  </a:lnTo>
                  <a:lnTo>
                    <a:pt x="150246" y="35371"/>
                  </a:lnTo>
                  <a:lnTo>
                    <a:pt x="152553" y="35667"/>
                  </a:lnTo>
                  <a:lnTo>
                    <a:pt x="157738" y="36251"/>
                  </a:lnTo>
                  <a:lnTo>
                    <a:pt x="161006" y="33654"/>
                  </a:lnTo>
                  <a:lnTo>
                    <a:pt x="161760" y="27559"/>
                  </a:lnTo>
                  <a:lnTo>
                    <a:pt x="161816" y="26162"/>
                  </a:lnTo>
                  <a:lnTo>
                    <a:pt x="159299" y="22987"/>
                  </a:lnTo>
                  <a:lnTo>
                    <a:pt x="153263" y="22239"/>
                  </a:lnTo>
                  <a:lnTo>
                    <a:pt x="151890" y="22098"/>
                  </a:lnTo>
                  <a:close/>
                </a:path>
                <a:path w="2202815" h="109855">
                  <a:moveTo>
                    <a:pt x="150246" y="35371"/>
                  </a:moveTo>
                  <a:lnTo>
                    <a:pt x="152553" y="35667"/>
                  </a:lnTo>
                  <a:lnTo>
                    <a:pt x="150246" y="35371"/>
                  </a:lnTo>
                  <a:close/>
                </a:path>
                <a:path w="2202815" h="109855">
                  <a:moveTo>
                    <a:pt x="76298" y="11436"/>
                  </a:moveTo>
                  <a:lnTo>
                    <a:pt x="79819" y="12064"/>
                  </a:lnTo>
                  <a:lnTo>
                    <a:pt x="82142" y="15366"/>
                  </a:lnTo>
                  <a:lnTo>
                    <a:pt x="80862" y="22478"/>
                  </a:lnTo>
                  <a:lnTo>
                    <a:pt x="77537" y="24739"/>
                  </a:lnTo>
                  <a:lnTo>
                    <a:pt x="93913" y="27559"/>
                  </a:lnTo>
                  <a:lnTo>
                    <a:pt x="113894" y="30606"/>
                  </a:lnTo>
                  <a:lnTo>
                    <a:pt x="150246" y="35371"/>
                  </a:lnTo>
                  <a:lnTo>
                    <a:pt x="147680" y="32130"/>
                  </a:lnTo>
                  <a:lnTo>
                    <a:pt x="148474" y="25400"/>
                  </a:lnTo>
                  <a:lnTo>
                    <a:pt x="148580" y="24739"/>
                  </a:lnTo>
                  <a:lnTo>
                    <a:pt x="151890" y="22098"/>
                  </a:lnTo>
                  <a:lnTo>
                    <a:pt x="152117" y="22098"/>
                  </a:lnTo>
                  <a:lnTo>
                    <a:pt x="115841" y="17525"/>
                  </a:lnTo>
                  <a:lnTo>
                    <a:pt x="96022" y="14604"/>
                  </a:lnTo>
                  <a:lnTo>
                    <a:pt x="76298" y="11436"/>
                  </a:lnTo>
                  <a:close/>
                </a:path>
                <a:path w="2202815" h="109855">
                  <a:moveTo>
                    <a:pt x="572147" y="33781"/>
                  </a:moveTo>
                  <a:lnTo>
                    <a:pt x="444463" y="34671"/>
                  </a:lnTo>
                  <a:lnTo>
                    <a:pt x="563390" y="34671"/>
                  </a:lnTo>
                  <a:lnTo>
                    <a:pt x="564130" y="33909"/>
                  </a:lnTo>
                  <a:lnTo>
                    <a:pt x="572188" y="33821"/>
                  </a:lnTo>
                  <a:close/>
                </a:path>
                <a:path w="2202815" h="109855">
                  <a:moveTo>
                    <a:pt x="742321" y="32892"/>
                  </a:moveTo>
                  <a:lnTo>
                    <a:pt x="738319" y="32892"/>
                  </a:lnTo>
                  <a:lnTo>
                    <a:pt x="742356" y="32929"/>
                  </a:lnTo>
                  <a:close/>
                </a:path>
                <a:path w="2202815" h="109855">
                  <a:moveTo>
                    <a:pt x="261073" y="30861"/>
                  </a:moveTo>
                  <a:lnTo>
                    <a:pt x="260515" y="30861"/>
                  </a:lnTo>
                  <a:lnTo>
                    <a:pt x="264370" y="31114"/>
                  </a:lnTo>
                  <a:lnTo>
                    <a:pt x="268285" y="31272"/>
                  </a:lnTo>
                  <a:lnTo>
                    <a:pt x="261073" y="30861"/>
                  </a:lnTo>
                  <a:close/>
                </a:path>
                <a:path w="2202815" h="109855">
                  <a:moveTo>
                    <a:pt x="10523" y="0"/>
                  </a:moveTo>
                  <a:lnTo>
                    <a:pt x="0" y="11302"/>
                  </a:lnTo>
                  <a:lnTo>
                    <a:pt x="3180" y="19558"/>
                  </a:lnTo>
                  <a:lnTo>
                    <a:pt x="6870" y="26288"/>
                  </a:lnTo>
                  <a:lnTo>
                    <a:pt x="7879" y="28066"/>
                  </a:lnTo>
                  <a:lnTo>
                    <a:pt x="11146" y="28955"/>
                  </a:lnTo>
                  <a:lnTo>
                    <a:pt x="16263" y="26162"/>
                  </a:lnTo>
                  <a:lnTo>
                    <a:pt x="17219" y="22987"/>
                  </a:lnTo>
                  <a:lnTo>
                    <a:pt x="15063" y="18796"/>
                  </a:lnTo>
                  <a:lnTo>
                    <a:pt x="14284" y="17145"/>
                  </a:lnTo>
                  <a:lnTo>
                    <a:pt x="13761" y="14986"/>
                  </a:lnTo>
                  <a:lnTo>
                    <a:pt x="13642" y="14604"/>
                  </a:lnTo>
                  <a:lnTo>
                    <a:pt x="13242" y="13715"/>
                  </a:lnTo>
                  <a:lnTo>
                    <a:pt x="17216" y="12700"/>
                  </a:lnTo>
                  <a:lnTo>
                    <a:pt x="20335" y="12700"/>
                  </a:lnTo>
                  <a:lnTo>
                    <a:pt x="18884" y="10540"/>
                  </a:lnTo>
                  <a:lnTo>
                    <a:pt x="20096" y="4063"/>
                  </a:lnTo>
                  <a:lnTo>
                    <a:pt x="23227" y="1915"/>
                  </a:lnTo>
                  <a:lnTo>
                    <a:pt x="19804" y="1270"/>
                  </a:lnTo>
                  <a:lnTo>
                    <a:pt x="10523" y="0"/>
                  </a:lnTo>
                  <a:close/>
                </a:path>
                <a:path w="2202815" h="109855">
                  <a:moveTo>
                    <a:pt x="74453" y="24208"/>
                  </a:moveTo>
                  <a:lnTo>
                    <a:pt x="77500" y="24764"/>
                  </a:lnTo>
                  <a:lnTo>
                    <a:pt x="74453" y="24208"/>
                  </a:lnTo>
                  <a:close/>
                </a:path>
                <a:path w="2202815" h="109855">
                  <a:moveTo>
                    <a:pt x="72740" y="10800"/>
                  </a:moveTo>
                  <a:lnTo>
                    <a:pt x="69408" y="13208"/>
                  </a:lnTo>
                  <a:lnTo>
                    <a:pt x="68190" y="20192"/>
                  </a:lnTo>
                  <a:lnTo>
                    <a:pt x="70505" y="23488"/>
                  </a:lnTo>
                  <a:lnTo>
                    <a:pt x="74453" y="24208"/>
                  </a:lnTo>
                  <a:lnTo>
                    <a:pt x="77537" y="24739"/>
                  </a:lnTo>
                  <a:lnTo>
                    <a:pt x="80862" y="22478"/>
                  </a:lnTo>
                  <a:lnTo>
                    <a:pt x="82142" y="15366"/>
                  </a:lnTo>
                  <a:lnTo>
                    <a:pt x="79819" y="12064"/>
                  </a:lnTo>
                  <a:lnTo>
                    <a:pt x="72740" y="10800"/>
                  </a:lnTo>
                  <a:close/>
                </a:path>
                <a:path w="2202815" h="109855">
                  <a:moveTo>
                    <a:pt x="20924" y="13575"/>
                  </a:moveTo>
                  <a:lnTo>
                    <a:pt x="24109" y="14350"/>
                  </a:lnTo>
                  <a:lnTo>
                    <a:pt x="36541" y="17017"/>
                  </a:lnTo>
                  <a:lnTo>
                    <a:pt x="61496" y="21843"/>
                  </a:lnTo>
                  <a:lnTo>
                    <a:pt x="70505" y="23488"/>
                  </a:lnTo>
                  <a:lnTo>
                    <a:pt x="68190" y="20192"/>
                  </a:lnTo>
                  <a:lnTo>
                    <a:pt x="69098" y="14986"/>
                  </a:lnTo>
                  <a:lnTo>
                    <a:pt x="27385" y="14986"/>
                  </a:lnTo>
                  <a:lnTo>
                    <a:pt x="20924" y="13575"/>
                  </a:lnTo>
                  <a:close/>
                </a:path>
                <a:path w="2202815" h="109855">
                  <a:moveTo>
                    <a:pt x="152117" y="22098"/>
                  </a:moveTo>
                  <a:lnTo>
                    <a:pt x="151890" y="22098"/>
                  </a:lnTo>
                  <a:lnTo>
                    <a:pt x="153263" y="22239"/>
                  </a:lnTo>
                  <a:lnTo>
                    <a:pt x="152117" y="22098"/>
                  </a:lnTo>
                  <a:close/>
                </a:path>
                <a:path w="2202815" h="109855">
                  <a:moveTo>
                    <a:pt x="23227" y="1915"/>
                  </a:moveTo>
                  <a:lnTo>
                    <a:pt x="20096" y="4063"/>
                  </a:lnTo>
                  <a:lnTo>
                    <a:pt x="18884" y="10540"/>
                  </a:lnTo>
                  <a:lnTo>
                    <a:pt x="20924" y="13575"/>
                  </a:lnTo>
                  <a:lnTo>
                    <a:pt x="27385" y="14986"/>
                  </a:lnTo>
                  <a:lnTo>
                    <a:pt x="30590" y="12953"/>
                  </a:lnTo>
                  <a:lnTo>
                    <a:pt x="31993" y="6476"/>
                  </a:lnTo>
                  <a:lnTo>
                    <a:pt x="29927" y="3301"/>
                  </a:lnTo>
                  <a:lnTo>
                    <a:pt x="26537" y="2539"/>
                  </a:lnTo>
                  <a:lnTo>
                    <a:pt x="23227" y="1915"/>
                  </a:lnTo>
                  <a:close/>
                </a:path>
                <a:path w="2202815" h="109855">
                  <a:moveTo>
                    <a:pt x="23243" y="1904"/>
                  </a:moveTo>
                  <a:lnTo>
                    <a:pt x="26537" y="2539"/>
                  </a:lnTo>
                  <a:lnTo>
                    <a:pt x="29927" y="3301"/>
                  </a:lnTo>
                  <a:lnTo>
                    <a:pt x="31993" y="6476"/>
                  </a:lnTo>
                  <a:lnTo>
                    <a:pt x="30590" y="12953"/>
                  </a:lnTo>
                  <a:lnTo>
                    <a:pt x="27385" y="14986"/>
                  </a:lnTo>
                  <a:lnTo>
                    <a:pt x="69098" y="14986"/>
                  </a:lnTo>
                  <a:lnTo>
                    <a:pt x="69408" y="13208"/>
                  </a:lnTo>
                  <a:lnTo>
                    <a:pt x="72740" y="10800"/>
                  </a:lnTo>
                  <a:lnTo>
                    <a:pt x="23243" y="1904"/>
                  </a:lnTo>
                  <a:close/>
                </a:path>
                <a:path w="2202815" h="109855">
                  <a:moveTo>
                    <a:pt x="20335" y="12700"/>
                  </a:moveTo>
                  <a:lnTo>
                    <a:pt x="17216" y="12700"/>
                  </a:lnTo>
                  <a:lnTo>
                    <a:pt x="20924" y="13575"/>
                  </a:lnTo>
                  <a:lnTo>
                    <a:pt x="20335" y="12700"/>
                  </a:lnTo>
                  <a:close/>
                </a:path>
                <a:path w="2202815" h="109855">
                  <a:moveTo>
                    <a:pt x="72748" y="10795"/>
                  </a:moveTo>
                  <a:lnTo>
                    <a:pt x="75953" y="11374"/>
                  </a:lnTo>
                  <a:lnTo>
                    <a:pt x="72748" y="10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8402" y="1981709"/>
              <a:ext cx="1275681" cy="88558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4277" y="1392520"/>
              <a:ext cx="1529535" cy="9232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6959" y="2089430"/>
              <a:ext cx="630944" cy="283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7644" y="2023141"/>
              <a:ext cx="138499" cy="212191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271929" y="4553206"/>
            <a:ext cx="441959" cy="617855"/>
          </a:xfrm>
          <a:custGeom>
            <a:avLst/>
            <a:gdLst/>
            <a:ahLst/>
            <a:cxnLst/>
            <a:rect l="l" t="t" r="r" b="b"/>
            <a:pathLst>
              <a:path w="441960" h="617854">
                <a:moveTo>
                  <a:pt x="170430" y="594687"/>
                </a:moveTo>
                <a:lnTo>
                  <a:pt x="176635" y="595207"/>
                </a:lnTo>
                <a:lnTo>
                  <a:pt x="181177" y="600583"/>
                </a:lnTo>
                <a:lnTo>
                  <a:pt x="180151" y="612820"/>
                </a:lnTo>
                <a:lnTo>
                  <a:pt x="175117" y="617074"/>
                </a:lnTo>
                <a:lnTo>
                  <a:pt x="197479" y="617847"/>
                </a:lnTo>
                <a:lnTo>
                  <a:pt x="255036" y="613141"/>
                </a:lnTo>
                <a:lnTo>
                  <a:pt x="321940" y="600508"/>
                </a:lnTo>
                <a:lnTo>
                  <a:pt x="341489" y="595612"/>
                </a:lnTo>
                <a:lnTo>
                  <a:pt x="197891" y="595612"/>
                </a:lnTo>
                <a:lnTo>
                  <a:pt x="170430" y="594687"/>
                </a:lnTo>
                <a:close/>
              </a:path>
              <a:path w="441960" h="617854">
                <a:moveTo>
                  <a:pt x="168668" y="616851"/>
                </a:moveTo>
                <a:lnTo>
                  <a:pt x="174775" y="617363"/>
                </a:lnTo>
                <a:lnTo>
                  <a:pt x="175117" y="617074"/>
                </a:lnTo>
                <a:lnTo>
                  <a:pt x="168668" y="616851"/>
                </a:lnTo>
                <a:close/>
              </a:path>
              <a:path w="441960" h="617854">
                <a:moveTo>
                  <a:pt x="164308" y="594221"/>
                </a:moveTo>
                <a:lnTo>
                  <a:pt x="158968" y="598806"/>
                </a:lnTo>
                <a:lnTo>
                  <a:pt x="158038" y="611023"/>
                </a:lnTo>
                <a:lnTo>
                  <a:pt x="162364" y="616095"/>
                </a:lnTo>
                <a:lnTo>
                  <a:pt x="168673" y="616851"/>
                </a:lnTo>
                <a:lnTo>
                  <a:pt x="175117" y="617074"/>
                </a:lnTo>
                <a:lnTo>
                  <a:pt x="180151" y="612820"/>
                </a:lnTo>
                <a:lnTo>
                  <a:pt x="181177" y="600583"/>
                </a:lnTo>
                <a:lnTo>
                  <a:pt x="176635" y="595207"/>
                </a:lnTo>
                <a:lnTo>
                  <a:pt x="170414" y="594686"/>
                </a:lnTo>
                <a:lnTo>
                  <a:pt x="164308" y="594221"/>
                </a:lnTo>
                <a:close/>
              </a:path>
              <a:path w="441960" h="617854">
                <a:moveTo>
                  <a:pt x="162364" y="616095"/>
                </a:moveTo>
                <a:lnTo>
                  <a:pt x="162581" y="616350"/>
                </a:lnTo>
                <a:lnTo>
                  <a:pt x="168668" y="616851"/>
                </a:lnTo>
                <a:lnTo>
                  <a:pt x="162364" y="616095"/>
                </a:lnTo>
                <a:close/>
              </a:path>
              <a:path w="441960" h="617854">
                <a:moveTo>
                  <a:pt x="67234" y="569081"/>
                </a:moveTo>
                <a:lnTo>
                  <a:pt x="72416" y="571868"/>
                </a:lnTo>
                <a:lnTo>
                  <a:pt x="74257" y="578008"/>
                </a:lnTo>
                <a:lnTo>
                  <a:pt x="68954" y="587856"/>
                </a:lnTo>
                <a:lnTo>
                  <a:pt x="63366" y="589532"/>
                </a:lnTo>
                <a:lnTo>
                  <a:pt x="84159" y="598973"/>
                </a:lnTo>
                <a:lnTo>
                  <a:pt x="111692" y="607609"/>
                </a:lnTo>
                <a:lnTo>
                  <a:pt x="140015" y="613415"/>
                </a:lnTo>
                <a:lnTo>
                  <a:pt x="162364" y="616095"/>
                </a:lnTo>
                <a:lnTo>
                  <a:pt x="158038" y="611023"/>
                </a:lnTo>
                <a:lnTo>
                  <a:pt x="158968" y="598806"/>
                </a:lnTo>
                <a:lnTo>
                  <a:pt x="164308" y="594221"/>
                </a:lnTo>
                <a:lnTo>
                  <a:pt x="166102" y="594221"/>
                </a:lnTo>
                <a:lnTo>
                  <a:pt x="143856" y="591824"/>
                </a:lnTo>
                <a:lnTo>
                  <a:pt x="117528" y="586903"/>
                </a:lnTo>
                <a:lnTo>
                  <a:pt x="91848" y="579473"/>
                </a:lnTo>
                <a:lnTo>
                  <a:pt x="67234" y="569081"/>
                </a:lnTo>
                <a:close/>
              </a:path>
              <a:path w="441960" h="617854">
                <a:moveTo>
                  <a:pt x="434808" y="552856"/>
                </a:moveTo>
                <a:lnTo>
                  <a:pt x="393577" y="564019"/>
                </a:lnTo>
                <a:lnTo>
                  <a:pt x="355976" y="573234"/>
                </a:lnTo>
                <a:lnTo>
                  <a:pt x="318125" y="581328"/>
                </a:lnTo>
                <a:lnTo>
                  <a:pt x="280016" y="588048"/>
                </a:lnTo>
                <a:lnTo>
                  <a:pt x="225391" y="594514"/>
                </a:lnTo>
                <a:lnTo>
                  <a:pt x="197891" y="595612"/>
                </a:lnTo>
                <a:lnTo>
                  <a:pt x="341489" y="595612"/>
                </a:lnTo>
                <a:lnTo>
                  <a:pt x="397841" y="580132"/>
                </a:lnTo>
                <a:lnTo>
                  <a:pt x="435299" y="568311"/>
                </a:lnTo>
                <a:lnTo>
                  <a:pt x="441390" y="562777"/>
                </a:lnTo>
                <a:lnTo>
                  <a:pt x="438848" y="555014"/>
                </a:lnTo>
                <a:lnTo>
                  <a:pt x="434808" y="552856"/>
                </a:lnTo>
                <a:close/>
              </a:path>
              <a:path w="441960" h="617854">
                <a:moveTo>
                  <a:pt x="166102" y="594221"/>
                </a:moveTo>
                <a:lnTo>
                  <a:pt x="164308" y="594221"/>
                </a:lnTo>
                <a:lnTo>
                  <a:pt x="170430" y="594687"/>
                </a:lnTo>
                <a:lnTo>
                  <a:pt x="166102" y="594221"/>
                </a:lnTo>
                <a:close/>
              </a:path>
              <a:path w="441960" h="617854">
                <a:moveTo>
                  <a:pt x="57888" y="587046"/>
                </a:moveTo>
                <a:lnTo>
                  <a:pt x="62812" y="589699"/>
                </a:lnTo>
                <a:lnTo>
                  <a:pt x="63366" y="589532"/>
                </a:lnTo>
                <a:lnTo>
                  <a:pt x="57888" y="587046"/>
                </a:lnTo>
                <a:close/>
              </a:path>
              <a:path w="441960" h="617854">
                <a:moveTo>
                  <a:pt x="62237" y="566572"/>
                </a:moveTo>
                <a:lnTo>
                  <a:pt x="56151" y="568589"/>
                </a:lnTo>
                <a:lnTo>
                  <a:pt x="51181" y="578483"/>
                </a:lnTo>
                <a:lnTo>
                  <a:pt x="52834" y="583721"/>
                </a:lnTo>
                <a:lnTo>
                  <a:pt x="57888" y="587046"/>
                </a:lnTo>
                <a:lnTo>
                  <a:pt x="63366" y="589532"/>
                </a:lnTo>
                <a:lnTo>
                  <a:pt x="68954" y="587856"/>
                </a:lnTo>
                <a:lnTo>
                  <a:pt x="74257" y="578008"/>
                </a:lnTo>
                <a:lnTo>
                  <a:pt x="72416" y="571868"/>
                </a:lnTo>
                <a:lnTo>
                  <a:pt x="67234" y="569081"/>
                </a:lnTo>
                <a:lnTo>
                  <a:pt x="62237" y="566572"/>
                </a:lnTo>
                <a:close/>
              </a:path>
              <a:path w="441960" h="617854">
                <a:moveTo>
                  <a:pt x="52834" y="583721"/>
                </a:moveTo>
                <a:lnTo>
                  <a:pt x="53064" y="584447"/>
                </a:lnTo>
                <a:lnTo>
                  <a:pt x="57888" y="587046"/>
                </a:lnTo>
                <a:lnTo>
                  <a:pt x="52834" y="583721"/>
                </a:lnTo>
                <a:close/>
              </a:path>
              <a:path w="441960" h="617854">
                <a:moveTo>
                  <a:pt x="2889" y="484583"/>
                </a:moveTo>
                <a:lnTo>
                  <a:pt x="12803" y="530214"/>
                </a:lnTo>
                <a:lnTo>
                  <a:pt x="35629" y="569586"/>
                </a:lnTo>
                <a:lnTo>
                  <a:pt x="52834" y="583721"/>
                </a:lnTo>
                <a:lnTo>
                  <a:pt x="51181" y="578483"/>
                </a:lnTo>
                <a:lnTo>
                  <a:pt x="56151" y="568589"/>
                </a:lnTo>
                <a:lnTo>
                  <a:pt x="62237" y="566572"/>
                </a:lnTo>
                <a:lnTo>
                  <a:pt x="63221" y="566572"/>
                </a:lnTo>
                <a:lnTo>
                  <a:pt x="57740" y="563144"/>
                </a:lnTo>
                <a:lnTo>
                  <a:pt x="30531" y="523151"/>
                </a:lnTo>
                <a:lnTo>
                  <a:pt x="22454" y="488252"/>
                </a:lnTo>
                <a:lnTo>
                  <a:pt x="7364" y="488252"/>
                </a:lnTo>
                <a:lnTo>
                  <a:pt x="2889" y="484583"/>
                </a:lnTo>
                <a:close/>
              </a:path>
              <a:path w="441960" h="617854">
                <a:moveTo>
                  <a:pt x="63221" y="566572"/>
                </a:moveTo>
                <a:lnTo>
                  <a:pt x="62237" y="566572"/>
                </a:lnTo>
                <a:lnTo>
                  <a:pt x="67234" y="569081"/>
                </a:lnTo>
                <a:lnTo>
                  <a:pt x="63221" y="566572"/>
                </a:lnTo>
                <a:close/>
              </a:path>
              <a:path w="441960" h="617854">
                <a:moveTo>
                  <a:pt x="15938" y="468345"/>
                </a:moveTo>
                <a:lnTo>
                  <a:pt x="5508" y="469361"/>
                </a:lnTo>
                <a:lnTo>
                  <a:pt x="1807" y="473862"/>
                </a:lnTo>
                <a:lnTo>
                  <a:pt x="2203" y="479230"/>
                </a:lnTo>
                <a:lnTo>
                  <a:pt x="2889" y="484583"/>
                </a:lnTo>
                <a:lnTo>
                  <a:pt x="7364" y="488252"/>
                </a:lnTo>
                <a:lnTo>
                  <a:pt x="17787" y="487220"/>
                </a:lnTo>
                <a:lnTo>
                  <a:pt x="21593" y="482584"/>
                </a:lnTo>
                <a:lnTo>
                  <a:pt x="20577" y="472160"/>
                </a:lnTo>
                <a:lnTo>
                  <a:pt x="15938" y="468345"/>
                </a:lnTo>
                <a:close/>
              </a:path>
              <a:path w="441960" h="617854">
                <a:moveTo>
                  <a:pt x="21086" y="477375"/>
                </a:moveTo>
                <a:lnTo>
                  <a:pt x="21593" y="482584"/>
                </a:lnTo>
                <a:lnTo>
                  <a:pt x="17787" y="487220"/>
                </a:lnTo>
                <a:lnTo>
                  <a:pt x="7364" y="488252"/>
                </a:lnTo>
                <a:lnTo>
                  <a:pt x="22454" y="488252"/>
                </a:lnTo>
                <a:lnTo>
                  <a:pt x="21086" y="477375"/>
                </a:lnTo>
                <a:close/>
              </a:path>
              <a:path w="441960" h="617854">
                <a:moveTo>
                  <a:pt x="2203" y="479230"/>
                </a:moveTo>
                <a:lnTo>
                  <a:pt x="2720" y="484444"/>
                </a:lnTo>
                <a:lnTo>
                  <a:pt x="2889" y="484583"/>
                </a:lnTo>
                <a:lnTo>
                  <a:pt x="2203" y="479230"/>
                </a:lnTo>
                <a:close/>
              </a:path>
              <a:path w="441960" h="617854">
                <a:moveTo>
                  <a:pt x="1807" y="473862"/>
                </a:moveTo>
                <a:lnTo>
                  <a:pt x="1693" y="474000"/>
                </a:lnTo>
                <a:lnTo>
                  <a:pt x="2201" y="479209"/>
                </a:lnTo>
                <a:lnTo>
                  <a:pt x="1807" y="473862"/>
                </a:lnTo>
                <a:close/>
              </a:path>
              <a:path w="441960" h="617854">
                <a:moveTo>
                  <a:pt x="20436" y="468345"/>
                </a:moveTo>
                <a:lnTo>
                  <a:pt x="15938" y="468345"/>
                </a:lnTo>
                <a:lnTo>
                  <a:pt x="20577" y="472160"/>
                </a:lnTo>
                <a:lnTo>
                  <a:pt x="21086" y="477375"/>
                </a:lnTo>
                <a:lnTo>
                  <a:pt x="20436" y="468345"/>
                </a:lnTo>
                <a:close/>
              </a:path>
              <a:path w="441960" h="617854">
                <a:moveTo>
                  <a:pt x="13335" y="292582"/>
                </a:moveTo>
                <a:lnTo>
                  <a:pt x="6326" y="339362"/>
                </a:lnTo>
                <a:lnTo>
                  <a:pt x="1326" y="391751"/>
                </a:lnTo>
                <a:lnTo>
                  <a:pt x="0" y="435513"/>
                </a:lnTo>
                <a:lnTo>
                  <a:pt x="595" y="457399"/>
                </a:lnTo>
                <a:lnTo>
                  <a:pt x="1807" y="473862"/>
                </a:lnTo>
                <a:lnTo>
                  <a:pt x="5508" y="469361"/>
                </a:lnTo>
                <a:lnTo>
                  <a:pt x="15938" y="468345"/>
                </a:lnTo>
                <a:lnTo>
                  <a:pt x="20436" y="468345"/>
                </a:lnTo>
                <a:lnTo>
                  <a:pt x="19568" y="456305"/>
                </a:lnTo>
                <a:lnTo>
                  <a:pt x="19026" y="435183"/>
                </a:lnTo>
                <a:lnTo>
                  <a:pt x="20353" y="392953"/>
                </a:lnTo>
                <a:lnTo>
                  <a:pt x="25283" y="341606"/>
                </a:lnTo>
                <a:lnTo>
                  <a:pt x="31590" y="299272"/>
                </a:lnTo>
                <a:lnTo>
                  <a:pt x="27156" y="299272"/>
                </a:lnTo>
                <a:lnTo>
                  <a:pt x="16766" y="297461"/>
                </a:lnTo>
                <a:lnTo>
                  <a:pt x="13335" y="292582"/>
                </a:lnTo>
                <a:close/>
              </a:path>
              <a:path w="441960" h="617854">
                <a:moveTo>
                  <a:pt x="20046" y="278649"/>
                </a:moveTo>
                <a:lnTo>
                  <a:pt x="15153" y="282090"/>
                </a:lnTo>
                <a:lnTo>
                  <a:pt x="14179" y="287416"/>
                </a:lnTo>
                <a:lnTo>
                  <a:pt x="13335" y="292582"/>
                </a:lnTo>
                <a:lnTo>
                  <a:pt x="16766" y="297461"/>
                </a:lnTo>
                <a:lnTo>
                  <a:pt x="27156" y="299272"/>
                </a:lnTo>
                <a:lnTo>
                  <a:pt x="32101" y="295796"/>
                </a:lnTo>
                <a:lnTo>
                  <a:pt x="33913" y="285405"/>
                </a:lnTo>
                <a:lnTo>
                  <a:pt x="30436" y="280460"/>
                </a:lnTo>
                <a:lnTo>
                  <a:pt x="20046" y="278649"/>
                </a:lnTo>
                <a:close/>
              </a:path>
              <a:path w="441960" h="617854">
                <a:moveTo>
                  <a:pt x="33008" y="290601"/>
                </a:moveTo>
                <a:lnTo>
                  <a:pt x="32101" y="295796"/>
                </a:lnTo>
                <a:lnTo>
                  <a:pt x="27156" y="299272"/>
                </a:lnTo>
                <a:lnTo>
                  <a:pt x="31590" y="299272"/>
                </a:lnTo>
                <a:lnTo>
                  <a:pt x="33008" y="290601"/>
                </a:lnTo>
                <a:close/>
              </a:path>
              <a:path w="441960" h="617854">
                <a:moveTo>
                  <a:pt x="14179" y="287416"/>
                </a:moveTo>
                <a:lnTo>
                  <a:pt x="13288" y="292516"/>
                </a:lnTo>
                <a:lnTo>
                  <a:pt x="14179" y="287416"/>
                </a:lnTo>
                <a:close/>
              </a:path>
              <a:path w="441960" h="617854">
                <a:moveTo>
                  <a:pt x="35182" y="278649"/>
                </a:moveTo>
                <a:lnTo>
                  <a:pt x="20046" y="278649"/>
                </a:lnTo>
                <a:lnTo>
                  <a:pt x="30436" y="280460"/>
                </a:lnTo>
                <a:lnTo>
                  <a:pt x="33913" y="285405"/>
                </a:lnTo>
                <a:lnTo>
                  <a:pt x="33008" y="290601"/>
                </a:lnTo>
                <a:lnTo>
                  <a:pt x="35182" y="278649"/>
                </a:lnTo>
                <a:close/>
              </a:path>
              <a:path w="441960" h="617854">
                <a:moveTo>
                  <a:pt x="15153" y="282090"/>
                </a:moveTo>
                <a:lnTo>
                  <a:pt x="14179" y="287416"/>
                </a:lnTo>
                <a:lnTo>
                  <a:pt x="15153" y="282090"/>
                </a:lnTo>
                <a:close/>
              </a:path>
              <a:path w="441960" h="617854">
                <a:moveTo>
                  <a:pt x="55539" y="105317"/>
                </a:moveTo>
                <a:lnTo>
                  <a:pt x="43779" y="146550"/>
                </a:lnTo>
                <a:lnTo>
                  <a:pt x="32550" y="193184"/>
                </a:lnTo>
                <a:lnTo>
                  <a:pt x="22827" y="240169"/>
                </a:lnTo>
                <a:lnTo>
                  <a:pt x="15153" y="282090"/>
                </a:lnTo>
                <a:lnTo>
                  <a:pt x="20046" y="278649"/>
                </a:lnTo>
                <a:lnTo>
                  <a:pt x="35182" y="278649"/>
                </a:lnTo>
                <a:lnTo>
                  <a:pt x="41486" y="243990"/>
                </a:lnTo>
                <a:lnTo>
                  <a:pt x="50906" y="197525"/>
                </a:lnTo>
                <a:lnTo>
                  <a:pt x="61637" y="151355"/>
                </a:lnTo>
                <a:lnTo>
                  <a:pt x="72013" y="113116"/>
                </a:lnTo>
                <a:lnTo>
                  <a:pt x="67524" y="113116"/>
                </a:lnTo>
                <a:lnTo>
                  <a:pt x="58093" y="110180"/>
                </a:lnTo>
                <a:lnTo>
                  <a:pt x="55539" y="105317"/>
                </a:lnTo>
                <a:close/>
              </a:path>
              <a:path w="441960" h="617854">
                <a:moveTo>
                  <a:pt x="63304" y="93153"/>
                </a:moveTo>
                <a:lnTo>
                  <a:pt x="58430" y="95762"/>
                </a:lnTo>
                <a:lnTo>
                  <a:pt x="56927" y="100451"/>
                </a:lnTo>
                <a:lnTo>
                  <a:pt x="55539" y="105317"/>
                </a:lnTo>
                <a:lnTo>
                  <a:pt x="58093" y="110180"/>
                </a:lnTo>
                <a:lnTo>
                  <a:pt x="67524" y="113116"/>
                </a:lnTo>
                <a:lnTo>
                  <a:pt x="72537" y="110483"/>
                </a:lnTo>
                <a:lnTo>
                  <a:pt x="74181" y="105167"/>
                </a:lnTo>
                <a:lnTo>
                  <a:pt x="75438" y="100895"/>
                </a:lnTo>
                <a:lnTo>
                  <a:pt x="72727" y="95925"/>
                </a:lnTo>
                <a:lnTo>
                  <a:pt x="63304" y="93153"/>
                </a:lnTo>
                <a:close/>
              </a:path>
              <a:path w="441960" h="617854">
                <a:moveTo>
                  <a:pt x="74044" y="105633"/>
                </a:moveTo>
                <a:lnTo>
                  <a:pt x="72537" y="110483"/>
                </a:lnTo>
                <a:lnTo>
                  <a:pt x="67524" y="113116"/>
                </a:lnTo>
                <a:lnTo>
                  <a:pt x="72013" y="113116"/>
                </a:lnTo>
                <a:lnTo>
                  <a:pt x="74044" y="105633"/>
                </a:lnTo>
                <a:close/>
              </a:path>
              <a:path w="441960" h="617854">
                <a:moveTo>
                  <a:pt x="77827" y="93153"/>
                </a:moveTo>
                <a:lnTo>
                  <a:pt x="63304" y="93153"/>
                </a:lnTo>
                <a:lnTo>
                  <a:pt x="72727" y="95925"/>
                </a:lnTo>
                <a:lnTo>
                  <a:pt x="75438" y="100895"/>
                </a:lnTo>
                <a:lnTo>
                  <a:pt x="74044" y="105633"/>
                </a:lnTo>
                <a:lnTo>
                  <a:pt x="77827" y="93153"/>
                </a:lnTo>
                <a:close/>
              </a:path>
              <a:path w="441960" h="617854">
                <a:moveTo>
                  <a:pt x="56927" y="100451"/>
                </a:moveTo>
                <a:lnTo>
                  <a:pt x="55460" y="105167"/>
                </a:lnTo>
                <a:lnTo>
                  <a:pt x="55539" y="105317"/>
                </a:lnTo>
                <a:lnTo>
                  <a:pt x="56927" y="100451"/>
                </a:lnTo>
                <a:close/>
              </a:path>
              <a:path w="441960" h="617854">
                <a:moveTo>
                  <a:pt x="58430" y="95762"/>
                </a:moveTo>
                <a:lnTo>
                  <a:pt x="58336" y="95925"/>
                </a:lnTo>
                <a:lnTo>
                  <a:pt x="56927" y="100451"/>
                </a:lnTo>
                <a:lnTo>
                  <a:pt x="58430" y="95762"/>
                </a:lnTo>
                <a:close/>
              </a:path>
              <a:path w="441960" h="617854">
                <a:moveTo>
                  <a:pt x="110593" y="0"/>
                </a:moveTo>
                <a:lnTo>
                  <a:pt x="84115" y="29639"/>
                </a:lnTo>
                <a:lnTo>
                  <a:pt x="67249" y="69461"/>
                </a:lnTo>
                <a:lnTo>
                  <a:pt x="58430" y="95762"/>
                </a:lnTo>
                <a:lnTo>
                  <a:pt x="63304" y="93153"/>
                </a:lnTo>
                <a:lnTo>
                  <a:pt x="77827" y="93153"/>
                </a:lnTo>
                <a:lnTo>
                  <a:pt x="95004" y="46202"/>
                </a:lnTo>
                <a:lnTo>
                  <a:pt x="117115" y="11783"/>
                </a:lnTo>
                <a:lnTo>
                  <a:pt x="117110" y="6504"/>
                </a:lnTo>
                <a:lnTo>
                  <a:pt x="110593" y="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33011" y="4351552"/>
            <a:ext cx="3490449" cy="14469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Put</a:t>
            </a:r>
            <a:r>
              <a:rPr spc="-35" dirty="0"/>
              <a:t> </a:t>
            </a:r>
            <a:r>
              <a:rPr dirty="0"/>
              <a:t>Algorithm</a:t>
            </a:r>
            <a:r>
              <a:rPr spc="-70" dirty="0"/>
              <a:t> </a:t>
            </a:r>
            <a:r>
              <a:rPr sz="4000" dirty="0"/>
              <a:t>in</a:t>
            </a:r>
            <a:r>
              <a:rPr sz="4000" spc="-50" dirty="0"/>
              <a:t> </a:t>
            </a:r>
            <a:r>
              <a:rPr sz="4000" spc="-25" dirty="0"/>
              <a:t>List-</a:t>
            </a:r>
            <a:r>
              <a:rPr sz="4000" dirty="0"/>
              <a:t>based</a:t>
            </a:r>
            <a:r>
              <a:rPr sz="4000" spc="-30" dirty="0"/>
              <a:t> </a:t>
            </a:r>
            <a:r>
              <a:rPr sz="4000" spc="-25" dirty="0"/>
              <a:t>Map</a:t>
            </a:r>
            <a:endParaRPr sz="400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635379"/>
            <a:ext cx="7536180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solidFill>
                  <a:srgbClr val="40458C"/>
                </a:solidFill>
                <a:latin typeface="Tahoma"/>
                <a:cs typeface="Tahoma"/>
              </a:rPr>
              <a:t>Algorithm</a:t>
            </a:r>
            <a:r>
              <a:rPr sz="2400" b="1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put(k,v):</a:t>
            </a:r>
            <a:endParaRPr sz="2400">
              <a:latin typeface="Tahoma"/>
              <a:cs typeface="Tahoma"/>
            </a:endParaRPr>
          </a:p>
          <a:p>
            <a:pPr marL="927100" marR="2112645" indent="-571500">
              <a:lnSpc>
                <a:spcPct val="119200"/>
              </a:lnSpc>
              <a:spcBef>
                <a:spcPts val="25"/>
              </a:spcBef>
            </a:pPr>
            <a:r>
              <a:rPr sz="2400" b="1" dirty="0">
                <a:solidFill>
                  <a:srgbClr val="40458C"/>
                </a:solidFill>
                <a:latin typeface="Tahoma"/>
                <a:cs typeface="Tahoma"/>
              </a:rPr>
              <a:t>for each</a:t>
            </a:r>
            <a:r>
              <a:rPr sz="2400" b="1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[S.begin(),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S.end())</a:t>
            </a:r>
            <a:r>
              <a:rPr sz="24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40458C"/>
                </a:solidFill>
                <a:latin typeface="Tahoma"/>
                <a:cs typeface="Tahoma"/>
              </a:rPr>
              <a:t>do </a:t>
            </a:r>
            <a:r>
              <a:rPr sz="2400" b="1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2400" b="1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40458C"/>
                </a:solidFill>
                <a:latin typeface="Segoe UI Symbol"/>
                <a:cs typeface="Segoe UI Symbol"/>
              </a:rPr>
              <a:t>➔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key()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=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k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40458C"/>
                </a:solidFill>
                <a:latin typeface="Tahoma"/>
                <a:cs typeface="Tahoma"/>
              </a:rPr>
              <a:t>then</a:t>
            </a:r>
            <a:endParaRPr sz="2400">
              <a:latin typeface="Tahoma"/>
              <a:cs typeface="Tahoma"/>
            </a:endParaRPr>
          </a:p>
          <a:p>
            <a:pPr marL="1841500" marR="3691890">
              <a:lnSpc>
                <a:spcPts val="3479"/>
              </a:lnSpc>
              <a:spcBef>
                <a:spcPts val="190"/>
              </a:spcBef>
            </a:pP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40458C"/>
                </a:solidFill>
                <a:latin typeface="Segoe UI Symbol"/>
                <a:cs typeface="Segoe UI Symbol"/>
              </a:rPr>
              <a:t>➔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setValue(v)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return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p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p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=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S.insertBack((k,v))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{there</a:t>
            </a:r>
            <a:r>
              <a:rPr sz="2400" spc="-2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is</a:t>
            </a:r>
            <a:r>
              <a:rPr sz="2400" spc="-15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no</a:t>
            </a:r>
            <a:r>
              <a:rPr sz="2400" spc="-2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entry</a:t>
            </a:r>
            <a:r>
              <a:rPr sz="2400" spc="-15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with key</a:t>
            </a:r>
            <a:r>
              <a:rPr sz="2400" spc="-1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6A5E2"/>
                </a:solidFill>
                <a:latin typeface="Tahoma"/>
                <a:cs typeface="Tahoma"/>
              </a:rPr>
              <a:t>k}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184150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n = n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+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	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{increment</a:t>
            </a:r>
            <a:r>
              <a:rPr sz="2400" spc="-25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number</a:t>
            </a:r>
            <a:r>
              <a:rPr sz="2400" spc="-1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of</a:t>
            </a:r>
            <a:r>
              <a:rPr sz="2400" spc="-10" dirty="0">
                <a:solidFill>
                  <a:srgbClr val="96A5E2"/>
                </a:solidFill>
                <a:latin typeface="Tahoma"/>
                <a:cs typeface="Tahoma"/>
              </a:rPr>
              <a:t> entries}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40458C"/>
                </a:solidFill>
                <a:latin typeface="Tahoma"/>
                <a:cs typeface="Tahoma"/>
              </a:rPr>
              <a:t>return</a:t>
            </a:r>
            <a:r>
              <a:rPr sz="2400" b="1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p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0670" y="1356398"/>
            <a:ext cx="947227" cy="1184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6695" y="3072952"/>
            <a:ext cx="250075" cy="2577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9037" y="3034276"/>
            <a:ext cx="145234" cy="2375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78873" y="3026690"/>
            <a:ext cx="177552" cy="2486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248019" y="2959620"/>
            <a:ext cx="53975" cy="262890"/>
          </a:xfrm>
          <a:custGeom>
            <a:avLst/>
            <a:gdLst/>
            <a:ahLst/>
            <a:cxnLst/>
            <a:rect l="l" t="t" r="r" b="b"/>
            <a:pathLst>
              <a:path w="53975" h="262889">
                <a:moveTo>
                  <a:pt x="51130" y="6565"/>
                </a:moveTo>
                <a:lnTo>
                  <a:pt x="50342" y="3162"/>
                </a:lnTo>
                <a:lnTo>
                  <a:pt x="45262" y="0"/>
                </a:lnTo>
                <a:lnTo>
                  <a:pt x="41986" y="673"/>
                </a:lnTo>
                <a:lnTo>
                  <a:pt x="24904" y="38785"/>
                </a:lnTo>
                <a:lnTo>
                  <a:pt x="17665" y="65963"/>
                </a:lnTo>
                <a:lnTo>
                  <a:pt x="16865" y="69316"/>
                </a:lnTo>
                <a:lnTo>
                  <a:pt x="16243" y="72047"/>
                </a:lnTo>
                <a:lnTo>
                  <a:pt x="16154" y="72720"/>
                </a:lnTo>
                <a:lnTo>
                  <a:pt x="14109" y="82562"/>
                </a:lnTo>
                <a:lnTo>
                  <a:pt x="8534" y="122821"/>
                </a:lnTo>
                <a:lnTo>
                  <a:pt x="4699" y="177012"/>
                </a:lnTo>
                <a:lnTo>
                  <a:pt x="3962" y="196532"/>
                </a:lnTo>
                <a:lnTo>
                  <a:pt x="5816" y="198513"/>
                </a:lnTo>
                <a:lnTo>
                  <a:pt x="10452" y="198653"/>
                </a:lnTo>
                <a:lnTo>
                  <a:pt x="12395" y="196938"/>
                </a:lnTo>
                <a:lnTo>
                  <a:pt x="14198" y="176301"/>
                </a:lnTo>
                <a:lnTo>
                  <a:pt x="15963" y="158457"/>
                </a:lnTo>
                <a:lnTo>
                  <a:pt x="21831" y="111074"/>
                </a:lnTo>
                <a:lnTo>
                  <a:pt x="28917" y="72059"/>
                </a:lnTo>
                <a:lnTo>
                  <a:pt x="28143" y="75412"/>
                </a:lnTo>
                <a:lnTo>
                  <a:pt x="29667" y="68719"/>
                </a:lnTo>
                <a:lnTo>
                  <a:pt x="28917" y="72059"/>
                </a:lnTo>
                <a:lnTo>
                  <a:pt x="30810" y="63919"/>
                </a:lnTo>
                <a:lnTo>
                  <a:pt x="41516" y="26593"/>
                </a:lnTo>
                <a:lnTo>
                  <a:pt x="49542" y="9131"/>
                </a:lnTo>
                <a:lnTo>
                  <a:pt x="51130" y="6565"/>
                </a:lnTo>
                <a:close/>
              </a:path>
              <a:path w="53975" h="262889">
                <a:moveTo>
                  <a:pt x="53797" y="231775"/>
                </a:moveTo>
                <a:lnTo>
                  <a:pt x="49987" y="227774"/>
                </a:lnTo>
                <a:lnTo>
                  <a:pt x="46824" y="227685"/>
                </a:lnTo>
                <a:lnTo>
                  <a:pt x="39954" y="234226"/>
                </a:lnTo>
                <a:lnTo>
                  <a:pt x="34290" y="237998"/>
                </a:lnTo>
                <a:lnTo>
                  <a:pt x="800" y="255803"/>
                </a:lnTo>
                <a:lnTo>
                  <a:pt x="0" y="257987"/>
                </a:lnTo>
                <a:lnTo>
                  <a:pt x="1663" y="261581"/>
                </a:lnTo>
                <a:lnTo>
                  <a:pt x="3670" y="262407"/>
                </a:lnTo>
                <a:lnTo>
                  <a:pt x="5473" y="261734"/>
                </a:lnTo>
                <a:lnTo>
                  <a:pt x="46278" y="242023"/>
                </a:lnTo>
                <a:lnTo>
                  <a:pt x="51714" y="236842"/>
                </a:lnTo>
                <a:lnTo>
                  <a:pt x="53721" y="234937"/>
                </a:lnTo>
                <a:lnTo>
                  <a:pt x="53797" y="231775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54172" y="3088196"/>
            <a:ext cx="268605" cy="721360"/>
            <a:chOff x="5054172" y="3088196"/>
            <a:chExt cx="268605" cy="7213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6964" y="3123200"/>
              <a:ext cx="135550" cy="2475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4172" y="3088196"/>
              <a:ext cx="92514" cy="72136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6814614" y="2584077"/>
            <a:ext cx="218440" cy="1333500"/>
          </a:xfrm>
          <a:custGeom>
            <a:avLst/>
            <a:gdLst/>
            <a:ahLst/>
            <a:cxnLst/>
            <a:rect l="l" t="t" r="r" b="b"/>
            <a:pathLst>
              <a:path w="218440" h="1333500">
                <a:moveTo>
                  <a:pt x="185811" y="1320800"/>
                </a:moveTo>
                <a:lnTo>
                  <a:pt x="150483" y="1320800"/>
                </a:lnTo>
                <a:lnTo>
                  <a:pt x="163602" y="1333500"/>
                </a:lnTo>
                <a:lnTo>
                  <a:pt x="184764" y="1333500"/>
                </a:lnTo>
                <a:lnTo>
                  <a:pt x="185811" y="1320800"/>
                </a:lnTo>
                <a:close/>
              </a:path>
              <a:path w="218440" h="1333500">
                <a:moveTo>
                  <a:pt x="198088" y="1320800"/>
                </a:moveTo>
                <a:lnTo>
                  <a:pt x="185811" y="1320800"/>
                </a:lnTo>
                <a:lnTo>
                  <a:pt x="184764" y="1333500"/>
                </a:lnTo>
                <a:lnTo>
                  <a:pt x="201084" y="1333500"/>
                </a:lnTo>
                <a:lnTo>
                  <a:pt x="198088" y="1320800"/>
                </a:lnTo>
                <a:close/>
              </a:path>
              <a:path w="218440" h="1333500">
                <a:moveTo>
                  <a:pt x="201176" y="1320800"/>
                </a:moveTo>
                <a:lnTo>
                  <a:pt x="198088" y="1320800"/>
                </a:lnTo>
                <a:lnTo>
                  <a:pt x="201084" y="1333500"/>
                </a:lnTo>
                <a:lnTo>
                  <a:pt x="202186" y="1333500"/>
                </a:lnTo>
                <a:lnTo>
                  <a:pt x="201176" y="1320800"/>
                </a:lnTo>
                <a:close/>
              </a:path>
              <a:path w="218440" h="1333500">
                <a:moveTo>
                  <a:pt x="215825" y="1320800"/>
                </a:moveTo>
                <a:lnTo>
                  <a:pt x="201176" y="1320800"/>
                </a:lnTo>
                <a:lnTo>
                  <a:pt x="202186" y="1333500"/>
                </a:lnTo>
                <a:lnTo>
                  <a:pt x="217952" y="1333500"/>
                </a:lnTo>
                <a:lnTo>
                  <a:pt x="215825" y="1320800"/>
                </a:lnTo>
                <a:close/>
              </a:path>
              <a:path w="218440" h="1333500">
                <a:moveTo>
                  <a:pt x="216123" y="1320800"/>
                </a:moveTo>
                <a:lnTo>
                  <a:pt x="215825" y="1320800"/>
                </a:lnTo>
                <a:lnTo>
                  <a:pt x="217952" y="1333500"/>
                </a:lnTo>
                <a:lnTo>
                  <a:pt x="218151" y="1333500"/>
                </a:lnTo>
                <a:lnTo>
                  <a:pt x="216123" y="1320800"/>
                </a:lnTo>
                <a:close/>
              </a:path>
              <a:path w="218440" h="1333500">
                <a:moveTo>
                  <a:pt x="155652" y="1308100"/>
                </a:moveTo>
                <a:lnTo>
                  <a:pt x="136382" y="1308100"/>
                </a:lnTo>
                <a:lnTo>
                  <a:pt x="138285" y="1320800"/>
                </a:lnTo>
                <a:lnTo>
                  <a:pt x="168061" y="1320800"/>
                </a:lnTo>
                <a:lnTo>
                  <a:pt x="155652" y="1308100"/>
                </a:lnTo>
                <a:close/>
              </a:path>
              <a:path w="218440" h="1333500">
                <a:moveTo>
                  <a:pt x="185593" y="1104900"/>
                </a:moveTo>
                <a:lnTo>
                  <a:pt x="177093" y="1104900"/>
                </a:lnTo>
                <a:lnTo>
                  <a:pt x="173673" y="1117550"/>
                </a:lnTo>
                <a:lnTo>
                  <a:pt x="174161" y="1155700"/>
                </a:lnTo>
                <a:lnTo>
                  <a:pt x="176107" y="1193800"/>
                </a:lnTo>
                <a:lnTo>
                  <a:pt x="180588" y="1193800"/>
                </a:lnTo>
                <a:lnTo>
                  <a:pt x="178167" y="1204489"/>
                </a:lnTo>
                <a:lnTo>
                  <a:pt x="178363" y="1206500"/>
                </a:lnTo>
                <a:lnTo>
                  <a:pt x="180183" y="1219200"/>
                </a:lnTo>
                <a:lnTo>
                  <a:pt x="182251" y="1231900"/>
                </a:lnTo>
                <a:lnTo>
                  <a:pt x="184509" y="1231900"/>
                </a:lnTo>
                <a:lnTo>
                  <a:pt x="186897" y="1244600"/>
                </a:lnTo>
                <a:lnTo>
                  <a:pt x="189648" y="1257300"/>
                </a:lnTo>
                <a:lnTo>
                  <a:pt x="192181" y="1270000"/>
                </a:lnTo>
                <a:lnTo>
                  <a:pt x="194494" y="1282700"/>
                </a:lnTo>
                <a:lnTo>
                  <a:pt x="196585" y="1295400"/>
                </a:lnTo>
                <a:lnTo>
                  <a:pt x="198747" y="1308100"/>
                </a:lnTo>
                <a:lnTo>
                  <a:pt x="200599" y="1320800"/>
                </a:lnTo>
                <a:lnTo>
                  <a:pt x="215661" y="1320800"/>
                </a:lnTo>
                <a:lnTo>
                  <a:pt x="213920" y="1308100"/>
                </a:lnTo>
                <a:lnTo>
                  <a:pt x="209575" y="1308100"/>
                </a:lnTo>
                <a:lnTo>
                  <a:pt x="211781" y="1298345"/>
                </a:lnTo>
                <a:lnTo>
                  <a:pt x="211136" y="1295400"/>
                </a:lnTo>
                <a:lnTo>
                  <a:pt x="211791" y="1295400"/>
                </a:lnTo>
                <a:lnTo>
                  <a:pt x="209656" y="1282700"/>
                </a:lnTo>
                <a:lnTo>
                  <a:pt x="207294" y="1270000"/>
                </a:lnTo>
                <a:lnTo>
                  <a:pt x="204708" y="1257300"/>
                </a:lnTo>
                <a:lnTo>
                  <a:pt x="200254" y="1257300"/>
                </a:lnTo>
                <a:lnTo>
                  <a:pt x="202392" y="1246827"/>
                </a:lnTo>
                <a:lnTo>
                  <a:pt x="201899" y="1244600"/>
                </a:lnTo>
                <a:lnTo>
                  <a:pt x="199570" y="1231900"/>
                </a:lnTo>
                <a:lnTo>
                  <a:pt x="197366" y="1219200"/>
                </a:lnTo>
                <a:lnTo>
                  <a:pt x="195347" y="1219200"/>
                </a:lnTo>
                <a:lnTo>
                  <a:pt x="193572" y="1206500"/>
                </a:lnTo>
                <a:lnTo>
                  <a:pt x="192388" y="1193800"/>
                </a:lnTo>
                <a:lnTo>
                  <a:pt x="191414" y="1181100"/>
                </a:lnTo>
                <a:lnTo>
                  <a:pt x="187068" y="1181100"/>
                </a:lnTo>
                <a:lnTo>
                  <a:pt x="190130" y="1169157"/>
                </a:lnTo>
                <a:lnTo>
                  <a:pt x="189539" y="1155700"/>
                </a:lnTo>
                <a:lnTo>
                  <a:pt x="189242" y="1143000"/>
                </a:lnTo>
                <a:lnTo>
                  <a:pt x="189114" y="1130300"/>
                </a:lnTo>
                <a:lnTo>
                  <a:pt x="189036" y="1117550"/>
                </a:lnTo>
                <a:lnTo>
                  <a:pt x="185593" y="1104900"/>
                </a:lnTo>
                <a:close/>
              </a:path>
              <a:path w="218440" h="1333500">
                <a:moveTo>
                  <a:pt x="196585" y="1295400"/>
                </a:moveTo>
                <a:lnTo>
                  <a:pt x="197242" y="1308100"/>
                </a:lnTo>
                <a:lnTo>
                  <a:pt x="198747" y="1308100"/>
                </a:lnTo>
                <a:lnTo>
                  <a:pt x="196585" y="1295400"/>
                </a:lnTo>
                <a:close/>
              </a:path>
              <a:path w="218440" h="1333500">
                <a:moveTo>
                  <a:pt x="211781" y="1298345"/>
                </a:moveTo>
                <a:lnTo>
                  <a:pt x="209575" y="1308100"/>
                </a:lnTo>
                <a:lnTo>
                  <a:pt x="213920" y="1308100"/>
                </a:lnTo>
                <a:lnTo>
                  <a:pt x="211781" y="1298345"/>
                </a:lnTo>
                <a:close/>
              </a:path>
              <a:path w="218440" h="1333500">
                <a:moveTo>
                  <a:pt x="212448" y="1295400"/>
                </a:moveTo>
                <a:lnTo>
                  <a:pt x="211136" y="1295400"/>
                </a:lnTo>
                <a:lnTo>
                  <a:pt x="211781" y="1298345"/>
                </a:lnTo>
                <a:lnTo>
                  <a:pt x="212448" y="1295400"/>
                </a:lnTo>
                <a:close/>
              </a:path>
              <a:path w="218440" h="1333500">
                <a:moveTo>
                  <a:pt x="186897" y="1244600"/>
                </a:moveTo>
                <a:lnTo>
                  <a:pt x="187843" y="1257300"/>
                </a:lnTo>
                <a:lnTo>
                  <a:pt x="189648" y="1257300"/>
                </a:lnTo>
                <a:lnTo>
                  <a:pt x="186897" y="1244600"/>
                </a:lnTo>
                <a:close/>
              </a:path>
              <a:path w="218440" h="1333500">
                <a:moveTo>
                  <a:pt x="202392" y="1246827"/>
                </a:moveTo>
                <a:lnTo>
                  <a:pt x="200254" y="1257300"/>
                </a:lnTo>
                <a:lnTo>
                  <a:pt x="204708" y="1257300"/>
                </a:lnTo>
                <a:lnTo>
                  <a:pt x="202392" y="1246827"/>
                </a:lnTo>
                <a:close/>
              </a:path>
              <a:path w="218440" h="1333500">
                <a:moveTo>
                  <a:pt x="202846" y="1244600"/>
                </a:moveTo>
                <a:lnTo>
                  <a:pt x="201899" y="1244600"/>
                </a:lnTo>
                <a:lnTo>
                  <a:pt x="202392" y="1246827"/>
                </a:lnTo>
                <a:lnTo>
                  <a:pt x="202846" y="1244600"/>
                </a:lnTo>
                <a:close/>
              </a:path>
              <a:path w="218440" h="1333500">
                <a:moveTo>
                  <a:pt x="178167" y="1204489"/>
                </a:moveTo>
                <a:lnTo>
                  <a:pt x="177712" y="1206500"/>
                </a:lnTo>
                <a:lnTo>
                  <a:pt x="178363" y="1206500"/>
                </a:lnTo>
                <a:lnTo>
                  <a:pt x="178167" y="1204489"/>
                </a:lnTo>
                <a:close/>
              </a:path>
              <a:path w="218440" h="1333500">
                <a:moveTo>
                  <a:pt x="192920" y="1193800"/>
                </a:moveTo>
                <a:lnTo>
                  <a:pt x="192388" y="1193800"/>
                </a:lnTo>
                <a:lnTo>
                  <a:pt x="193572" y="1206500"/>
                </a:lnTo>
                <a:lnTo>
                  <a:pt x="192920" y="1193800"/>
                </a:lnTo>
                <a:close/>
              </a:path>
              <a:path w="218440" h="1333500">
                <a:moveTo>
                  <a:pt x="180588" y="1193800"/>
                </a:moveTo>
                <a:lnTo>
                  <a:pt x="177125" y="1193800"/>
                </a:lnTo>
                <a:lnTo>
                  <a:pt x="178167" y="1204489"/>
                </a:lnTo>
                <a:lnTo>
                  <a:pt x="180588" y="1193800"/>
                </a:lnTo>
                <a:close/>
              </a:path>
              <a:path w="218440" h="1333500">
                <a:moveTo>
                  <a:pt x="174729" y="1168400"/>
                </a:moveTo>
                <a:lnTo>
                  <a:pt x="174956" y="1181100"/>
                </a:lnTo>
                <a:lnTo>
                  <a:pt x="175308" y="1181100"/>
                </a:lnTo>
                <a:lnTo>
                  <a:pt x="174729" y="1168400"/>
                </a:lnTo>
                <a:close/>
              </a:path>
              <a:path w="218440" h="1333500">
                <a:moveTo>
                  <a:pt x="190130" y="1169157"/>
                </a:moveTo>
                <a:lnTo>
                  <a:pt x="187068" y="1181100"/>
                </a:lnTo>
                <a:lnTo>
                  <a:pt x="190651" y="1181100"/>
                </a:lnTo>
                <a:lnTo>
                  <a:pt x="190130" y="1169157"/>
                </a:lnTo>
                <a:close/>
              </a:path>
              <a:path w="218440" h="1333500">
                <a:moveTo>
                  <a:pt x="190324" y="1168400"/>
                </a:moveTo>
                <a:lnTo>
                  <a:pt x="190097" y="1168400"/>
                </a:lnTo>
                <a:lnTo>
                  <a:pt x="190130" y="1169157"/>
                </a:lnTo>
                <a:lnTo>
                  <a:pt x="190324" y="1168400"/>
                </a:lnTo>
                <a:close/>
              </a:path>
              <a:path w="218440" h="1333500">
                <a:moveTo>
                  <a:pt x="173673" y="1117550"/>
                </a:moveTo>
                <a:close/>
              </a:path>
              <a:path w="218440" h="1333500">
                <a:moveTo>
                  <a:pt x="188914" y="1104900"/>
                </a:moveTo>
                <a:lnTo>
                  <a:pt x="185593" y="1104900"/>
                </a:lnTo>
                <a:lnTo>
                  <a:pt x="189049" y="1117600"/>
                </a:lnTo>
                <a:lnTo>
                  <a:pt x="188914" y="1104900"/>
                </a:lnTo>
                <a:close/>
              </a:path>
              <a:path w="218440" h="1333500">
                <a:moveTo>
                  <a:pt x="186086" y="1054100"/>
                </a:moveTo>
                <a:lnTo>
                  <a:pt x="170807" y="1054100"/>
                </a:lnTo>
                <a:lnTo>
                  <a:pt x="172248" y="1066800"/>
                </a:lnTo>
                <a:lnTo>
                  <a:pt x="173532" y="1104900"/>
                </a:lnTo>
                <a:lnTo>
                  <a:pt x="173673" y="1117550"/>
                </a:lnTo>
                <a:lnTo>
                  <a:pt x="177093" y="1104900"/>
                </a:lnTo>
                <a:lnTo>
                  <a:pt x="188914" y="1104900"/>
                </a:lnTo>
                <a:lnTo>
                  <a:pt x="188467" y="1079500"/>
                </a:lnTo>
                <a:lnTo>
                  <a:pt x="187574" y="1066800"/>
                </a:lnTo>
                <a:lnTo>
                  <a:pt x="183588" y="1066800"/>
                </a:lnTo>
                <a:lnTo>
                  <a:pt x="186255" y="1055538"/>
                </a:lnTo>
                <a:lnTo>
                  <a:pt x="186086" y="1054100"/>
                </a:lnTo>
                <a:close/>
              </a:path>
              <a:path w="218440" h="1333500">
                <a:moveTo>
                  <a:pt x="181744" y="1041400"/>
                </a:moveTo>
                <a:lnTo>
                  <a:pt x="169583" y="1041400"/>
                </a:lnTo>
                <a:lnTo>
                  <a:pt x="171316" y="1066800"/>
                </a:lnTo>
                <a:lnTo>
                  <a:pt x="172248" y="1066800"/>
                </a:lnTo>
                <a:lnTo>
                  <a:pt x="170807" y="1054100"/>
                </a:lnTo>
                <a:lnTo>
                  <a:pt x="173306" y="1054100"/>
                </a:lnTo>
                <a:lnTo>
                  <a:pt x="181744" y="1041400"/>
                </a:lnTo>
                <a:close/>
              </a:path>
              <a:path w="218440" h="1333500">
                <a:moveTo>
                  <a:pt x="186255" y="1055538"/>
                </a:moveTo>
                <a:lnTo>
                  <a:pt x="183588" y="1066800"/>
                </a:lnTo>
                <a:lnTo>
                  <a:pt x="187574" y="1066800"/>
                </a:lnTo>
                <a:lnTo>
                  <a:pt x="186255" y="1055538"/>
                </a:lnTo>
                <a:close/>
              </a:path>
              <a:path w="218440" h="1333500">
                <a:moveTo>
                  <a:pt x="180468" y="1003300"/>
                </a:moveTo>
                <a:lnTo>
                  <a:pt x="169031" y="1003300"/>
                </a:lnTo>
                <a:lnTo>
                  <a:pt x="166204" y="1014837"/>
                </a:lnTo>
                <a:lnTo>
                  <a:pt x="166311" y="1016000"/>
                </a:lnTo>
                <a:lnTo>
                  <a:pt x="167322" y="1028700"/>
                </a:lnTo>
                <a:lnTo>
                  <a:pt x="168417" y="1041400"/>
                </a:lnTo>
                <a:lnTo>
                  <a:pt x="181744" y="1041400"/>
                </a:lnTo>
                <a:lnTo>
                  <a:pt x="185577" y="1054100"/>
                </a:lnTo>
                <a:lnTo>
                  <a:pt x="186086" y="1054100"/>
                </a:lnTo>
                <a:lnTo>
                  <a:pt x="186255" y="1055538"/>
                </a:lnTo>
                <a:lnTo>
                  <a:pt x="186596" y="1054100"/>
                </a:lnTo>
                <a:lnTo>
                  <a:pt x="184875" y="1041400"/>
                </a:lnTo>
                <a:lnTo>
                  <a:pt x="183720" y="1028700"/>
                </a:lnTo>
                <a:lnTo>
                  <a:pt x="170454" y="1028700"/>
                </a:lnTo>
                <a:lnTo>
                  <a:pt x="166705" y="1016000"/>
                </a:lnTo>
                <a:lnTo>
                  <a:pt x="181636" y="1016000"/>
                </a:lnTo>
                <a:lnTo>
                  <a:pt x="180468" y="1003300"/>
                </a:lnTo>
                <a:close/>
              </a:path>
              <a:path w="218440" h="1333500">
                <a:moveTo>
                  <a:pt x="181744" y="1041400"/>
                </a:moveTo>
                <a:lnTo>
                  <a:pt x="173306" y="1054100"/>
                </a:lnTo>
                <a:lnTo>
                  <a:pt x="185577" y="1054100"/>
                </a:lnTo>
                <a:lnTo>
                  <a:pt x="181744" y="1041400"/>
                </a:lnTo>
                <a:close/>
              </a:path>
              <a:path w="218440" h="1333500">
                <a:moveTo>
                  <a:pt x="178917" y="1016000"/>
                </a:moveTo>
                <a:lnTo>
                  <a:pt x="166705" y="1016000"/>
                </a:lnTo>
                <a:lnTo>
                  <a:pt x="170454" y="1028700"/>
                </a:lnTo>
                <a:lnTo>
                  <a:pt x="178917" y="1016000"/>
                </a:lnTo>
                <a:close/>
              </a:path>
              <a:path w="218440" h="1333500">
                <a:moveTo>
                  <a:pt x="181636" y="1016000"/>
                </a:moveTo>
                <a:lnTo>
                  <a:pt x="178917" y="1016000"/>
                </a:lnTo>
                <a:lnTo>
                  <a:pt x="170454" y="1028700"/>
                </a:lnTo>
                <a:lnTo>
                  <a:pt x="182636" y="1028700"/>
                </a:lnTo>
                <a:lnTo>
                  <a:pt x="181636" y="1016000"/>
                </a:lnTo>
                <a:close/>
              </a:path>
              <a:path w="218440" h="1333500">
                <a:moveTo>
                  <a:pt x="166204" y="1014837"/>
                </a:moveTo>
                <a:lnTo>
                  <a:pt x="165919" y="1016000"/>
                </a:lnTo>
                <a:lnTo>
                  <a:pt x="166311" y="1016000"/>
                </a:lnTo>
                <a:lnTo>
                  <a:pt x="166204" y="1014837"/>
                </a:lnTo>
                <a:close/>
              </a:path>
              <a:path w="218440" h="1333500">
                <a:moveTo>
                  <a:pt x="181242" y="1003300"/>
                </a:moveTo>
                <a:lnTo>
                  <a:pt x="180468" y="1003300"/>
                </a:lnTo>
                <a:lnTo>
                  <a:pt x="181636" y="1016000"/>
                </a:lnTo>
                <a:lnTo>
                  <a:pt x="181242" y="1003300"/>
                </a:lnTo>
                <a:close/>
              </a:path>
              <a:path w="218440" h="1333500">
                <a:moveTo>
                  <a:pt x="176823" y="952500"/>
                </a:moveTo>
                <a:lnTo>
                  <a:pt x="161858" y="952500"/>
                </a:lnTo>
                <a:lnTo>
                  <a:pt x="162153" y="965200"/>
                </a:lnTo>
                <a:lnTo>
                  <a:pt x="163095" y="977900"/>
                </a:lnTo>
                <a:lnTo>
                  <a:pt x="164076" y="990600"/>
                </a:lnTo>
                <a:lnTo>
                  <a:pt x="165136" y="1003300"/>
                </a:lnTo>
                <a:lnTo>
                  <a:pt x="166204" y="1014837"/>
                </a:lnTo>
                <a:lnTo>
                  <a:pt x="169031" y="1003300"/>
                </a:lnTo>
                <a:lnTo>
                  <a:pt x="180468" y="1003300"/>
                </a:lnTo>
                <a:lnTo>
                  <a:pt x="179416" y="990600"/>
                </a:lnTo>
                <a:lnTo>
                  <a:pt x="178441" y="977900"/>
                </a:lnTo>
                <a:lnTo>
                  <a:pt x="177826" y="965200"/>
                </a:lnTo>
                <a:lnTo>
                  <a:pt x="177506" y="965200"/>
                </a:lnTo>
                <a:lnTo>
                  <a:pt x="176823" y="952500"/>
                </a:lnTo>
                <a:close/>
              </a:path>
              <a:path w="218440" h="1333500">
                <a:moveTo>
                  <a:pt x="166778" y="876300"/>
                </a:moveTo>
                <a:lnTo>
                  <a:pt x="158327" y="876300"/>
                </a:lnTo>
                <a:lnTo>
                  <a:pt x="155588" y="887662"/>
                </a:lnTo>
                <a:lnTo>
                  <a:pt x="155715" y="889000"/>
                </a:lnTo>
                <a:lnTo>
                  <a:pt x="157573" y="901700"/>
                </a:lnTo>
                <a:lnTo>
                  <a:pt x="159269" y="927100"/>
                </a:lnTo>
                <a:lnTo>
                  <a:pt x="160798" y="939800"/>
                </a:lnTo>
                <a:lnTo>
                  <a:pt x="162153" y="965200"/>
                </a:lnTo>
                <a:lnTo>
                  <a:pt x="161858" y="952500"/>
                </a:lnTo>
                <a:lnTo>
                  <a:pt x="176823" y="952500"/>
                </a:lnTo>
                <a:lnTo>
                  <a:pt x="176141" y="939800"/>
                </a:lnTo>
                <a:lnTo>
                  <a:pt x="174599" y="927100"/>
                </a:lnTo>
                <a:lnTo>
                  <a:pt x="172890" y="901700"/>
                </a:lnTo>
                <a:lnTo>
                  <a:pt x="159956" y="901700"/>
                </a:lnTo>
                <a:lnTo>
                  <a:pt x="156165" y="889000"/>
                </a:lnTo>
                <a:lnTo>
                  <a:pt x="170569" y="889000"/>
                </a:lnTo>
                <a:lnTo>
                  <a:pt x="166778" y="876300"/>
                </a:lnTo>
                <a:close/>
              </a:path>
              <a:path w="218440" h="1333500">
                <a:moveTo>
                  <a:pt x="177211" y="952500"/>
                </a:moveTo>
                <a:lnTo>
                  <a:pt x="176823" y="952500"/>
                </a:lnTo>
                <a:lnTo>
                  <a:pt x="177506" y="965200"/>
                </a:lnTo>
                <a:lnTo>
                  <a:pt x="177826" y="965200"/>
                </a:lnTo>
                <a:lnTo>
                  <a:pt x="177211" y="952500"/>
                </a:lnTo>
                <a:close/>
              </a:path>
              <a:path w="218440" h="1333500">
                <a:moveTo>
                  <a:pt x="168408" y="889000"/>
                </a:moveTo>
                <a:lnTo>
                  <a:pt x="156165" y="889000"/>
                </a:lnTo>
                <a:lnTo>
                  <a:pt x="159956" y="901700"/>
                </a:lnTo>
                <a:lnTo>
                  <a:pt x="168408" y="889000"/>
                </a:lnTo>
                <a:close/>
              </a:path>
              <a:path w="218440" h="1333500">
                <a:moveTo>
                  <a:pt x="169821" y="876300"/>
                </a:moveTo>
                <a:lnTo>
                  <a:pt x="166778" y="876300"/>
                </a:lnTo>
                <a:lnTo>
                  <a:pt x="170569" y="889000"/>
                </a:lnTo>
                <a:lnTo>
                  <a:pt x="168408" y="889000"/>
                </a:lnTo>
                <a:lnTo>
                  <a:pt x="159956" y="901700"/>
                </a:lnTo>
                <a:lnTo>
                  <a:pt x="172890" y="901700"/>
                </a:lnTo>
                <a:lnTo>
                  <a:pt x="171019" y="889000"/>
                </a:lnTo>
                <a:lnTo>
                  <a:pt x="169821" y="876300"/>
                </a:lnTo>
                <a:close/>
              </a:path>
              <a:path w="218440" h="1333500">
                <a:moveTo>
                  <a:pt x="155588" y="887662"/>
                </a:moveTo>
                <a:lnTo>
                  <a:pt x="155266" y="889000"/>
                </a:lnTo>
                <a:lnTo>
                  <a:pt x="155715" y="889000"/>
                </a:lnTo>
                <a:lnTo>
                  <a:pt x="155588" y="887662"/>
                </a:lnTo>
                <a:close/>
              </a:path>
              <a:path w="218440" h="1333500">
                <a:moveTo>
                  <a:pt x="148344" y="785948"/>
                </a:moveTo>
                <a:lnTo>
                  <a:pt x="147972" y="787400"/>
                </a:lnTo>
                <a:lnTo>
                  <a:pt x="148207" y="787400"/>
                </a:lnTo>
                <a:lnTo>
                  <a:pt x="149665" y="812800"/>
                </a:lnTo>
                <a:lnTo>
                  <a:pt x="151322" y="838200"/>
                </a:lnTo>
                <a:lnTo>
                  <a:pt x="153299" y="863600"/>
                </a:lnTo>
                <a:lnTo>
                  <a:pt x="155588" y="887662"/>
                </a:lnTo>
                <a:lnTo>
                  <a:pt x="158327" y="876300"/>
                </a:lnTo>
                <a:lnTo>
                  <a:pt x="169821" y="876300"/>
                </a:lnTo>
                <a:lnTo>
                  <a:pt x="168622" y="863600"/>
                </a:lnTo>
                <a:lnTo>
                  <a:pt x="166662" y="838200"/>
                </a:lnTo>
                <a:lnTo>
                  <a:pt x="164179" y="800100"/>
                </a:lnTo>
                <a:lnTo>
                  <a:pt x="152073" y="800100"/>
                </a:lnTo>
                <a:lnTo>
                  <a:pt x="148442" y="787400"/>
                </a:lnTo>
                <a:lnTo>
                  <a:pt x="148344" y="785948"/>
                </a:lnTo>
                <a:close/>
              </a:path>
              <a:path w="218440" h="1333500">
                <a:moveTo>
                  <a:pt x="159708" y="774700"/>
                </a:moveTo>
                <a:lnTo>
                  <a:pt x="151222" y="774700"/>
                </a:lnTo>
                <a:lnTo>
                  <a:pt x="148344" y="785948"/>
                </a:lnTo>
                <a:lnTo>
                  <a:pt x="148442" y="787400"/>
                </a:lnTo>
                <a:lnTo>
                  <a:pt x="152073" y="800100"/>
                </a:lnTo>
                <a:lnTo>
                  <a:pt x="160559" y="800100"/>
                </a:lnTo>
                <a:lnTo>
                  <a:pt x="163436" y="788859"/>
                </a:lnTo>
                <a:lnTo>
                  <a:pt x="163339" y="787400"/>
                </a:lnTo>
                <a:lnTo>
                  <a:pt x="159708" y="774700"/>
                </a:lnTo>
                <a:close/>
              </a:path>
              <a:path w="218440" h="1333500">
                <a:moveTo>
                  <a:pt x="163436" y="788859"/>
                </a:moveTo>
                <a:lnTo>
                  <a:pt x="160559" y="800100"/>
                </a:lnTo>
                <a:lnTo>
                  <a:pt x="164179" y="800100"/>
                </a:lnTo>
                <a:lnTo>
                  <a:pt x="163436" y="788859"/>
                </a:lnTo>
                <a:close/>
              </a:path>
              <a:path w="218440" h="1333500">
                <a:moveTo>
                  <a:pt x="163099" y="774700"/>
                </a:moveTo>
                <a:lnTo>
                  <a:pt x="159708" y="774700"/>
                </a:lnTo>
                <a:lnTo>
                  <a:pt x="163339" y="787400"/>
                </a:lnTo>
                <a:lnTo>
                  <a:pt x="163436" y="788859"/>
                </a:lnTo>
                <a:lnTo>
                  <a:pt x="163809" y="787400"/>
                </a:lnTo>
                <a:lnTo>
                  <a:pt x="163099" y="774700"/>
                </a:lnTo>
                <a:close/>
              </a:path>
              <a:path w="218440" h="1333500">
                <a:moveTo>
                  <a:pt x="152626" y="622300"/>
                </a:moveTo>
                <a:lnTo>
                  <a:pt x="137991" y="622300"/>
                </a:lnTo>
                <a:lnTo>
                  <a:pt x="138399" y="635000"/>
                </a:lnTo>
                <a:lnTo>
                  <a:pt x="140070" y="647700"/>
                </a:lnTo>
                <a:lnTo>
                  <a:pt x="141633" y="673100"/>
                </a:lnTo>
                <a:lnTo>
                  <a:pt x="142944" y="685800"/>
                </a:lnTo>
                <a:lnTo>
                  <a:pt x="143863" y="698500"/>
                </a:lnTo>
                <a:lnTo>
                  <a:pt x="144782" y="723900"/>
                </a:lnTo>
                <a:lnTo>
                  <a:pt x="145856" y="749300"/>
                </a:lnTo>
                <a:lnTo>
                  <a:pt x="148344" y="785948"/>
                </a:lnTo>
                <a:lnTo>
                  <a:pt x="151222" y="774700"/>
                </a:lnTo>
                <a:lnTo>
                  <a:pt x="163099" y="774700"/>
                </a:lnTo>
                <a:lnTo>
                  <a:pt x="162389" y="762000"/>
                </a:lnTo>
                <a:lnTo>
                  <a:pt x="161229" y="749300"/>
                </a:lnTo>
                <a:lnTo>
                  <a:pt x="160158" y="723900"/>
                </a:lnTo>
                <a:lnTo>
                  <a:pt x="159700" y="711200"/>
                </a:lnTo>
                <a:lnTo>
                  <a:pt x="159405" y="711200"/>
                </a:lnTo>
                <a:lnTo>
                  <a:pt x="159241" y="698500"/>
                </a:lnTo>
                <a:lnTo>
                  <a:pt x="158312" y="685800"/>
                </a:lnTo>
                <a:lnTo>
                  <a:pt x="156988" y="660400"/>
                </a:lnTo>
                <a:lnTo>
                  <a:pt x="155409" y="647700"/>
                </a:lnTo>
                <a:lnTo>
                  <a:pt x="154360" y="635000"/>
                </a:lnTo>
                <a:lnTo>
                  <a:pt x="153718" y="635000"/>
                </a:lnTo>
                <a:lnTo>
                  <a:pt x="152626" y="622300"/>
                </a:lnTo>
                <a:close/>
              </a:path>
              <a:path w="218440" h="1333500">
                <a:moveTo>
                  <a:pt x="143863" y="698500"/>
                </a:moveTo>
                <a:lnTo>
                  <a:pt x="144025" y="711200"/>
                </a:lnTo>
                <a:lnTo>
                  <a:pt x="144322" y="711200"/>
                </a:lnTo>
                <a:lnTo>
                  <a:pt x="143863" y="698500"/>
                </a:lnTo>
                <a:close/>
              </a:path>
              <a:path w="218440" h="1333500">
                <a:moveTo>
                  <a:pt x="159241" y="698500"/>
                </a:moveTo>
                <a:lnTo>
                  <a:pt x="159405" y="711200"/>
                </a:lnTo>
                <a:lnTo>
                  <a:pt x="159700" y="711200"/>
                </a:lnTo>
                <a:lnTo>
                  <a:pt x="159241" y="698500"/>
                </a:lnTo>
                <a:close/>
              </a:path>
              <a:path w="218440" h="1333500">
                <a:moveTo>
                  <a:pt x="142989" y="520700"/>
                </a:moveTo>
                <a:lnTo>
                  <a:pt x="134499" y="520700"/>
                </a:lnTo>
                <a:lnTo>
                  <a:pt x="131390" y="532736"/>
                </a:lnTo>
                <a:lnTo>
                  <a:pt x="132713" y="558800"/>
                </a:lnTo>
                <a:lnTo>
                  <a:pt x="134305" y="584200"/>
                </a:lnTo>
                <a:lnTo>
                  <a:pt x="136198" y="609600"/>
                </a:lnTo>
                <a:lnTo>
                  <a:pt x="138399" y="635000"/>
                </a:lnTo>
                <a:lnTo>
                  <a:pt x="137991" y="622300"/>
                </a:lnTo>
                <a:lnTo>
                  <a:pt x="152626" y="622300"/>
                </a:lnTo>
                <a:lnTo>
                  <a:pt x="151535" y="609600"/>
                </a:lnTo>
                <a:lnTo>
                  <a:pt x="149656" y="584200"/>
                </a:lnTo>
                <a:lnTo>
                  <a:pt x="148077" y="558800"/>
                </a:lnTo>
                <a:lnTo>
                  <a:pt x="147434" y="546100"/>
                </a:lnTo>
                <a:lnTo>
                  <a:pt x="135219" y="546100"/>
                </a:lnTo>
                <a:lnTo>
                  <a:pt x="131616" y="533400"/>
                </a:lnTo>
                <a:lnTo>
                  <a:pt x="146592" y="533400"/>
                </a:lnTo>
                <a:lnTo>
                  <a:pt x="142989" y="520700"/>
                </a:lnTo>
                <a:close/>
              </a:path>
              <a:path w="218440" h="1333500">
                <a:moveTo>
                  <a:pt x="153311" y="622300"/>
                </a:moveTo>
                <a:lnTo>
                  <a:pt x="152626" y="622300"/>
                </a:lnTo>
                <a:lnTo>
                  <a:pt x="153718" y="635000"/>
                </a:lnTo>
                <a:lnTo>
                  <a:pt x="154360" y="635000"/>
                </a:lnTo>
                <a:lnTo>
                  <a:pt x="153311" y="622300"/>
                </a:lnTo>
                <a:close/>
              </a:path>
              <a:path w="218440" h="1333500">
                <a:moveTo>
                  <a:pt x="146791" y="533400"/>
                </a:moveTo>
                <a:lnTo>
                  <a:pt x="131616" y="533400"/>
                </a:lnTo>
                <a:lnTo>
                  <a:pt x="135219" y="546100"/>
                </a:lnTo>
                <a:lnTo>
                  <a:pt x="143709" y="546100"/>
                </a:lnTo>
                <a:lnTo>
                  <a:pt x="146824" y="534041"/>
                </a:lnTo>
                <a:lnTo>
                  <a:pt x="146791" y="533400"/>
                </a:lnTo>
                <a:close/>
              </a:path>
              <a:path w="218440" h="1333500">
                <a:moveTo>
                  <a:pt x="146824" y="534041"/>
                </a:moveTo>
                <a:lnTo>
                  <a:pt x="143709" y="546100"/>
                </a:lnTo>
                <a:lnTo>
                  <a:pt x="147434" y="546100"/>
                </a:lnTo>
                <a:lnTo>
                  <a:pt x="146824" y="534041"/>
                </a:lnTo>
                <a:close/>
              </a:path>
              <a:path w="218440" h="1333500">
                <a:moveTo>
                  <a:pt x="146989" y="533400"/>
                </a:moveTo>
                <a:lnTo>
                  <a:pt x="146791" y="533400"/>
                </a:lnTo>
                <a:lnTo>
                  <a:pt x="146824" y="534041"/>
                </a:lnTo>
                <a:lnTo>
                  <a:pt x="146989" y="533400"/>
                </a:lnTo>
                <a:close/>
              </a:path>
              <a:path w="218440" h="1333500">
                <a:moveTo>
                  <a:pt x="131390" y="532736"/>
                </a:moveTo>
                <a:lnTo>
                  <a:pt x="131218" y="533400"/>
                </a:lnTo>
                <a:lnTo>
                  <a:pt x="131418" y="533400"/>
                </a:lnTo>
                <a:lnTo>
                  <a:pt x="131390" y="532736"/>
                </a:lnTo>
                <a:close/>
              </a:path>
              <a:path w="218440" h="1333500">
                <a:moveTo>
                  <a:pt x="146256" y="520700"/>
                </a:moveTo>
                <a:lnTo>
                  <a:pt x="142989" y="520700"/>
                </a:lnTo>
                <a:lnTo>
                  <a:pt x="146592" y="533400"/>
                </a:lnTo>
                <a:lnTo>
                  <a:pt x="146790" y="533400"/>
                </a:lnTo>
                <a:lnTo>
                  <a:pt x="146256" y="520700"/>
                </a:lnTo>
                <a:close/>
              </a:path>
              <a:path w="218440" h="1333500">
                <a:moveTo>
                  <a:pt x="128433" y="431800"/>
                </a:moveTo>
                <a:lnTo>
                  <a:pt x="128827" y="457200"/>
                </a:lnTo>
                <a:lnTo>
                  <a:pt x="129483" y="482600"/>
                </a:lnTo>
                <a:lnTo>
                  <a:pt x="130345" y="508000"/>
                </a:lnTo>
                <a:lnTo>
                  <a:pt x="131390" y="532736"/>
                </a:lnTo>
                <a:lnTo>
                  <a:pt x="134499" y="520700"/>
                </a:lnTo>
                <a:lnTo>
                  <a:pt x="146256" y="520700"/>
                </a:lnTo>
                <a:lnTo>
                  <a:pt x="145722" y="508000"/>
                </a:lnTo>
                <a:lnTo>
                  <a:pt x="144865" y="482600"/>
                </a:lnTo>
                <a:lnTo>
                  <a:pt x="144213" y="457200"/>
                </a:lnTo>
                <a:lnTo>
                  <a:pt x="143987" y="444500"/>
                </a:lnTo>
                <a:lnTo>
                  <a:pt x="131926" y="444500"/>
                </a:lnTo>
                <a:lnTo>
                  <a:pt x="128433" y="431800"/>
                </a:lnTo>
                <a:close/>
              </a:path>
              <a:path w="218440" h="1333500">
                <a:moveTo>
                  <a:pt x="126401" y="50800"/>
                </a:moveTo>
                <a:lnTo>
                  <a:pt x="126362" y="63500"/>
                </a:lnTo>
                <a:lnTo>
                  <a:pt x="126234" y="76200"/>
                </a:lnTo>
                <a:lnTo>
                  <a:pt x="126035" y="88900"/>
                </a:lnTo>
                <a:lnTo>
                  <a:pt x="125709" y="114300"/>
                </a:lnTo>
                <a:lnTo>
                  <a:pt x="125402" y="139700"/>
                </a:lnTo>
                <a:lnTo>
                  <a:pt x="125202" y="165100"/>
                </a:lnTo>
                <a:lnTo>
                  <a:pt x="125142" y="241300"/>
                </a:lnTo>
                <a:lnTo>
                  <a:pt x="125325" y="279400"/>
                </a:lnTo>
                <a:lnTo>
                  <a:pt x="125712" y="304800"/>
                </a:lnTo>
                <a:lnTo>
                  <a:pt x="126364" y="330281"/>
                </a:lnTo>
                <a:lnTo>
                  <a:pt x="126983" y="355600"/>
                </a:lnTo>
                <a:lnTo>
                  <a:pt x="127523" y="381000"/>
                </a:lnTo>
                <a:lnTo>
                  <a:pt x="128433" y="431800"/>
                </a:lnTo>
                <a:lnTo>
                  <a:pt x="131926" y="444500"/>
                </a:lnTo>
                <a:lnTo>
                  <a:pt x="140425" y="444500"/>
                </a:lnTo>
                <a:lnTo>
                  <a:pt x="143822" y="431800"/>
                </a:lnTo>
                <a:lnTo>
                  <a:pt x="142908" y="381000"/>
                </a:lnTo>
                <a:lnTo>
                  <a:pt x="142367" y="355600"/>
                </a:lnTo>
                <a:lnTo>
                  <a:pt x="142056" y="342900"/>
                </a:lnTo>
                <a:lnTo>
                  <a:pt x="141858" y="342900"/>
                </a:lnTo>
                <a:lnTo>
                  <a:pt x="141747" y="330200"/>
                </a:lnTo>
                <a:lnTo>
                  <a:pt x="141099" y="304800"/>
                </a:lnTo>
                <a:lnTo>
                  <a:pt x="140713" y="279400"/>
                </a:lnTo>
                <a:lnTo>
                  <a:pt x="140531" y="241300"/>
                </a:lnTo>
                <a:lnTo>
                  <a:pt x="140495" y="215900"/>
                </a:lnTo>
                <a:lnTo>
                  <a:pt x="140505" y="203200"/>
                </a:lnTo>
                <a:lnTo>
                  <a:pt x="140593" y="165100"/>
                </a:lnTo>
                <a:lnTo>
                  <a:pt x="140791" y="139700"/>
                </a:lnTo>
                <a:lnTo>
                  <a:pt x="141177" y="101600"/>
                </a:lnTo>
                <a:lnTo>
                  <a:pt x="141424" y="88900"/>
                </a:lnTo>
                <a:lnTo>
                  <a:pt x="141624" y="76200"/>
                </a:lnTo>
                <a:lnTo>
                  <a:pt x="141753" y="63500"/>
                </a:lnTo>
                <a:lnTo>
                  <a:pt x="129853" y="63500"/>
                </a:lnTo>
                <a:lnTo>
                  <a:pt x="126401" y="50800"/>
                </a:lnTo>
                <a:close/>
              </a:path>
              <a:path w="218440" h="1333500">
                <a:moveTo>
                  <a:pt x="143765" y="432013"/>
                </a:moveTo>
                <a:lnTo>
                  <a:pt x="140425" y="444500"/>
                </a:lnTo>
                <a:lnTo>
                  <a:pt x="143987" y="444500"/>
                </a:lnTo>
                <a:lnTo>
                  <a:pt x="143765" y="432013"/>
                </a:lnTo>
                <a:close/>
              </a:path>
              <a:path w="218440" h="1333500">
                <a:moveTo>
                  <a:pt x="143822" y="431800"/>
                </a:moveTo>
                <a:lnTo>
                  <a:pt x="143765" y="432013"/>
                </a:lnTo>
                <a:lnTo>
                  <a:pt x="143822" y="431800"/>
                </a:lnTo>
                <a:close/>
              </a:path>
              <a:path w="218440" h="1333500">
                <a:moveTo>
                  <a:pt x="126362" y="330200"/>
                </a:moveTo>
                <a:lnTo>
                  <a:pt x="126474" y="342900"/>
                </a:lnTo>
                <a:lnTo>
                  <a:pt x="126672" y="342900"/>
                </a:lnTo>
                <a:lnTo>
                  <a:pt x="126362" y="330200"/>
                </a:lnTo>
                <a:close/>
              </a:path>
              <a:path w="218440" h="1333500">
                <a:moveTo>
                  <a:pt x="141747" y="330281"/>
                </a:moveTo>
                <a:lnTo>
                  <a:pt x="141858" y="342900"/>
                </a:lnTo>
                <a:lnTo>
                  <a:pt x="142056" y="342900"/>
                </a:lnTo>
                <a:lnTo>
                  <a:pt x="141747" y="330281"/>
                </a:lnTo>
                <a:close/>
              </a:path>
              <a:path w="218440" h="1333500">
                <a:moveTo>
                  <a:pt x="141747" y="330200"/>
                </a:moveTo>
                <a:close/>
              </a:path>
              <a:path w="218440" h="1333500">
                <a:moveTo>
                  <a:pt x="125110" y="207140"/>
                </a:moveTo>
                <a:lnTo>
                  <a:pt x="125102" y="215900"/>
                </a:lnTo>
                <a:lnTo>
                  <a:pt x="125110" y="207140"/>
                </a:lnTo>
                <a:close/>
              </a:path>
              <a:path w="218440" h="1333500">
                <a:moveTo>
                  <a:pt x="140501" y="208439"/>
                </a:moveTo>
                <a:lnTo>
                  <a:pt x="140495" y="215900"/>
                </a:lnTo>
                <a:lnTo>
                  <a:pt x="140501" y="208439"/>
                </a:lnTo>
                <a:close/>
              </a:path>
              <a:path w="218440" h="1333500">
                <a:moveTo>
                  <a:pt x="125872" y="101600"/>
                </a:moveTo>
                <a:lnTo>
                  <a:pt x="125660" y="114300"/>
                </a:lnTo>
                <a:lnTo>
                  <a:pt x="125872" y="101600"/>
                </a:lnTo>
                <a:close/>
              </a:path>
              <a:path w="218440" h="1333500">
                <a:moveTo>
                  <a:pt x="141177" y="101600"/>
                </a:moveTo>
                <a:lnTo>
                  <a:pt x="141048" y="114300"/>
                </a:lnTo>
                <a:lnTo>
                  <a:pt x="141177" y="101600"/>
                </a:lnTo>
                <a:close/>
              </a:path>
              <a:path w="218440" h="1333500">
                <a:moveTo>
                  <a:pt x="141784" y="50800"/>
                </a:moveTo>
                <a:lnTo>
                  <a:pt x="126401" y="50800"/>
                </a:lnTo>
                <a:lnTo>
                  <a:pt x="129853" y="63500"/>
                </a:lnTo>
                <a:lnTo>
                  <a:pt x="138353" y="63500"/>
                </a:lnTo>
                <a:lnTo>
                  <a:pt x="141784" y="50800"/>
                </a:lnTo>
                <a:close/>
              </a:path>
              <a:path w="218440" h="1333500">
                <a:moveTo>
                  <a:pt x="141784" y="50828"/>
                </a:moveTo>
                <a:lnTo>
                  <a:pt x="138353" y="63500"/>
                </a:lnTo>
                <a:lnTo>
                  <a:pt x="141753" y="63500"/>
                </a:lnTo>
                <a:lnTo>
                  <a:pt x="141784" y="50828"/>
                </a:lnTo>
                <a:close/>
              </a:path>
              <a:path w="218440" h="1333500">
                <a:moveTo>
                  <a:pt x="138323" y="38100"/>
                </a:moveTo>
                <a:lnTo>
                  <a:pt x="129824" y="38100"/>
                </a:lnTo>
                <a:lnTo>
                  <a:pt x="126386" y="50800"/>
                </a:lnTo>
                <a:lnTo>
                  <a:pt x="141772" y="50800"/>
                </a:lnTo>
                <a:lnTo>
                  <a:pt x="138323" y="38100"/>
                </a:lnTo>
                <a:close/>
              </a:path>
              <a:path w="218440" h="1333500">
                <a:moveTo>
                  <a:pt x="141772" y="50756"/>
                </a:moveTo>
                <a:close/>
              </a:path>
              <a:path w="218440" h="1333500">
                <a:moveTo>
                  <a:pt x="129824" y="38100"/>
                </a:moveTo>
                <a:lnTo>
                  <a:pt x="126304" y="38100"/>
                </a:lnTo>
                <a:lnTo>
                  <a:pt x="126386" y="50795"/>
                </a:lnTo>
                <a:lnTo>
                  <a:pt x="129824" y="38100"/>
                </a:lnTo>
                <a:close/>
              </a:path>
              <a:path w="218440" h="1333500">
                <a:moveTo>
                  <a:pt x="140073" y="25400"/>
                </a:moveTo>
                <a:lnTo>
                  <a:pt x="139053" y="25400"/>
                </a:lnTo>
                <a:lnTo>
                  <a:pt x="135148" y="38100"/>
                </a:lnTo>
                <a:lnTo>
                  <a:pt x="138323" y="38100"/>
                </a:lnTo>
                <a:lnTo>
                  <a:pt x="141772" y="50756"/>
                </a:lnTo>
                <a:lnTo>
                  <a:pt x="141657" y="38100"/>
                </a:lnTo>
                <a:lnTo>
                  <a:pt x="140073" y="25400"/>
                </a:lnTo>
                <a:close/>
              </a:path>
              <a:path w="218440" h="1333500">
                <a:moveTo>
                  <a:pt x="82402" y="25400"/>
                </a:moveTo>
                <a:lnTo>
                  <a:pt x="58939" y="25400"/>
                </a:lnTo>
                <a:lnTo>
                  <a:pt x="66662" y="38100"/>
                </a:lnTo>
                <a:lnTo>
                  <a:pt x="85708" y="38100"/>
                </a:lnTo>
                <a:lnTo>
                  <a:pt x="82402" y="25400"/>
                </a:lnTo>
                <a:close/>
              </a:path>
              <a:path w="218440" h="1333500">
                <a:moveTo>
                  <a:pt x="97457" y="25400"/>
                </a:moveTo>
                <a:lnTo>
                  <a:pt x="82402" y="25400"/>
                </a:lnTo>
                <a:lnTo>
                  <a:pt x="85708" y="38100"/>
                </a:lnTo>
                <a:lnTo>
                  <a:pt x="94018" y="38100"/>
                </a:lnTo>
                <a:lnTo>
                  <a:pt x="97457" y="25400"/>
                </a:lnTo>
                <a:close/>
              </a:path>
              <a:path w="218440" h="1333500">
                <a:moveTo>
                  <a:pt x="122308" y="25400"/>
                </a:moveTo>
                <a:lnTo>
                  <a:pt x="97457" y="25400"/>
                </a:lnTo>
                <a:lnTo>
                  <a:pt x="94018" y="38100"/>
                </a:lnTo>
                <a:lnTo>
                  <a:pt x="124847" y="38100"/>
                </a:lnTo>
                <a:lnTo>
                  <a:pt x="122308" y="25400"/>
                </a:lnTo>
                <a:close/>
              </a:path>
              <a:path w="218440" h="1333500">
                <a:moveTo>
                  <a:pt x="139053" y="25400"/>
                </a:moveTo>
                <a:lnTo>
                  <a:pt x="122308" y="25400"/>
                </a:lnTo>
                <a:lnTo>
                  <a:pt x="124847" y="38100"/>
                </a:lnTo>
                <a:lnTo>
                  <a:pt x="135148" y="38100"/>
                </a:lnTo>
                <a:lnTo>
                  <a:pt x="139053" y="25400"/>
                </a:lnTo>
                <a:close/>
              </a:path>
              <a:path w="218440" h="1333500">
                <a:moveTo>
                  <a:pt x="14298" y="12700"/>
                </a:moveTo>
                <a:lnTo>
                  <a:pt x="2249" y="12700"/>
                </a:lnTo>
                <a:lnTo>
                  <a:pt x="5234" y="25400"/>
                </a:lnTo>
                <a:lnTo>
                  <a:pt x="12189" y="25400"/>
                </a:lnTo>
                <a:lnTo>
                  <a:pt x="14298" y="12700"/>
                </a:lnTo>
                <a:close/>
              </a:path>
              <a:path w="218440" h="1333500">
                <a:moveTo>
                  <a:pt x="27787" y="12700"/>
                </a:moveTo>
                <a:lnTo>
                  <a:pt x="14298" y="12700"/>
                </a:lnTo>
                <a:lnTo>
                  <a:pt x="12189" y="25400"/>
                </a:lnTo>
                <a:lnTo>
                  <a:pt x="25445" y="25400"/>
                </a:lnTo>
                <a:lnTo>
                  <a:pt x="27787" y="12700"/>
                </a:lnTo>
                <a:close/>
              </a:path>
              <a:path w="218440" h="1333500">
                <a:moveTo>
                  <a:pt x="34447" y="12700"/>
                </a:moveTo>
                <a:lnTo>
                  <a:pt x="27787" y="12700"/>
                </a:lnTo>
                <a:lnTo>
                  <a:pt x="25445" y="25400"/>
                </a:lnTo>
                <a:lnTo>
                  <a:pt x="33338" y="25400"/>
                </a:lnTo>
                <a:lnTo>
                  <a:pt x="34447" y="12700"/>
                </a:lnTo>
                <a:close/>
              </a:path>
              <a:path w="218440" h="1333500">
                <a:moveTo>
                  <a:pt x="46206" y="12700"/>
                </a:moveTo>
                <a:lnTo>
                  <a:pt x="34447" y="12700"/>
                </a:lnTo>
                <a:lnTo>
                  <a:pt x="33338" y="25400"/>
                </a:lnTo>
                <a:lnTo>
                  <a:pt x="48891" y="25400"/>
                </a:lnTo>
                <a:lnTo>
                  <a:pt x="46206" y="12700"/>
                </a:lnTo>
                <a:close/>
              </a:path>
              <a:path w="218440" h="1333500">
                <a:moveTo>
                  <a:pt x="85898" y="12700"/>
                </a:moveTo>
                <a:lnTo>
                  <a:pt x="46206" y="12700"/>
                </a:lnTo>
                <a:lnTo>
                  <a:pt x="48891" y="25400"/>
                </a:lnTo>
                <a:lnTo>
                  <a:pt x="82486" y="25400"/>
                </a:lnTo>
                <a:lnTo>
                  <a:pt x="85898" y="12700"/>
                </a:lnTo>
                <a:close/>
              </a:path>
              <a:path w="218440" h="1333500">
                <a:moveTo>
                  <a:pt x="94293" y="12700"/>
                </a:moveTo>
                <a:lnTo>
                  <a:pt x="85898" y="12700"/>
                </a:lnTo>
                <a:lnTo>
                  <a:pt x="82486" y="25400"/>
                </a:lnTo>
                <a:lnTo>
                  <a:pt x="97609" y="25400"/>
                </a:lnTo>
                <a:lnTo>
                  <a:pt x="94293" y="12700"/>
                </a:lnTo>
                <a:close/>
              </a:path>
              <a:path w="218440" h="1333500">
                <a:moveTo>
                  <a:pt x="124769" y="12700"/>
                </a:moveTo>
                <a:lnTo>
                  <a:pt x="94293" y="12700"/>
                </a:lnTo>
                <a:lnTo>
                  <a:pt x="97609" y="25400"/>
                </a:lnTo>
                <a:lnTo>
                  <a:pt x="130138" y="25400"/>
                </a:lnTo>
                <a:lnTo>
                  <a:pt x="124769" y="12700"/>
                </a:lnTo>
                <a:close/>
              </a:path>
              <a:path w="218440" h="1333500">
                <a:moveTo>
                  <a:pt x="7336" y="0"/>
                </a:moveTo>
                <a:lnTo>
                  <a:pt x="359" y="0"/>
                </a:lnTo>
                <a:lnTo>
                  <a:pt x="0" y="12700"/>
                </a:lnTo>
                <a:lnTo>
                  <a:pt x="1751" y="12700"/>
                </a:lnTo>
                <a:lnTo>
                  <a:pt x="7336" y="0"/>
                </a:lnTo>
                <a:close/>
              </a:path>
              <a:path w="218440" h="1333500">
                <a:moveTo>
                  <a:pt x="11351" y="0"/>
                </a:moveTo>
                <a:lnTo>
                  <a:pt x="7336" y="0"/>
                </a:lnTo>
                <a:lnTo>
                  <a:pt x="1751" y="12700"/>
                </a:lnTo>
                <a:lnTo>
                  <a:pt x="15144" y="12700"/>
                </a:lnTo>
                <a:lnTo>
                  <a:pt x="11351" y="0"/>
                </a:lnTo>
                <a:close/>
              </a:path>
              <a:path w="218440" h="1333500">
                <a:moveTo>
                  <a:pt x="21893" y="0"/>
                </a:moveTo>
                <a:lnTo>
                  <a:pt x="11351" y="0"/>
                </a:lnTo>
                <a:lnTo>
                  <a:pt x="15144" y="12700"/>
                </a:lnTo>
                <a:lnTo>
                  <a:pt x="22142" y="12700"/>
                </a:lnTo>
                <a:lnTo>
                  <a:pt x="21893" y="0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140224" y="2754457"/>
            <a:ext cx="1633855" cy="738505"/>
            <a:chOff x="7140224" y="2754457"/>
            <a:chExt cx="1633855" cy="73850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224" y="2754457"/>
              <a:ext cx="1633315" cy="6996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3140" y="3381474"/>
              <a:ext cx="174001" cy="11103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6922" y="3541562"/>
            <a:ext cx="351868" cy="22145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1681" y="477875"/>
            <a:ext cx="1378284" cy="11874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30981" y="2638031"/>
            <a:ext cx="639765" cy="35828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927903" y="2148960"/>
            <a:ext cx="3988435" cy="2296795"/>
            <a:chOff x="927903" y="2148960"/>
            <a:chExt cx="3988435" cy="229679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5249" y="2950109"/>
              <a:ext cx="3591032" cy="14954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7903" y="2148960"/>
              <a:ext cx="356903" cy="177800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26969" y="4083838"/>
            <a:ext cx="142496" cy="107823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858758" y="1943053"/>
            <a:ext cx="447679" cy="25907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80261" y="1559243"/>
            <a:ext cx="402794" cy="626652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9051188" y="6689826"/>
            <a:ext cx="46990" cy="35560"/>
          </a:xfrm>
          <a:custGeom>
            <a:avLst/>
            <a:gdLst/>
            <a:ahLst/>
            <a:cxnLst/>
            <a:rect l="l" t="t" r="r" b="b"/>
            <a:pathLst>
              <a:path w="46990" h="35559">
                <a:moveTo>
                  <a:pt x="10795" y="2425"/>
                </a:moveTo>
                <a:lnTo>
                  <a:pt x="8382" y="0"/>
                </a:lnTo>
                <a:lnTo>
                  <a:pt x="2413" y="0"/>
                </a:lnTo>
                <a:lnTo>
                  <a:pt x="0" y="2425"/>
                </a:lnTo>
                <a:lnTo>
                  <a:pt x="0" y="5397"/>
                </a:lnTo>
                <a:lnTo>
                  <a:pt x="0" y="8382"/>
                </a:lnTo>
                <a:lnTo>
                  <a:pt x="2413" y="10807"/>
                </a:lnTo>
                <a:lnTo>
                  <a:pt x="8382" y="10807"/>
                </a:lnTo>
                <a:lnTo>
                  <a:pt x="10795" y="8382"/>
                </a:lnTo>
                <a:lnTo>
                  <a:pt x="10795" y="2425"/>
                </a:lnTo>
                <a:close/>
              </a:path>
              <a:path w="46990" h="35559">
                <a:moveTo>
                  <a:pt x="46456" y="26746"/>
                </a:moveTo>
                <a:lnTo>
                  <a:pt x="44030" y="24333"/>
                </a:lnTo>
                <a:lnTo>
                  <a:pt x="38074" y="24333"/>
                </a:lnTo>
                <a:lnTo>
                  <a:pt x="35648" y="26746"/>
                </a:lnTo>
                <a:lnTo>
                  <a:pt x="35648" y="29730"/>
                </a:lnTo>
                <a:lnTo>
                  <a:pt x="35648" y="32715"/>
                </a:lnTo>
                <a:lnTo>
                  <a:pt x="38074" y="35140"/>
                </a:lnTo>
                <a:lnTo>
                  <a:pt x="44030" y="35140"/>
                </a:lnTo>
                <a:lnTo>
                  <a:pt x="46456" y="32715"/>
                </a:lnTo>
                <a:lnTo>
                  <a:pt x="46456" y="26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Erase</a:t>
            </a:r>
            <a:r>
              <a:rPr spc="-15" dirty="0"/>
              <a:t> </a:t>
            </a:r>
            <a:r>
              <a:rPr dirty="0"/>
              <a:t>Algorithm</a:t>
            </a:r>
            <a:r>
              <a:rPr spc="-35" dirty="0"/>
              <a:t> </a:t>
            </a:r>
            <a:r>
              <a:rPr sz="3600" dirty="0"/>
              <a:t>in </a:t>
            </a:r>
            <a:r>
              <a:rPr sz="3600" spc="-10" dirty="0"/>
              <a:t>List-</a:t>
            </a:r>
            <a:r>
              <a:rPr sz="3600" dirty="0"/>
              <a:t>based</a:t>
            </a:r>
            <a:r>
              <a:rPr sz="3600" spc="15" dirty="0"/>
              <a:t> </a:t>
            </a:r>
            <a:r>
              <a:rPr sz="3600" spc="-25" dirty="0"/>
              <a:t>Map</a:t>
            </a:r>
            <a:endParaRPr sz="3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863979"/>
            <a:ext cx="7894320" cy="20377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solidFill>
                  <a:srgbClr val="40458C"/>
                </a:solidFill>
                <a:latin typeface="Tahoma"/>
                <a:cs typeface="Tahoma"/>
              </a:rPr>
              <a:t>Algorithm</a:t>
            </a:r>
            <a:r>
              <a:rPr sz="2400" b="1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erase(k):</a:t>
            </a:r>
            <a:endParaRPr sz="2400">
              <a:latin typeface="Tahoma"/>
              <a:cs typeface="Tahoma"/>
            </a:endParaRPr>
          </a:p>
          <a:p>
            <a:pPr marL="927100" marR="2471420" indent="-571500">
              <a:lnSpc>
                <a:spcPct val="110000"/>
              </a:lnSpc>
              <a:tabLst>
                <a:tab pos="2940685" algn="l"/>
              </a:tabLst>
            </a:pPr>
            <a:r>
              <a:rPr sz="2400" b="1" dirty="0">
                <a:solidFill>
                  <a:srgbClr val="40458C"/>
                </a:solidFill>
                <a:latin typeface="Tahoma"/>
                <a:cs typeface="Tahoma"/>
              </a:rPr>
              <a:t>for each</a:t>
            </a:r>
            <a:r>
              <a:rPr sz="2400" b="1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 [S.begin(),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S.end())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40458C"/>
                </a:solidFill>
                <a:latin typeface="Tahoma"/>
                <a:cs typeface="Tahoma"/>
              </a:rPr>
              <a:t>do </a:t>
            </a:r>
            <a:r>
              <a:rPr sz="2400" b="1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2400" b="1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p.key()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=</a:t>
            </a:r>
            <a:r>
              <a:rPr sz="24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k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	</a:t>
            </a:r>
            <a:r>
              <a:rPr sz="2400" b="1" spc="-20" dirty="0">
                <a:solidFill>
                  <a:srgbClr val="40458C"/>
                </a:solidFill>
                <a:latin typeface="Tahoma"/>
                <a:cs typeface="Tahoma"/>
              </a:rPr>
              <a:t>then</a:t>
            </a:r>
            <a:endParaRPr sz="24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S.erase(p)</a:t>
            </a:r>
            <a:endParaRPr sz="24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spcBef>
                <a:spcPts val="290"/>
              </a:spcBef>
              <a:tabLst>
                <a:tab pos="367030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n = n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434" dirty="0">
                <a:solidFill>
                  <a:srgbClr val="40458C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1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	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{decrement</a:t>
            </a:r>
            <a:r>
              <a:rPr sz="2400" spc="-2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number</a:t>
            </a:r>
            <a:r>
              <a:rPr sz="2400" spc="-30" dirty="0">
                <a:solidFill>
                  <a:srgbClr val="96A5E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96A5E2"/>
                </a:solidFill>
                <a:latin typeface="Tahoma"/>
                <a:cs typeface="Tahoma"/>
              </a:rPr>
              <a:t>of </a:t>
            </a:r>
            <a:r>
              <a:rPr sz="2400" spc="-10" dirty="0">
                <a:solidFill>
                  <a:srgbClr val="96A5E2"/>
                </a:solidFill>
                <a:latin typeface="Tahoma"/>
                <a:cs typeface="Tahoma"/>
              </a:rPr>
              <a:t>entries}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349" y="496459"/>
            <a:ext cx="1537335" cy="1333500"/>
          </a:xfrm>
          <a:custGeom>
            <a:avLst/>
            <a:gdLst/>
            <a:ahLst/>
            <a:cxnLst/>
            <a:rect l="l" t="t" r="r" b="b"/>
            <a:pathLst>
              <a:path w="1537335" h="1333500">
                <a:moveTo>
                  <a:pt x="1259260" y="990355"/>
                </a:moveTo>
                <a:lnTo>
                  <a:pt x="1258696" y="990600"/>
                </a:lnTo>
                <a:lnTo>
                  <a:pt x="1229650" y="1000259"/>
                </a:lnTo>
                <a:lnTo>
                  <a:pt x="1220924" y="1016000"/>
                </a:lnTo>
                <a:lnTo>
                  <a:pt x="1194142" y="1066800"/>
                </a:lnTo>
                <a:lnTo>
                  <a:pt x="1167198" y="1104900"/>
                </a:lnTo>
                <a:lnTo>
                  <a:pt x="1140104" y="1155700"/>
                </a:lnTo>
                <a:lnTo>
                  <a:pt x="1112875" y="1193800"/>
                </a:lnTo>
                <a:lnTo>
                  <a:pt x="1085524" y="1244600"/>
                </a:lnTo>
                <a:lnTo>
                  <a:pt x="1058066" y="1282700"/>
                </a:lnTo>
                <a:lnTo>
                  <a:pt x="1030514" y="1333500"/>
                </a:lnTo>
                <a:lnTo>
                  <a:pt x="1041203" y="1333500"/>
                </a:lnTo>
                <a:lnTo>
                  <a:pt x="1069668" y="1295400"/>
                </a:lnTo>
                <a:lnTo>
                  <a:pt x="1098016" y="1244600"/>
                </a:lnTo>
                <a:lnTo>
                  <a:pt x="1126231" y="1206500"/>
                </a:lnTo>
                <a:lnTo>
                  <a:pt x="1154294" y="1155700"/>
                </a:lnTo>
                <a:lnTo>
                  <a:pt x="1182190" y="1117600"/>
                </a:lnTo>
                <a:lnTo>
                  <a:pt x="1209902" y="1066800"/>
                </a:lnTo>
                <a:lnTo>
                  <a:pt x="1237411" y="1028700"/>
                </a:lnTo>
                <a:lnTo>
                  <a:pt x="1259260" y="990355"/>
                </a:lnTo>
                <a:close/>
              </a:path>
              <a:path w="1537335" h="1333500">
                <a:moveTo>
                  <a:pt x="308107" y="1104900"/>
                </a:moveTo>
                <a:lnTo>
                  <a:pt x="296795" y="1104900"/>
                </a:lnTo>
                <a:lnTo>
                  <a:pt x="292893" y="1117600"/>
                </a:lnTo>
                <a:lnTo>
                  <a:pt x="294927" y="1126907"/>
                </a:lnTo>
                <a:lnTo>
                  <a:pt x="301092" y="1130300"/>
                </a:lnTo>
                <a:lnTo>
                  <a:pt x="452221" y="1168400"/>
                </a:lnTo>
                <a:lnTo>
                  <a:pt x="494114" y="1168400"/>
                </a:lnTo>
                <a:lnTo>
                  <a:pt x="494566" y="1155700"/>
                </a:lnTo>
                <a:lnTo>
                  <a:pt x="499191" y="1143000"/>
                </a:lnTo>
                <a:lnTo>
                  <a:pt x="454567" y="1143000"/>
                </a:lnTo>
                <a:lnTo>
                  <a:pt x="404917" y="1130300"/>
                </a:lnTo>
                <a:lnTo>
                  <a:pt x="312400" y="1130300"/>
                </a:lnTo>
                <a:lnTo>
                  <a:pt x="316239" y="1117600"/>
                </a:lnTo>
                <a:lnTo>
                  <a:pt x="313461" y="1117600"/>
                </a:lnTo>
                <a:lnTo>
                  <a:pt x="308107" y="1104900"/>
                </a:lnTo>
                <a:close/>
              </a:path>
              <a:path w="1537335" h="1333500">
                <a:moveTo>
                  <a:pt x="510136" y="1143000"/>
                </a:moveTo>
                <a:lnTo>
                  <a:pt x="499191" y="1143000"/>
                </a:lnTo>
                <a:lnTo>
                  <a:pt x="494566" y="1155700"/>
                </a:lnTo>
                <a:lnTo>
                  <a:pt x="494114" y="1168400"/>
                </a:lnTo>
                <a:lnTo>
                  <a:pt x="513973" y="1168400"/>
                </a:lnTo>
                <a:lnTo>
                  <a:pt x="514390" y="1155700"/>
                </a:lnTo>
                <a:lnTo>
                  <a:pt x="510136" y="1143000"/>
                </a:lnTo>
                <a:close/>
              </a:path>
              <a:path w="1537335" h="1333500">
                <a:moveTo>
                  <a:pt x="703899" y="1143000"/>
                </a:moveTo>
                <a:lnTo>
                  <a:pt x="510136" y="1143000"/>
                </a:lnTo>
                <a:lnTo>
                  <a:pt x="514390" y="1155700"/>
                </a:lnTo>
                <a:lnTo>
                  <a:pt x="513973" y="1168400"/>
                </a:lnTo>
                <a:lnTo>
                  <a:pt x="662873" y="1168400"/>
                </a:lnTo>
                <a:lnTo>
                  <a:pt x="715610" y="1155700"/>
                </a:lnTo>
                <a:lnTo>
                  <a:pt x="705305" y="1155700"/>
                </a:lnTo>
                <a:lnTo>
                  <a:pt x="703899" y="1143000"/>
                </a:lnTo>
                <a:close/>
              </a:path>
              <a:path w="1537335" h="1333500">
                <a:moveTo>
                  <a:pt x="723401" y="1143000"/>
                </a:moveTo>
                <a:lnTo>
                  <a:pt x="703899" y="1143000"/>
                </a:lnTo>
                <a:lnTo>
                  <a:pt x="705305" y="1155700"/>
                </a:lnTo>
                <a:lnTo>
                  <a:pt x="724794" y="1155700"/>
                </a:lnTo>
                <a:lnTo>
                  <a:pt x="723401" y="1143000"/>
                </a:lnTo>
                <a:close/>
              </a:path>
              <a:path w="1537335" h="1333500">
                <a:moveTo>
                  <a:pt x="909708" y="1093624"/>
                </a:moveTo>
                <a:lnTo>
                  <a:pt x="713076" y="1143000"/>
                </a:lnTo>
                <a:lnTo>
                  <a:pt x="723401" y="1143000"/>
                </a:lnTo>
                <a:lnTo>
                  <a:pt x="724794" y="1155700"/>
                </a:lnTo>
                <a:lnTo>
                  <a:pt x="767548" y="1155700"/>
                </a:lnTo>
                <a:lnTo>
                  <a:pt x="920950" y="1117600"/>
                </a:lnTo>
                <a:lnTo>
                  <a:pt x="910171" y="1117600"/>
                </a:lnTo>
                <a:lnTo>
                  <a:pt x="907050" y="1104900"/>
                </a:lnTo>
                <a:lnTo>
                  <a:pt x="909708" y="1093624"/>
                </a:lnTo>
                <a:close/>
              </a:path>
              <a:path w="1537335" h="1333500">
                <a:moveTo>
                  <a:pt x="294927" y="1126907"/>
                </a:moveTo>
                <a:lnTo>
                  <a:pt x="295668" y="1130300"/>
                </a:lnTo>
                <a:lnTo>
                  <a:pt x="301092" y="1130300"/>
                </a:lnTo>
                <a:lnTo>
                  <a:pt x="294927" y="1126907"/>
                </a:lnTo>
                <a:close/>
              </a:path>
              <a:path w="1537335" h="1333500">
                <a:moveTo>
                  <a:pt x="308107" y="1104900"/>
                </a:moveTo>
                <a:lnTo>
                  <a:pt x="313461" y="1117600"/>
                </a:lnTo>
                <a:lnTo>
                  <a:pt x="316239" y="1117600"/>
                </a:lnTo>
                <a:lnTo>
                  <a:pt x="312400" y="1130300"/>
                </a:lnTo>
                <a:lnTo>
                  <a:pt x="356002" y="1130300"/>
                </a:lnTo>
                <a:lnTo>
                  <a:pt x="308107" y="1104900"/>
                </a:lnTo>
                <a:close/>
              </a:path>
              <a:path w="1537335" h="1333500">
                <a:moveTo>
                  <a:pt x="131306" y="1005962"/>
                </a:moveTo>
                <a:lnTo>
                  <a:pt x="124968" y="1016000"/>
                </a:lnTo>
                <a:lnTo>
                  <a:pt x="125261" y="1025335"/>
                </a:lnTo>
                <a:lnTo>
                  <a:pt x="129920" y="1028700"/>
                </a:lnTo>
                <a:lnTo>
                  <a:pt x="168958" y="1054100"/>
                </a:lnTo>
                <a:lnTo>
                  <a:pt x="210755" y="1092200"/>
                </a:lnTo>
                <a:lnTo>
                  <a:pt x="254928" y="1104900"/>
                </a:lnTo>
                <a:lnTo>
                  <a:pt x="294927" y="1126907"/>
                </a:lnTo>
                <a:lnTo>
                  <a:pt x="292893" y="1117600"/>
                </a:lnTo>
                <a:lnTo>
                  <a:pt x="296795" y="1104900"/>
                </a:lnTo>
                <a:lnTo>
                  <a:pt x="308107" y="1104900"/>
                </a:lnTo>
                <a:lnTo>
                  <a:pt x="263900" y="1092200"/>
                </a:lnTo>
                <a:lnTo>
                  <a:pt x="221631" y="1066800"/>
                </a:lnTo>
                <a:lnTo>
                  <a:pt x="181671" y="1041400"/>
                </a:lnTo>
                <a:lnTo>
                  <a:pt x="163030" y="1028700"/>
                </a:lnTo>
                <a:lnTo>
                  <a:pt x="149289" y="1028700"/>
                </a:lnTo>
                <a:lnTo>
                  <a:pt x="148974" y="1019123"/>
                </a:lnTo>
                <a:lnTo>
                  <a:pt x="144389" y="1016000"/>
                </a:lnTo>
                <a:lnTo>
                  <a:pt x="131306" y="1005962"/>
                </a:lnTo>
                <a:close/>
              </a:path>
              <a:path w="1537335" h="1333500">
                <a:moveTo>
                  <a:pt x="1097828" y="1028700"/>
                </a:moveTo>
                <a:lnTo>
                  <a:pt x="1052684" y="1054100"/>
                </a:lnTo>
                <a:lnTo>
                  <a:pt x="915301" y="1092200"/>
                </a:lnTo>
                <a:lnTo>
                  <a:pt x="909708" y="1093624"/>
                </a:lnTo>
                <a:lnTo>
                  <a:pt x="907050" y="1104900"/>
                </a:lnTo>
                <a:lnTo>
                  <a:pt x="910171" y="1117600"/>
                </a:lnTo>
                <a:lnTo>
                  <a:pt x="920950" y="1117600"/>
                </a:lnTo>
                <a:lnTo>
                  <a:pt x="926569" y="1116063"/>
                </a:lnTo>
                <a:lnTo>
                  <a:pt x="929205" y="1104900"/>
                </a:lnTo>
                <a:lnTo>
                  <a:pt x="926088" y="1092200"/>
                </a:lnTo>
                <a:lnTo>
                  <a:pt x="990508" y="1092200"/>
                </a:lnTo>
                <a:lnTo>
                  <a:pt x="1013606" y="1079500"/>
                </a:lnTo>
                <a:lnTo>
                  <a:pt x="1105007" y="1054100"/>
                </a:lnTo>
                <a:lnTo>
                  <a:pt x="1094108" y="1054100"/>
                </a:lnTo>
                <a:lnTo>
                  <a:pt x="1090143" y="1041400"/>
                </a:lnTo>
                <a:lnTo>
                  <a:pt x="1092696" y="1041400"/>
                </a:lnTo>
                <a:lnTo>
                  <a:pt x="1097828" y="1028700"/>
                </a:lnTo>
                <a:close/>
              </a:path>
              <a:path w="1537335" h="1333500">
                <a:moveTo>
                  <a:pt x="926569" y="1116063"/>
                </a:moveTo>
                <a:lnTo>
                  <a:pt x="920950" y="1117600"/>
                </a:lnTo>
                <a:lnTo>
                  <a:pt x="926206" y="1117600"/>
                </a:lnTo>
                <a:lnTo>
                  <a:pt x="926569" y="1116063"/>
                </a:lnTo>
                <a:close/>
              </a:path>
              <a:path w="1537335" h="1333500">
                <a:moveTo>
                  <a:pt x="990508" y="1092200"/>
                </a:moveTo>
                <a:lnTo>
                  <a:pt x="926088" y="1092200"/>
                </a:lnTo>
                <a:lnTo>
                  <a:pt x="929205" y="1104900"/>
                </a:lnTo>
                <a:lnTo>
                  <a:pt x="926569" y="1116063"/>
                </a:lnTo>
                <a:lnTo>
                  <a:pt x="967410" y="1104900"/>
                </a:lnTo>
                <a:lnTo>
                  <a:pt x="990508" y="1092200"/>
                </a:lnTo>
                <a:close/>
              </a:path>
              <a:path w="1537335" h="1333500">
                <a:moveTo>
                  <a:pt x="915301" y="1092200"/>
                </a:moveTo>
                <a:lnTo>
                  <a:pt x="910044" y="1092200"/>
                </a:lnTo>
                <a:lnTo>
                  <a:pt x="909708" y="1093624"/>
                </a:lnTo>
                <a:lnTo>
                  <a:pt x="915301" y="1092200"/>
                </a:lnTo>
                <a:close/>
              </a:path>
              <a:path w="1537335" h="1333500">
                <a:moveTo>
                  <a:pt x="1240008" y="981575"/>
                </a:moveTo>
                <a:lnTo>
                  <a:pt x="1097828" y="1028700"/>
                </a:lnTo>
                <a:lnTo>
                  <a:pt x="1092696" y="1041400"/>
                </a:lnTo>
                <a:lnTo>
                  <a:pt x="1090143" y="1041400"/>
                </a:lnTo>
                <a:lnTo>
                  <a:pt x="1094108" y="1054100"/>
                </a:lnTo>
                <a:lnTo>
                  <a:pt x="1105007" y="1054100"/>
                </a:lnTo>
                <a:lnTo>
                  <a:pt x="1110502" y="1052293"/>
                </a:lnTo>
                <a:lnTo>
                  <a:pt x="1112693" y="1041400"/>
                </a:lnTo>
                <a:lnTo>
                  <a:pt x="1108728" y="1028700"/>
                </a:lnTo>
                <a:lnTo>
                  <a:pt x="1162891" y="1028700"/>
                </a:lnTo>
                <a:lnTo>
                  <a:pt x="1182145" y="1016000"/>
                </a:lnTo>
                <a:lnTo>
                  <a:pt x="1229650" y="1000259"/>
                </a:lnTo>
                <a:lnTo>
                  <a:pt x="1240008" y="981575"/>
                </a:lnTo>
                <a:close/>
              </a:path>
              <a:path w="1537335" h="1333500">
                <a:moveTo>
                  <a:pt x="1110502" y="1052293"/>
                </a:moveTo>
                <a:lnTo>
                  <a:pt x="1105007" y="1054100"/>
                </a:lnTo>
                <a:lnTo>
                  <a:pt x="1110139" y="1054100"/>
                </a:lnTo>
                <a:lnTo>
                  <a:pt x="1110502" y="1052293"/>
                </a:lnTo>
                <a:close/>
              </a:path>
              <a:path w="1537335" h="1333500">
                <a:moveTo>
                  <a:pt x="1162891" y="1028700"/>
                </a:moveTo>
                <a:lnTo>
                  <a:pt x="1108728" y="1028700"/>
                </a:lnTo>
                <a:lnTo>
                  <a:pt x="1112693" y="1041400"/>
                </a:lnTo>
                <a:lnTo>
                  <a:pt x="1110502" y="1052293"/>
                </a:lnTo>
                <a:lnTo>
                  <a:pt x="1143637" y="1041400"/>
                </a:lnTo>
                <a:lnTo>
                  <a:pt x="1162891" y="1028700"/>
                </a:lnTo>
                <a:close/>
              </a:path>
              <a:path w="1537335" h="1333500">
                <a:moveTo>
                  <a:pt x="125261" y="1025335"/>
                </a:moveTo>
                <a:lnTo>
                  <a:pt x="125367" y="1028700"/>
                </a:lnTo>
                <a:lnTo>
                  <a:pt x="129920" y="1028700"/>
                </a:lnTo>
                <a:lnTo>
                  <a:pt x="125261" y="1025335"/>
                </a:lnTo>
                <a:close/>
              </a:path>
              <a:path w="1537335" h="1333500">
                <a:moveTo>
                  <a:pt x="148974" y="1019123"/>
                </a:moveTo>
                <a:lnTo>
                  <a:pt x="149289" y="1028700"/>
                </a:lnTo>
                <a:lnTo>
                  <a:pt x="163030" y="1028700"/>
                </a:lnTo>
                <a:lnTo>
                  <a:pt x="148974" y="1019123"/>
                </a:lnTo>
                <a:close/>
              </a:path>
              <a:path w="1537335" h="1333500">
                <a:moveTo>
                  <a:pt x="43524" y="863600"/>
                </a:moveTo>
                <a:lnTo>
                  <a:pt x="22989" y="863600"/>
                </a:lnTo>
                <a:lnTo>
                  <a:pt x="21001" y="872079"/>
                </a:lnTo>
                <a:lnTo>
                  <a:pt x="22234" y="876300"/>
                </a:lnTo>
                <a:lnTo>
                  <a:pt x="31104" y="901700"/>
                </a:lnTo>
                <a:lnTo>
                  <a:pt x="41316" y="914400"/>
                </a:lnTo>
                <a:lnTo>
                  <a:pt x="52817" y="939800"/>
                </a:lnTo>
                <a:lnTo>
                  <a:pt x="65552" y="952500"/>
                </a:lnTo>
                <a:lnTo>
                  <a:pt x="80043" y="977900"/>
                </a:lnTo>
                <a:lnTo>
                  <a:pt x="95673" y="990600"/>
                </a:lnTo>
                <a:lnTo>
                  <a:pt x="112334" y="1016000"/>
                </a:lnTo>
                <a:lnTo>
                  <a:pt x="125261" y="1025335"/>
                </a:lnTo>
                <a:lnTo>
                  <a:pt x="124968" y="1016000"/>
                </a:lnTo>
                <a:lnTo>
                  <a:pt x="131306" y="1005962"/>
                </a:lnTo>
                <a:lnTo>
                  <a:pt x="127836" y="1003300"/>
                </a:lnTo>
                <a:lnTo>
                  <a:pt x="112157" y="977900"/>
                </a:lnTo>
                <a:lnTo>
                  <a:pt x="97454" y="965200"/>
                </a:lnTo>
                <a:lnTo>
                  <a:pt x="83830" y="939800"/>
                </a:lnTo>
                <a:lnTo>
                  <a:pt x="71973" y="927100"/>
                </a:lnTo>
                <a:lnTo>
                  <a:pt x="61269" y="914400"/>
                </a:lnTo>
                <a:lnTo>
                  <a:pt x="51769" y="889000"/>
                </a:lnTo>
                <a:lnTo>
                  <a:pt x="31035" y="889000"/>
                </a:lnTo>
                <a:lnTo>
                  <a:pt x="42770" y="876300"/>
                </a:lnTo>
                <a:lnTo>
                  <a:pt x="45727" y="876300"/>
                </a:lnTo>
                <a:lnTo>
                  <a:pt x="43524" y="863600"/>
                </a:lnTo>
                <a:close/>
              </a:path>
              <a:path w="1537335" h="1333500">
                <a:moveTo>
                  <a:pt x="148871" y="1016000"/>
                </a:moveTo>
                <a:lnTo>
                  <a:pt x="144389" y="1016000"/>
                </a:lnTo>
                <a:lnTo>
                  <a:pt x="148974" y="1019123"/>
                </a:lnTo>
                <a:lnTo>
                  <a:pt x="148871" y="1016000"/>
                </a:lnTo>
                <a:close/>
              </a:path>
              <a:path w="1537335" h="1333500">
                <a:moveTo>
                  <a:pt x="139887" y="1003300"/>
                </a:moveTo>
                <a:lnTo>
                  <a:pt x="132988" y="1003300"/>
                </a:lnTo>
                <a:lnTo>
                  <a:pt x="131306" y="1005962"/>
                </a:lnTo>
                <a:lnTo>
                  <a:pt x="144389" y="1016000"/>
                </a:lnTo>
                <a:lnTo>
                  <a:pt x="139887" y="1003300"/>
                </a:lnTo>
                <a:close/>
              </a:path>
              <a:path w="1537335" h="1333500">
                <a:moveTo>
                  <a:pt x="1244481" y="980084"/>
                </a:moveTo>
                <a:lnTo>
                  <a:pt x="1240008" y="981575"/>
                </a:lnTo>
                <a:lnTo>
                  <a:pt x="1229650" y="1000259"/>
                </a:lnTo>
                <a:lnTo>
                  <a:pt x="1258696" y="990600"/>
                </a:lnTo>
                <a:lnTo>
                  <a:pt x="1247961" y="990600"/>
                </a:lnTo>
                <a:lnTo>
                  <a:pt x="1244481" y="980084"/>
                </a:lnTo>
                <a:close/>
              </a:path>
              <a:path w="1537335" h="1333500">
                <a:moveTo>
                  <a:pt x="1259314" y="972627"/>
                </a:moveTo>
                <a:lnTo>
                  <a:pt x="1251947" y="975561"/>
                </a:lnTo>
                <a:lnTo>
                  <a:pt x="1251037" y="977900"/>
                </a:lnTo>
                <a:lnTo>
                  <a:pt x="1244481" y="980084"/>
                </a:lnTo>
                <a:lnTo>
                  <a:pt x="1247961" y="990600"/>
                </a:lnTo>
                <a:lnTo>
                  <a:pt x="1258696" y="990600"/>
                </a:lnTo>
                <a:lnTo>
                  <a:pt x="1259260" y="990355"/>
                </a:lnTo>
                <a:lnTo>
                  <a:pt x="1265735" y="978992"/>
                </a:lnTo>
                <a:lnTo>
                  <a:pt x="1265931" y="977900"/>
                </a:lnTo>
                <a:lnTo>
                  <a:pt x="1261682" y="977900"/>
                </a:lnTo>
                <a:lnTo>
                  <a:pt x="1259314" y="972627"/>
                </a:lnTo>
                <a:close/>
              </a:path>
              <a:path w="1537335" h="1333500">
                <a:moveTo>
                  <a:pt x="1264064" y="988275"/>
                </a:moveTo>
                <a:lnTo>
                  <a:pt x="1259260" y="990355"/>
                </a:lnTo>
                <a:lnTo>
                  <a:pt x="1259121" y="990600"/>
                </a:lnTo>
                <a:lnTo>
                  <a:pt x="1263645" y="990600"/>
                </a:lnTo>
                <a:lnTo>
                  <a:pt x="1264064" y="988275"/>
                </a:lnTo>
                <a:close/>
              </a:path>
              <a:path w="1537335" h="1333500">
                <a:moveTo>
                  <a:pt x="1265735" y="978992"/>
                </a:moveTo>
                <a:lnTo>
                  <a:pt x="1259260" y="990355"/>
                </a:lnTo>
                <a:lnTo>
                  <a:pt x="1264064" y="988275"/>
                </a:lnTo>
                <a:lnTo>
                  <a:pt x="1265735" y="978992"/>
                </a:lnTo>
                <a:close/>
              </a:path>
              <a:path w="1537335" h="1333500">
                <a:moveTo>
                  <a:pt x="1363199" y="931092"/>
                </a:moveTo>
                <a:lnTo>
                  <a:pt x="1275029" y="966367"/>
                </a:lnTo>
                <a:lnTo>
                  <a:pt x="1266357" y="977900"/>
                </a:lnTo>
                <a:lnTo>
                  <a:pt x="1265735" y="978992"/>
                </a:lnTo>
                <a:lnTo>
                  <a:pt x="1264064" y="988275"/>
                </a:lnTo>
                <a:lnTo>
                  <a:pt x="1346609" y="952500"/>
                </a:lnTo>
                <a:lnTo>
                  <a:pt x="1380310" y="939800"/>
                </a:lnTo>
                <a:lnTo>
                  <a:pt x="1365854" y="939800"/>
                </a:lnTo>
                <a:lnTo>
                  <a:pt x="1363199" y="931092"/>
                </a:lnTo>
                <a:close/>
              </a:path>
              <a:path w="1537335" h="1333500">
                <a:moveTo>
                  <a:pt x="1356624" y="783372"/>
                </a:moveTo>
                <a:lnTo>
                  <a:pt x="1331868" y="825500"/>
                </a:lnTo>
                <a:lnTo>
                  <a:pt x="1304627" y="876300"/>
                </a:lnTo>
                <a:lnTo>
                  <a:pt x="1277011" y="927100"/>
                </a:lnTo>
                <a:lnTo>
                  <a:pt x="1249087" y="965200"/>
                </a:lnTo>
                <a:lnTo>
                  <a:pt x="1240008" y="981575"/>
                </a:lnTo>
                <a:lnTo>
                  <a:pt x="1244481" y="980084"/>
                </a:lnTo>
                <a:lnTo>
                  <a:pt x="1243758" y="977900"/>
                </a:lnTo>
                <a:lnTo>
                  <a:pt x="1246076" y="977900"/>
                </a:lnTo>
                <a:lnTo>
                  <a:pt x="1251947" y="975561"/>
                </a:lnTo>
                <a:lnTo>
                  <a:pt x="1255978" y="965200"/>
                </a:lnTo>
                <a:lnTo>
                  <a:pt x="1275906" y="965200"/>
                </a:lnTo>
                <a:lnTo>
                  <a:pt x="1295005" y="939800"/>
                </a:lnTo>
                <a:lnTo>
                  <a:pt x="1323269" y="889000"/>
                </a:lnTo>
                <a:lnTo>
                  <a:pt x="1351064" y="838200"/>
                </a:lnTo>
                <a:lnTo>
                  <a:pt x="1371494" y="800100"/>
                </a:lnTo>
                <a:lnTo>
                  <a:pt x="1368510" y="800100"/>
                </a:lnTo>
                <a:lnTo>
                  <a:pt x="1357671" y="787400"/>
                </a:lnTo>
                <a:lnTo>
                  <a:pt x="1355680" y="787400"/>
                </a:lnTo>
                <a:lnTo>
                  <a:pt x="1356624" y="783372"/>
                </a:lnTo>
                <a:close/>
              </a:path>
              <a:path w="1537335" h="1333500">
                <a:moveTo>
                  <a:pt x="1251947" y="975561"/>
                </a:moveTo>
                <a:lnTo>
                  <a:pt x="1246076" y="977900"/>
                </a:lnTo>
                <a:lnTo>
                  <a:pt x="1243758" y="977900"/>
                </a:lnTo>
                <a:lnTo>
                  <a:pt x="1244481" y="980084"/>
                </a:lnTo>
                <a:lnTo>
                  <a:pt x="1251037" y="977900"/>
                </a:lnTo>
                <a:lnTo>
                  <a:pt x="1251947" y="975561"/>
                </a:lnTo>
                <a:close/>
              </a:path>
              <a:path w="1537335" h="1333500">
                <a:moveTo>
                  <a:pt x="1275029" y="966367"/>
                </a:moveTo>
                <a:lnTo>
                  <a:pt x="1259314" y="972627"/>
                </a:lnTo>
                <a:lnTo>
                  <a:pt x="1261682" y="977900"/>
                </a:lnTo>
                <a:lnTo>
                  <a:pt x="1265931" y="977900"/>
                </a:lnTo>
                <a:lnTo>
                  <a:pt x="1265735" y="978992"/>
                </a:lnTo>
                <a:lnTo>
                  <a:pt x="1266357" y="977900"/>
                </a:lnTo>
                <a:lnTo>
                  <a:pt x="1275029" y="966367"/>
                </a:lnTo>
                <a:close/>
              </a:path>
              <a:path w="1537335" h="1333500">
                <a:moveTo>
                  <a:pt x="1255978" y="965200"/>
                </a:moveTo>
                <a:lnTo>
                  <a:pt x="1251947" y="975561"/>
                </a:lnTo>
                <a:lnTo>
                  <a:pt x="1259314" y="972627"/>
                </a:lnTo>
                <a:lnTo>
                  <a:pt x="1255978" y="965200"/>
                </a:lnTo>
                <a:close/>
              </a:path>
              <a:path w="1537335" h="1333500">
                <a:moveTo>
                  <a:pt x="1275906" y="965200"/>
                </a:moveTo>
                <a:lnTo>
                  <a:pt x="1255978" y="965200"/>
                </a:lnTo>
                <a:lnTo>
                  <a:pt x="1259314" y="972627"/>
                </a:lnTo>
                <a:lnTo>
                  <a:pt x="1275029" y="966367"/>
                </a:lnTo>
                <a:lnTo>
                  <a:pt x="1275906" y="965200"/>
                </a:lnTo>
                <a:close/>
              </a:path>
              <a:path w="1537335" h="1333500">
                <a:moveTo>
                  <a:pt x="1382324" y="927100"/>
                </a:moveTo>
                <a:lnTo>
                  <a:pt x="1373150" y="927100"/>
                </a:lnTo>
                <a:lnTo>
                  <a:pt x="1363199" y="931092"/>
                </a:lnTo>
                <a:lnTo>
                  <a:pt x="1365854" y="939800"/>
                </a:lnTo>
                <a:lnTo>
                  <a:pt x="1375772" y="939800"/>
                </a:lnTo>
                <a:lnTo>
                  <a:pt x="1380982" y="935562"/>
                </a:lnTo>
                <a:lnTo>
                  <a:pt x="1382324" y="927100"/>
                </a:lnTo>
                <a:close/>
              </a:path>
              <a:path w="1537335" h="1333500">
                <a:moveTo>
                  <a:pt x="1380982" y="935562"/>
                </a:moveTo>
                <a:lnTo>
                  <a:pt x="1375772" y="939800"/>
                </a:lnTo>
                <a:lnTo>
                  <a:pt x="1380310" y="939800"/>
                </a:lnTo>
                <a:lnTo>
                  <a:pt x="1380982" y="935562"/>
                </a:lnTo>
                <a:close/>
              </a:path>
              <a:path w="1537335" h="1333500">
                <a:moveTo>
                  <a:pt x="1391385" y="927100"/>
                </a:moveTo>
                <a:lnTo>
                  <a:pt x="1382324" y="927100"/>
                </a:lnTo>
                <a:lnTo>
                  <a:pt x="1380982" y="935562"/>
                </a:lnTo>
                <a:lnTo>
                  <a:pt x="1391385" y="927100"/>
                </a:lnTo>
                <a:close/>
              </a:path>
              <a:path w="1537335" h="1333500">
                <a:moveTo>
                  <a:pt x="1373150" y="927100"/>
                </a:moveTo>
                <a:lnTo>
                  <a:pt x="1361981" y="927100"/>
                </a:lnTo>
                <a:lnTo>
                  <a:pt x="1363199" y="931092"/>
                </a:lnTo>
                <a:lnTo>
                  <a:pt x="1373150" y="927100"/>
                </a:lnTo>
                <a:close/>
              </a:path>
              <a:path w="1537335" h="1333500">
                <a:moveTo>
                  <a:pt x="1440076" y="914400"/>
                </a:moveTo>
                <a:lnTo>
                  <a:pt x="1385292" y="914400"/>
                </a:lnTo>
                <a:lnTo>
                  <a:pt x="1368639" y="927100"/>
                </a:lnTo>
                <a:lnTo>
                  <a:pt x="1423544" y="927100"/>
                </a:lnTo>
                <a:lnTo>
                  <a:pt x="1440076" y="914400"/>
                </a:lnTo>
                <a:close/>
              </a:path>
              <a:path w="1537335" h="1333500">
                <a:moveTo>
                  <a:pt x="1498152" y="901700"/>
                </a:moveTo>
                <a:lnTo>
                  <a:pt x="1419530" y="901700"/>
                </a:lnTo>
                <a:lnTo>
                  <a:pt x="1402259" y="914400"/>
                </a:lnTo>
                <a:lnTo>
                  <a:pt x="1495726" y="914400"/>
                </a:lnTo>
                <a:lnTo>
                  <a:pt x="1498152" y="901700"/>
                </a:lnTo>
                <a:close/>
              </a:path>
              <a:path w="1537335" h="1333500">
                <a:moveTo>
                  <a:pt x="22234" y="876300"/>
                </a:moveTo>
                <a:lnTo>
                  <a:pt x="24464" y="889000"/>
                </a:lnTo>
                <a:lnTo>
                  <a:pt x="26669" y="889000"/>
                </a:lnTo>
                <a:lnTo>
                  <a:pt x="22234" y="876300"/>
                </a:lnTo>
                <a:close/>
              </a:path>
              <a:path w="1537335" h="1333500">
                <a:moveTo>
                  <a:pt x="43524" y="863600"/>
                </a:moveTo>
                <a:lnTo>
                  <a:pt x="45727" y="876300"/>
                </a:lnTo>
                <a:lnTo>
                  <a:pt x="42770" y="876300"/>
                </a:lnTo>
                <a:lnTo>
                  <a:pt x="31035" y="889000"/>
                </a:lnTo>
                <a:lnTo>
                  <a:pt x="51769" y="889000"/>
                </a:lnTo>
                <a:lnTo>
                  <a:pt x="43524" y="863600"/>
                </a:lnTo>
                <a:close/>
              </a:path>
              <a:path w="1537335" h="1333500">
                <a:moveTo>
                  <a:pt x="21001" y="872079"/>
                </a:moveTo>
                <a:lnTo>
                  <a:pt x="20011" y="876300"/>
                </a:lnTo>
                <a:lnTo>
                  <a:pt x="22234" y="876300"/>
                </a:lnTo>
                <a:lnTo>
                  <a:pt x="21001" y="872079"/>
                </a:lnTo>
                <a:close/>
              </a:path>
              <a:path w="1537335" h="1333500">
                <a:moveTo>
                  <a:pt x="27380" y="698500"/>
                </a:moveTo>
                <a:lnTo>
                  <a:pt x="26414" y="698500"/>
                </a:lnTo>
                <a:lnTo>
                  <a:pt x="20526" y="711200"/>
                </a:lnTo>
                <a:lnTo>
                  <a:pt x="1633" y="711200"/>
                </a:lnTo>
                <a:lnTo>
                  <a:pt x="81" y="736600"/>
                </a:lnTo>
                <a:lnTo>
                  <a:pt x="0" y="762000"/>
                </a:lnTo>
                <a:lnTo>
                  <a:pt x="1469" y="787425"/>
                </a:lnTo>
                <a:lnTo>
                  <a:pt x="4412" y="812800"/>
                </a:lnTo>
                <a:lnTo>
                  <a:pt x="8865" y="838200"/>
                </a:lnTo>
                <a:lnTo>
                  <a:pt x="14811" y="850900"/>
                </a:lnTo>
                <a:lnTo>
                  <a:pt x="21001" y="872079"/>
                </a:lnTo>
                <a:lnTo>
                  <a:pt x="22989" y="863600"/>
                </a:lnTo>
                <a:lnTo>
                  <a:pt x="43524" y="863600"/>
                </a:lnTo>
                <a:lnTo>
                  <a:pt x="36661" y="850900"/>
                </a:lnTo>
                <a:lnTo>
                  <a:pt x="31170" y="825500"/>
                </a:lnTo>
                <a:lnTo>
                  <a:pt x="27064" y="812800"/>
                </a:lnTo>
                <a:lnTo>
                  <a:pt x="24356" y="787400"/>
                </a:lnTo>
                <a:lnTo>
                  <a:pt x="23014" y="762000"/>
                </a:lnTo>
                <a:lnTo>
                  <a:pt x="23124" y="736600"/>
                </a:lnTo>
                <a:lnTo>
                  <a:pt x="24605" y="723900"/>
                </a:lnTo>
                <a:lnTo>
                  <a:pt x="25993" y="711200"/>
                </a:lnTo>
                <a:lnTo>
                  <a:pt x="7931" y="711200"/>
                </a:lnTo>
                <a:lnTo>
                  <a:pt x="4184" y="700189"/>
                </a:lnTo>
                <a:lnTo>
                  <a:pt x="27196" y="700189"/>
                </a:lnTo>
                <a:lnTo>
                  <a:pt x="27380" y="698500"/>
                </a:lnTo>
                <a:close/>
              </a:path>
              <a:path w="1537335" h="1333500">
                <a:moveTo>
                  <a:pt x="1379385" y="774700"/>
                </a:moveTo>
                <a:lnTo>
                  <a:pt x="1361721" y="774700"/>
                </a:lnTo>
                <a:lnTo>
                  <a:pt x="1356622" y="783383"/>
                </a:lnTo>
                <a:lnTo>
                  <a:pt x="1355680" y="787400"/>
                </a:lnTo>
                <a:lnTo>
                  <a:pt x="1357671" y="787400"/>
                </a:lnTo>
                <a:lnTo>
                  <a:pt x="1368510" y="800100"/>
                </a:lnTo>
                <a:lnTo>
                  <a:pt x="1371494" y="800100"/>
                </a:lnTo>
                <a:lnTo>
                  <a:pt x="1378297" y="787400"/>
                </a:lnTo>
                <a:lnTo>
                  <a:pt x="1380711" y="783372"/>
                </a:lnTo>
                <a:lnTo>
                  <a:pt x="1379385" y="774700"/>
                </a:lnTo>
                <a:close/>
              </a:path>
              <a:path w="1537335" h="1333500">
                <a:moveTo>
                  <a:pt x="1378291" y="787425"/>
                </a:moveTo>
                <a:lnTo>
                  <a:pt x="1371494" y="800100"/>
                </a:lnTo>
                <a:lnTo>
                  <a:pt x="1375288" y="800100"/>
                </a:lnTo>
                <a:lnTo>
                  <a:pt x="1378291" y="787425"/>
                </a:lnTo>
                <a:close/>
              </a:path>
              <a:path w="1537335" h="1333500">
                <a:moveTo>
                  <a:pt x="1380712" y="783383"/>
                </a:moveTo>
                <a:lnTo>
                  <a:pt x="1378291" y="787425"/>
                </a:lnTo>
                <a:lnTo>
                  <a:pt x="1381326" y="787400"/>
                </a:lnTo>
                <a:lnTo>
                  <a:pt x="1380712" y="783383"/>
                </a:lnTo>
                <a:close/>
              </a:path>
              <a:path w="1537335" h="1333500">
                <a:moveTo>
                  <a:pt x="1385935" y="774700"/>
                </a:moveTo>
                <a:lnTo>
                  <a:pt x="1379385" y="774700"/>
                </a:lnTo>
                <a:lnTo>
                  <a:pt x="1380712" y="783383"/>
                </a:lnTo>
                <a:lnTo>
                  <a:pt x="1385935" y="774700"/>
                </a:lnTo>
                <a:close/>
              </a:path>
              <a:path w="1537335" h="1333500">
                <a:moveTo>
                  <a:pt x="1476109" y="520700"/>
                </a:moveTo>
                <a:lnTo>
                  <a:pt x="1459694" y="571500"/>
                </a:lnTo>
                <a:lnTo>
                  <a:pt x="1441819" y="609600"/>
                </a:lnTo>
                <a:lnTo>
                  <a:pt x="1422631" y="647700"/>
                </a:lnTo>
                <a:lnTo>
                  <a:pt x="1402276" y="698500"/>
                </a:lnTo>
                <a:lnTo>
                  <a:pt x="1380903" y="736600"/>
                </a:lnTo>
                <a:lnTo>
                  <a:pt x="1358659" y="774700"/>
                </a:lnTo>
                <a:lnTo>
                  <a:pt x="1356624" y="783372"/>
                </a:lnTo>
                <a:lnTo>
                  <a:pt x="1361721" y="774700"/>
                </a:lnTo>
                <a:lnTo>
                  <a:pt x="1385935" y="774700"/>
                </a:lnTo>
                <a:lnTo>
                  <a:pt x="1401211" y="749300"/>
                </a:lnTo>
                <a:lnTo>
                  <a:pt x="1423207" y="711200"/>
                </a:lnTo>
                <a:lnTo>
                  <a:pt x="1444131" y="660400"/>
                </a:lnTo>
                <a:lnTo>
                  <a:pt x="1463830" y="622300"/>
                </a:lnTo>
                <a:lnTo>
                  <a:pt x="1482148" y="571500"/>
                </a:lnTo>
                <a:lnTo>
                  <a:pt x="1493338" y="546100"/>
                </a:lnTo>
                <a:lnTo>
                  <a:pt x="1489806" y="546100"/>
                </a:lnTo>
                <a:lnTo>
                  <a:pt x="1477206" y="533400"/>
                </a:lnTo>
                <a:lnTo>
                  <a:pt x="1473891" y="533400"/>
                </a:lnTo>
                <a:lnTo>
                  <a:pt x="1476109" y="520700"/>
                </a:lnTo>
                <a:close/>
              </a:path>
              <a:path w="1537335" h="1333500">
                <a:moveTo>
                  <a:pt x="82717" y="497561"/>
                </a:moveTo>
                <a:lnTo>
                  <a:pt x="56672" y="546100"/>
                </a:lnTo>
                <a:lnTo>
                  <a:pt x="33747" y="596900"/>
                </a:lnTo>
                <a:lnTo>
                  <a:pt x="16074" y="635000"/>
                </a:lnTo>
                <a:lnTo>
                  <a:pt x="4576" y="698500"/>
                </a:lnTo>
                <a:lnTo>
                  <a:pt x="4184" y="700189"/>
                </a:lnTo>
                <a:lnTo>
                  <a:pt x="7931" y="711200"/>
                </a:lnTo>
                <a:lnTo>
                  <a:pt x="20526" y="711200"/>
                </a:lnTo>
                <a:lnTo>
                  <a:pt x="26414" y="698500"/>
                </a:lnTo>
                <a:lnTo>
                  <a:pt x="27380" y="698500"/>
                </a:lnTo>
                <a:lnTo>
                  <a:pt x="28347" y="685800"/>
                </a:lnTo>
                <a:lnTo>
                  <a:pt x="30129" y="685800"/>
                </a:lnTo>
                <a:lnTo>
                  <a:pt x="38375" y="647700"/>
                </a:lnTo>
                <a:lnTo>
                  <a:pt x="55292" y="596900"/>
                </a:lnTo>
                <a:lnTo>
                  <a:pt x="77216" y="558800"/>
                </a:lnTo>
                <a:lnTo>
                  <a:pt x="96729" y="520700"/>
                </a:lnTo>
                <a:lnTo>
                  <a:pt x="93746" y="520700"/>
                </a:lnTo>
                <a:lnTo>
                  <a:pt x="82797" y="508000"/>
                </a:lnTo>
                <a:lnTo>
                  <a:pt x="80420" y="508000"/>
                </a:lnTo>
                <a:lnTo>
                  <a:pt x="82717" y="497561"/>
                </a:lnTo>
                <a:close/>
              </a:path>
              <a:path w="1537335" h="1333500">
                <a:moveTo>
                  <a:pt x="4576" y="698500"/>
                </a:moveTo>
                <a:lnTo>
                  <a:pt x="3609" y="698500"/>
                </a:lnTo>
                <a:lnTo>
                  <a:pt x="4184" y="700189"/>
                </a:lnTo>
                <a:lnTo>
                  <a:pt x="4576" y="698500"/>
                </a:lnTo>
                <a:close/>
              </a:path>
              <a:path w="1537335" h="1333500">
                <a:moveTo>
                  <a:pt x="6875" y="685800"/>
                </a:moveTo>
                <a:lnTo>
                  <a:pt x="5542" y="685800"/>
                </a:lnTo>
                <a:lnTo>
                  <a:pt x="4576" y="698500"/>
                </a:lnTo>
                <a:lnTo>
                  <a:pt x="6875" y="685800"/>
                </a:lnTo>
                <a:close/>
              </a:path>
              <a:path w="1537335" h="1333500">
                <a:moveTo>
                  <a:pt x="30129" y="685800"/>
                </a:moveTo>
                <a:lnTo>
                  <a:pt x="28347" y="685800"/>
                </a:lnTo>
                <a:lnTo>
                  <a:pt x="27380" y="698500"/>
                </a:lnTo>
                <a:lnTo>
                  <a:pt x="30129" y="685800"/>
                </a:lnTo>
                <a:close/>
              </a:path>
              <a:path w="1537335" h="1333500">
                <a:moveTo>
                  <a:pt x="1496704" y="533400"/>
                </a:moveTo>
                <a:lnTo>
                  <a:pt x="1477206" y="533400"/>
                </a:lnTo>
                <a:lnTo>
                  <a:pt x="1489806" y="546100"/>
                </a:lnTo>
                <a:lnTo>
                  <a:pt x="1496704" y="533400"/>
                </a:lnTo>
                <a:close/>
              </a:path>
              <a:path w="1537335" h="1333500">
                <a:moveTo>
                  <a:pt x="1535189" y="304800"/>
                </a:moveTo>
                <a:lnTo>
                  <a:pt x="1511473" y="304800"/>
                </a:lnTo>
                <a:lnTo>
                  <a:pt x="1511906" y="318528"/>
                </a:lnTo>
                <a:lnTo>
                  <a:pt x="1512527" y="342900"/>
                </a:lnTo>
                <a:lnTo>
                  <a:pt x="1511620" y="368300"/>
                </a:lnTo>
                <a:lnTo>
                  <a:pt x="1509312" y="381000"/>
                </a:lnTo>
                <a:lnTo>
                  <a:pt x="1505762" y="406400"/>
                </a:lnTo>
                <a:lnTo>
                  <a:pt x="1500198" y="444500"/>
                </a:lnTo>
                <a:lnTo>
                  <a:pt x="1493297" y="469900"/>
                </a:lnTo>
                <a:lnTo>
                  <a:pt x="1485215" y="495300"/>
                </a:lnTo>
                <a:lnTo>
                  <a:pt x="1476109" y="520700"/>
                </a:lnTo>
                <a:lnTo>
                  <a:pt x="1473891" y="533400"/>
                </a:lnTo>
                <a:lnTo>
                  <a:pt x="1496704" y="533400"/>
                </a:lnTo>
                <a:lnTo>
                  <a:pt x="1489806" y="546100"/>
                </a:lnTo>
                <a:lnTo>
                  <a:pt x="1493338" y="546100"/>
                </a:lnTo>
                <a:lnTo>
                  <a:pt x="1498933" y="533400"/>
                </a:lnTo>
                <a:lnTo>
                  <a:pt x="1501166" y="520700"/>
                </a:lnTo>
                <a:lnTo>
                  <a:pt x="1478351" y="520700"/>
                </a:lnTo>
                <a:lnTo>
                  <a:pt x="1485269" y="508000"/>
                </a:lnTo>
                <a:lnTo>
                  <a:pt x="1507391" y="508000"/>
                </a:lnTo>
                <a:lnTo>
                  <a:pt x="1515849" y="482600"/>
                </a:lnTo>
                <a:lnTo>
                  <a:pt x="1528607" y="419100"/>
                </a:lnTo>
                <a:lnTo>
                  <a:pt x="1535885" y="368300"/>
                </a:lnTo>
                <a:lnTo>
                  <a:pt x="1536243" y="330200"/>
                </a:lnTo>
                <a:lnTo>
                  <a:pt x="1518097" y="330200"/>
                </a:lnTo>
                <a:lnTo>
                  <a:pt x="1512287" y="317500"/>
                </a:lnTo>
                <a:lnTo>
                  <a:pt x="1536362" y="317500"/>
                </a:lnTo>
                <a:lnTo>
                  <a:pt x="1535189" y="304800"/>
                </a:lnTo>
                <a:close/>
              </a:path>
              <a:path w="1537335" h="1333500">
                <a:moveTo>
                  <a:pt x="1507391" y="508000"/>
                </a:moveTo>
                <a:lnTo>
                  <a:pt x="1485269" y="508000"/>
                </a:lnTo>
                <a:lnTo>
                  <a:pt x="1497869" y="520700"/>
                </a:lnTo>
                <a:lnTo>
                  <a:pt x="1501166" y="520700"/>
                </a:lnTo>
                <a:lnTo>
                  <a:pt x="1498933" y="533400"/>
                </a:lnTo>
                <a:lnTo>
                  <a:pt x="1507391" y="508000"/>
                </a:lnTo>
                <a:close/>
              </a:path>
              <a:path w="1537335" h="1333500">
                <a:moveTo>
                  <a:pt x="105232" y="495300"/>
                </a:moveTo>
                <a:lnTo>
                  <a:pt x="83931" y="495300"/>
                </a:lnTo>
                <a:lnTo>
                  <a:pt x="82717" y="497561"/>
                </a:lnTo>
                <a:lnTo>
                  <a:pt x="80420" y="508000"/>
                </a:lnTo>
                <a:lnTo>
                  <a:pt x="82797" y="508000"/>
                </a:lnTo>
                <a:lnTo>
                  <a:pt x="93746" y="520700"/>
                </a:lnTo>
                <a:lnTo>
                  <a:pt x="96729" y="520700"/>
                </a:lnTo>
                <a:lnTo>
                  <a:pt x="103234" y="508000"/>
                </a:lnTo>
                <a:lnTo>
                  <a:pt x="106228" y="503778"/>
                </a:lnTo>
                <a:lnTo>
                  <a:pt x="105232" y="495300"/>
                </a:lnTo>
                <a:close/>
              </a:path>
              <a:path w="1537335" h="1333500">
                <a:moveTo>
                  <a:pt x="103234" y="508000"/>
                </a:moveTo>
                <a:lnTo>
                  <a:pt x="96729" y="520700"/>
                </a:lnTo>
                <a:lnTo>
                  <a:pt x="100050" y="520700"/>
                </a:lnTo>
                <a:lnTo>
                  <a:pt x="103234" y="508000"/>
                </a:lnTo>
                <a:close/>
              </a:path>
              <a:path w="1537335" h="1333500">
                <a:moveTo>
                  <a:pt x="1485269" y="508000"/>
                </a:moveTo>
                <a:lnTo>
                  <a:pt x="1478351" y="520700"/>
                </a:lnTo>
                <a:lnTo>
                  <a:pt x="1497869" y="520700"/>
                </a:lnTo>
                <a:lnTo>
                  <a:pt x="1485269" y="508000"/>
                </a:lnTo>
                <a:close/>
              </a:path>
              <a:path w="1537335" h="1333500">
                <a:moveTo>
                  <a:pt x="106228" y="503778"/>
                </a:moveTo>
                <a:lnTo>
                  <a:pt x="103234" y="508000"/>
                </a:lnTo>
                <a:lnTo>
                  <a:pt x="106724" y="508000"/>
                </a:lnTo>
                <a:lnTo>
                  <a:pt x="106228" y="503778"/>
                </a:lnTo>
                <a:close/>
              </a:path>
              <a:path w="1537335" h="1333500">
                <a:moveTo>
                  <a:pt x="112242" y="495300"/>
                </a:moveTo>
                <a:lnTo>
                  <a:pt x="105232" y="495300"/>
                </a:lnTo>
                <a:lnTo>
                  <a:pt x="106228" y="503778"/>
                </a:lnTo>
                <a:lnTo>
                  <a:pt x="112242" y="495300"/>
                </a:lnTo>
                <a:close/>
              </a:path>
              <a:path w="1537335" h="1333500">
                <a:moveTo>
                  <a:pt x="239428" y="322916"/>
                </a:moveTo>
                <a:lnTo>
                  <a:pt x="221215" y="342900"/>
                </a:lnTo>
                <a:lnTo>
                  <a:pt x="198745" y="355600"/>
                </a:lnTo>
                <a:lnTo>
                  <a:pt x="177008" y="381000"/>
                </a:lnTo>
                <a:lnTo>
                  <a:pt x="145836" y="419100"/>
                </a:lnTo>
                <a:lnTo>
                  <a:pt x="116522" y="457200"/>
                </a:lnTo>
                <a:lnTo>
                  <a:pt x="107715" y="457200"/>
                </a:lnTo>
                <a:lnTo>
                  <a:pt x="98708" y="469900"/>
                </a:lnTo>
                <a:lnTo>
                  <a:pt x="90281" y="482600"/>
                </a:lnTo>
                <a:lnTo>
                  <a:pt x="83215" y="495300"/>
                </a:lnTo>
                <a:lnTo>
                  <a:pt x="82717" y="497561"/>
                </a:lnTo>
                <a:lnTo>
                  <a:pt x="83931" y="495300"/>
                </a:lnTo>
                <a:lnTo>
                  <a:pt x="112242" y="495300"/>
                </a:lnTo>
                <a:lnTo>
                  <a:pt x="130259" y="469900"/>
                </a:lnTo>
                <a:lnTo>
                  <a:pt x="159536" y="431800"/>
                </a:lnTo>
                <a:lnTo>
                  <a:pt x="190874" y="393700"/>
                </a:lnTo>
                <a:lnTo>
                  <a:pt x="224077" y="368300"/>
                </a:lnTo>
                <a:lnTo>
                  <a:pt x="247328" y="342900"/>
                </a:lnTo>
                <a:lnTo>
                  <a:pt x="247141" y="342900"/>
                </a:lnTo>
                <a:lnTo>
                  <a:pt x="239110" y="330200"/>
                </a:lnTo>
                <a:lnTo>
                  <a:pt x="239428" y="322916"/>
                </a:lnTo>
                <a:close/>
              </a:path>
              <a:path w="1537335" h="1333500">
                <a:moveTo>
                  <a:pt x="458704" y="168071"/>
                </a:moveTo>
                <a:lnTo>
                  <a:pt x="418048" y="190500"/>
                </a:lnTo>
                <a:lnTo>
                  <a:pt x="372910" y="215900"/>
                </a:lnTo>
                <a:lnTo>
                  <a:pt x="328820" y="254000"/>
                </a:lnTo>
                <a:lnTo>
                  <a:pt x="285924" y="279400"/>
                </a:lnTo>
                <a:lnTo>
                  <a:pt x="244364" y="317500"/>
                </a:lnTo>
                <a:lnTo>
                  <a:pt x="239428" y="322916"/>
                </a:lnTo>
                <a:lnTo>
                  <a:pt x="239110" y="330200"/>
                </a:lnTo>
                <a:lnTo>
                  <a:pt x="247141" y="342900"/>
                </a:lnTo>
                <a:lnTo>
                  <a:pt x="247328" y="342900"/>
                </a:lnTo>
                <a:lnTo>
                  <a:pt x="258953" y="330200"/>
                </a:lnTo>
                <a:lnTo>
                  <a:pt x="263752" y="327209"/>
                </a:lnTo>
                <a:lnTo>
                  <a:pt x="264147" y="317500"/>
                </a:lnTo>
                <a:lnTo>
                  <a:pt x="279336" y="317500"/>
                </a:lnTo>
                <a:lnTo>
                  <a:pt x="299719" y="304800"/>
                </a:lnTo>
                <a:lnTo>
                  <a:pt x="341812" y="266700"/>
                </a:lnTo>
                <a:lnTo>
                  <a:pt x="385088" y="241300"/>
                </a:lnTo>
                <a:lnTo>
                  <a:pt x="429404" y="203200"/>
                </a:lnTo>
                <a:lnTo>
                  <a:pt x="465704" y="182806"/>
                </a:lnTo>
                <a:lnTo>
                  <a:pt x="463186" y="177800"/>
                </a:lnTo>
                <a:lnTo>
                  <a:pt x="457401" y="177800"/>
                </a:lnTo>
                <a:lnTo>
                  <a:pt x="458704" y="168071"/>
                </a:lnTo>
                <a:close/>
              </a:path>
              <a:path w="1537335" h="1333500">
                <a:moveTo>
                  <a:pt x="263752" y="327209"/>
                </a:moveTo>
                <a:lnTo>
                  <a:pt x="258953" y="330200"/>
                </a:lnTo>
                <a:lnTo>
                  <a:pt x="247328" y="342900"/>
                </a:lnTo>
                <a:lnTo>
                  <a:pt x="254207" y="342900"/>
                </a:lnTo>
                <a:lnTo>
                  <a:pt x="258953" y="330200"/>
                </a:lnTo>
                <a:lnTo>
                  <a:pt x="263631" y="330200"/>
                </a:lnTo>
                <a:lnTo>
                  <a:pt x="263752" y="327209"/>
                </a:lnTo>
                <a:close/>
              </a:path>
              <a:path w="1537335" h="1333500">
                <a:moveTo>
                  <a:pt x="1536362" y="317500"/>
                </a:moveTo>
                <a:lnTo>
                  <a:pt x="1512287" y="317500"/>
                </a:lnTo>
                <a:lnTo>
                  <a:pt x="1518097" y="330200"/>
                </a:lnTo>
                <a:lnTo>
                  <a:pt x="1531619" y="330200"/>
                </a:lnTo>
                <a:lnTo>
                  <a:pt x="1536353" y="318528"/>
                </a:lnTo>
                <a:lnTo>
                  <a:pt x="1536362" y="317500"/>
                </a:lnTo>
                <a:close/>
              </a:path>
              <a:path w="1537335" h="1333500">
                <a:moveTo>
                  <a:pt x="1536353" y="318528"/>
                </a:moveTo>
                <a:lnTo>
                  <a:pt x="1531619" y="330200"/>
                </a:lnTo>
                <a:lnTo>
                  <a:pt x="1536243" y="330200"/>
                </a:lnTo>
                <a:lnTo>
                  <a:pt x="1536353" y="318528"/>
                </a:lnTo>
                <a:close/>
              </a:path>
              <a:path w="1537335" h="1333500">
                <a:moveTo>
                  <a:pt x="279336" y="317500"/>
                </a:moveTo>
                <a:lnTo>
                  <a:pt x="264147" y="317500"/>
                </a:lnTo>
                <a:lnTo>
                  <a:pt x="263752" y="327209"/>
                </a:lnTo>
                <a:lnTo>
                  <a:pt x="279336" y="317500"/>
                </a:lnTo>
                <a:close/>
              </a:path>
              <a:path w="1537335" h="1333500">
                <a:moveTo>
                  <a:pt x="244364" y="317500"/>
                </a:moveTo>
                <a:lnTo>
                  <a:pt x="239664" y="317500"/>
                </a:lnTo>
                <a:lnTo>
                  <a:pt x="239428" y="322916"/>
                </a:lnTo>
                <a:lnTo>
                  <a:pt x="244364" y="317500"/>
                </a:lnTo>
                <a:close/>
              </a:path>
              <a:path w="1537335" h="1333500">
                <a:moveTo>
                  <a:pt x="1536770" y="317500"/>
                </a:moveTo>
                <a:lnTo>
                  <a:pt x="1536362" y="317500"/>
                </a:lnTo>
                <a:lnTo>
                  <a:pt x="1536353" y="318528"/>
                </a:lnTo>
                <a:lnTo>
                  <a:pt x="1536770" y="317500"/>
                </a:lnTo>
                <a:close/>
              </a:path>
              <a:path w="1537335" h="1333500">
                <a:moveTo>
                  <a:pt x="1481170" y="139700"/>
                </a:moveTo>
                <a:lnTo>
                  <a:pt x="1475787" y="139700"/>
                </a:lnTo>
                <a:lnTo>
                  <a:pt x="1464766" y="152400"/>
                </a:lnTo>
                <a:lnTo>
                  <a:pt x="1463224" y="152400"/>
                </a:lnTo>
                <a:lnTo>
                  <a:pt x="1466811" y="165100"/>
                </a:lnTo>
                <a:lnTo>
                  <a:pt x="1485765" y="203200"/>
                </a:lnTo>
                <a:lnTo>
                  <a:pt x="1499133" y="228600"/>
                </a:lnTo>
                <a:lnTo>
                  <a:pt x="1507607" y="279400"/>
                </a:lnTo>
                <a:lnTo>
                  <a:pt x="1511879" y="317500"/>
                </a:lnTo>
                <a:lnTo>
                  <a:pt x="1511473" y="304800"/>
                </a:lnTo>
                <a:lnTo>
                  <a:pt x="1535189" y="304800"/>
                </a:lnTo>
                <a:lnTo>
                  <a:pt x="1531668" y="266700"/>
                </a:lnTo>
                <a:lnTo>
                  <a:pt x="1522311" y="228600"/>
                </a:lnTo>
                <a:lnTo>
                  <a:pt x="1507606" y="190500"/>
                </a:lnTo>
                <a:lnTo>
                  <a:pt x="1493781" y="165100"/>
                </a:lnTo>
                <a:lnTo>
                  <a:pt x="1488943" y="165100"/>
                </a:lnTo>
                <a:lnTo>
                  <a:pt x="1489842" y="157863"/>
                </a:lnTo>
                <a:lnTo>
                  <a:pt x="1486868" y="152400"/>
                </a:lnTo>
                <a:lnTo>
                  <a:pt x="1481170" y="139700"/>
                </a:lnTo>
                <a:close/>
              </a:path>
              <a:path w="1537335" h="1333500">
                <a:moveTo>
                  <a:pt x="1535956" y="304800"/>
                </a:moveTo>
                <a:lnTo>
                  <a:pt x="1535189" y="304800"/>
                </a:lnTo>
                <a:lnTo>
                  <a:pt x="1536362" y="317500"/>
                </a:lnTo>
                <a:lnTo>
                  <a:pt x="1535956" y="304800"/>
                </a:lnTo>
                <a:close/>
              </a:path>
              <a:path w="1537335" h="1333500">
                <a:moveTo>
                  <a:pt x="474616" y="177800"/>
                </a:moveTo>
                <a:lnTo>
                  <a:pt x="465704" y="182806"/>
                </a:lnTo>
                <a:lnTo>
                  <a:pt x="469575" y="190500"/>
                </a:lnTo>
                <a:lnTo>
                  <a:pt x="474616" y="177800"/>
                </a:lnTo>
                <a:close/>
              </a:path>
              <a:path w="1537335" h="1333500">
                <a:moveTo>
                  <a:pt x="715048" y="52370"/>
                </a:moveTo>
                <a:lnTo>
                  <a:pt x="676044" y="63500"/>
                </a:lnTo>
                <a:lnTo>
                  <a:pt x="632175" y="88900"/>
                </a:lnTo>
                <a:lnTo>
                  <a:pt x="546554" y="114300"/>
                </a:lnTo>
                <a:lnTo>
                  <a:pt x="504902" y="139700"/>
                </a:lnTo>
                <a:lnTo>
                  <a:pt x="464091" y="165100"/>
                </a:lnTo>
                <a:lnTo>
                  <a:pt x="458704" y="168071"/>
                </a:lnTo>
                <a:lnTo>
                  <a:pt x="457401" y="177800"/>
                </a:lnTo>
                <a:lnTo>
                  <a:pt x="463186" y="177800"/>
                </a:lnTo>
                <a:lnTo>
                  <a:pt x="465704" y="182806"/>
                </a:lnTo>
                <a:lnTo>
                  <a:pt x="474616" y="177800"/>
                </a:lnTo>
                <a:lnTo>
                  <a:pt x="479956" y="174978"/>
                </a:lnTo>
                <a:lnTo>
                  <a:pt x="475422" y="165100"/>
                </a:lnTo>
                <a:lnTo>
                  <a:pt x="498653" y="165100"/>
                </a:lnTo>
                <a:lnTo>
                  <a:pt x="522690" y="152400"/>
                </a:lnTo>
                <a:lnTo>
                  <a:pt x="571954" y="127000"/>
                </a:lnTo>
                <a:lnTo>
                  <a:pt x="622323" y="114300"/>
                </a:lnTo>
                <a:lnTo>
                  <a:pt x="673712" y="88900"/>
                </a:lnTo>
                <a:lnTo>
                  <a:pt x="726035" y="76200"/>
                </a:lnTo>
                <a:lnTo>
                  <a:pt x="715468" y="76200"/>
                </a:lnTo>
                <a:lnTo>
                  <a:pt x="712464" y="63500"/>
                </a:lnTo>
                <a:lnTo>
                  <a:pt x="715048" y="52370"/>
                </a:lnTo>
                <a:close/>
              </a:path>
              <a:path w="1537335" h="1333500">
                <a:moveTo>
                  <a:pt x="479956" y="174978"/>
                </a:moveTo>
                <a:lnTo>
                  <a:pt x="474616" y="177800"/>
                </a:lnTo>
                <a:lnTo>
                  <a:pt x="481252" y="177800"/>
                </a:lnTo>
                <a:lnTo>
                  <a:pt x="479956" y="174978"/>
                </a:lnTo>
                <a:close/>
              </a:path>
              <a:path w="1537335" h="1333500">
                <a:moveTo>
                  <a:pt x="498653" y="165100"/>
                </a:moveTo>
                <a:lnTo>
                  <a:pt x="475422" y="165100"/>
                </a:lnTo>
                <a:lnTo>
                  <a:pt x="479956" y="174978"/>
                </a:lnTo>
                <a:lnTo>
                  <a:pt x="498653" y="165100"/>
                </a:lnTo>
                <a:close/>
              </a:path>
              <a:path w="1537335" h="1333500">
                <a:moveTo>
                  <a:pt x="464091" y="165100"/>
                </a:moveTo>
                <a:lnTo>
                  <a:pt x="459101" y="165100"/>
                </a:lnTo>
                <a:lnTo>
                  <a:pt x="458704" y="168071"/>
                </a:lnTo>
                <a:lnTo>
                  <a:pt x="464091" y="165100"/>
                </a:lnTo>
                <a:close/>
              </a:path>
              <a:path w="1537335" h="1333500">
                <a:moveTo>
                  <a:pt x="1384699" y="50800"/>
                </a:moveTo>
                <a:lnTo>
                  <a:pt x="1374713" y="50800"/>
                </a:lnTo>
                <a:lnTo>
                  <a:pt x="1369421" y="63500"/>
                </a:lnTo>
                <a:lnTo>
                  <a:pt x="1365904" y="70189"/>
                </a:lnTo>
                <a:lnTo>
                  <a:pt x="1373766" y="76200"/>
                </a:lnTo>
                <a:lnTo>
                  <a:pt x="1389804" y="88900"/>
                </a:lnTo>
                <a:lnTo>
                  <a:pt x="1405168" y="101600"/>
                </a:lnTo>
                <a:lnTo>
                  <a:pt x="1419755" y="101600"/>
                </a:lnTo>
                <a:lnTo>
                  <a:pt x="1432936" y="114300"/>
                </a:lnTo>
                <a:lnTo>
                  <a:pt x="1445204" y="127000"/>
                </a:lnTo>
                <a:lnTo>
                  <a:pt x="1456512" y="152400"/>
                </a:lnTo>
                <a:lnTo>
                  <a:pt x="1466811" y="165100"/>
                </a:lnTo>
                <a:lnTo>
                  <a:pt x="1463224" y="152400"/>
                </a:lnTo>
                <a:lnTo>
                  <a:pt x="1464766" y="152400"/>
                </a:lnTo>
                <a:lnTo>
                  <a:pt x="1475787" y="139700"/>
                </a:lnTo>
                <a:lnTo>
                  <a:pt x="1481170" y="139700"/>
                </a:lnTo>
                <a:lnTo>
                  <a:pt x="1475471" y="127000"/>
                </a:lnTo>
                <a:lnTo>
                  <a:pt x="1434844" y="88900"/>
                </a:lnTo>
                <a:lnTo>
                  <a:pt x="1402173" y="63500"/>
                </a:lnTo>
                <a:lnTo>
                  <a:pt x="1384699" y="50800"/>
                </a:lnTo>
                <a:close/>
              </a:path>
              <a:path w="1537335" h="1333500">
                <a:moveTo>
                  <a:pt x="1489842" y="157863"/>
                </a:moveTo>
                <a:lnTo>
                  <a:pt x="1488943" y="165100"/>
                </a:lnTo>
                <a:lnTo>
                  <a:pt x="1493781" y="165100"/>
                </a:lnTo>
                <a:lnTo>
                  <a:pt x="1489842" y="157863"/>
                </a:lnTo>
                <a:close/>
              </a:path>
              <a:path w="1537335" h="1333500">
                <a:moveTo>
                  <a:pt x="1490521" y="152400"/>
                </a:moveTo>
                <a:lnTo>
                  <a:pt x="1486868" y="152400"/>
                </a:lnTo>
                <a:lnTo>
                  <a:pt x="1489842" y="157863"/>
                </a:lnTo>
                <a:lnTo>
                  <a:pt x="1490521" y="152400"/>
                </a:lnTo>
                <a:close/>
              </a:path>
              <a:path w="1537335" h="1333500">
                <a:moveTo>
                  <a:pt x="1483222" y="139700"/>
                </a:moveTo>
                <a:lnTo>
                  <a:pt x="1481170" y="139700"/>
                </a:lnTo>
                <a:lnTo>
                  <a:pt x="1486868" y="152400"/>
                </a:lnTo>
                <a:lnTo>
                  <a:pt x="1483222" y="139700"/>
                </a:lnTo>
                <a:close/>
              </a:path>
              <a:path w="1537335" h="1333500">
                <a:moveTo>
                  <a:pt x="963109" y="12700"/>
                </a:moveTo>
                <a:lnTo>
                  <a:pt x="869843" y="12700"/>
                </a:lnTo>
                <a:lnTo>
                  <a:pt x="720551" y="50800"/>
                </a:lnTo>
                <a:lnTo>
                  <a:pt x="715048" y="52370"/>
                </a:lnTo>
                <a:lnTo>
                  <a:pt x="712464" y="63500"/>
                </a:lnTo>
                <a:lnTo>
                  <a:pt x="715468" y="76200"/>
                </a:lnTo>
                <a:lnTo>
                  <a:pt x="726035" y="76200"/>
                </a:lnTo>
                <a:lnTo>
                  <a:pt x="731495" y="74772"/>
                </a:lnTo>
                <a:lnTo>
                  <a:pt x="734088" y="63500"/>
                </a:lnTo>
                <a:lnTo>
                  <a:pt x="731039" y="50800"/>
                </a:lnTo>
                <a:lnTo>
                  <a:pt x="823605" y="50800"/>
                </a:lnTo>
                <a:lnTo>
                  <a:pt x="922826" y="25400"/>
                </a:lnTo>
                <a:lnTo>
                  <a:pt x="967717" y="25400"/>
                </a:lnTo>
                <a:lnTo>
                  <a:pt x="963109" y="12700"/>
                </a:lnTo>
                <a:close/>
              </a:path>
              <a:path w="1537335" h="1333500">
                <a:moveTo>
                  <a:pt x="731495" y="74772"/>
                </a:moveTo>
                <a:lnTo>
                  <a:pt x="726035" y="76200"/>
                </a:lnTo>
                <a:lnTo>
                  <a:pt x="731166" y="76200"/>
                </a:lnTo>
                <a:lnTo>
                  <a:pt x="731495" y="74772"/>
                </a:lnTo>
                <a:close/>
              </a:path>
              <a:path w="1537335" h="1333500">
                <a:moveTo>
                  <a:pt x="1357155" y="63500"/>
                </a:moveTo>
                <a:lnTo>
                  <a:pt x="1362745" y="76200"/>
                </a:lnTo>
                <a:lnTo>
                  <a:pt x="1365904" y="70189"/>
                </a:lnTo>
                <a:lnTo>
                  <a:pt x="1357155" y="63500"/>
                </a:lnTo>
                <a:close/>
              </a:path>
              <a:path w="1537335" h="1333500">
                <a:moveTo>
                  <a:pt x="823605" y="50800"/>
                </a:moveTo>
                <a:lnTo>
                  <a:pt x="731039" y="50800"/>
                </a:lnTo>
                <a:lnTo>
                  <a:pt x="734088" y="63500"/>
                </a:lnTo>
                <a:lnTo>
                  <a:pt x="731495" y="74772"/>
                </a:lnTo>
                <a:lnTo>
                  <a:pt x="823605" y="50800"/>
                </a:lnTo>
                <a:close/>
              </a:path>
              <a:path w="1537335" h="1333500">
                <a:moveTo>
                  <a:pt x="1374713" y="50800"/>
                </a:moveTo>
                <a:lnTo>
                  <a:pt x="1354344" y="50800"/>
                </a:lnTo>
                <a:lnTo>
                  <a:pt x="1350105" y="61296"/>
                </a:lnTo>
                <a:lnTo>
                  <a:pt x="1357155" y="63500"/>
                </a:lnTo>
                <a:lnTo>
                  <a:pt x="1365904" y="70189"/>
                </a:lnTo>
                <a:lnTo>
                  <a:pt x="1369421" y="63500"/>
                </a:lnTo>
                <a:lnTo>
                  <a:pt x="1374713" y="50800"/>
                </a:lnTo>
                <a:close/>
              </a:path>
              <a:path w="1537335" h="1333500">
                <a:moveTo>
                  <a:pt x="1350105" y="61296"/>
                </a:moveTo>
                <a:lnTo>
                  <a:pt x="1349215" y="63500"/>
                </a:lnTo>
                <a:lnTo>
                  <a:pt x="1357155" y="63500"/>
                </a:lnTo>
                <a:lnTo>
                  <a:pt x="1350105" y="61296"/>
                </a:lnTo>
                <a:close/>
              </a:path>
              <a:path w="1537335" h="1333500">
                <a:moveTo>
                  <a:pt x="1196374" y="1748"/>
                </a:moveTo>
                <a:lnTo>
                  <a:pt x="1199838" y="12700"/>
                </a:lnTo>
                <a:lnTo>
                  <a:pt x="1198593" y="25400"/>
                </a:lnTo>
                <a:lnTo>
                  <a:pt x="1231467" y="25400"/>
                </a:lnTo>
                <a:lnTo>
                  <a:pt x="1316522" y="50800"/>
                </a:lnTo>
                <a:lnTo>
                  <a:pt x="1350105" y="61296"/>
                </a:lnTo>
                <a:lnTo>
                  <a:pt x="1354344" y="50800"/>
                </a:lnTo>
                <a:lnTo>
                  <a:pt x="1366610" y="50800"/>
                </a:lnTo>
                <a:lnTo>
                  <a:pt x="1324136" y="25400"/>
                </a:lnTo>
                <a:lnTo>
                  <a:pt x="1280254" y="12700"/>
                </a:lnTo>
                <a:lnTo>
                  <a:pt x="1235432" y="12700"/>
                </a:lnTo>
                <a:lnTo>
                  <a:pt x="1196374" y="1748"/>
                </a:lnTo>
                <a:close/>
              </a:path>
              <a:path w="1537335" h="1333500">
                <a:moveTo>
                  <a:pt x="720551" y="50800"/>
                </a:moveTo>
                <a:lnTo>
                  <a:pt x="715413" y="50800"/>
                </a:lnTo>
                <a:lnTo>
                  <a:pt x="715048" y="52370"/>
                </a:lnTo>
                <a:lnTo>
                  <a:pt x="720551" y="50800"/>
                </a:lnTo>
                <a:close/>
              </a:path>
              <a:path w="1537335" h="1333500">
                <a:moveTo>
                  <a:pt x="982014" y="12700"/>
                </a:moveTo>
                <a:lnTo>
                  <a:pt x="963109" y="12700"/>
                </a:lnTo>
                <a:lnTo>
                  <a:pt x="967717" y="25400"/>
                </a:lnTo>
                <a:lnTo>
                  <a:pt x="972933" y="25400"/>
                </a:lnTo>
                <a:lnTo>
                  <a:pt x="978562" y="24069"/>
                </a:lnTo>
                <a:lnTo>
                  <a:pt x="982014" y="12700"/>
                </a:lnTo>
                <a:close/>
              </a:path>
              <a:path w="1537335" h="1333500">
                <a:moveTo>
                  <a:pt x="978562" y="24069"/>
                </a:moveTo>
                <a:lnTo>
                  <a:pt x="972933" y="25400"/>
                </a:lnTo>
                <a:lnTo>
                  <a:pt x="978158" y="25400"/>
                </a:lnTo>
                <a:lnTo>
                  <a:pt x="978562" y="24069"/>
                </a:lnTo>
                <a:close/>
              </a:path>
              <a:path w="1537335" h="1333500">
                <a:moveTo>
                  <a:pt x="1182003" y="23983"/>
                </a:moveTo>
                <a:lnTo>
                  <a:pt x="1182450" y="25400"/>
                </a:lnTo>
                <a:lnTo>
                  <a:pt x="1187987" y="25400"/>
                </a:lnTo>
                <a:lnTo>
                  <a:pt x="1182003" y="23983"/>
                </a:lnTo>
                <a:close/>
              </a:path>
              <a:path w="1537335" h="1333500">
                <a:moveTo>
                  <a:pt x="1190136" y="0"/>
                </a:moveTo>
                <a:lnTo>
                  <a:pt x="1179567" y="0"/>
                </a:lnTo>
                <a:lnTo>
                  <a:pt x="1178442" y="12700"/>
                </a:lnTo>
                <a:lnTo>
                  <a:pt x="1182003" y="23983"/>
                </a:lnTo>
                <a:lnTo>
                  <a:pt x="1187987" y="25400"/>
                </a:lnTo>
                <a:lnTo>
                  <a:pt x="1198593" y="25400"/>
                </a:lnTo>
                <a:lnTo>
                  <a:pt x="1199838" y="12700"/>
                </a:lnTo>
                <a:lnTo>
                  <a:pt x="1196374" y="1748"/>
                </a:lnTo>
                <a:lnTo>
                  <a:pt x="1190136" y="0"/>
                </a:lnTo>
                <a:close/>
              </a:path>
              <a:path w="1537335" h="1333500">
                <a:moveTo>
                  <a:pt x="1026645" y="12700"/>
                </a:moveTo>
                <a:lnTo>
                  <a:pt x="982014" y="12700"/>
                </a:lnTo>
                <a:lnTo>
                  <a:pt x="978562" y="24069"/>
                </a:lnTo>
                <a:lnTo>
                  <a:pt x="1026645" y="12700"/>
                </a:lnTo>
                <a:close/>
              </a:path>
              <a:path w="1537335" h="1333500">
                <a:moveTo>
                  <a:pt x="1179567" y="0"/>
                </a:moveTo>
                <a:lnTo>
                  <a:pt x="976465" y="0"/>
                </a:lnTo>
                <a:lnTo>
                  <a:pt x="981079" y="12700"/>
                </a:lnTo>
                <a:lnTo>
                  <a:pt x="1134321" y="12700"/>
                </a:lnTo>
                <a:lnTo>
                  <a:pt x="1182003" y="23983"/>
                </a:lnTo>
                <a:lnTo>
                  <a:pt x="1178442" y="12700"/>
                </a:lnTo>
                <a:lnTo>
                  <a:pt x="1179567" y="0"/>
                </a:lnTo>
                <a:close/>
              </a:path>
              <a:path w="1537335" h="1333500">
                <a:moveTo>
                  <a:pt x="965566" y="1413"/>
                </a:moveTo>
                <a:lnTo>
                  <a:pt x="920376" y="12700"/>
                </a:lnTo>
                <a:lnTo>
                  <a:pt x="962148" y="12700"/>
                </a:lnTo>
                <a:lnTo>
                  <a:pt x="965566" y="1413"/>
                </a:lnTo>
                <a:close/>
              </a:path>
              <a:path w="1537335" h="1333500">
                <a:moveTo>
                  <a:pt x="976465" y="0"/>
                </a:moveTo>
                <a:lnTo>
                  <a:pt x="971225" y="0"/>
                </a:lnTo>
                <a:lnTo>
                  <a:pt x="965566" y="1413"/>
                </a:lnTo>
                <a:lnTo>
                  <a:pt x="962148" y="12700"/>
                </a:lnTo>
                <a:lnTo>
                  <a:pt x="981079" y="12700"/>
                </a:lnTo>
                <a:lnTo>
                  <a:pt x="976465" y="0"/>
                </a:lnTo>
                <a:close/>
              </a:path>
              <a:path w="1537335" h="1333500">
                <a:moveTo>
                  <a:pt x="1195821" y="0"/>
                </a:moveTo>
                <a:lnTo>
                  <a:pt x="1190136" y="0"/>
                </a:lnTo>
                <a:lnTo>
                  <a:pt x="1196374" y="1748"/>
                </a:lnTo>
                <a:lnTo>
                  <a:pt x="1195821" y="0"/>
                </a:lnTo>
                <a:close/>
              </a:path>
              <a:path w="1537335" h="1333500">
                <a:moveTo>
                  <a:pt x="971225" y="0"/>
                </a:moveTo>
                <a:lnTo>
                  <a:pt x="965994" y="0"/>
                </a:lnTo>
                <a:lnTo>
                  <a:pt x="965566" y="1413"/>
                </a:lnTo>
                <a:lnTo>
                  <a:pt x="971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436" y="1209043"/>
            <a:ext cx="151163" cy="3682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6272" y="1368933"/>
            <a:ext cx="364990" cy="215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63191" y="1666278"/>
            <a:ext cx="410446" cy="3349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68504" y="3168688"/>
            <a:ext cx="1843399" cy="4375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1339" y="3901337"/>
            <a:ext cx="1777492" cy="200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78205"/>
            <a:ext cx="74237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97275" algn="l"/>
              </a:tabLst>
            </a:pPr>
            <a:r>
              <a:rPr sz="4000" dirty="0"/>
              <a:t>Performance</a:t>
            </a:r>
            <a:r>
              <a:rPr sz="4000" spc="-250" dirty="0"/>
              <a:t> </a:t>
            </a:r>
            <a:r>
              <a:rPr sz="4000" spc="-35" dirty="0"/>
              <a:t>of</a:t>
            </a:r>
            <a:r>
              <a:rPr sz="4000" dirty="0"/>
              <a:t>	a</a:t>
            </a:r>
            <a:r>
              <a:rPr sz="4000" spc="-75" dirty="0"/>
              <a:t> </a:t>
            </a:r>
            <a:r>
              <a:rPr sz="4000" spc="-20" dirty="0"/>
              <a:t>List-</a:t>
            </a:r>
            <a:r>
              <a:rPr sz="4000" dirty="0"/>
              <a:t>Based</a:t>
            </a:r>
            <a:r>
              <a:rPr sz="4000" spc="-60" dirty="0"/>
              <a:t> </a:t>
            </a:r>
            <a:r>
              <a:rPr sz="4000" spc="-25" dirty="0"/>
              <a:t>Map</a:t>
            </a:r>
            <a:endParaRPr sz="400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19025"/>
            <a:ext cx="7604759" cy="40062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615"/>
              </a:spcBef>
              <a:buSzPct val="60416"/>
              <a:buFont typeface="Arial"/>
              <a:buChar char="□"/>
              <a:tabLst>
                <a:tab pos="355600" algn="l"/>
              </a:tabLst>
            </a:pP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Performance:</a:t>
            </a:r>
            <a:endParaRPr sz="2400" dirty="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2000"/>
              </a:lnSpc>
              <a:spcBef>
                <a:spcPts val="390"/>
              </a:spcBef>
              <a:buClr>
                <a:srgbClr val="40458C"/>
              </a:buClr>
              <a:buSzPct val="60000"/>
              <a:buFont typeface="Arial"/>
              <a:buChar char="■"/>
              <a:tabLst>
                <a:tab pos="756920" algn="l"/>
              </a:tabLst>
            </a:pPr>
            <a:r>
              <a:rPr lang="en" sz="2000" dirty="0">
                <a:solidFill>
                  <a:srgbClr val="BE2D00"/>
                </a:solidFill>
                <a:latin typeface="Tahoma"/>
                <a:cs typeface="Tahoma"/>
              </a:rPr>
              <a:t>p</a:t>
            </a:r>
            <a:r>
              <a:rPr sz="2000" dirty="0" err="1">
                <a:solidFill>
                  <a:srgbClr val="BE2D00"/>
                </a:solidFill>
                <a:latin typeface="Tahoma"/>
                <a:cs typeface="Tahoma"/>
              </a:rPr>
              <a:t>ut</a:t>
            </a:r>
            <a:r>
              <a:rPr sz="2000" spc="-2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takes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000" spc="9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since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need</a:t>
            </a:r>
            <a:r>
              <a:rPr sz="20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determine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whether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it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is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already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sequence</a:t>
            </a:r>
            <a:endParaRPr sz="2000" dirty="0">
              <a:latin typeface="Tahoma"/>
              <a:cs typeface="Tahoma"/>
            </a:endParaRPr>
          </a:p>
          <a:p>
            <a:pPr marL="756285" marR="308610" lvl="1" indent="-287020" algn="just">
              <a:lnSpc>
                <a:spcPct val="101000"/>
              </a:lnSpc>
              <a:spcBef>
                <a:spcPts val="409"/>
              </a:spcBef>
              <a:buClr>
                <a:srgbClr val="40458C"/>
              </a:buClr>
              <a:buSzPct val="60000"/>
              <a:buFont typeface="Arial"/>
              <a:buChar char="■"/>
              <a:tabLst>
                <a:tab pos="756920" algn="l"/>
              </a:tabLst>
            </a:pP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find</a:t>
            </a:r>
            <a:r>
              <a:rPr sz="2000" spc="-10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erase</a:t>
            </a:r>
            <a:r>
              <a:rPr sz="2000" spc="-35" dirty="0">
                <a:solidFill>
                  <a:srgbClr val="BE2D0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take 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0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r>
              <a:rPr sz="2000" spc="9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since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in the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worst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case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(the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item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not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found)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traverse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entire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sequence</a:t>
            </a:r>
            <a:r>
              <a:rPr sz="20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look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item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given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endParaRPr sz="2000" dirty="0">
              <a:latin typeface="Tahoma"/>
              <a:cs typeface="Tahoma"/>
            </a:endParaRPr>
          </a:p>
          <a:p>
            <a:pPr marL="354965" marR="103505" indent="-342900">
              <a:lnSpc>
                <a:spcPct val="100000"/>
              </a:lnSpc>
              <a:spcBef>
                <a:spcPts val="570"/>
              </a:spcBef>
              <a:buSzPct val="60416"/>
              <a:buFont typeface="Arial"/>
              <a:buChar char="□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unsorted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implementation</a:t>
            </a:r>
            <a:r>
              <a:rPr sz="24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effective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only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for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maps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small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size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or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maps in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which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puts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are 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most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common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operations,</a:t>
            </a:r>
            <a:r>
              <a:rPr sz="24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while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searches</a:t>
            </a:r>
            <a:r>
              <a:rPr sz="2400" spc="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and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removals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rarely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performed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(e.g.,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historical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record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logins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workstation)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156" y="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6483" y="6862"/>
                </a:moveTo>
                <a:lnTo>
                  <a:pt x="0" y="0"/>
                </a:lnTo>
              </a:path>
            </a:pathLst>
          </a:custGeom>
          <a:ln w="16625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734" y="4473952"/>
            <a:ext cx="1257300" cy="394335"/>
          </a:xfrm>
          <a:custGeom>
            <a:avLst/>
            <a:gdLst/>
            <a:ahLst/>
            <a:cxnLst/>
            <a:rect l="l" t="t" r="r" b="b"/>
            <a:pathLst>
              <a:path w="1257300" h="394335">
                <a:moveTo>
                  <a:pt x="148944" y="246165"/>
                </a:moveTo>
                <a:lnTo>
                  <a:pt x="115958" y="269311"/>
                </a:lnTo>
                <a:lnTo>
                  <a:pt x="82283" y="298691"/>
                </a:lnTo>
                <a:lnTo>
                  <a:pt x="40723" y="340872"/>
                </a:lnTo>
                <a:lnTo>
                  <a:pt x="1767" y="385483"/>
                </a:lnTo>
                <a:lnTo>
                  <a:pt x="0" y="387601"/>
                </a:lnTo>
                <a:lnTo>
                  <a:pt x="283" y="390751"/>
                </a:lnTo>
                <a:lnTo>
                  <a:pt x="4459" y="394237"/>
                </a:lnTo>
                <a:lnTo>
                  <a:pt x="7506" y="394023"/>
                </a:lnTo>
                <a:lnTo>
                  <a:pt x="9305" y="392036"/>
                </a:lnTo>
                <a:lnTo>
                  <a:pt x="29134" y="370520"/>
                </a:lnTo>
                <a:lnTo>
                  <a:pt x="70255" y="328868"/>
                </a:lnTo>
                <a:lnTo>
                  <a:pt x="108008" y="294843"/>
                </a:lnTo>
                <a:lnTo>
                  <a:pt x="142242" y="268527"/>
                </a:lnTo>
                <a:lnTo>
                  <a:pt x="157041" y="259006"/>
                </a:lnTo>
                <a:lnTo>
                  <a:pt x="156756" y="259006"/>
                </a:lnTo>
                <a:lnTo>
                  <a:pt x="152094" y="257816"/>
                </a:lnTo>
                <a:lnTo>
                  <a:pt x="147812" y="250596"/>
                </a:lnTo>
                <a:lnTo>
                  <a:pt x="148944" y="246165"/>
                </a:lnTo>
                <a:close/>
              </a:path>
              <a:path w="1257300" h="394335">
                <a:moveTo>
                  <a:pt x="156299" y="241677"/>
                </a:moveTo>
                <a:lnTo>
                  <a:pt x="152600" y="243800"/>
                </a:lnTo>
                <a:lnTo>
                  <a:pt x="148944" y="246165"/>
                </a:lnTo>
                <a:lnTo>
                  <a:pt x="147812" y="250596"/>
                </a:lnTo>
                <a:lnTo>
                  <a:pt x="152094" y="257816"/>
                </a:lnTo>
                <a:lnTo>
                  <a:pt x="156756" y="259006"/>
                </a:lnTo>
                <a:lnTo>
                  <a:pt x="163987" y="254706"/>
                </a:lnTo>
                <a:lnTo>
                  <a:pt x="165166" y="250041"/>
                </a:lnTo>
                <a:lnTo>
                  <a:pt x="160870" y="242837"/>
                </a:lnTo>
                <a:lnTo>
                  <a:pt x="156299" y="241677"/>
                </a:lnTo>
                <a:close/>
              </a:path>
              <a:path w="1257300" h="394335">
                <a:moveTo>
                  <a:pt x="160369" y="256864"/>
                </a:moveTo>
                <a:lnTo>
                  <a:pt x="156756" y="259006"/>
                </a:lnTo>
                <a:lnTo>
                  <a:pt x="157041" y="259006"/>
                </a:lnTo>
                <a:lnTo>
                  <a:pt x="160369" y="256864"/>
                </a:lnTo>
                <a:close/>
              </a:path>
              <a:path w="1257300" h="394335">
                <a:moveTo>
                  <a:pt x="253343" y="190236"/>
                </a:moveTo>
                <a:lnTo>
                  <a:pt x="229871" y="201836"/>
                </a:lnTo>
                <a:lnTo>
                  <a:pt x="204260" y="215005"/>
                </a:lnTo>
                <a:lnTo>
                  <a:pt x="178253" y="229073"/>
                </a:lnTo>
                <a:lnTo>
                  <a:pt x="156299" y="241677"/>
                </a:lnTo>
                <a:lnTo>
                  <a:pt x="160870" y="242837"/>
                </a:lnTo>
                <a:lnTo>
                  <a:pt x="165166" y="250041"/>
                </a:lnTo>
                <a:lnTo>
                  <a:pt x="163987" y="254706"/>
                </a:lnTo>
                <a:lnTo>
                  <a:pt x="160369" y="256864"/>
                </a:lnTo>
                <a:lnTo>
                  <a:pt x="185710" y="242224"/>
                </a:lnTo>
                <a:lnTo>
                  <a:pt x="211406" y="228249"/>
                </a:lnTo>
                <a:lnTo>
                  <a:pt x="237397" y="214823"/>
                </a:lnTo>
                <a:lnTo>
                  <a:pt x="259957" y="203641"/>
                </a:lnTo>
                <a:lnTo>
                  <a:pt x="255409" y="202092"/>
                </a:lnTo>
                <a:lnTo>
                  <a:pt x="251807" y="194668"/>
                </a:lnTo>
                <a:lnTo>
                  <a:pt x="253343" y="190236"/>
                </a:lnTo>
                <a:close/>
              </a:path>
              <a:path w="1257300" h="394335">
                <a:moveTo>
                  <a:pt x="152600" y="243800"/>
                </a:moveTo>
                <a:lnTo>
                  <a:pt x="149003" y="245934"/>
                </a:lnTo>
                <a:lnTo>
                  <a:pt x="148944" y="246165"/>
                </a:lnTo>
                <a:lnTo>
                  <a:pt x="152600" y="243800"/>
                </a:lnTo>
                <a:close/>
              </a:path>
              <a:path w="1257300" h="394335">
                <a:moveTo>
                  <a:pt x="156214" y="241655"/>
                </a:moveTo>
                <a:lnTo>
                  <a:pt x="152600" y="243800"/>
                </a:lnTo>
                <a:lnTo>
                  <a:pt x="156299" y="241677"/>
                </a:lnTo>
                <a:close/>
              </a:path>
              <a:path w="1257300" h="394335">
                <a:moveTo>
                  <a:pt x="260852" y="186624"/>
                </a:moveTo>
                <a:lnTo>
                  <a:pt x="257068" y="188398"/>
                </a:lnTo>
                <a:lnTo>
                  <a:pt x="253343" y="190236"/>
                </a:lnTo>
                <a:lnTo>
                  <a:pt x="251807" y="194668"/>
                </a:lnTo>
                <a:lnTo>
                  <a:pt x="255409" y="202092"/>
                </a:lnTo>
                <a:lnTo>
                  <a:pt x="259878" y="203641"/>
                </a:lnTo>
                <a:lnTo>
                  <a:pt x="267311" y="200028"/>
                </a:lnTo>
                <a:lnTo>
                  <a:pt x="268853" y="195557"/>
                </a:lnTo>
                <a:lnTo>
                  <a:pt x="265241" y="188142"/>
                </a:lnTo>
                <a:lnTo>
                  <a:pt x="260852" y="186624"/>
                </a:lnTo>
                <a:close/>
              </a:path>
              <a:path w="1257300" h="394335">
                <a:moveTo>
                  <a:pt x="263605" y="201834"/>
                </a:moveTo>
                <a:lnTo>
                  <a:pt x="259878" y="203641"/>
                </a:lnTo>
                <a:lnTo>
                  <a:pt x="263605" y="201834"/>
                </a:lnTo>
                <a:close/>
              </a:path>
              <a:path w="1257300" h="394335">
                <a:moveTo>
                  <a:pt x="385984" y="133323"/>
                </a:moveTo>
                <a:lnTo>
                  <a:pt x="356151" y="144876"/>
                </a:lnTo>
                <a:lnTo>
                  <a:pt x="322781" y="158600"/>
                </a:lnTo>
                <a:lnTo>
                  <a:pt x="289737" y="173085"/>
                </a:lnTo>
                <a:lnTo>
                  <a:pt x="260852" y="186624"/>
                </a:lnTo>
                <a:lnTo>
                  <a:pt x="265241" y="188142"/>
                </a:lnTo>
                <a:lnTo>
                  <a:pt x="268853" y="195557"/>
                </a:lnTo>
                <a:lnTo>
                  <a:pt x="267311" y="200028"/>
                </a:lnTo>
                <a:lnTo>
                  <a:pt x="263605" y="201834"/>
                </a:lnTo>
                <a:lnTo>
                  <a:pt x="295971" y="186598"/>
                </a:lnTo>
                <a:lnTo>
                  <a:pt x="328645" y="172203"/>
                </a:lnTo>
                <a:lnTo>
                  <a:pt x="361674" y="158541"/>
                </a:lnTo>
                <a:lnTo>
                  <a:pt x="391302" y="146992"/>
                </a:lnTo>
                <a:lnTo>
                  <a:pt x="391169" y="146992"/>
                </a:lnTo>
                <a:lnTo>
                  <a:pt x="386942" y="145075"/>
                </a:lnTo>
                <a:lnTo>
                  <a:pt x="384091" y="137499"/>
                </a:lnTo>
                <a:lnTo>
                  <a:pt x="385984" y="133323"/>
                </a:lnTo>
                <a:close/>
              </a:path>
              <a:path w="1257300" h="394335">
                <a:moveTo>
                  <a:pt x="257068" y="188398"/>
                </a:moveTo>
                <a:lnTo>
                  <a:pt x="253356" y="190199"/>
                </a:lnTo>
                <a:lnTo>
                  <a:pt x="257068" y="188398"/>
                </a:lnTo>
                <a:close/>
              </a:path>
              <a:path w="1257300" h="394335">
                <a:moveTo>
                  <a:pt x="260777" y="186598"/>
                </a:moveTo>
                <a:lnTo>
                  <a:pt x="257068" y="188398"/>
                </a:lnTo>
                <a:lnTo>
                  <a:pt x="260852" y="186624"/>
                </a:lnTo>
                <a:close/>
              </a:path>
              <a:path w="1257300" h="394335">
                <a:moveTo>
                  <a:pt x="393643" y="130453"/>
                </a:moveTo>
                <a:lnTo>
                  <a:pt x="389796" y="131847"/>
                </a:lnTo>
                <a:lnTo>
                  <a:pt x="385984" y="133323"/>
                </a:lnTo>
                <a:lnTo>
                  <a:pt x="384091" y="137499"/>
                </a:lnTo>
                <a:lnTo>
                  <a:pt x="386942" y="145075"/>
                </a:lnTo>
                <a:lnTo>
                  <a:pt x="391169" y="146992"/>
                </a:lnTo>
                <a:lnTo>
                  <a:pt x="398758" y="144125"/>
                </a:lnTo>
                <a:lnTo>
                  <a:pt x="400665" y="139895"/>
                </a:lnTo>
                <a:lnTo>
                  <a:pt x="397798" y="132331"/>
                </a:lnTo>
                <a:lnTo>
                  <a:pt x="393643" y="130453"/>
                </a:lnTo>
                <a:close/>
              </a:path>
              <a:path w="1257300" h="394335">
                <a:moveTo>
                  <a:pt x="394974" y="145561"/>
                </a:moveTo>
                <a:lnTo>
                  <a:pt x="391169" y="146992"/>
                </a:lnTo>
                <a:lnTo>
                  <a:pt x="391302" y="146992"/>
                </a:lnTo>
                <a:lnTo>
                  <a:pt x="394974" y="145561"/>
                </a:lnTo>
                <a:close/>
              </a:path>
              <a:path w="1257300" h="394335">
                <a:moveTo>
                  <a:pt x="531522" y="86359"/>
                </a:moveTo>
                <a:lnTo>
                  <a:pt x="498549" y="95538"/>
                </a:lnTo>
                <a:lnTo>
                  <a:pt x="461997" y="106726"/>
                </a:lnTo>
                <a:lnTo>
                  <a:pt x="425739" y="118833"/>
                </a:lnTo>
                <a:lnTo>
                  <a:pt x="393643" y="130453"/>
                </a:lnTo>
                <a:lnTo>
                  <a:pt x="397798" y="132331"/>
                </a:lnTo>
                <a:lnTo>
                  <a:pt x="400665" y="139895"/>
                </a:lnTo>
                <a:lnTo>
                  <a:pt x="398758" y="144125"/>
                </a:lnTo>
                <a:lnTo>
                  <a:pt x="394974" y="145561"/>
                </a:lnTo>
                <a:lnTo>
                  <a:pt x="430543" y="132588"/>
                </a:lnTo>
                <a:lnTo>
                  <a:pt x="466424" y="120511"/>
                </a:lnTo>
                <a:lnTo>
                  <a:pt x="502600" y="109343"/>
                </a:lnTo>
                <a:lnTo>
                  <a:pt x="535437" y="100114"/>
                </a:lnTo>
                <a:lnTo>
                  <a:pt x="535215" y="100114"/>
                </a:lnTo>
                <a:lnTo>
                  <a:pt x="531303" y="97839"/>
                </a:lnTo>
                <a:lnTo>
                  <a:pt x="529284" y="90208"/>
                </a:lnTo>
                <a:lnTo>
                  <a:pt x="531522" y="86359"/>
                </a:lnTo>
                <a:close/>
              </a:path>
              <a:path w="1257300" h="394335">
                <a:moveTo>
                  <a:pt x="389884" y="131814"/>
                </a:moveTo>
                <a:lnTo>
                  <a:pt x="386008" y="133272"/>
                </a:lnTo>
                <a:lnTo>
                  <a:pt x="389884" y="131814"/>
                </a:lnTo>
                <a:close/>
              </a:path>
              <a:path w="1257300" h="394335">
                <a:moveTo>
                  <a:pt x="393578" y="130423"/>
                </a:moveTo>
                <a:lnTo>
                  <a:pt x="389884" y="131814"/>
                </a:lnTo>
                <a:lnTo>
                  <a:pt x="393643" y="130453"/>
                </a:lnTo>
                <a:close/>
              </a:path>
              <a:path w="1257300" h="394335">
                <a:moveTo>
                  <a:pt x="539203" y="84290"/>
                </a:moveTo>
                <a:lnTo>
                  <a:pt x="535375" y="85286"/>
                </a:lnTo>
                <a:lnTo>
                  <a:pt x="531522" y="86359"/>
                </a:lnTo>
                <a:lnTo>
                  <a:pt x="529284" y="90208"/>
                </a:lnTo>
                <a:lnTo>
                  <a:pt x="531303" y="97839"/>
                </a:lnTo>
                <a:lnTo>
                  <a:pt x="535215" y="100114"/>
                </a:lnTo>
                <a:lnTo>
                  <a:pt x="542860" y="98079"/>
                </a:lnTo>
                <a:lnTo>
                  <a:pt x="545126" y="94162"/>
                </a:lnTo>
                <a:lnTo>
                  <a:pt x="543089" y="86544"/>
                </a:lnTo>
                <a:lnTo>
                  <a:pt x="539203" y="84290"/>
                </a:lnTo>
                <a:close/>
              </a:path>
              <a:path w="1257300" h="394335">
                <a:moveTo>
                  <a:pt x="539048" y="99099"/>
                </a:moveTo>
                <a:lnTo>
                  <a:pt x="535215" y="100114"/>
                </a:lnTo>
                <a:lnTo>
                  <a:pt x="535437" y="100114"/>
                </a:lnTo>
                <a:lnTo>
                  <a:pt x="539048" y="99099"/>
                </a:lnTo>
                <a:close/>
              </a:path>
              <a:path w="1257300" h="394335">
                <a:moveTo>
                  <a:pt x="672202" y="51645"/>
                </a:moveTo>
                <a:lnTo>
                  <a:pt x="640690" y="58896"/>
                </a:lnTo>
                <a:lnTo>
                  <a:pt x="605504" y="67369"/>
                </a:lnTo>
                <a:lnTo>
                  <a:pt x="539203" y="84290"/>
                </a:lnTo>
                <a:lnTo>
                  <a:pt x="543089" y="86544"/>
                </a:lnTo>
                <a:lnTo>
                  <a:pt x="545126" y="94162"/>
                </a:lnTo>
                <a:lnTo>
                  <a:pt x="542860" y="98079"/>
                </a:lnTo>
                <a:lnTo>
                  <a:pt x="539048" y="99099"/>
                </a:lnTo>
                <a:lnTo>
                  <a:pt x="596194" y="84279"/>
                </a:lnTo>
                <a:lnTo>
                  <a:pt x="643908" y="72521"/>
                </a:lnTo>
                <a:lnTo>
                  <a:pt x="675404" y="65173"/>
                </a:lnTo>
                <a:lnTo>
                  <a:pt x="675262" y="65173"/>
                </a:lnTo>
                <a:lnTo>
                  <a:pt x="671546" y="62821"/>
                </a:lnTo>
                <a:lnTo>
                  <a:pt x="669865" y="55336"/>
                </a:lnTo>
                <a:lnTo>
                  <a:pt x="672202" y="51645"/>
                </a:lnTo>
                <a:close/>
              </a:path>
              <a:path w="1257300" h="394335">
                <a:moveTo>
                  <a:pt x="535375" y="85286"/>
                </a:moveTo>
                <a:lnTo>
                  <a:pt x="531559" y="86296"/>
                </a:lnTo>
                <a:lnTo>
                  <a:pt x="535375" y="85286"/>
                </a:lnTo>
                <a:close/>
              </a:path>
              <a:path w="1257300" h="394335">
                <a:moveTo>
                  <a:pt x="539184" y="84279"/>
                </a:moveTo>
                <a:lnTo>
                  <a:pt x="535375" y="85286"/>
                </a:lnTo>
                <a:lnTo>
                  <a:pt x="539203" y="84290"/>
                </a:lnTo>
                <a:close/>
              </a:path>
              <a:path w="1257300" h="394335">
                <a:moveTo>
                  <a:pt x="679714" y="49954"/>
                </a:moveTo>
                <a:lnTo>
                  <a:pt x="672202" y="51645"/>
                </a:lnTo>
                <a:lnTo>
                  <a:pt x="669865" y="55336"/>
                </a:lnTo>
                <a:lnTo>
                  <a:pt x="671546" y="62821"/>
                </a:lnTo>
                <a:lnTo>
                  <a:pt x="675262" y="65173"/>
                </a:lnTo>
                <a:lnTo>
                  <a:pt x="682765" y="63477"/>
                </a:lnTo>
                <a:lnTo>
                  <a:pt x="685105" y="59754"/>
                </a:lnTo>
                <a:lnTo>
                  <a:pt x="683404" y="52283"/>
                </a:lnTo>
                <a:lnTo>
                  <a:pt x="679714" y="49954"/>
                </a:lnTo>
                <a:close/>
              </a:path>
              <a:path w="1257300" h="394335">
                <a:moveTo>
                  <a:pt x="679025" y="64329"/>
                </a:moveTo>
                <a:lnTo>
                  <a:pt x="675262" y="65173"/>
                </a:lnTo>
                <a:lnTo>
                  <a:pt x="675404" y="65173"/>
                </a:lnTo>
                <a:lnTo>
                  <a:pt x="679025" y="64329"/>
                </a:lnTo>
                <a:close/>
              </a:path>
              <a:path w="1257300" h="394335">
                <a:moveTo>
                  <a:pt x="803562" y="24390"/>
                </a:moveTo>
                <a:lnTo>
                  <a:pt x="741469" y="36648"/>
                </a:lnTo>
                <a:lnTo>
                  <a:pt x="679766" y="49942"/>
                </a:lnTo>
                <a:lnTo>
                  <a:pt x="683404" y="52283"/>
                </a:lnTo>
                <a:lnTo>
                  <a:pt x="685105" y="59754"/>
                </a:lnTo>
                <a:lnTo>
                  <a:pt x="682765" y="63477"/>
                </a:lnTo>
                <a:lnTo>
                  <a:pt x="679025" y="64329"/>
                </a:lnTo>
                <a:lnTo>
                  <a:pt x="736861" y="51621"/>
                </a:lnTo>
                <a:lnTo>
                  <a:pt x="744696" y="49942"/>
                </a:lnTo>
                <a:lnTo>
                  <a:pt x="806210" y="37566"/>
                </a:lnTo>
                <a:lnTo>
                  <a:pt x="806049" y="37566"/>
                </a:lnTo>
                <a:lnTo>
                  <a:pt x="802541" y="35165"/>
                </a:lnTo>
                <a:lnTo>
                  <a:pt x="801176" y="27877"/>
                </a:lnTo>
                <a:lnTo>
                  <a:pt x="803562" y="24390"/>
                </a:lnTo>
                <a:close/>
              </a:path>
              <a:path w="1257300" h="394335">
                <a:moveTo>
                  <a:pt x="675960" y="50780"/>
                </a:moveTo>
                <a:lnTo>
                  <a:pt x="672217" y="51621"/>
                </a:lnTo>
                <a:lnTo>
                  <a:pt x="675960" y="50780"/>
                </a:lnTo>
                <a:close/>
              </a:path>
              <a:path w="1257300" h="394335">
                <a:moveTo>
                  <a:pt x="679695" y="49942"/>
                </a:moveTo>
                <a:lnTo>
                  <a:pt x="675960" y="50780"/>
                </a:lnTo>
                <a:lnTo>
                  <a:pt x="679714" y="49954"/>
                </a:lnTo>
                <a:close/>
              </a:path>
              <a:path w="1257300" h="394335">
                <a:moveTo>
                  <a:pt x="1171678" y="24674"/>
                </a:moveTo>
                <a:lnTo>
                  <a:pt x="1211281" y="34761"/>
                </a:lnTo>
                <a:lnTo>
                  <a:pt x="1249486" y="49187"/>
                </a:lnTo>
                <a:lnTo>
                  <a:pt x="1251995" y="50344"/>
                </a:lnTo>
                <a:lnTo>
                  <a:pt x="1254966" y="49246"/>
                </a:lnTo>
                <a:lnTo>
                  <a:pt x="1257277" y="44229"/>
                </a:lnTo>
                <a:lnTo>
                  <a:pt x="1256181" y="41258"/>
                </a:lnTo>
                <a:lnTo>
                  <a:pt x="1253672" y="40101"/>
                </a:lnTo>
                <a:lnTo>
                  <a:pt x="1234329" y="31984"/>
                </a:lnTo>
                <a:lnTo>
                  <a:pt x="1215087" y="25280"/>
                </a:lnTo>
                <a:lnTo>
                  <a:pt x="1174608" y="25280"/>
                </a:lnTo>
                <a:lnTo>
                  <a:pt x="1171678" y="24674"/>
                </a:lnTo>
                <a:close/>
              </a:path>
              <a:path w="1257300" h="394335">
                <a:moveTo>
                  <a:pt x="810887" y="23028"/>
                </a:moveTo>
                <a:lnTo>
                  <a:pt x="807220" y="23686"/>
                </a:lnTo>
                <a:lnTo>
                  <a:pt x="803562" y="24390"/>
                </a:lnTo>
                <a:lnTo>
                  <a:pt x="801176" y="27877"/>
                </a:lnTo>
                <a:lnTo>
                  <a:pt x="802541" y="35165"/>
                </a:lnTo>
                <a:lnTo>
                  <a:pt x="806049" y="37566"/>
                </a:lnTo>
                <a:lnTo>
                  <a:pt x="813360" y="36181"/>
                </a:lnTo>
                <a:lnTo>
                  <a:pt x="815746" y="32664"/>
                </a:lnTo>
                <a:lnTo>
                  <a:pt x="814354" y="25391"/>
                </a:lnTo>
                <a:lnTo>
                  <a:pt x="810887" y="23028"/>
                </a:lnTo>
                <a:close/>
              </a:path>
              <a:path w="1257300" h="394335">
                <a:moveTo>
                  <a:pt x="809718" y="36878"/>
                </a:moveTo>
                <a:lnTo>
                  <a:pt x="806049" y="37566"/>
                </a:lnTo>
                <a:lnTo>
                  <a:pt x="806210" y="37566"/>
                </a:lnTo>
                <a:lnTo>
                  <a:pt x="809718" y="36878"/>
                </a:lnTo>
                <a:close/>
              </a:path>
              <a:path w="1257300" h="394335">
                <a:moveTo>
                  <a:pt x="922889" y="6063"/>
                </a:moveTo>
                <a:lnTo>
                  <a:pt x="896529" y="9257"/>
                </a:lnTo>
                <a:lnTo>
                  <a:pt x="866590" y="13536"/>
                </a:lnTo>
                <a:lnTo>
                  <a:pt x="836903" y="18357"/>
                </a:lnTo>
                <a:lnTo>
                  <a:pt x="810887" y="23028"/>
                </a:lnTo>
                <a:lnTo>
                  <a:pt x="814354" y="25391"/>
                </a:lnTo>
                <a:lnTo>
                  <a:pt x="815746" y="32664"/>
                </a:lnTo>
                <a:lnTo>
                  <a:pt x="813360" y="36181"/>
                </a:lnTo>
                <a:lnTo>
                  <a:pt x="809718" y="36878"/>
                </a:lnTo>
                <a:lnTo>
                  <a:pt x="839136" y="31476"/>
                </a:lnTo>
                <a:lnTo>
                  <a:pt x="868640" y="26558"/>
                </a:lnTo>
                <a:lnTo>
                  <a:pt x="898230" y="22194"/>
                </a:lnTo>
                <a:lnTo>
                  <a:pt x="924800" y="18846"/>
                </a:lnTo>
                <a:lnTo>
                  <a:pt x="924330" y="18846"/>
                </a:lnTo>
                <a:lnTo>
                  <a:pt x="921144" y="16289"/>
                </a:lnTo>
                <a:lnTo>
                  <a:pt x="920368" y="9204"/>
                </a:lnTo>
                <a:lnTo>
                  <a:pt x="922889" y="6063"/>
                </a:lnTo>
                <a:close/>
              </a:path>
              <a:path w="1257300" h="394335">
                <a:moveTo>
                  <a:pt x="1171032" y="13575"/>
                </a:moveTo>
                <a:lnTo>
                  <a:pt x="1168218" y="15346"/>
                </a:lnTo>
                <a:lnTo>
                  <a:pt x="1166904" y="21125"/>
                </a:lnTo>
                <a:lnTo>
                  <a:pt x="1168714" y="24000"/>
                </a:lnTo>
                <a:lnTo>
                  <a:pt x="1171706" y="24679"/>
                </a:lnTo>
                <a:lnTo>
                  <a:pt x="1174608" y="25280"/>
                </a:lnTo>
                <a:lnTo>
                  <a:pt x="1177446" y="23414"/>
                </a:lnTo>
                <a:lnTo>
                  <a:pt x="1178637" y="17659"/>
                </a:lnTo>
                <a:lnTo>
                  <a:pt x="1176875" y="14906"/>
                </a:lnTo>
                <a:lnTo>
                  <a:pt x="1173958" y="14189"/>
                </a:lnTo>
                <a:lnTo>
                  <a:pt x="1171032" y="13575"/>
                </a:lnTo>
                <a:close/>
              </a:path>
              <a:path w="1257300" h="394335">
                <a:moveTo>
                  <a:pt x="1176875" y="14906"/>
                </a:moveTo>
                <a:lnTo>
                  <a:pt x="1178637" y="17659"/>
                </a:lnTo>
                <a:lnTo>
                  <a:pt x="1177446" y="23414"/>
                </a:lnTo>
                <a:lnTo>
                  <a:pt x="1174608" y="25280"/>
                </a:lnTo>
                <a:lnTo>
                  <a:pt x="1215087" y="25280"/>
                </a:lnTo>
                <a:lnTo>
                  <a:pt x="1214511" y="25079"/>
                </a:lnTo>
                <a:lnTo>
                  <a:pt x="1194350" y="19209"/>
                </a:lnTo>
                <a:lnTo>
                  <a:pt x="1176875" y="14906"/>
                </a:lnTo>
                <a:close/>
              </a:path>
              <a:path w="1257300" h="394335">
                <a:moveTo>
                  <a:pt x="1105457" y="15540"/>
                </a:moveTo>
                <a:lnTo>
                  <a:pt x="1122106" y="17094"/>
                </a:lnTo>
                <a:lnTo>
                  <a:pt x="1138719" y="19092"/>
                </a:lnTo>
                <a:lnTo>
                  <a:pt x="1155262" y="21599"/>
                </a:lnTo>
                <a:lnTo>
                  <a:pt x="1171678" y="24674"/>
                </a:lnTo>
                <a:lnTo>
                  <a:pt x="1168714" y="24000"/>
                </a:lnTo>
                <a:lnTo>
                  <a:pt x="1166904" y="21125"/>
                </a:lnTo>
                <a:lnTo>
                  <a:pt x="1168114" y="15803"/>
                </a:lnTo>
                <a:lnTo>
                  <a:pt x="1108688" y="15803"/>
                </a:lnTo>
                <a:lnTo>
                  <a:pt x="1105457" y="15540"/>
                </a:lnTo>
                <a:close/>
              </a:path>
              <a:path w="1257300" h="394335">
                <a:moveTo>
                  <a:pt x="807220" y="23686"/>
                </a:moveTo>
                <a:lnTo>
                  <a:pt x="803576" y="24370"/>
                </a:lnTo>
                <a:lnTo>
                  <a:pt x="807220" y="23686"/>
                </a:lnTo>
                <a:close/>
              </a:path>
              <a:path w="1257300" h="394335">
                <a:moveTo>
                  <a:pt x="810854" y="23006"/>
                </a:moveTo>
                <a:lnTo>
                  <a:pt x="807220" y="23686"/>
                </a:lnTo>
                <a:lnTo>
                  <a:pt x="810887" y="23028"/>
                </a:lnTo>
                <a:close/>
              </a:path>
              <a:path w="1257300" h="394335">
                <a:moveTo>
                  <a:pt x="930041" y="5276"/>
                </a:moveTo>
                <a:lnTo>
                  <a:pt x="926468" y="5629"/>
                </a:lnTo>
                <a:lnTo>
                  <a:pt x="922889" y="6063"/>
                </a:lnTo>
                <a:lnTo>
                  <a:pt x="920368" y="9204"/>
                </a:lnTo>
                <a:lnTo>
                  <a:pt x="921144" y="16289"/>
                </a:lnTo>
                <a:lnTo>
                  <a:pt x="924330" y="18846"/>
                </a:lnTo>
                <a:lnTo>
                  <a:pt x="931445" y="18049"/>
                </a:lnTo>
                <a:lnTo>
                  <a:pt x="933943" y="14906"/>
                </a:lnTo>
                <a:lnTo>
                  <a:pt x="933820" y="13389"/>
                </a:lnTo>
                <a:lnTo>
                  <a:pt x="933177" y="7781"/>
                </a:lnTo>
                <a:lnTo>
                  <a:pt x="930041" y="5276"/>
                </a:lnTo>
                <a:close/>
              </a:path>
              <a:path w="1257300" h="394335">
                <a:moveTo>
                  <a:pt x="927904" y="18455"/>
                </a:moveTo>
                <a:lnTo>
                  <a:pt x="924330" y="18846"/>
                </a:lnTo>
                <a:lnTo>
                  <a:pt x="924800" y="18846"/>
                </a:lnTo>
                <a:lnTo>
                  <a:pt x="927904" y="18455"/>
                </a:lnTo>
                <a:close/>
              </a:path>
              <a:path w="1257300" h="394335">
                <a:moveTo>
                  <a:pt x="1022189" y="66"/>
                </a:moveTo>
                <a:lnTo>
                  <a:pt x="1000820" y="257"/>
                </a:lnTo>
                <a:lnTo>
                  <a:pt x="975989" y="1351"/>
                </a:lnTo>
                <a:lnTo>
                  <a:pt x="951198" y="3185"/>
                </a:lnTo>
                <a:lnTo>
                  <a:pt x="930041" y="5276"/>
                </a:lnTo>
                <a:lnTo>
                  <a:pt x="933177" y="7781"/>
                </a:lnTo>
                <a:lnTo>
                  <a:pt x="933820" y="13389"/>
                </a:lnTo>
                <a:lnTo>
                  <a:pt x="933943" y="14906"/>
                </a:lnTo>
                <a:lnTo>
                  <a:pt x="931445" y="18049"/>
                </a:lnTo>
                <a:lnTo>
                  <a:pt x="927904" y="18455"/>
                </a:lnTo>
                <a:lnTo>
                  <a:pt x="952249" y="15924"/>
                </a:lnTo>
                <a:lnTo>
                  <a:pt x="976657" y="13984"/>
                </a:lnTo>
                <a:lnTo>
                  <a:pt x="1001108" y="12765"/>
                </a:lnTo>
                <a:lnTo>
                  <a:pt x="1025581" y="12396"/>
                </a:lnTo>
                <a:lnTo>
                  <a:pt x="1022129" y="12360"/>
                </a:lnTo>
                <a:lnTo>
                  <a:pt x="1019478" y="9654"/>
                </a:lnTo>
                <a:lnTo>
                  <a:pt x="1019461" y="2738"/>
                </a:lnTo>
                <a:lnTo>
                  <a:pt x="1022189" y="66"/>
                </a:lnTo>
                <a:close/>
              </a:path>
              <a:path w="1257300" h="394335">
                <a:moveTo>
                  <a:pt x="1103172" y="3554"/>
                </a:moveTo>
                <a:lnTo>
                  <a:pt x="1100353" y="5908"/>
                </a:lnTo>
                <a:lnTo>
                  <a:pt x="1099774" y="12360"/>
                </a:lnTo>
                <a:lnTo>
                  <a:pt x="1102161" y="15245"/>
                </a:lnTo>
                <a:lnTo>
                  <a:pt x="1105457" y="15540"/>
                </a:lnTo>
                <a:lnTo>
                  <a:pt x="1108688" y="15803"/>
                </a:lnTo>
                <a:lnTo>
                  <a:pt x="1111528" y="13389"/>
                </a:lnTo>
                <a:lnTo>
                  <a:pt x="1112054" y="6929"/>
                </a:lnTo>
                <a:lnTo>
                  <a:pt x="1109710" y="4147"/>
                </a:lnTo>
                <a:lnTo>
                  <a:pt x="1106452" y="3810"/>
                </a:lnTo>
                <a:lnTo>
                  <a:pt x="1103172" y="3554"/>
                </a:lnTo>
                <a:close/>
              </a:path>
              <a:path w="1257300" h="394335">
                <a:moveTo>
                  <a:pt x="1109710" y="4147"/>
                </a:moveTo>
                <a:lnTo>
                  <a:pt x="1112054" y="6929"/>
                </a:lnTo>
                <a:lnTo>
                  <a:pt x="1111528" y="13389"/>
                </a:lnTo>
                <a:lnTo>
                  <a:pt x="1108688" y="15803"/>
                </a:lnTo>
                <a:lnTo>
                  <a:pt x="1168114" y="15803"/>
                </a:lnTo>
                <a:lnTo>
                  <a:pt x="1168218" y="15346"/>
                </a:lnTo>
                <a:lnTo>
                  <a:pt x="1171032" y="13575"/>
                </a:lnTo>
                <a:lnTo>
                  <a:pt x="1157269" y="10691"/>
                </a:lnTo>
                <a:lnTo>
                  <a:pt x="1140410" y="7839"/>
                </a:lnTo>
                <a:lnTo>
                  <a:pt x="1123459" y="5570"/>
                </a:lnTo>
                <a:lnTo>
                  <a:pt x="1109710" y="4147"/>
                </a:lnTo>
                <a:close/>
              </a:path>
              <a:path w="1257300" h="394335">
                <a:moveTo>
                  <a:pt x="1025581" y="12396"/>
                </a:moveTo>
                <a:lnTo>
                  <a:pt x="1045566" y="12629"/>
                </a:lnTo>
                <a:lnTo>
                  <a:pt x="1065546" y="13198"/>
                </a:lnTo>
                <a:lnTo>
                  <a:pt x="1086171" y="14198"/>
                </a:lnTo>
                <a:lnTo>
                  <a:pt x="1105457" y="15540"/>
                </a:lnTo>
                <a:lnTo>
                  <a:pt x="1102161" y="15245"/>
                </a:lnTo>
                <a:lnTo>
                  <a:pt x="1099794" y="12410"/>
                </a:lnTo>
                <a:lnTo>
                  <a:pt x="1028995" y="12410"/>
                </a:lnTo>
                <a:lnTo>
                  <a:pt x="1025581" y="12396"/>
                </a:lnTo>
                <a:close/>
              </a:path>
              <a:path w="1257300" h="394335">
                <a:moveTo>
                  <a:pt x="1173958" y="14189"/>
                </a:moveTo>
                <a:lnTo>
                  <a:pt x="1176875" y="14906"/>
                </a:lnTo>
                <a:lnTo>
                  <a:pt x="1173958" y="14189"/>
                </a:lnTo>
                <a:close/>
              </a:path>
              <a:path w="1257300" h="394335">
                <a:moveTo>
                  <a:pt x="1171094" y="13536"/>
                </a:moveTo>
                <a:lnTo>
                  <a:pt x="1173958" y="14189"/>
                </a:lnTo>
                <a:lnTo>
                  <a:pt x="1171094" y="13536"/>
                </a:lnTo>
                <a:close/>
              </a:path>
              <a:path w="1257300" h="394335">
                <a:moveTo>
                  <a:pt x="1025671" y="35"/>
                </a:moveTo>
                <a:lnTo>
                  <a:pt x="1022189" y="66"/>
                </a:lnTo>
                <a:lnTo>
                  <a:pt x="1019461" y="2738"/>
                </a:lnTo>
                <a:lnTo>
                  <a:pt x="1019478" y="9654"/>
                </a:lnTo>
                <a:lnTo>
                  <a:pt x="1022129" y="12360"/>
                </a:lnTo>
                <a:lnTo>
                  <a:pt x="1028995" y="12410"/>
                </a:lnTo>
                <a:lnTo>
                  <a:pt x="1031773" y="9654"/>
                </a:lnTo>
                <a:lnTo>
                  <a:pt x="1031699" y="2738"/>
                </a:lnTo>
                <a:lnTo>
                  <a:pt x="1029096" y="97"/>
                </a:lnTo>
                <a:lnTo>
                  <a:pt x="1025671" y="35"/>
                </a:lnTo>
                <a:close/>
              </a:path>
              <a:path w="1257300" h="394335">
                <a:moveTo>
                  <a:pt x="1029096" y="97"/>
                </a:moveTo>
                <a:lnTo>
                  <a:pt x="1031699" y="2738"/>
                </a:lnTo>
                <a:lnTo>
                  <a:pt x="1031773" y="9654"/>
                </a:lnTo>
                <a:lnTo>
                  <a:pt x="1028995" y="12410"/>
                </a:lnTo>
                <a:lnTo>
                  <a:pt x="1099794" y="12410"/>
                </a:lnTo>
                <a:lnTo>
                  <a:pt x="1100353" y="5908"/>
                </a:lnTo>
                <a:lnTo>
                  <a:pt x="1103172" y="3554"/>
                </a:lnTo>
                <a:lnTo>
                  <a:pt x="1086291" y="2241"/>
                </a:lnTo>
                <a:lnTo>
                  <a:pt x="1066100" y="1122"/>
                </a:lnTo>
                <a:lnTo>
                  <a:pt x="1045890" y="403"/>
                </a:lnTo>
                <a:lnTo>
                  <a:pt x="1029096" y="97"/>
                </a:lnTo>
                <a:close/>
              </a:path>
              <a:path w="1257300" h="394335">
                <a:moveTo>
                  <a:pt x="926468" y="5629"/>
                </a:moveTo>
                <a:lnTo>
                  <a:pt x="922926" y="6018"/>
                </a:lnTo>
                <a:lnTo>
                  <a:pt x="926468" y="5629"/>
                </a:lnTo>
                <a:close/>
              </a:path>
              <a:path w="1257300" h="394335">
                <a:moveTo>
                  <a:pt x="929998" y="5242"/>
                </a:moveTo>
                <a:lnTo>
                  <a:pt x="926468" y="5629"/>
                </a:lnTo>
                <a:lnTo>
                  <a:pt x="930041" y="5276"/>
                </a:lnTo>
                <a:close/>
              </a:path>
              <a:path w="1257300" h="394335">
                <a:moveTo>
                  <a:pt x="1106452" y="3810"/>
                </a:moveTo>
                <a:lnTo>
                  <a:pt x="1109710" y="4147"/>
                </a:lnTo>
                <a:lnTo>
                  <a:pt x="1106452" y="3810"/>
                </a:lnTo>
                <a:close/>
              </a:path>
              <a:path w="1257300" h="394335">
                <a:moveTo>
                  <a:pt x="1103215" y="3519"/>
                </a:moveTo>
                <a:lnTo>
                  <a:pt x="1106452" y="3810"/>
                </a:lnTo>
                <a:lnTo>
                  <a:pt x="1103215" y="3519"/>
                </a:lnTo>
                <a:close/>
              </a:path>
              <a:path w="1257300" h="394335">
                <a:moveTo>
                  <a:pt x="1025671" y="35"/>
                </a:moveTo>
                <a:lnTo>
                  <a:pt x="1029096" y="97"/>
                </a:lnTo>
                <a:lnTo>
                  <a:pt x="1025671" y="35"/>
                </a:lnTo>
                <a:close/>
              </a:path>
              <a:path w="1257300" h="394335">
                <a:moveTo>
                  <a:pt x="1022257" y="0"/>
                </a:moveTo>
                <a:lnTo>
                  <a:pt x="1025671" y="35"/>
                </a:lnTo>
                <a:lnTo>
                  <a:pt x="1022257" y="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59" y="4570124"/>
            <a:ext cx="950785" cy="113385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075121" y="4137528"/>
            <a:ext cx="204470" cy="605155"/>
          </a:xfrm>
          <a:custGeom>
            <a:avLst/>
            <a:gdLst/>
            <a:ahLst/>
            <a:cxnLst/>
            <a:rect l="l" t="t" r="r" b="b"/>
            <a:pathLst>
              <a:path w="204470" h="605154">
                <a:moveTo>
                  <a:pt x="45" y="576319"/>
                </a:moveTo>
                <a:lnTo>
                  <a:pt x="19594" y="604951"/>
                </a:lnTo>
                <a:lnTo>
                  <a:pt x="22517" y="603730"/>
                </a:lnTo>
                <a:lnTo>
                  <a:pt x="24331" y="599310"/>
                </a:lnTo>
                <a:lnTo>
                  <a:pt x="23902" y="597167"/>
                </a:lnTo>
                <a:lnTo>
                  <a:pt x="16737" y="589993"/>
                </a:lnTo>
                <a:lnTo>
                  <a:pt x="15364" y="581835"/>
                </a:lnTo>
                <a:lnTo>
                  <a:pt x="15366" y="581661"/>
                </a:lnTo>
                <a:lnTo>
                  <a:pt x="11920" y="581661"/>
                </a:lnTo>
                <a:lnTo>
                  <a:pt x="3427" y="581566"/>
                </a:lnTo>
                <a:lnTo>
                  <a:pt x="25" y="578084"/>
                </a:lnTo>
                <a:lnTo>
                  <a:pt x="45" y="576319"/>
                </a:lnTo>
                <a:close/>
              </a:path>
              <a:path w="204470" h="605154">
                <a:moveTo>
                  <a:pt x="3599" y="566192"/>
                </a:moveTo>
                <a:lnTo>
                  <a:pt x="121" y="569594"/>
                </a:lnTo>
                <a:lnTo>
                  <a:pt x="25" y="578084"/>
                </a:lnTo>
                <a:lnTo>
                  <a:pt x="3427" y="581566"/>
                </a:lnTo>
                <a:lnTo>
                  <a:pt x="11920" y="581661"/>
                </a:lnTo>
                <a:lnTo>
                  <a:pt x="15401" y="578258"/>
                </a:lnTo>
                <a:lnTo>
                  <a:pt x="15494" y="569762"/>
                </a:lnTo>
                <a:lnTo>
                  <a:pt x="12089" y="566284"/>
                </a:lnTo>
                <a:lnTo>
                  <a:pt x="3599" y="566192"/>
                </a:lnTo>
                <a:close/>
              </a:path>
              <a:path w="204470" h="605154">
                <a:moveTo>
                  <a:pt x="15656" y="566192"/>
                </a:moveTo>
                <a:lnTo>
                  <a:pt x="3599" y="566192"/>
                </a:lnTo>
                <a:lnTo>
                  <a:pt x="12089" y="566284"/>
                </a:lnTo>
                <a:lnTo>
                  <a:pt x="15329" y="569594"/>
                </a:lnTo>
                <a:lnTo>
                  <a:pt x="15401" y="578258"/>
                </a:lnTo>
                <a:lnTo>
                  <a:pt x="11920" y="581661"/>
                </a:lnTo>
                <a:lnTo>
                  <a:pt x="15366" y="581661"/>
                </a:lnTo>
                <a:lnTo>
                  <a:pt x="15521" y="567226"/>
                </a:lnTo>
                <a:lnTo>
                  <a:pt x="15656" y="566192"/>
                </a:lnTo>
                <a:close/>
              </a:path>
              <a:path w="204470" h="605154">
                <a:moveTo>
                  <a:pt x="7669" y="526115"/>
                </a:moveTo>
                <a:lnTo>
                  <a:pt x="168" y="566192"/>
                </a:lnTo>
                <a:lnTo>
                  <a:pt x="45" y="576319"/>
                </a:lnTo>
                <a:lnTo>
                  <a:pt x="121" y="569594"/>
                </a:lnTo>
                <a:lnTo>
                  <a:pt x="3599" y="566192"/>
                </a:lnTo>
                <a:lnTo>
                  <a:pt x="15656" y="566192"/>
                </a:lnTo>
                <a:lnTo>
                  <a:pt x="16404" y="560457"/>
                </a:lnTo>
                <a:lnTo>
                  <a:pt x="17505" y="553774"/>
                </a:lnTo>
                <a:lnTo>
                  <a:pt x="18770" y="546713"/>
                </a:lnTo>
                <a:lnTo>
                  <a:pt x="20207" y="539685"/>
                </a:lnTo>
                <a:lnTo>
                  <a:pt x="21880" y="532297"/>
                </a:lnTo>
                <a:lnTo>
                  <a:pt x="18287" y="532297"/>
                </a:lnTo>
                <a:lnTo>
                  <a:pt x="10120" y="530228"/>
                </a:lnTo>
                <a:lnTo>
                  <a:pt x="7669" y="526115"/>
                </a:lnTo>
                <a:close/>
              </a:path>
              <a:path w="204470" h="605154">
                <a:moveTo>
                  <a:pt x="24406" y="521996"/>
                </a:moveTo>
                <a:lnTo>
                  <a:pt x="8682" y="521996"/>
                </a:lnTo>
                <a:lnTo>
                  <a:pt x="7669" y="526115"/>
                </a:lnTo>
                <a:lnTo>
                  <a:pt x="10120" y="530228"/>
                </a:lnTo>
                <a:lnTo>
                  <a:pt x="18287" y="532297"/>
                </a:lnTo>
                <a:lnTo>
                  <a:pt x="22437" y="529824"/>
                </a:lnTo>
                <a:lnTo>
                  <a:pt x="24406" y="521996"/>
                </a:lnTo>
                <a:close/>
              </a:path>
              <a:path w="204470" h="605154">
                <a:moveTo>
                  <a:pt x="23477" y="525716"/>
                </a:moveTo>
                <a:lnTo>
                  <a:pt x="22437" y="529824"/>
                </a:lnTo>
                <a:lnTo>
                  <a:pt x="18287" y="532297"/>
                </a:lnTo>
                <a:lnTo>
                  <a:pt x="21880" y="532297"/>
                </a:lnTo>
                <a:lnTo>
                  <a:pt x="23477" y="525716"/>
                </a:lnTo>
                <a:close/>
              </a:path>
              <a:path w="204470" h="605154">
                <a:moveTo>
                  <a:pt x="8672" y="522038"/>
                </a:moveTo>
                <a:lnTo>
                  <a:pt x="7740" y="525716"/>
                </a:lnTo>
                <a:lnTo>
                  <a:pt x="7669" y="526115"/>
                </a:lnTo>
                <a:lnTo>
                  <a:pt x="8672" y="522038"/>
                </a:lnTo>
                <a:close/>
              </a:path>
              <a:path w="204470" h="605154">
                <a:moveTo>
                  <a:pt x="26201" y="515449"/>
                </a:moveTo>
                <a:lnTo>
                  <a:pt x="13846" y="515449"/>
                </a:lnTo>
                <a:lnTo>
                  <a:pt x="22011" y="517488"/>
                </a:lnTo>
                <a:lnTo>
                  <a:pt x="24498" y="521629"/>
                </a:lnTo>
                <a:lnTo>
                  <a:pt x="23477" y="525716"/>
                </a:lnTo>
                <a:lnTo>
                  <a:pt x="26037" y="516015"/>
                </a:lnTo>
                <a:lnTo>
                  <a:pt x="26201" y="515449"/>
                </a:lnTo>
                <a:close/>
              </a:path>
              <a:path w="204470" h="605154">
                <a:moveTo>
                  <a:pt x="13846" y="515449"/>
                </a:moveTo>
                <a:lnTo>
                  <a:pt x="9778" y="517883"/>
                </a:lnTo>
                <a:lnTo>
                  <a:pt x="8672" y="522038"/>
                </a:lnTo>
                <a:lnTo>
                  <a:pt x="24406" y="521996"/>
                </a:lnTo>
                <a:lnTo>
                  <a:pt x="24498" y="521629"/>
                </a:lnTo>
                <a:lnTo>
                  <a:pt x="22011" y="517488"/>
                </a:lnTo>
                <a:lnTo>
                  <a:pt x="13846" y="515449"/>
                </a:lnTo>
                <a:close/>
              </a:path>
              <a:path w="204470" h="605154">
                <a:moveTo>
                  <a:pt x="9778" y="517883"/>
                </a:moveTo>
                <a:lnTo>
                  <a:pt x="8700" y="521926"/>
                </a:lnTo>
                <a:lnTo>
                  <a:pt x="9778" y="517883"/>
                </a:lnTo>
                <a:close/>
              </a:path>
              <a:path w="204470" h="605154">
                <a:moveTo>
                  <a:pt x="37545" y="433744"/>
                </a:moveTo>
                <a:lnTo>
                  <a:pt x="20435" y="482490"/>
                </a:lnTo>
                <a:lnTo>
                  <a:pt x="9778" y="517883"/>
                </a:lnTo>
                <a:lnTo>
                  <a:pt x="13846" y="515449"/>
                </a:lnTo>
                <a:lnTo>
                  <a:pt x="26201" y="515449"/>
                </a:lnTo>
                <a:lnTo>
                  <a:pt x="39273" y="474129"/>
                </a:lnTo>
                <a:lnTo>
                  <a:pt x="51100" y="441031"/>
                </a:lnTo>
                <a:lnTo>
                  <a:pt x="47440" y="441031"/>
                </a:lnTo>
                <a:lnTo>
                  <a:pt x="39552" y="438111"/>
                </a:lnTo>
                <a:lnTo>
                  <a:pt x="37545" y="433744"/>
                </a:lnTo>
                <a:close/>
              </a:path>
              <a:path w="204470" h="605154">
                <a:moveTo>
                  <a:pt x="44856" y="423819"/>
                </a:moveTo>
                <a:lnTo>
                  <a:pt x="40483" y="425828"/>
                </a:lnTo>
                <a:lnTo>
                  <a:pt x="38999" y="429781"/>
                </a:lnTo>
                <a:lnTo>
                  <a:pt x="37545" y="433744"/>
                </a:lnTo>
                <a:lnTo>
                  <a:pt x="39552" y="438111"/>
                </a:lnTo>
                <a:lnTo>
                  <a:pt x="47440" y="441031"/>
                </a:lnTo>
                <a:lnTo>
                  <a:pt x="51819" y="439022"/>
                </a:lnTo>
                <a:lnTo>
                  <a:pt x="54752" y="431139"/>
                </a:lnTo>
                <a:lnTo>
                  <a:pt x="52744" y="426753"/>
                </a:lnTo>
                <a:lnTo>
                  <a:pt x="44856" y="423819"/>
                </a:lnTo>
                <a:close/>
              </a:path>
              <a:path w="204470" h="605154">
                <a:moveTo>
                  <a:pt x="53875" y="433514"/>
                </a:moveTo>
                <a:lnTo>
                  <a:pt x="51819" y="439022"/>
                </a:lnTo>
                <a:lnTo>
                  <a:pt x="47440" y="441031"/>
                </a:lnTo>
                <a:lnTo>
                  <a:pt x="51100" y="441031"/>
                </a:lnTo>
                <a:lnTo>
                  <a:pt x="53875" y="433514"/>
                </a:lnTo>
                <a:close/>
              </a:path>
              <a:path w="204470" h="605154">
                <a:moveTo>
                  <a:pt x="57523" y="423819"/>
                </a:moveTo>
                <a:lnTo>
                  <a:pt x="44856" y="423819"/>
                </a:lnTo>
                <a:lnTo>
                  <a:pt x="52744" y="426753"/>
                </a:lnTo>
                <a:lnTo>
                  <a:pt x="54752" y="431139"/>
                </a:lnTo>
                <a:lnTo>
                  <a:pt x="53875" y="433514"/>
                </a:lnTo>
                <a:lnTo>
                  <a:pt x="57523" y="423819"/>
                </a:lnTo>
                <a:close/>
              </a:path>
              <a:path w="204470" h="605154">
                <a:moveTo>
                  <a:pt x="40486" y="425820"/>
                </a:moveTo>
                <a:lnTo>
                  <a:pt x="38999" y="429781"/>
                </a:lnTo>
                <a:lnTo>
                  <a:pt x="40486" y="425820"/>
                </a:lnTo>
                <a:close/>
              </a:path>
              <a:path w="204470" h="605154">
                <a:moveTo>
                  <a:pt x="109550" y="246709"/>
                </a:moveTo>
                <a:lnTo>
                  <a:pt x="92773" y="289464"/>
                </a:lnTo>
                <a:lnTo>
                  <a:pt x="74576" y="336134"/>
                </a:lnTo>
                <a:lnTo>
                  <a:pt x="56609" y="382892"/>
                </a:lnTo>
                <a:lnTo>
                  <a:pt x="40486" y="425820"/>
                </a:lnTo>
                <a:lnTo>
                  <a:pt x="44856" y="423819"/>
                </a:lnTo>
                <a:lnTo>
                  <a:pt x="57523" y="423819"/>
                </a:lnTo>
                <a:lnTo>
                  <a:pt x="70902" y="388267"/>
                </a:lnTo>
                <a:lnTo>
                  <a:pt x="88813" y="341561"/>
                </a:lnTo>
                <a:lnTo>
                  <a:pt x="106912" y="294927"/>
                </a:lnTo>
                <a:lnTo>
                  <a:pt x="122835" y="254119"/>
                </a:lnTo>
                <a:lnTo>
                  <a:pt x="119198" y="254119"/>
                </a:lnTo>
                <a:lnTo>
                  <a:pt x="111455" y="251080"/>
                </a:lnTo>
                <a:lnTo>
                  <a:pt x="109550" y="246709"/>
                </a:lnTo>
                <a:close/>
              </a:path>
              <a:path w="204470" h="605154">
                <a:moveTo>
                  <a:pt x="116947" y="237065"/>
                </a:moveTo>
                <a:lnTo>
                  <a:pt x="112586" y="238972"/>
                </a:lnTo>
                <a:lnTo>
                  <a:pt x="109550" y="246709"/>
                </a:lnTo>
                <a:lnTo>
                  <a:pt x="111455" y="251080"/>
                </a:lnTo>
                <a:lnTo>
                  <a:pt x="119198" y="254119"/>
                </a:lnTo>
                <a:lnTo>
                  <a:pt x="123568" y="252213"/>
                </a:lnTo>
                <a:lnTo>
                  <a:pt x="126604" y="244451"/>
                </a:lnTo>
                <a:lnTo>
                  <a:pt x="124691" y="240087"/>
                </a:lnTo>
                <a:lnTo>
                  <a:pt x="116947" y="237065"/>
                </a:lnTo>
                <a:close/>
              </a:path>
              <a:path w="204470" h="605154">
                <a:moveTo>
                  <a:pt x="126604" y="244451"/>
                </a:moveTo>
                <a:lnTo>
                  <a:pt x="123568" y="252213"/>
                </a:lnTo>
                <a:lnTo>
                  <a:pt x="119198" y="254119"/>
                </a:lnTo>
                <a:lnTo>
                  <a:pt x="122835" y="254119"/>
                </a:lnTo>
                <a:lnTo>
                  <a:pt x="126604" y="244451"/>
                </a:lnTo>
                <a:close/>
              </a:path>
              <a:path w="204470" h="605154">
                <a:moveTo>
                  <a:pt x="174636" y="77081"/>
                </a:moveTo>
                <a:lnTo>
                  <a:pt x="157976" y="122003"/>
                </a:lnTo>
                <a:lnTo>
                  <a:pt x="141945" y="163714"/>
                </a:lnTo>
                <a:lnTo>
                  <a:pt x="121403" y="216480"/>
                </a:lnTo>
                <a:lnTo>
                  <a:pt x="109550" y="246709"/>
                </a:lnTo>
                <a:lnTo>
                  <a:pt x="112586" y="238972"/>
                </a:lnTo>
                <a:lnTo>
                  <a:pt x="116947" y="237065"/>
                </a:lnTo>
                <a:lnTo>
                  <a:pt x="129482" y="237065"/>
                </a:lnTo>
                <a:lnTo>
                  <a:pt x="135386" y="221919"/>
                </a:lnTo>
                <a:lnTo>
                  <a:pt x="155828" y="169046"/>
                </a:lnTo>
                <a:lnTo>
                  <a:pt x="171784" y="127162"/>
                </a:lnTo>
                <a:lnTo>
                  <a:pt x="186699" y="86542"/>
                </a:lnTo>
                <a:lnTo>
                  <a:pt x="183257" y="86542"/>
                </a:lnTo>
                <a:lnTo>
                  <a:pt x="175694" y="83870"/>
                </a:lnTo>
                <a:lnTo>
                  <a:pt x="173711" y="79722"/>
                </a:lnTo>
                <a:lnTo>
                  <a:pt x="174636" y="77081"/>
                </a:lnTo>
                <a:close/>
              </a:path>
              <a:path w="204470" h="605154">
                <a:moveTo>
                  <a:pt x="129482" y="237065"/>
                </a:moveTo>
                <a:lnTo>
                  <a:pt x="116947" y="237065"/>
                </a:lnTo>
                <a:lnTo>
                  <a:pt x="124691" y="240087"/>
                </a:lnTo>
                <a:lnTo>
                  <a:pt x="126604" y="244451"/>
                </a:lnTo>
                <a:lnTo>
                  <a:pt x="129482" y="237065"/>
                </a:lnTo>
                <a:close/>
              </a:path>
              <a:path w="204470" h="605154">
                <a:moveTo>
                  <a:pt x="180497" y="70192"/>
                </a:moveTo>
                <a:lnTo>
                  <a:pt x="176377" y="72177"/>
                </a:lnTo>
                <a:lnTo>
                  <a:pt x="173711" y="79722"/>
                </a:lnTo>
                <a:lnTo>
                  <a:pt x="175694" y="83870"/>
                </a:lnTo>
                <a:lnTo>
                  <a:pt x="183257" y="86542"/>
                </a:lnTo>
                <a:lnTo>
                  <a:pt x="187401" y="84560"/>
                </a:lnTo>
                <a:lnTo>
                  <a:pt x="188782" y="80657"/>
                </a:lnTo>
                <a:lnTo>
                  <a:pt x="190056" y="76920"/>
                </a:lnTo>
                <a:lnTo>
                  <a:pt x="188059" y="72810"/>
                </a:lnTo>
                <a:lnTo>
                  <a:pt x="180497" y="70192"/>
                </a:lnTo>
                <a:close/>
              </a:path>
              <a:path w="204470" h="605154">
                <a:moveTo>
                  <a:pt x="187401" y="84562"/>
                </a:moveTo>
                <a:lnTo>
                  <a:pt x="183257" y="86542"/>
                </a:lnTo>
                <a:lnTo>
                  <a:pt x="186699" y="86542"/>
                </a:lnTo>
                <a:lnTo>
                  <a:pt x="187401" y="84562"/>
                </a:lnTo>
                <a:close/>
              </a:path>
              <a:path w="204470" h="605154">
                <a:moveTo>
                  <a:pt x="201750" y="37338"/>
                </a:moveTo>
                <a:lnTo>
                  <a:pt x="192180" y="70606"/>
                </a:lnTo>
                <a:lnTo>
                  <a:pt x="193311" y="79722"/>
                </a:lnTo>
                <a:lnTo>
                  <a:pt x="193662" y="82115"/>
                </a:lnTo>
                <a:lnTo>
                  <a:pt x="196387" y="84145"/>
                </a:lnTo>
                <a:lnTo>
                  <a:pt x="202196" y="83294"/>
                </a:lnTo>
                <a:lnTo>
                  <a:pt x="204155" y="80735"/>
                </a:lnTo>
                <a:lnTo>
                  <a:pt x="204038" y="79184"/>
                </a:lnTo>
                <a:lnTo>
                  <a:pt x="203692" y="75940"/>
                </a:lnTo>
                <a:lnTo>
                  <a:pt x="202545" y="63984"/>
                </a:lnTo>
                <a:lnTo>
                  <a:pt x="201903" y="51565"/>
                </a:lnTo>
                <a:lnTo>
                  <a:pt x="201796" y="43345"/>
                </a:lnTo>
                <a:lnTo>
                  <a:pt x="201750" y="37338"/>
                </a:lnTo>
                <a:close/>
              </a:path>
              <a:path w="204470" h="605154">
                <a:moveTo>
                  <a:pt x="190056" y="76920"/>
                </a:moveTo>
                <a:lnTo>
                  <a:pt x="188756" y="80735"/>
                </a:lnTo>
                <a:lnTo>
                  <a:pt x="190021" y="77081"/>
                </a:lnTo>
                <a:lnTo>
                  <a:pt x="190056" y="76920"/>
                </a:lnTo>
                <a:close/>
              </a:path>
              <a:path w="204470" h="605154">
                <a:moveTo>
                  <a:pt x="189378" y="26269"/>
                </a:moveTo>
                <a:lnTo>
                  <a:pt x="189083" y="30909"/>
                </a:lnTo>
                <a:lnTo>
                  <a:pt x="187257" y="37338"/>
                </a:lnTo>
                <a:lnTo>
                  <a:pt x="185585" y="43345"/>
                </a:lnTo>
                <a:lnTo>
                  <a:pt x="183181" y="51565"/>
                </a:lnTo>
                <a:lnTo>
                  <a:pt x="180594" y="59732"/>
                </a:lnTo>
                <a:lnTo>
                  <a:pt x="177867" y="67854"/>
                </a:lnTo>
                <a:lnTo>
                  <a:pt x="174636" y="77081"/>
                </a:lnTo>
                <a:lnTo>
                  <a:pt x="176377" y="72177"/>
                </a:lnTo>
                <a:lnTo>
                  <a:pt x="180497" y="70192"/>
                </a:lnTo>
                <a:lnTo>
                  <a:pt x="192129" y="70192"/>
                </a:lnTo>
                <a:lnTo>
                  <a:pt x="191509" y="65142"/>
                </a:lnTo>
                <a:lnTo>
                  <a:pt x="190474" y="51565"/>
                </a:lnTo>
                <a:lnTo>
                  <a:pt x="190420" y="50578"/>
                </a:lnTo>
                <a:lnTo>
                  <a:pt x="190093" y="39908"/>
                </a:lnTo>
                <a:lnTo>
                  <a:pt x="190006" y="29166"/>
                </a:lnTo>
                <a:lnTo>
                  <a:pt x="189249" y="28307"/>
                </a:lnTo>
                <a:lnTo>
                  <a:pt x="189378" y="26269"/>
                </a:lnTo>
                <a:close/>
              </a:path>
              <a:path w="204470" h="605154">
                <a:moveTo>
                  <a:pt x="192129" y="70192"/>
                </a:moveTo>
                <a:lnTo>
                  <a:pt x="180497" y="70192"/>
                </a:lnTo>
                <a:lnTo>
                  <a:pt x="188059" y="72810"/>
                </a:lnTo>
                <a:lnTo>
                  <a:pt x="190056" y="76920"/>
                </a:lnTo>
                <a:lnTo>
                  <a:pt x="191668" y="72177"/>
                </a:lnTo>
                <a:lnTo>
                  <a:pt x="192180" y="70606"/>
                </a:lnTo>
                <a:lnTo>
                  <a:pt x="192129" y="70192"/>
                </a:lnTo>
                <a:close/>
              </a:path>
              <a:path w="204470" h="605154">
                <a:moveTo>
                  <a:pt x="190109" y="29284"/>
                </a:moveTo>
                <a:lnTo>
                  <a:pt x="192180" y="70606"/>
                </a:lnTo>
                <a:lnTo>
                  <a:pt x="194335" y="63984"/>
                </a:lnTo>
                <a:lnTo>
                  <a:pt x="196903" y="55536"/>
                </a:lnTo>
                <a:lnTo>
                  <a:pt x="199255" y="47028"/>
                </a:lnTo>
                <a:lnTo>
                  <a:pt x="201110" y="39908"/>
                </a:lnTo>
                <a:lnTo>
                  <a:pt x="201750" y="37338"/>
                </a:lnTo>
                <a:lnTo>
                  <a:pt x="201749" y="36896"/>
                </a:lnTo>
                <a:lnTo>
                  <a:pt x="201924" y="32014"/>
                </a:lnTo>
                <a:lnTo>
                  <a:pt x="199595" y="32014"/>
                </a:lnTo>
                <a:lnTo>
                  <a:pt x="192096" y="31539"/>
                </a:lnTo>
                <a:lnTo>
                  <a:pt x="190109" y="29284"/>
                </a:lnTo>
                <a:close/>
              </a:path>
              <a:path w="204470" h="605154">
                <a:moveTo>
                  <a:pt x="203077" y="25112"/>
                </a:moveTo>
                <a:lnTo>
                  <a:pt x="202827" y="29166"/>
                </a:lnTo>
                <a:lnTo>
                  <a:pt x="202000" y="29895"/>
                </a:lnTo>
                <a:lnTo>
                  <a:pt x="201749" y="36896"/>
                </a:lnTo>
                <a:lnTo>
                  <a:pt x="201750" y="37338"/>
                </a:lnTo>
                <a:lnTo>
                  <a:pt x="202956" y="32498"/>
                </a:lnTo>
                <a:lnTo>
                  <a:pt x="203077" y="25112"/>
                </a:lnTo>
                <a:close/>
              </a:path>
              <a:path w="204470" h="605154">
                <a:moveTo>
                  <a:pt x="190154" y="26165"/>
                </a:moveTo>
                <a:lnTo>
                  <a:pt x="190109" y="29284"/>
                </a:lnTo>
                <a:lnTo>
                  <a:pt x="192096" y="31539"/>
                </a:lnTo>
                <a:lnTo>
                  <a:pt x="199595" y="32014"/>
                </a:lnTo>
                <a:lnTo>
                  <a:pt x="202000" y="29895"/>
                </a:lnTo>
                <a:lnTo>
                  <a:pt x="202029" y="29090"/>
                </a:lnTo>
                <a:lnTo>
                  <a:pt x="199285" y="29090"/>
                </a:lnTo>
                <a:lnTo>
                  <a:pt x="192709" y="28886"/>
                </a:lnTo>
                <a:lnTo>
                  <a:pt x="190154" y="26165"/>
                </a:lnTo>
                <a:close/>
              </a:path>
              <a:path w="204470" h="605154">
                <a:moveTo>
                  <a:pt x="202000" y="29895"/>
                </a:moveTo>
                <a:lnTo>
                  <a:pt x="199595" y="32014"/>
                </a:lnTo>
                <a:lnTo>
                  <a:pt x="201924" y="32014"/>
                </a:lnTo>
                <a:lnTo>
                  <a:pt x="202000" y="29895"/>
                </a:lnTo>
                <a:close/>
              </a:path>
              <a:path w="204470" h="605154">
                <a:moveTo>
                  <a:pt x="202401" y="20579"/>
                </a:moveTo>
                <a:lnTo>
                  <a:pt x="202236" y="23314"/>
                </a:lnTo>
                <a:lnTo>
                  <a:pt x="202000" y="29895"/>
                </a:lnTo>
                <a:lnTo>
                  <a:pt x="202827" y="29166"/>
                </a:lnTo>
                <a:lnTo>
                  <a:pt x="203006" y="26269"/>
                </a:lnTo>
                <a:lnTo>
                  <a:pt x="203118" y="22570"/>
                </a:lnTo>
                <a:lnTo>
                  <a:pt x="203139" y="21342"/>
                </a:lnTo>
                <a:lnTo>
                  <a:pt x="202401" y="20579"/>
                </a:lnTo>
                <a:close/>
              </a:path>
              <a:path w="204470" h="605154">
                <a:moveTo>
                  <a:pt x="190282" y="20407"/>
                </a:moveTo>
                <a:lnTo>
                  <a:pt x="189716" y="20930"/>
                </a:lnTo>
                <a:lnTo>
                  <a:pt x="189249" y="28307"/>
                </a:lnTo>
                <a:lnTo>
                  <a:pt x="190109" y="29284"/>
                </a:lnTo>
                <a:lnTo>
                  <a:pt x="190213" y="22570"/>
                </a:lnTo>
                <a:lnTo>
                  <a:pt x="190282" y="20407"/>
                </a:lnTo>
                <a:close/>
              </a:path>
              <a:path w="204470" h="605154">
                <a:moveTo>
                  <a:pt x="192754" y="18125"/>
                </a:moveTo>
                <a:lnTo>
                  <a:pt x="190339" y="20355"/>
                </a:lnTo>
                <a:lnTo>
                  <a:pt x="190252" y="26269"/>
                </a:lnTo>
                <a:lnTo>
                  <a:pt x="192709" y="28886"/>
                </a:lnTo>
                <a:lnTo>
                  <a:pt x="199285" y="29090"/>
                </a:lnTo>
                <a:lnTo>
                  <a:pt x="202030" y="26592"/>
                </a:lnTo>
                <a:lnTo>
                  <a:pt x="202393" y="20571"/>
                </a:lnTo>
                <a:lnTo>
                  <a:pt x="200144" y="18247"/>
                </a:lnTo>
                <a:lnTo>
                  <a:pt x="192754" y="18125"/>
                </a:lnTo>
                <a:close/>
              </a:path>
              <a:path w="204470" h="605154">
                <a:moveTo>
                  <a:pt x="202234" y="23346"/>
                </a:moveTo>
                <a:lnTo>
                  <a:pt x="202030" y="26592"/>
                </a:lnTo>
                <a:lnTo>
                  <a:pt x="199285" y="29090"/>
                </a:lnTo>
                <a:lnTo>
                  <a:pt x="202029" y="29090"/>
                </a:lnTo>
                <a:lnTo>
                  <a:pt x="202234" y="23346"/>
                </a:lnTo>
                <a:close/>
              </a:path>
              <a:path w="204470" h="605154">
                <a:moveTo>
                  <a:pt x="192550" y="2269"/>
                </a:moveTo>
                <a:lnTo>
                  <a:pt x="190794" y="3891"/>
                </a:lnTo>
                <a:lnTo>
                  <a:pt x="189378" y="26269"/>
                </a:lnTo>
                <a:lnTo>
                  <a:pt x="189716" y="20930"/>
                </a:lnTo>
                <a:lnTo>
                  <a:pt x="190282" y="20407"/>
                </a:lnTo>
                <a:lnTo>
                  <a:pt x="190515" y="13227"/>
                </a:lnTo>
                <a:lnTo>
                  <a:pt x="190623" y="6600"/>
                </a:lnTo>
                <a:lnTo>
                  <a:pt x="190693" y="5925"/>
                </a:lnTo>
                <a:lnTo>
                  <a:pt x="191518" y="3327"/>
                </a:lnTo>
                <a:lnTo>
                  <a:pt x="192550" y="2269"/>
                </a:lnTo>
                <a:close/>
              </a:path>
              <a:path w="204470" h="605154">
                <a:moveTo>
                  <a:pt x="202334" y="3156"/>
                </a:moveTo>
                <a:lnTo>
                  <a:pt x="203295" y="5925"/>
                </a:lnTo>
                <a:lnTo>
                  <a:pt x="203295" y="8750"/>
                </a:lnTo>
                <a:lnTo>
                  <a:pt x="203174" y="9204"/>
                </a:lnTo>
                <a:lnTo>
                  <a:pt x="202805" y="13914"/>
                </a:lnTo>
                <a:lnTo>
                  <a:pt x="202401" y="20579"/>
                </a:lnTo>
                <a:lnTo>
                  <a:pt x="203139" y="21342"/>
                </a:lnTo>
                <a:lnTo>
                  <a:pt x="203077" y="25112"/>
                </a:lnTo>
                <a:lnTo>
                  <a:pt x="203420" y="4278"/>
                </a:lnTo>
                <a:lnTo>
                  <a:pt x="202334" y="3156"/>
                </a:lnTo>
                <a:close/>
              </a:path>
              <a:path w="204470" h="605154">
                <a:moveTo>
                  <a:pt x="202632" y="16765"/>
                </a:moveTo>
                <a:lnTo>
                  <a:pt x="193247" y="16765"/>
                </a:lnTo>
                <a:lnTo>
                  <a:pt x="199889" y="17146"/>
                </a:lnTo>
                <a:lnTo>
                  <a:pt x="202426" y="19993"/>
                </a:lnTo>
                <a:lnTo>
                  <a:pt x="202401" y="20579"/>
                </a:lnTo>
                <a:lnTo>
                  <a:pt x="202632" y="16765"/>
                </a:lnTo>
                <a:close/>
              </a:path>
              <a:path w="204470" h="605154">
                <a:moveTo>
                  <a:pt x="200761" y="18125"/>
                </a:moveTo>
                <a:lnTo>
                  <a:pt x="192754" y="18125"/>
                </a:lnTo>
                <a:lnTo>
                  <a:pt x="200144" y="18247"/>
                </a:lnTo>
                <a:lnTo>
                  <a:pt x="202393" y="20571"/>
                </a:lnTo>
                <a:lnTo>
                  <a:pt x="202426" y="19993"/>
                </a:lnTo>
                <a:lnTo>
                  <a:pt x="200761" y="18125"/>
                </a:lnTo>
                <a:close/>
              </a:path>
              <a:path w="204470" h="605154">
                <a:moveTo>
                  <a:pt x="194568" y="1266"/>
                </a:moveTo>
                <a:lnTo>
                  <a:pt x="190515" y="13227"/>
                </a:lnTo>
                <a:lnTo>
                  <a:pt x="190282" y="20407"/>
                </a:lnTo>
                <a:lnTo>
                  <a:pt x="190399" y="19302"/>
                </a:lnTo>
                <a:lnTo>
                  <a:pt x="193247" y="16765"/>
                </a:lnTo>
                <a:lnTo>
                  <a:pt x="202632" y="16765"/>
                </a:lnTo>
                <a:lnTo>
                  <a:pt x="202858" y="13227"/>
                </a:lnTo>
                <a:lnTo>
                  <a:pt x="203174" y="9204"/>
                </a:lnTo>
                <a:lnTo>
                  <a:pt x="203295" y="8750"/>
                </a:lnTo>
                <a:lnTo>
                  <a:pt x="203295" y="5925"/>
                </a:lnTo>
                <a:lnTo>
                  <a:pt x="202334" y="3156"/>
                </a:lnTo>
                <a:lnTo>
                  <a:pt x="200602" y="1366"/>
                </a:lnTo>
                <a:lnTo>
                  <a:pt x="194568" y="1266"/>
                </a:lnTo>
                <a:close/>
              </a:path>
              <a:path w="204470" h="605154">
                <a:moveTo>
                  <a:pt x="193247" y="16765"/>
                </a:moveTo>
                <a:lnTo>
                  <a:pt x="190399" y="19302"/>
                </a:lnTo>
                <a:lnTo>
                  <a:pt x="190339" y="20355"/>
                </a:lnTo>
                <a:lnTo>
                  <a:pt x="192754" y="18125"/>
                </a:lnTo>
                <a:lnTo>
                  <a:pt x="200761" y="18125"/>
                </a:lnTo>
                <a:lnTo>
                  <a:pt x="199889" y="17146"/>
                </a:lnTo>
                <a:lnTo>
                  <a:pt x="193247" y="16765"/>
                </a:lnTo>
                <a:close/>
              </a:path>
              <a:path w="204470" h="605154">
                <a:moveTo>
                  <a:pt x="198221" y="0"/>
                </a:moveTo>
                <a:lnTo>
                  <a:pt x="194568" y="1266"/>
                </a:lnTo>
                <a:lnTo>
                  <a:pt x="200602" y="1366"/>
                </a:lnTo>
                <a:lnTo>
                  <a:pt x="202334" y="3156"/>
                </a:lnTo>
                <a:lnTo>
                  <a:pt x="201851" y="1761"/>
                </a:lnTo>
                <a:lnTo>
                  <a:pt x="198221" y="0"/>
                </a:lnTo>
                <a:close/>
              </a:path>
              <a:path w="204470" h="605154">
                <a:moveTo>
                  <a:pt x="193075" y="1783"/>
                </a:moveTo>
                <a:lnTo>
                  <a:pt x="192550" y="2269"/>
                </a:lnTo>
                <a:lnTo>
                  <a:pt x="193075" y="1783"/>
                </a:lnTo>
                <a:close/>
              </a:path>
              <a:path w="204470" h="605154">
                <a:moveTo>
                  <a:pt x="193652" y="1250"/>
                </a:moveTo>
                <a:lnTo>
                  <a:pt x="193075" y="1783"/>
                </a:lnTo>
                <a:lnTo>
                  <a:pt x="194568" y="1266"/>
                </a:lnTo>
                <a:lnTo>
                  <a:pt x="193652" y="125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2890" y="5603157"/>
            <a:ext cx="247703" cy="36528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2658" y="5573595"/>
            <a:ext cx="245413" cy="21403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20116" y="5536679"/>
            <a:ext cx="351494" cy="265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7968" y="5862832"/>
            <a:ext cx="416710" cy="20272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755387" y="5711116"/>
            <a:ext cx="19685" cy="46990"/>
          </a:xfrm>
          <a:custGeom>
            <a:avLst/>
            <a:gdLst/>
            <a:ahLst/>
            <a:cxnLst/>
            <a:rect l="l" t="t" r="r" b="b"/>
            <a:pathLst>
              <a:path w="19684" h="46989">
                <a:moveTo>
                  <a:pt x="12035" y="0"/>
                </a:moveTo>
                <a:lnTo>
                  <a:pt x="9573" y="1644"/>
                </a:lnTo>
                <a:lnTo>
                  <a:pt x="0" y="41649"/>
                </a:lnTo>
                <a:lnTo>
                  <a:pt x="2103" y="45074"/>
                </a:lnTo>
                <a:lnTo>
                  <a:pt x="8921" y="46707"/>
                </a:lnTo>
                <a:lnTo>
                  <a:pt x="12348" y="44604"/>
                </a:lnTo>
                <a:lnTo>
                  <a:pt x="13260" y="40715"/>
                </a:lnTo>
                <a:lnTo>
                  <a:pt x="19203" y="3409"/>
                </a:lnTo>
                <a:lnTo>
                  <a:pt x="17344" y="845"/>
                </a:lnTo>
                <a:lnTo>
                  <a:pt x="12035" y="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14584" y="5575468"/>
            <a:ext cx="452135" cy="15427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58109" y="5493775"/>
            <a:ext cx="91564" cy="22352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33933" y="5554861"/>
            <a:ext cx="253598" cy="1784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59290" y="5518311"/>
            <a:ext cx="230955" cy="18160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82203" y="5493241"/>
            <a:ext cx="110705" cy="17225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79788" y="5507913"/>
            <a:ext cx="279995" cy="1825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37783" y="2912706"/>
            <a:ext cx="745431" cy="521529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7954612" y="2681615"/>
            <a:ext cx="417830" cy="39370"/>
          </a:xfrm>
          <a:custGeom>
            <a:avLst/>
            <a:gdLst/>
            <a:ahLst/>
            <a:cxnLst/>
            <a:rect l="l" t="t" r="r" b="b"/>
            <a:pathLst>
              <a:path w="417829" h="39369">
                <a:moveTo>
                  <a:pt x="5771" y="2530"/>
                </a:moveTo>
                <a:lnTo>
                  <a:pt x="1574" y="5740"/>
                </a:lnTo>
                <a:lnTo>
                  <a:pt x="0" y="14857"/>
                </a:lnTo>
                <a:lnTo>
                  <a:pt x="1320" y="18464"/>
                </a:lnTo>
                <a:lnTo>
                  <a:pt x="7305" y="27152"/>
                </a:lnTo>
                <a:lnTo>
                  <a:pt x="13711" y="32254"/>
                </a:lnTo>
                <a:lnTo>
                  <a:pt x="22109" y="39080"/>
                </a:lnTo>
                <a:lnTo>
                  <a:pt x="27740" y="38498"/>
                </a:lnTo>
                <a:lnTo>
                  <a:pt x="33844" y="30988"/>
                </a:lnTo>
                <a:lnTo>
                  <a:pt x="33436" y="25539"/>
                </a:lnTo>
                <a:lnTo>
                  <a:pt x="29087" y="21654"/>
                </a:lnTo>
                <a:lnTo>
                  <a:pt x="23679" y="21336"/>
                </a:lnTo>
                <a:lnTo>
                  <a:pt x="8223" y="21336"/>
                </a:lnTo>
                <a:lnTo>
                  <a:pt x="3745" y="17696"/>
                </a:lnTo>
                <a:lnTo>
                  <a:pt x="2315" y="7907"/>
                </a:lnTo>
                <a:lnTo>
                  <a:pt x="2310" y="7175"/>
                </a:lnTo>
                <a:lnTo>
                  <a:pt x="5771" y="2530"/>
                </a:lnTo>
                <a:close/>
              </a:path>
              <a:path w="417829" h="39369">
                <a:moveTo>
                  <a:pt x="231936" y="11323"/>
                </a:moveTo>
                <a:lnTo>
                  <a:pt x="240848" y="11456"/>
                </a:lnTo>
                <a:lnTo>
                  <a:pt x="245779" y="16548"/>
                </a:lnTo>
                <a:lnTo>
                  <a:pt x="245584" y="28559"/>
                </a:lnTo>
                <a:lnTo>
                  <a:pt x="245459" y="29037"/>
                </a:lnTo>
                <a:lnTo>
                  <a:pt x="240497" y="33842"/>
                </a:lnTo>
                <a:lnTo>
                  <a:pt x="278824" y="34232"/>
                </a:lnTo>
                <a:lnTo>
                  <a:pt x="301089" y="34217"/>
                </a:lnTo>
                <a:lnTo>
                  <a:pt x="316935" y="34043"/>
                </a:lnTo>
                <a:lnTo>
                  <a:pt x="311694" y="29037"/>
                </a:lnTo>
                <a:lnTo>
                  <a:pt x="311322" y="16226"/>
                </a:lnTo>
                <a:lnTo>
                  <a:pt x="315823" y="11456"/>
                </a:lnTo>
                <a:lnTo>
                  <a:pt x="256624" y="11456"/>
                </a:lnTo>
                <a:lnTo>
                  <a:pt x="231936" y="11323"/>
                </a:lnTo>
                <a:close/>
              </a:path>
              <a:path w="417829" h="39369">
                <a:moveTo>
                  <a:pt x="323353" y="33972"/>
                </a:moveTo>
                <a:lnTo>
                  <a:pt x="316935" y="34043"/>
                </a:lnTo>
                <a:lnTo>
                  <a:pt x="323353" y="33972"/>
                </a:lnTo>
                <a:close/>
              </a:path>
              <a:path w="417829" h="39369">
                <a:moveTo>
                  <a:pt x="329396" y="10561"/>
                </a:moveTo>
                <a:lnTo>
                  <a:pt x="322820" y="10673"/>
                </a:lnTo>
                <a:lnTo>
                  <a:pt x="316386" y="10859"/>
                </a:lnTo>
                <a:lnTo>
                  <a:pt x="311322" y="16226"/>
                </a:lnTo>
                <a:lnTo>
                  <a:pt x="311694" y="29037"/>
                </a:lnTo>
                <a:lnTo>
                  <a:pt x="316935" y="34043"/>
                </a:lnTo>
                <a:lnTo>
                  <a:pt x="329804" y="33848"/>
                </a:lnTo>
                <a:lnTo>
                  <a:pt x="334860" y="28619"/>
                </a:lnTo>
                <a:lnTo>
                  <a:pt x="334700" y="15690"/>
                </a:lnTo>
                <a:lnTo>
                  <a:pt x="329396" y="10561"/>
                </a:lnTo>
                <a:close/>
              </a:path>
              <a:path w="417829" h="39369">
                <a:moveTo>
                  <a:pt x="329804" y="33848"/>
                </a:moveTo>
                <a:lnTo>
                  <a:pt x="323353" y="33972"/>
                </a:lnTo>
                <a:lnTo>
                  <a:pt x="329788" y="33864"/>
                </a:lnTo>
                <a:close/>
              </a:path>
              <a:path w="417829" h="39369">
                <a:moveTo>
                  <a:pt x="234303" y="33756"/>
                </a:moveTo>
                <a:lnTo>
                  <a:pt x="240482" y="33856"/>
                </a:lnTo>
                <a:lnTo>
                  <a:pt x="234303" y="33756"/>
                </a:lnTo>
                <a:close/>
              </a:path>
              <a:path w="417829" h="39369">
                <a:moveTo>
                  <a:pt x="370627" y="10561"/>
                </a:moveTo>
                <a:lnTo>
                  <a:pt x="329396" y="10561"/>
                </a:lnTo>
                <a:lnTo>
                  <a:pt x="334700" y="15690"/>
                </a:lnTo>
                <a:lnTo>
                  <a:pt x="334860" y="28619"/>
                </a:lnTo>
                <a:lnTo>
                  <a:pt x="329804" y="33848"/>
                </a:lnTo>
                <a:lnTo>
                  <a:pt x="334569" y="33756"/>
                </a:lnTo>
                <a:lnTo>
                  <a:pt x="352608" y="33278"/>
                </a:lnTo>
                <a:lnTo>
                  <a:pt x="367228" y="32645"/>
                </a:lnTo>
                <a:lnTo>
                  <a:pt x="375150" y="32134"/>
                </a:lnTo>
                <a:lnTo>
                  <a:pt x="369429" y="27443"/>
                </a:lnTo>
                <a:lnTo>
                  <a:pt x="367826" y="14130"/>
                </a:lnTo>
                <a:lnTo>
                  <a:pt x="370627" y="10561"/>
                </a:lnTo>
                <a:close/>
              </a:path>
              <a:path w="417829" h="39369">
                <a:moveTo>
                  <a:pt x="228371" y="11304"/>
                </a:moveTo>
                <a:lnTo>
                  <a:pt x="223318" y="16283"/>
                </a:lnTo>
                <a:lnTo>
                  <a:pt x="223227" y="28619"/>
                </a:lnTo>
                <a:lnTo>
                  <a:pt x="228107" y="33616"/>
                </a:lnTo>
                <a:lnTo>
                  <a:pt x="234303" y="33756"/>
                </a:lnTo>
                <a:lnTo>
                  <a:pt x="240497" y="33842"/>
                </a:lnTo>
                <a:lnTo>
                  <a:pt x="245459" y="29037"/>
                </a:lnTo>
                <a:lnTo>
                  <a:pt x="245584" y="28559"/>
                </a:lnTo>
                <a:lnTo>
                  <a:pt x="245779" y="16548"/>
                </a:lnTo>
                <a:lnTo>
                  <a:pt x="240844" y="11451"/>
                </a:lnTo>
                <a:lnTo>
                  <a:pt x="228371" y="11304"/>
                </a:lnTo>
                <a:close/>
              </a:path>
              <a:path w="417829" h="39369">
                <a:moveTo>
                  <a:pt x="228107" y="33616"/>
                </a:moveTo>
                <a:lnTo>
                  <a:pt x="234303" y="33756"/>
                </a:lnTo>
                <a:lnTo>
                  <a:pt x="228107" y="33616"/>
                </a:lnTo>
                <a:close/>
              </a:path>
              <a:path w="417829" h="39369">
                <a:moveTo>
                  <a:pt x="133050" y="7907"/>
                </a:moveTo>
                <a:lnTo>
                  <a:pt x="139071" y="8328"/>
                </a:lnTo>
                <a:lnTo>
                  <a:pt x="143537" y="13468"/>
                </a:lnTo>
                <a:lnTo>
                  <a:pt x="142706" y="25318"/>
                </a:lnTo>
                <a:lnTo>
                  <a:pt x="137610" y="29746"/>
                </a:lnTo>
                <a:lnTo>
                  <a:pt x="157280" y="30988"/>
                </a:lnTo>
                <a:lnTo>
                  <a:pt x="182939" y="32254"/>
                </a:lnTo>
                <a:lnTo>
                  <a:pt x="208612" y="33174"/>
                </a:lnTo>
                <a:lnTo>
                  <a:pt x="228107" y="33616"/>
                </a:lnTo>
                <a:lnTo>
                  <a:pt x="223227" y="28619"/>
                </a:lnTo>
                <a:lnTo>
                  <a:pt x="223318" y="16283"/>
                </a:lnTo>
                <a:lnTo>
                  <a:pt x="228371" y="11304"/>
                </a:lnTo>
                <a:lnTo>
                  <a:pt x="230605" y="11304"/>
                </a:lnTo>
                <a:lnTo>
                  <a:pt x="209167" y="10995"/>
                </a:lnTo>
                <a:lnTo>
                  <a:pt x="183781" y="10308"/>
                </a:lnTo>
                <a:lnTo>
                  <a:pt x="158407" y="9280"/>
                </a:lnTo>
                <a:lnTo>
                  <a:pt x="133050" y="7907"/>
                </a:lnTo>
                <a:close/>
              </a:path>
              <a:path w="417829" h="39369">
                <a:moveTo>
                  <a:pt x="381826" y="31704"/>
                </a:moveTo>
                <a:lnTo>
                  <a:pt x="375150" y="32134"/>
                </a:lnTo>
                <a:lnTo>
                  <a:pt x="381826" y="31704"/>
                </a:lnTo>
                <a:close/>
              </a:path>
              <a:path w="417829" h="39369">
                <a:moveTo>
                  <a:pt x="386716" y="6601"/>
                </a:moveTo>
                <a:lnTo>
                  <a:pt x="379407" y="7176"/>
                </a:lnTo>
                <a:lnTo>
                  <a:pt x="372644" y="7990"/>
                </a:lnTo>
                <a:lnTo>
                  <a:pt x="367826" y="14130"/>
                </a:lnTo>
                <a:lnTo>
                  <a:pt x="369429" y="27443"/>
                </a:lnTo>
                <a:lnTo>
                  <a:pt x="375150" y="32134"/>
                </a:lnTo>
                <a:lnTo>
                  <a:pt x="381826" y="31704"/>
                </a:lnTo>
                <a:lnTo>
                  <a:pt x="388606" y="31181"/>
                </a:lnTo>
                <a:lnTo>
                  <a:pt x="393635" y="25318"/>
                </a:lnTo>
                <a:lnTo>
                  <a:pt x="393535" y="23234"/>
                </a:lnTo>
                <a:lnTo>
                  <a:pt x="392643" y="11678"/>
                </a:lnTo>
                <a:lnTo>
                  <a:pt x="386716" y="6601"/>
                </a:lnTo>
                <a:close/>
              </a:path>
              <a:path w="417829" h="39369">
                <a:moveTo>
                  <a:pt x="417310" y="6601"/>
                </a:moveTo>
                <a:lnTo>
                  <a:pt x="386716" y="6601"/>
                </a:lnTo>
                <a:lnTo>
                  <a:pt x="392643" y="11678"/>
                </a:lnTo>
                <a:lnTo>
                  <a:pt x="393535" y="23234"/>
                </a:lnTo>
                <a:lnTo>
                  <a:pt x="393635" y="25318"/>
                </a:lnTo>
                <a:lnTo>
                  <a:pt x="388614" y="31180"/>
                </a:lnTo>
                <a:lnTo>
                  <a:pt x="389412" y="31118"/>
                </a:lnTo>
                <a:lnTo>
                  <a:pt x="397144" y="29502"/>
                </a:lnTo>
                <a:lnTo>
                  <a:pt x="409714" y="22429"/>
                </a:lnTo>
                <a:lnTo>
                  <a:pt x="414883" y="17181"/>
                </a:lnTo>
                <a:lnTo>
                  <a:pt x="417310" y="6601"/>
                </a:lnTo>
                <a:close/>
              </a:path>
              <a:path w="417829" h="39369">
                <a:moveTo>
                  <a:pt x="132085" y="29398"/>
                </a:moveTo>
                <a:lnTo>
                  <a:pt x="137566" y="29785"/>
                </a:lnTo>
                <a:lnTo>
                  <a:pt x="132085" y="29398"/>
                </a:lnTo>
                <a:close/>
              </a:path>
              <a:path w="417829" h="39369">
                <a:moveTo>
                  <a:pt x="127121" y="7543"/>
                </a:moveTo>
                <a:lnTo>
                  <a:pt x="122021" y="12056"/>
                </a:lnTo>
                <a:lnTo>
                  <a:pt x="121298" y="23875"/>
                </a:lnTo>
                <a:lnTo>
                  <a:pt x="125724" y="28921"/>
                </a:lnTo>
                <a:lnTo>
                  <a:pt x="137610" y="29746"/>
                </a:lnTo>
                <a:lnTo>
                  <a:pt x="142706" y="25318"/>
                </a:lnTo>
                <a:lnTo>
                  <a:pt x="143537" y="13468"/>
                </a:lnTo>
                <a:lnTo>
                  <a:pt x="139071" y="8328"/>
                </a:lnTo>
                <a:lnTo>
                  <a:pt x="127121" y="7543"/>
                </a:lnTo>
                <a:close/>
              </a:path>
              <a:path w="417829" h="39369">
                <a:moveTo>
                  <a:pt x="45540" y="2305"/>
                </a:moveTo>
                <a:lnTo>
                  <a:pt x="51217" y="2689"/>
                </a:lnTo>
                <a:lnTo>
                  <a:pt x="57034" y="3167"/>
                </a:lnTo>
                <a:lnTo>
                  <a:pt x="61054" y="7907"/>
                </a:lnTo>
                <a:lnTo>
                  <a:pt x="61159" y="9280"/>
                </a:lnTo>
                <a:lnTo>
                  <a:pt x="60319" y="19483"/>
                </a:lnTo>
                <a:lnTo>
                  <a:pt x="55360" y="23688"/>
                </a:lnTo>
                <a:lnTo>
                  <a:pt x="125749" y="28950"/>
                </a:lnTo>
                <a:lnTo>
                  <a:pt x="121298" y="23875"/>
                </a:lnTo>
                <a:lnTo>
                  <a:pt x="122021" y="12056"/>
                </a:lnTo>
                <a:lnTo>
                  <a:pt x="127121" y="7543"/>
                </a:lnTo>
                <a:lnTo>
                  <a:pt x="98145" y="5740"/>
                </a:lnTo>
                <a:lnTo>
                  <a:pt x="45540" y="2305"/>
                </a:lnTo>
                <a:close/>
              </a:path>
              <a:path w="417829" h="39369">
                <a:moveTo>
                  <a:pt x="25846" y="1297"/>
                </a:moveTo>
                <a:lnTo>
                  <a:pt x="12993" y="1297"/>
                </a:lnTo>
                <a:lnTo>
                  <a:pt x="14640" y="1488"/>
                </a:lnTo>
                <a:lnTo>
                  <a:pt x="21184" y="3892"/>
                </a:lnTo>
                <a:lnTo>
                  <a:pt x="23678" y="9280"/>
                </a:lnTo>
                <a:lnTo>
                  <a:pt x="23779" y="9566"/>
                </a:lnTo>
                <a:lnTo>
                  <a:pt x="21925" y="14616"/>
                </a:lnTo>
                <a:lnTo>
                  <a:pt x="24386" y="17364"/>
                </a:lnTo>
                <a:lnTo>
                  <a:pt x="27113" y="19890"/>
                </a:lnTo>
                <a:lnTo>
                  <a:pt x="29087" y="21654"/>
                </a:lnTo>
                <a:lnTo>
                  <a:pt x="33012" y="21885"/>
                </a:lnTo>
                <a:lnTo>
                  <a:pt x="55345" y="23702"/>
                </a:lnTo>
                <a:lnTo>
                  <a:pt x="44062" y="22773"/>
                </a:lnTo>
                <a:lnTo>
                  <a:pt x="39860" y="17889"/>
                </a:lnTo>
                <a:lnTo>
                  <a:pt x="40587" y="7175"/>
                </a:lnTo>
                <a:lnTo>
                  <a:pt x="40700" y="6530"/>
                </a:lnTo>
                <a:lnTo>
                  <a:pt x="45531" y="2313"/>
                </a:lnTo>
                <a:lnTo>
                  <a:pt x="32002" y="1543"/>
                </a:lnTo>
                <a:lnTo>
                  <a:pt x="25846" y="1297"/>
                </a:lnTo>
                <a:close/>
              </a:path>
              <a:path w="417829" h="39369">
                <a:moveTo>
                  <a:pt x="45531" y="2313"/>
                </a:moveTo>
                <a:lnTo>
                  <a:pt x="40700" y="6530"/>
                </a:lnTo>
                <a:lnTo>
                  <a:pt x="40587" y="7175"/>
                </a:lnTo>
                <a:lnTo>
                  <a:pt x="39860" y="17889"/>
                </a:lnTo>
                <a:lnTo>
                  <a:pt x="44062" y="22773"/>
                </a:lnTo>
                <a:lnTo>
                  <a:pt x="55360" y="23688"/>
                </a:lnTo>
                <a:lnTo>
                  <a:pt x="60319" y="19483"/>
                </a:lnTo>
                <a:lnTo>
                  <a:pt x="61253" y="8141"/>
                </a:lnTo>
                <a:lnTo>
                  <a:pt x="57034" y="3167"/>
                </a:lnTo>
                <a:lnTo>
                  <a:pt x="51217" y="2689"/>
                </a:lnTo>
                <a:lnTo>
                  <a:pt x="45531" y="2313"/>
                </a:lnTo>
                <a:close/>
              </a:path>
              <a:path w="417829" h="39369">
                <a:moveTo>
                  <a:pt x="28128" y="20797"/>
                </a:moveTo>
                <a:lnTo>
                  <a:pt x="17071" y="20797"/>
                </a:lnTo>
                <a:lnTo>
                  <a:pt x="20920" y="21173"/>
                </a:lnTo>
                <a:lnTo>
                  <a:pt x="29087" y="21654"/>
                </a:lnTo>
                <a:lnTo>
                  <a:pt x="28128" y="20797"/>
                </a:lnTo>
                <a:close/>
              </a:path>
              <a:path w="417829" h="39369">
                <a:moveTo>
                  <a:pt x="12993" y="1297"/>
                </a:moveTo>
                <a:lnTo>
                  <a:pt x="11169" y="1543"/>
                </a:lnTo>
                <a:lnTo>
                  <a:pt x="6089" y="2286"/>
                </a:lnTo>
                <a:lnTo>
                  <a:pt x="5771" y="2530"/>
                </a:lnTo>
                <a:lnTo>
                  <a:pt x="2310" y="7175"/>
                </a:lnTo>
                <a:lnTo>
                  <a:pt x="2315" y="7907"/>
                </a:lnTo>
                <a:lnTo>
                  <a:pt x="3745" y="17696"/>
                </a:lnTo>
                <a:lnTo>
                  <a:pt x="8223" y="21336"/>
                </a:lnTo>
                <a:lnTo>
                  <a:pt x="17071" y="20797"/>
                </a:lnTo>
                <a:lnTo>
                  <a:pt x="28128" y="20797"/>
                </a:lnTo>
                <a:lnTo>
                  <a:pt x="27113" y="19890"/>
                </a:lnTo>
                <a:lnTo>
                  <a:pt x="24386" y="17364"/>
                </a:lnTo>
                <a:lnTo>
                  <a:pt x="21914" y="14616"/>
                </a:lnTo>
                <a:lnTo>
                  <a:pt x="23779" y="9566"/>
                </a:lnTo>
                <a:lnTo>
                  <a:pt x="23678" y="9280"/>
                </a:lnTo>
                <a:lnTo>
                  <a:pt x="21184" y="3892"/>
                </a:lnTo>
                <a:lnTo>
                  <a:pt x="14602" y="1474"/>
                </a:lnTo>
                <a:lnTo>
                  <a:pt x="12993" y="1297"/>
                </a:lnTo>
                <a:close/>
              </a:path>
              <a:path w="417829" h="39369">
                <a:moveTo>
                  <a:pt x="17071" y="20797"/>
                </a:moveTo>
                <a:lnTo>
                  <a:pt x="8223" y="21336"/>
                </a:lnTo>
                <a:lnTo>
                  <a:pt x="23679" y="21336"/>
                </a:lnTo>
                <a:lnTo>
                  <a:pt x="20920" y="21173"/>
                </a:lnTo>
                <a:lnTo>
                  <a:pt x="17071" y="20797"/>
                </a:lnTo>
                <a:close/>
              </a:path>
              <a:path w="417829" h="39369">
                <a:moveTo>
                  <a:pt x="21908" y="14610"/>
                </a:moveTo>
                <a:close/>
              </a:path>
              <a:path w="417829" h="39369">
                <a:moveTo>
                  <a:pt x="322820" y="10673"/>
                </a:moveTo>
                <a:lnTo>
                  <a:pt x="300759" y="11169"/>
                </a:lnTo>
                <a:lnTo>
                  <a:pt x="256624" y="11456"/>
                </a:lnTo>
                <a:lnTo>
                  <a:pt x="315823" y="11456"/>
                </a:lnTo>
                <a:lnTo>
                  <a:pt x="316386" y="10859"/>
                </a:lnTo>
                <a:lnTo>
                  <a:pt x="322820" y="10673"/>
                </a:lnTo>
                <a:close/>
              </a:path>
              <a:path w="417829" h="39369">
                <a:moveTo>
                  <a:pt x="230605" y="11304"/>
                </a:moveTo>
                <a:lnTo>
                  <a:pt x="228371" y="11304"/>
                </a:lnTo>
                <a:lnTo>
                  <a:pt x="231936" y="11323"/>
                </a:lnTo>
                <a:lnTo>
                  <a:pt x="230605" y="11304"/>
                </a:lnTo>
                <a:close/>
              </a:path>
              <a:path w="417829" h="39369">
                <a:moveTo>
                  <a:pt x="379415" y="7175"/>
                </a:moveTo>
                <a:lnTo>
                  <a:pt x="365303" y="8599"/>
                </a:lnTo>
                <a:lnTo>
                  <a:pt x="351154" y="9566"/>
                </a:lnTo>
                <a:lnTo>
                  <a:pt x="336983" y="10213"/>
                </a:lnTo>
                <a:lnTo>
                  <a:pt x="322820" y="10673"/>
                </a:lnTo>
                <a:lnTo>
                  <a:pt x="329396" y="10561"/>
                </a:lnTo>
                <a:lnTo>
                  <a:pt x="370627" y="10561"/>
                </a:lnTo>
                <a:lnTo>
                  <a:pt x="372644" y="7990"/>
                </a:lnTo>
                <a:lnTo>
                  <a:pt x="379415" y="7175"/>
                </a:lnTo>
                <a:close/>
              </a:path>
              <a:path w="417829" h="39369">
                <a:moveTo>
                  <a:pt x="127198" y="7543"/>
                </a:moveTo>
                <a:lnTo>
                  <a:pt x="133050" y="7907"/>
                </a:lnTo>
                <a:lnTo>
                  <a:pt x="127198" y="7543"/>
                </a:lnTo>
                <a:close/>
              </a:path>
              <a:path w="417829" h="39369">
                <a:moveTo>
                  <a:pt x="408172" y="0"/>
                </a:moveTo>
                <a:lnTo>
                  <a:pt x="406063" y="302"/>
                </a:lnTo>
                <a:lnTo>
                  <a:pt x="401534" y="2833"/>
                </a:lnTo>
                <a:lnTo>
                  <a:pt x="398443" y="3716"/>
                </a:lnTo>
                <a:lnTo>
                  <a:pt x="390160" y="5744"/>
                </a:lnTo>
                <a:lnTo>
                  <a:pt x="384187" y="6601"/>
                </a:lnTo>
                <a:lnTo>
                  <a:pt x="379415" y="7175"/>
                </a:lnTo>
                <a:lnTo>
                  <a:pt x="386716" y="6601"/>
                </a:lnTo>
                <a:lnTo>
                  <a:pt x="417310" y="6601"/>
                </a:lnTo>
                <a:lnTo>
                  <a:pt x="417459" y="5951"/>
                </a:lnTo>
                <a:lnTo>
                  <a:pt x="414696" y="1543"/>
                </a:lnTo>
                <a:lnTo>
                  <a:pt x="408172" y="0"/>
                </a:lnTo>
                <a:close/>
              </a:path>
              <a:path w="417829" h="39369">
                <a:moveTo>
                  <a:pt x="6089" y="2286"/>
                </a:moveTo>
                <a:lnTo>
                  <a:pt x="5932" y="2313"/>
                </a:lnTo>
                <a:lnTo>
                  <a:pt x="5771" y="2530"/>
                </a:lnTo>
                <a:lnTo>
                  <a:pt x="6089" y="2286"/>
                </a:lnTo>
                <a:close/>
              </a:path>
              <a:path w="417829" h="39369">
                <a:moveTo>
                  <a:pt x="11288" y="1526"/>
                </a:moveTo>
                <a:lnTo>
                  <a:pt x="6189" y="2209"/>
                </a:lnTo>
                <a:lnTo>
                  <a:pt x="11288" y="1526"/>
                </a:lnTo>
                <a:close/>
              </a:path>
              <a:path w="417829" h="39369">
                <a:moveTo>
                  <a:pt x="15988" y="839"/>
                </a:moveTo>
                <a:lnTo>
                  <a:pt x="11288" y="1526"/>
                </a:lnTo>
                <a:lnTo>
                  <a:pt x="12993" y="1297"/>
                </a:lnTo>
                <a:lnTo>
                  <a:pt x="25846" y="1297"/>
                </a:lnTo>
                <a:lnTo>
                  <a:pt x="20876" y="1132"/>
                </a:lnTo>
                <a:lnTo>
                  <a:pt x="15988" y="839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Major</a:t>
            </a:r>
            <a:r>
              <a:rPr spc="-10" dirty="0"/>
              <a:t> Implementation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/>
              <a:t>for</a:t>
            </a:r>
            <a:r>
              <a:rPr sz="3200" spc="-15" dirty="0"/>
              <a:t> </a:t>
            </a:r>
            <a:r>
              <a:rPr sz="3200" dirty="0"/>
              <a:t>Maps</a:t>
            </a:r>
            <a:r>
              <a:rPr sz="3200" spc="-10" dirty="0"/>
              <a:t> </a:t>
            </a:r>
            <a:r>
              <a:rPr sz="3200" dirty="0"/>
              <a:t>and </a:t>
            </a:r>
            <a:r>
              <a:rPr sz="3200" spc="-10" dirty="0"/>
              <a:t>Dictionaries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44" y="1864052"/>
            <a:ext cx="7410450" cy="33127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85"/>
              </a:spcBef>
              <a:buSzPct val="60416"/>
              <a:buFont typeface="Arial"/>
              <a:buChar char="□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Hash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Table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45"/>
              </a:spcBef>
              <a:buSzPct val="60000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Only</a:t>
            </a:r>
            <a:r>
              <a:rPr sz="2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need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look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up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entries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based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their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keys</a:t>
            </a:r>
            <a:endParaRPr sz="20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140"/>
              </a:spcBef>
              <a:buSzPct val="60000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O(1)</a:t>
            </a:r>
            <a:r>
              <a:rPr sz="2000" spc="-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100" i="1" spc="-50" dirty="0">
                <a:solidFill>
                  <a:srgbClr val="40458C"/>
                </a:solidFill>
                <a:latin typeface="Tahoma"/>
                <a:cs typeface="Tahoma"/>
              </a:rPr>
              <a:t>expected</a:t>
            </a:r>
            <a:r>
              <a:rPr sz="2100" i="1" spc="-10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100" i="1" spc="-40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r>
              <a:rPr sz="2100" i="1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for:</a:t>
            </a:r>
            <a:endParaRPr sz="2000">
              <a:latin typeface="Tahoma"/>
              <a:cs typeface="Tahoma"/>
            </a:endParaRPr>
          </a:p>
          <a:p>
            <a:pPr marL="1155065" lvl="2" indent="-229235">
              <a:lnSpc>
                <a:spcPct val="100000"/>
              </a:lnSpc>
              <a:spcBef>
                <a:spcPts val="185"/>
              </a:spcBef>
              <a:buClr>
                <a:srgbClr val="6F89F7"/>
              </a:buClr>
              <a:buSzPct val="94117"/>
              <a:buFont typeface="Arial"/>
              <a:buChar char="•"/>
              <a:tabLst>
                <a:tab pos="1155700" algn="l"/>
              </a:tabLst>
            </a:pP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find,</a:t>
            </a:r>
            <a:r>
              <a:rPr sz="17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insert,</a:t>
            </a:r>
            <a:r>
              <a:rPr sz="17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0458C"/>
                </a:solidFill>
                <a:latin typeface="Tahoma"/>
                <a:cs typeface="Tahoma"/>
              </a:rPr>
              <a:t>delete</a:t>
            </a:r>
            <a:endParaRPr sz="1700">
              <a:latin typeface="Tahoma"/>
              <a:cs typeface="Tahoma"/>
            </a:endParaRPr>
          </a:p>
          <a:p>
            <a:pPr marL="1155065" lvl="2" indent="-229235">
              <a:lnSpc>
                <a:spcPct val="100000"/>
              </a:lnSpc>
              <a:spcBef>
                <a:spcPts val="204"/>
              </a:spcBef>
              <a:buClr>
                <a:srgbClr val="6F89F7"/>
              </a:buClr>
              <a:buSzPct val="94117"/>
              <a:buFont typeface="Arial"/>
              <a:buChar char="•"/>
              <a:tabLst>
                <a:tab pos="1155700" algn="l"/>
              </a:tabLst>
            </a:pP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Although</a:t>
            </a:r>
            <a:r>
              <a:rPr sz="17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O(n)</a:t>
            </a:r>
            <a:r>
              <a:rPr sz="17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17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7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worst</a:t>
            </a:r>
            <a:r>
              <a:rPr sz="17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case</a:t>
            </a:r>
            <a:r>
              <a:rPr sz="17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r>
              <a:rPr sz="17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(still</a:t>
            </a:r>
            <a:r>
              <a:rPr sz="17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not</a:t>
            </a:r>
            <a:r>
              <a:rPr sz="17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very</a:t>
            </a:r>
            <a:r>
              <a:rPr sz="17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bad</a:t>
            </a:r>
            <a:r>
              <a:rPr sz="17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0458C"/>
                </a:solidFill>
                <a:latin typeface="Tahoma"/>
                <a:cs typeface="Tahoma"/>
              </a:rPr>
              <a:t>news)</a:t>
            </a:r>
            <a:endParaRPr sz="17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5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buSzPct val="60416"/>
              <a:buFont typeface="Arial"/>
              <a:buChar char="□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Binary</a:t>
            </a:r>
            <a:r>
              <a:rPr sz="24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Search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Tree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45"/>
              </a:spcBef>
              <a:buSzPct val="60000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O(h)</a:t>
            </a:r>
            <a:r>
              <a:rPr sz="20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time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for: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40458C"/>
                </a:solidFill>
                <a:latin typeface="Tahoma"/>
                <a:cs typeface="Tahoma"/>
              </a:rPr>
              <a:t>(i.e.,</a:t>
            </a:r>
            <a:r>
              <a:rPr sz="19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40458C"/>
                </a:solidFill>
                <a:latin typeface="Tahoma"/>
                <a:cs typeface="Tahoma"/>
              </a:rPr>
              <a:t>O(log</a:t>
            </a:r>
            <a:r>
              <a:rPr sz="19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40458C"/>
                </a:solidFill>
                <a:latin typeface="Tahoma"/>
                <a:cs typeface="Tahoma"/>
              </a:rPr>
              <a:t>n)</a:t>
            </a:r>
            <a:r>
              <a:rPr sz="19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19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19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40458C"/>
                </a:solidFill>
                <a:latin typeface="Tahoma"/>
                <a:cs typeface="Tahoma"/>
              </a:rPr>
              <a:t>balanced </a:t>
            </a:r>
            <a:r>
              <a:rPr sz="1900" spc="-10" dirty="0">
                <a:solidFill>
                  <a:srgbClr val="40458C"/>
                </a:solidFill>
                <a:latin typeface="Tahoma"/>
                <a:cs typeface="Tahoma"/>
              </a:rPr>
              <a:t>tree)</a:t>
            </a:r>
            <a:endParaRPr sz="1900">
              <a:latin typeface="Tahoma"/>
              <a:cs typeface="Tahoma"/>
            </a:endParaRPr>
          </a:p>
          <a:p>
            <a:pPr marL="1155065" lvl="2" indent="-229235">
              <a:lnSpc>
                <a:spcPct val="100000"/>
              </a:lnSpc>
              <a:spcBef>
                <a:spcPts val="204"/>
              </a:spcBef>
              <a:buSzPct val="94117"/>
              <a:buFont typeface="Arial"/>
              <a:buChar char="•"/>
              <a:tabLst>
                <a:tab pos="1155700" algn="l"/>
              </a:tabLst>
            </a:pP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find,</a:t>
            </a:r>
            <a:r>
              <a:rPr sz="17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insert,</a:t>
            </a:r>
            <a:r>
              <a:rPr sz="17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40458C"/>
                </a:solidFill>
                <a:latin typeface="Tahoma"/>
                <a:cs typeface="Tahoma"/>
              </a:rPr>
              <a:t>delete</a:t>
            </a:r>
            <a:endParaRPr sz="17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240"/>
              </a:spcBef>
              <a:buSzPct val="60000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Not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only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look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up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values,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but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also</a:t>
            </a:r>
            <a:r>
              <a:rPr sz="2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find</a:t>
            </a:r>
            <a:r>
              <a:rPr sz="2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values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based</a:t>
            </a:r>
            <a:r>
              <a:rPr sz="2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on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their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5091352"/>
            <a:ext cx="1076325" cy="6432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orderings</a:t>
            </a:r>
            <a:endParaRPr sz="2000">
              <a:latin typeface="Tahoma"/>
              <a:cs typeface="Tahoma"/>
            </a:endParaRPr>
          </a:p>
          <a:p>
            <a:pPr marL="411480" indent="-229235">
              <a:lnSpc>
                <a:spcPct val="100000"/>
              </a:lnSpc>
              <a:spcBef>
                <a:spcPts val="195"/>
              </a:spcBef>
              <a:buClr>
                <a:srgbClr val="6F89F7"/>
              </a:buClr>
              <a:buSzPct val="94117"/>
              <a:buFont typeface="Arial"/>
              <a:buChar char="•"/>
              <a:tabLst>
                <a:tab pos="412115" algn="l"/>
              </a:tabLst>
            </a:pPr>
            <a:r>
              <a:rPr sz="1700" spc="-10" dirty="0">
                <a:solidFill>
                  <a:srgbClr val="40458C"/>
                </a:solidFill>
                <a:latin typeface="Tahoma"/>
                <a:cs typeface="Tahoma"/>
              </a:rPr>
              <a:t>e.g.,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375" y="5424017"/>
            <a:ext cx="3777615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find</a:t>
            </a:r>
            <a:r>
              <a:rPr sz="17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7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value</a:t>
            </a:r>
            <a:r>
              <a:rPr sz="17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17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7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smallest</a:t>
            </a:r>
            <a:r>
              <a:rPr sz="17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r>
              <a:rPr sz="17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spc="-254" dirty="0">
                <a:solidFill>
                  <a:srgbClr val="40458C"/>
                </a:solidFill>
                <a:latin typeface="Segoe UI Symbol"/>
                <a:cs typeface="Segoe UI Symbol"/>
              </a:rPr>
              <a:t>�</a:t>
            </a:r>
            <a:r>
              <a:rPr sz="1700" spc="75" dirty="0">
                <a:solidFill>
                  <a:srgbClr val="40458C"/>
                </a:solidFill>
                <a:latin typeface="Segoe UI Symbol"/>
                <a:cs typeface="Segoe UI Symbol"/>
              </a:rPr>
              <a:t> </a:t>
            </a:r>
            <a:r>
              <a:rPr sz="1700" spc="-515" dirty="0">
                <a:solidFill>
                  <a:srgbClr val="40458C"/>
                </a:solidFill>
                <a:latin typeface="Tahoma"/>
                <a:cs typeface="Tahoma"/>
              </a:rPr>
              <a:t>k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 find</a:t>
            </a:r>
            <a:r>
              <a:rPr sz="17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7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value</a:t>
            </a:r>
            <a:r>
              <a:rPr sz="17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17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17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largest</a:t>
            </a:r>
            <a:r>
              <a:rPr sz="17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r>
              <a:rPr sz="17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700" spc="-254" dirty="0">
                <a:solidFill>
                  <a:srgbClr val="40458C"/>
                </a:solidFill>
                <a:latin typeface="Segoe UI Symbol"/>
                <a:cs typeface="Segoe UI Symbol"/>
              </a:rPr>
              <a:t>�</a:t>
            </a:r>
            <a:r>
              <a:rPr sz="1700" spc="75" dirty="0">
                <a:solidFill>
                  <a:srgbClr val="40458C"/>
                </a:solidFill>
                <a:latin typeface="Segoe UI Symbol"/>
                <a:cs typeface="Segoe UI Symbol"/>
              </a:rPr>
              <a:t> </a:t>
            </a:r>
            <a:r>
              <a:rPr sz="1700" spc="-50" dirty="0">
                <a:solidFill>
                  <a:srgbClr val="40458C"/>
                </a:solidFill>
                <a:latin typeface="Tahoma"/>
                <a:cs typeface="Tahoma"/>
              </a:rPr>
              <a:t>k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37903" y="4416315"/>
            <a:ext cx="83185" cy="23495"/>
          </a:xfrm>
          <a:custGeom>
            <a:avLst/>
            <a:gdLst/>
            <a:ahLst/>
            <a:cxnLst/>
            <a:rect l="l" t="t" r="r" b="b"/>
            <a:pathLst>
              <a:path w="83184" h="23495">
                <a:moveTo>
                  <a:pt x="78256" y="0"/>
                </a:moveTo>
                <a:lnTo>
                  <a:pt x="74336" y="533"/>
                </a:lnTo>
                <a:lnTo>
                  <a:pt x="1804" y="13642"/>
                </a:lnTo>
                <a:lnTo>
                  <a:pt x="0" y="16244"/>
                </a:lnTo>
                <a:lnTo>
                  <a:pt x="966" y="21593"/>
                </a:lnTo>
                <a:lnTo>
                  <a:pt x="3427" y="23385"/>
                </a:lnTo>
                <a:lnTo>
                  <a:pt x="80015" y="13119"/>
                </a:lnTo>
                <a:lnTo>
                  <a:pt x="82558" y="9787"/>
                </a:lnTo>
                <a:lnTo>
                  <a:pt x="81587" y="2543"/>
                </a:lnTo>
                <a:lnTo>
                  <a:pt x="78256" y="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893" y="4264773"/>
            <a:ext cx="717568" cy="342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180" y="4196345"/>
            <a:ext cx="2786162" cy="13538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16450" y="4262151"/>
            <a:ext cx="323289" cy="2584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4476" y="4285763"/>
            <a:ext cx="234401" cy="19094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7567" y="4488804"/>
            <a:ext cx="1357463" cy="2561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2374" y="3889245"/>
            <a:ext cx="1182831" cy="5168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71069" y="5284239"/>
            <a:ext cx="887209" cy="64896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97611" y="2442037"/>
            <a:ext cx="2549826" cy="113329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7604699" y="5427984"/>
            <a:ext cx="280035" cy="254000"/>
          </a:xfrm>
          <a:custGeom>
            <a:avLst/>
            <a:gdLst/>
            <a:ahLst/>
            <a:cxnLst/>
            <a:rect l="l" t="t" r="r" b="b"/>
            <a:pathLst>
              <a:path w="280034" h="254000">
                <a:moveTo>
                  <a:pt x="59010" y="230459"/>
                </a:moveTo>
                <a:lnTo>
                  <a:pt x="63590" y="234846"/>
                </a:lnTo>
                <a:lnTo>
                  <a:pt x="63728" y="241654"/>
                </a:lnTo>
                <a:lnTo>
                  <a:pt x="55500" y="250223"/>
                </a:lnTo>
                <a:lnTo>
                  <a:pt x="48693" y="250361"/>
                </a:lnTo>
                <a:lnTo>
                  <a:pt x="49288" y="250933"/>
                </a:lnTo>
                <a:lnTo>
                  <a:pt x="55777" y="253366"/>
                </a:lnTo>
                <a:lnTo>
                  <a:pt x="69435" y="253744"/>
                </a:lnTo>
                <a:lnTo>
                  <a:pt x="76285" y="251771"/>
                </a:lnTo>
                <a:lnTo>
                  <a:pt x="77017" y="251460"/>
                </a:lnTo>
                <a:lnTo>
                  <a:pt x="70539" y="248932"/>
                </a:lnTo>
                <a:lnTo>
                  <a:pt x="65478" y="237750"/>
                </a:lnTo>
                <a:lnTo>
                  <a:pt x="67793" y="231607"/>
                </a:lnTo>
                <a:lnTo>
                  <a:pt x="61384" y="231607"/>
                </a:lnTo>
                <a:lnTo>
                  <a:pt x="60036" y="231372"/>
                </a:lnTo>
                <a:lnTo>
                  <a:pt x="59010" y="230459"/>
                </a:lnTo>
                <a:close/>
              </a:path>
              <a:path w="280034" h="254000">
                <a:moveTo>
                  <a:pt x="79551" y="226036"/>
                </a:moveTo>
                <a:lnTo>
                  <a:pt x="73575" y="228579"/>
                </a:lnTo>
                <a:lnTo>
                  <a:pt x="67980" y="231112"/>
                </a:lnTo>
                <a:lnTo>
                  <a:pt x="65478" y="237750"/>
                </a:lnTo>
                <a:lnTo>
                  <a:pt x="70539" y="248932"/>
                </a:lnTo>
                <a:lnTo>
                  <a:pt x="77016" y="251460"/>
                </a:lnTo>
                <a:lnTo>
                  <a:pt x="82618" y="249080"/>
                </a:lnTo>
                <a:lnTo>
                  <a:pt x="88512" y="246169"/>
                </a:lnTo>
                <a:lnTo>
                  <a:pt x="90968" y="240082"/>
                </a:lnTo>
                <a:lnTo>
                  <a:pt x="86130" y="228691"/>
                </a:lnTo>
                <a:lnTo>
                  <a:pt x="79551" y="226036"/>
                </a:lnTo>
                <a:close/>
              </a:path>
              <a:path w="280034" h="254000">
                <a:moveTo>
                  <a:pt x="88512" y="246169"/>
                </a:moveTo>
                <a:lnTo>
                  <a:pt x="82618" y="249080"/>
                </a:lnTo>
                <a:lnTo>
                  <a:pt x="77016" y="251460"/>
                </a:lnTo>
                <a:lnTo>
                  <a:pt x="88314" y="246660"/>
                </a:lnTo>
                <a:lnTo>
                  <a:pt x="88512" y="246169"/>
                </a:lnTo>
                <a:close/>
              </a:path>
              <a:path w="280034" h="254000">
                <a:moveTo>
                  <a:pt x="44408" y="246247"/>
                </a:moveTo>
                <a:lnTo>
                  <a:pt x="48693" y="250361"/>
                </a:lnTo>
                <a:lnTo>
                  <a:pt x="44408" y="246247"/>
                </a:lnTo>
                <a:close/>
              </a:path>
              <a:path w="280034" h="254000">
                <a:moveTo>
                  <a:pt x="54568" y="226507"/>
                </a:moveTo>
                <a:lnTo>
                  <a:pt x="47769" y="226904"/>
                </a:lnTo>
                <a:lnTo>
                  <a:pt x="39979" y="235660"/>
                </a:lnTo>
                <a:lnTo>
                  <a:pt x="40211" y="241560"/>
                </a:lnTo>
                <a:lnTo>
                  <a:pt x="44409" y="246248"/>
                </a:lnTo>
                <a:lnTo>
                  <a:pt x="48693" y="250361"/>
                </a:lnTo>
                <a:lnTo>
                  <a:pt x="55500" y="250223"/>
                </a:lnTo>
                <a:lnTo>
                  <a:pt x="63728" y="241654"/>
                </a:lnTo>
                <a:lnTo>
                  <a:pt x="63590" y="234846"/>
                </a:lnTo>
                <a:lnTo>
                  <a:pt x="59005" y="230455"/>
                </a:lnTo>
                <a:lnTo>
                  <a:pt x="54568" y="226507"/>
                </a:lnTo>
                <a:close/>
              </a:path>
              <a:path w="280034" h="254000">
                <a:moveTo>
                  <a:pt x="44402" y="246242"/>
                </a:moveTo>
                <a:close/>
              </a:path>
              <a:path w="280034" h="254000">
                <a:moveTo>
                  <a:pt x="40211" y="241560"/>
                </a:moveTo>
                <a:lnTo>
                  <a:pt x="40238" y="242244"/>
                </a:lnTo>
                <a:lnTo>
                  <a:pt x="44402" y="246242"/>
                </a:lnTo>
                <a:lnTo>
                  <a:pt x="40211" y="241560"/>
                </a:lnTo>
                <a:close/>
              </a:path>
              <a:path w="280034" h="254000">
                <a:moveTo>
                  <a:pt x="114797" y="226036"/>
                </a:moveTo>
                <a:lnTo>
                  <a:pt x="79551" y="226036"/>
                </a:lnTo>
                <a:lnTo>
                  <a:pt x="86130" y="228691"/>
                </a:lnTo>
                <a:lnTo>
                  <a:pt x="90968" y="240082"/>
                </a:lnTo>
                <a:lnTo>
                  <a:pt x="88512" y="246169"/>
                </a:lnTo>
                <a:lnTo>
                  <a:pt x="89004" y="245926"/>
                </a:lnTo>
                <a:lnTo>
                  <a:pt x="95072" y="242155"/>
                </a:lnTo>
                <a:lnTo>
                  <a:pt x="100858" y="237944"/>
                </a:lnTo>
                <a:lnTo>
                  <a:pt x="106398" y="233469"/>
                </a:lnTo>
                <a:lnTo>
                  <a:pt x="113883" y="226904"/>
                </a:lnTo>
                <a:lnTo>
                  <a:pt x="114797" y="226036"/>
                </a:lnTo>
                <a:close/>
              </a:path>
              <a:path w="280034" h="254000">
                <a:moveTo>
                  <a:pt x="29008" y="223305"/>
                </a:moveTo>
                <a:lnTo>
                  <a:pt x="30096" y="225714"/>
                </a:lnTo>
                <a:lnTo>
                  <a:pt x="34062" y="233037"/>
                </a:lnTo>
                <a:lnTo>
                  <a:pt x="38806" y="239990"/>
                </a:lnTo>
                <a:lnTo>
                  <a:pt x="40211" y="241560"/>
                </a:lnTo>
                <a:lnTo>
                  <a:pt x="39979" y="235660"/>
                </a:lnTo>
                <a:lnTo>
                  <a:pt x="47769" y="226904"/>
                </a:lnTo>
                <a:lnTo>
                  <a:pt x="54568" y="226507"/>
                </a:lnTo>
                <a:lnTo>
                  <a:pt x="53678" y="225714"/>
                </a:lnTo>
                <a:lnTo>
                  <a:pt x="34805" y="225714"/>
                </a:lnTo>
                <a:lnTo>
                  <a:pt x="29008" y="223305"/>
                </a:lnTo>
                <a:close/>
              </a:path>
              <a:path w="280034" h="254000">
                <a:moveTo>
                  <a:pt x="70245" y="230087"/>
                </a:moveTo>
                <a:lnTo>
                  <a:pt x="66485" y="231573"/>
                </a:lnTo>
                <a:lnTo>
                  <a:pt x="61384" y="231607"/>
                </a:lnTo>
                <a:lnTo>
                  <a:pt x="67793" y="231607"/>
                </a:lnTo>
                <a:lnTo>
                  <a:pt x="67980" y="231112"/>
                </a:lnTo>
                <a:lnTo>
                  <a:pt x="70245" y="230087"/>
                </a:lnTo>
                <a:close/>
              </a:path>
              <a:path w="280034" h="254000">
                <a:moveTo>
                  <a:pt x="59005" y="230455"/>
                </a:moveTo>
                <a:close/>
              </a:path>
              <a:path w="280034" h="254000">
                <a:moveTo>
                  <a:pt x="54569" y="226507"/>
                </a:moveTo>
                <a:lnTo>
                  <a:pt x="59005" y="230455"/>
                </a:lnTo>
                <a:lnTo>
                  <a:pt x="54569" y="226507"/>
                </a:lnTo>
                <a:close/>
              </a:path>
              <a:path w="280034" h="254000">
                <a:moveTo>
                  <a:pt x="116978" y="190814"/>
                </a:moveTo>
                <a:lnTo>
                  <a:pt x="86125" y="220771"/>
                </a:lnTo>
                <a:lnTo>
                  <a:pt x="73618" y="228560"/>
                </a:lnTo>
                <a:lnTo>
                  <a:pt x="79551" y="226036"/>
                </a:lnTo>
                <a:lnTo>
                  <a:pt x="114797" y="226036"/>
                </a:lnTo>
                <a:lnTo>
                  <a:pt x="120983" y="220165"/>
                </a:lnTo>
                <a:lnTo>
                  <a:pt x="128364" y="212683"/>
                </a:lnTo>
                <a:lnTo>
                  <a:pt x="129977" y="210973"/>
                </a:lnTo>
                <a:lnTo>
                  <a:pt x="123043" y="210973"/>
                </a:lnTo>
                <a:lnTo>
                  <a:pt x="113550" y="202328"/>
                </a:lnTo>
                <a:lnTo>
                  <a:pt x="113205" y="194957"/>
                </a:lnTo>
                <a:lnTo>
                  <a:pt x="116978" y="190814"/>
                </a:lnTo>
                <a:close/>
              </a:path>
              <a:path w="280034" h="254000">
                <a:moveTo>
                  <a:pt x="37162" y="202298"/>
                </a:moveTo>
                <a:lnTo>
                  <a:pt x="26852" y="206866"/>
                </a:lnTo>
                <a:lnTo>
                  <a:pt x="24522" y="212683"/>
                </a:lnTo>
                <a:lnTo>
                  <a:pt x="26611" y="217952"/>
                </a:lnTo>
                <a:lnTo>
                  <a:pt x="29008" y="223305"/>
                </a:lnTo>
                <a:lnTo>
                  <a:pt x="34805" y="225714"/>
                </a:lnTo>
                <a:lnTo>
                  <a:pt x="45323" y="221373"/>
                </a:lnTo>
                <a:lnTo>
                  <a:pt x="47826" y="215350"/>
                </a:lnTo>
                <a:lnTo>
                  <a:pt x="45552" y="209848"/>
                </a:lnTo>
                <a:lnTo>
                  <a:pt x="43247" y="204646"/>
                </a:lnTo>
                <a:lnTo>
                  <a:pt x="37162" y="202298"/>
                </a:lnTo>
                <a:close/>
              </a:path>
              <a:path w="280034" h="254000">
                <a:moveTo>
                  <a:pt x="45556" y="209857"/>
                </a:moveTo>
                <a:lnTo>
                  <a:pt x="47826" y="215350"/>
                </a:lnTo>
                <a:lnTo>
                  <a:pt x="45323" y="221373"/>
                </a:lnTo>
                <a:lnTo>
                  <a:pt x="34805" y="225714"/>
                </a:lnTo>
                <a:lnTo>
                  <a:pt x="53678" y="225714"/>
                </a:lnTo>
                <a:lnTo>
                  <a:pt x="52868" y="224994"/>
                </a:lnTo>
                <a:lnTo>
                  <a:pt x="48831" y="217249"/>
                </a:lnTo>
                <a:lnTo>
                  <a:pt x="45556" y="209857"/>
                </a:lnTo>
                <a:close/>
              </a:path>
              <a:path w="280034" h="254000">
                <a:moveTo>
                  <a:pt x="26611" y="217952"/>
                </a:moveTo>
                <a:lnTo>
                  <a:pt x="28782" y="223211"/>
                </a:lnTo>
                <a:lnTo>
                  <a:pt x="29008" y="223305"/>
                </a:lnTo>
                <a:lnTo>
                  <a:pt x="26611" y="217952"/>
                </a:lnTo>
                <a:close/>
              </a:path>
              <a:path w="280034" h="254000">
                <a:moveTo>
                  <a:pt x="24522" y="212683"/>
                </a:moveTo>
                <a:lnTo>
                  <a:pt x="26611" y="217952"/>
                </a:lnTo>
                <a:lnTo>
                  <a:pt x="24522" y="212683"/>
                </a:lnTo>
                <a:close/>
              </a:path>
              <a:path w="280034" h="254000">
                <a:moveTo>
                  <a:pt x="14991" y="185746"/>
                </a:moveTo>
                <a:lnTo>
                  <a:pt x="16407" y="190199"/>
                </a:lnTo>
                <a:lnTo>
                  <a:pt x="19535" y="199398"/>
                </a:lnTo>
                <a:lnTo>
                  <a:pt x="22951" y="208721"/>
                </a:lnTo>
                <a:lnTo>
                  <a:pt x="24522" y="212683"/>
                </a:lnTo>
                <a:lnTo>
                  <a:pt x="26852" y="206866"/>
                </a:lnTo>
                <a:lnTo>
                  <a:pt x="37162" y="202298"/>
                </a:lnTo>
                <a:lnTo>
                  <a:pt x="42334" y="202298"/>
                </a:lnTo>
                <a:lnTo>
                  <a:pt x="41790" y="201009"/>
                </a:lnTo>
                <a:lnTo>
                  <a:pt x="38371" y="192358"/>
                </a:lnTo>
                <a:lnTo>
                  <a:pt x="36997" y="188624"/>
                </a:lnTo>
                <a:lnTo>
                  <a:pt x="20413" y="188624"/>
                </a:lnTo>
                <a:lnTo>
                  <a:pt x="14991" y="185746"/>
                </a:lnTo>
                <a:close/>
              </a:path>
              <a:path w="280034" h="254000">
                <a:moveTo>
                  <a:pt x="129352" y="185123"/>
                </a:moveTo>
                <a:lnTo>
                  <a:pt x="121978" y="185405"/>
                </a:lnTo>
                <a:lnTo>
                  <a:pt x="116978" y="190814"/>
                </a:lnTo>
                <a:lnTo>
                  <a:pt x="113205" y="194957"/>
                </a:lnTo>
                <a:lnTo>
                  <a:pt x="113550" y="202328"/>
                </a:lnTo>
                <a:lnTo>
                  <a:pt x="123043" y="210973"/>
                </a:lnTo>
                <a:lnTo>
                  <a:pt x="130276" y="210656"/>
                </a:lnTo>
                <a:lnTo>
                  <a:pt x="134715" y="205951"/>
                </a:lnTo>
                <a:lnTo>
                  <a:pt x="138942" y="201151"/>
                </a:lnTo>
                <a:lnTo>
                  <a:pt x="138836" y="194957"/>
                </a:lnTo>
                <a:lnTo>
                  <a:pt x="138794" y="193869"/>
                </a:lnTo>
                <a:lnTo>
                  <a:pt x="129352" y="185123"/>
                </a:lnTo>
                <a:close/>
              </a:path>
              <a:path w="280034" h="254000">
                <a:moveTo>
                  <a:pt x="130272" y="210660"/>
                </a:moveTo>
                <a:lnTo>
                  <a:pt x="123043" y="210973"/>
                </a:lnTo>
                <a:lnTo>
                  <a:pt x="129977" y="210973"/>
                </a:lnTo>
                <a:lnTo>
                  <a:pt x="130272" y="210660"/>
                </a:lnTo>
                <a:close/>
              </a:path>
              <a:path w="280034" h="254000">
                <a:moveTo>
                  <a:pt x="134673" y="205996"/>
                </a:moveTo>
                <a:lnTo>
                  <a:pt x="130272" y="210660"/>
                </a:lnTo>
                <a:lnTo>
                  <a:pt x="134673" y="205996"/>
                </a:lnTo>
                <a:close/>
              </a:path>
              <a:path w="280034" h="254000">
                <a:moveTo>
                  <a:pt x="42334" y="202298"/>
                </a:moveTo>
                <a:lnTo>
                  <a:pt x="37162" y="202298"/>
                </a:lnTo>
                <a:lnTo>
                  <a:pt x="43247" y="204646"/>
                </a:lnTo>
                <a:lnTo>
                  <a:pt x="45556" y="209857"/>
                </a:lnTo>
                <a:lnTo>
                  <a:pt x="42334" y="202298"/>
                </a:lnTo>
                <a:close/>
              </a:path>
              <a:path w="280034" h="254000">
                <a:moveTo>
                  <a:pt x="139067" y="201009"/>
                </a:moveTo>
                <a:lnTo>
                  <a:pt x="134673" y="205996"/>
                </a:lnTo>
                <a:lnTo>
                  <a:pt x="139076" y="201242"/>
                </a:lnTo>
                <a:lnTo>
                  <a:pt x="139067" y="201009"/>
                </a:lnTo>
                <a:close/>
              </a:path>
              <a:path w="280034" h="254000">
                <a:moveTo>
                  <a:pt x="152832" y="185123"/>
                </a:moveTo>
                <a:lnTo>
                  <a:pt x="129352" y="185123"/>
                </a:lnTo>
                <a:lnTo>
                  <a:pt x="138794" y="193869"/>
                </a:lnTo>
                <a:lnTo>
                  <a:pt x="139067" y="201009"/>
                </a:lnTo>
                <a:lnTo>
                  <a:pt x="150073" y="188514"/>
                </a:lnTo>
                <a:lnTo>
                  <a:pt x="152832" y="185123"/>
                </a:lnTo>
                <a:close/>
              </a:path>
              <a:path w="280034" h="254000">
                <a:moveTo>
                  <a:pt x="271523" y="0"/>
                </a:moveTo>
                <a:lnTo>
                  <a:pt x="266726" y="806"/>
                </a:lnTo>
                <a:lnTo>
                  <a:pt x="242289" y="33427"/>
                </a:lnTo>
                <a:lnTo>
                  <a:pt x="220267" y="62523"/>
                </a:lnTo>
                <a:lnTo>
                  <a:pt x="175597" y="120232"/>
                </a:lnTo>
                <a:lnTo>
                  <a:pt x="147185" y="155732"/>
                </a:lnTo>
                <a:lnTo>
                  <a:pt x="116978" y="190814"/>
                </a:lnTo>
                <a:lnTo>
                  <a:pt x="121978" y="185405"/>
                </a:lnTo>
                <a:lnTo>
                  <a:pt x="129352" y="185123"/>
                </a:lnTo>
                <a:lnTo>
                  <a:pt x="152832" y="185123"/>
                </a:lnTo>
                <a:lnTo>
                  <a:pt x="164755" y="170470"/>
                </a:lnTo>
                <a:lnTo>
                  <a:pt x="192838" y="133402"/>
                </a:lnTo>
                <a:lnTo>
                  <a:pt x="235613" y="73875"/>
                </a:lnTo>
                <a:lnTo>
                  <a:pt x="279656" y="9845"/>
                </a:lnTo>
                <a:lnTo>
                  <a:pt x="278707" y="4878"/>
                </a:lnTo>
                <a:lnTo>
                  <a:pt x="271523" y="0"/>
                </a:lnTo>
                <a:close/>
              </a:path>
              <a:path w="280034" h="254000">
                <a:moveTo>
                  <a:pt x="24749" y="166634"/>
                </a:moveTo>
                <a:lnTo>
                  <a:pt x="14561" y="170038"/>
                </a:lnTo>
                <a:lnTo>
                  <a:pt x="11780" y="175443"/>
                </a:lnTo>
                <a:lnTo>
                  <a:pt x="13340" y="180531"/>
                </a:lnTo>
                <a:lnTo>
                  <a:pt x="14991" y="185746"/>
                </a:lnTo>
                <a:lnTo>
                  <a:pt x="20413" y="188624"/>
                </a:lnTo>
                <a:lnTo>
                  <a:pt x="30774" y="185449"/>
                </a:lnTo>
                <a:lnTo>
                  <a:pt x="33688" y="179962"/>
                </a:lnTo>
                <a:lnTo>
                  <a:pt x="32024" y="174547"/>
                </a:lnTo>
                <a:lnTo>
                  <a:pt x="30219" y="169364"/>
                </a:lnTo>
                <a:lnTo>
                  <a:pt x="24749" y="166634"/>
                </a:lnTo>
                <a:close/>
              </a:path>
              <a:path w="280034" h="254000">
                <a:moveTo>
                  <a:pt x="32024" y="174547"/>
                </a:moveTo>
                <a:lnTo>
                  <a:pt x="33688" y="179962"/>
                </a:lnTo>
                <a:lnTo>
                  <a:pt x="30774" y="185449"/>
                </a:lnTo>
                <a:lnTo>
                  <a:pt x="20413" y="188624"/>
                </a:lnTo>
                <a:lnTo>
                  <a:pt x="36997" y="188624"/>
                </a:lnTo>
                <a:lnTo>
                  <a:pt x="35105" y="183485"/>
                </a:lnTo>
                <a:lnTo>
                  <a:pt x="32024" y="174547"/>
                </a:lnTo>
                <a:close/>
              </a:path>
              <a:path w="280034" h="254000">
                <a:moveTo>
                  <a:pt x="13338" y="180531"/>
                </a:moveTo>
                <a:lnTo>
                  <a:pt x="14927" y="185712"/>
                </a:lnTo>
                <a:lnTo>
                  <a:pt x="13338" y="180531"/>
                </a:lnTo>
                <a:close/>
              </a:path>
              <a:path w="280034" h="254000">
                <a:moveTo>
                  <a:pt x="9889" y="135365"/>
                </a:moveTo>
                <a:lnTo>
                  <a:pt x="1590" y="140131"/>
                </a:lnTo>
                <a:lnTo>
                  <a:pt x="0" y="145124"/>
                </a:lnTo>
                <a:lnTo>
                  <a:pt x="1941" y="149329"/>
                </a:lnTo>
                <a:lnTo>
                  <a:pt x="5225" y="156958"/>
                </a:lnTo>
                <a:lnTo>
                  <a:pt x="8166" y="164735"/>
                </a:lnTo>
                <a:lnTo>
                  <a:pt x="10844" y="172609"/>
                </a:lnTo>
                <a:lnTo>
                  <a:pt x="13338" y="180531"/>
                </a:lnTo>
                <a:lnTo>
                  <a:pt x="11780" y="175443"/>
                </a:lnTo>
                <a:lnTo>
                  <a:pt x="14561" y="170038"/>
                </a:lnTo>
                <a:lnTo>
                  <a:pt x="24749" y="166634"/>
                </a:lnTo>
                <a:lnTo>
                  <a:pt x="29269" y="166634"/>
                </a:lnTo>
                <a:lnTo>
                  <a:pt x="29037" y="165968"/>
                </a:lnTo>
                <a:lnTo>
                  <a:pt x="25745" y="157478"/>
                </a:lnTo>
                <a:lnTo>
                  <a:pt x="22040" y="149167"/>
                </a:lnTo>
                <a:lnTo>
                  <a:pt x="17814" y="141126"/>
                </a:lnTo>
                <a:lnTo>
                  <a:pt x="15354" y="136843"/>
                </a:lnTo>
                <a:lnTo>
                  <a:pt x="9889" y="135365"/>
                </a:lnTo>
                <a:close/>
              </a:path>
              <a:path w="280034" h="254000">
                <a:moveTo>
                  <a:pt x="30219" y="169364"/>
                </a:moveTo>
                <a:lnTo>
                  <a:pt x="32024" y="174547"/>
                </a:lnTo>
                <a:lnTo>
                  <a:pt x="30307" y="169408"/>
                </a:lnTo>
                <a:close/>
              </a:path>
              <a:path w="280034" h="254000">
                <a:moveTo>
                  <a:pt x="29269" y="166634"/>
                </a:moveTo>
                <a:lnTo>
                  <a:pt x="24749" y="166634"/>
                </a:lnTo>
                <a:lnTo>
                  <a:pt x="30219" y="169364"/>
                </a:lnTo>
                <a:lnTo>
                  <a:pt x="29269" y="166634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11388" y="6433733"/>
            <a:ext cx="2209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40458C"/>
                </a:solidFill>
                <a:latin typeface="Tahoma"/>
                <a:cs typeface="Tahoma"/>
              </a:rPr>
              <a:t>13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550" y="284885"/>
            <a:ext cx="7200900" cy="1619356"/>
          </a:xfrm>
          <a:prstGeom prst="rect">
            <a:avLst/>
          </a:prstGeom>
        </p:spPr>
        <p:txBody>
          <a:bodyPr vert="horz" wrap="square" lIns="0" tIns="500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Maps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360" y="1870066"/>
            <a:ext cx="7447280" cy="3144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 algn="just">
              <a:lnSpc>
                <a:spcPts val="3420"/>
              </a:lnSpc>
              <a:spcBef>
                <a:spcPts val="100"/>
              </a:spcBef>
              <a:buSzPct val="60000"/>
              <a:buFont typeface="Arial"/>
              <a:buChar char="□"/>
              <a:tabLst>
                <a:tab pos="355600" algn="l"/>
              </a:tabLst>
            </a:pP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3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map</a:t>
            </a:r>
            <a:r>
              <a:rPr sz="3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models</a:t>
            </a:r>
            <a:r>
              <a:rPr sz="3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3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searchable</a:t>
            </a:r>
            <a:r>
              <a:rPr sz="3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collection</a:t>
            </a:r>
            <a:r>
              <a:rPr sz="3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endParaRPr sz="3000" dirty="0">
              <a:latin typeface="Tahoma"/>
              <a:cs typeface="Tahoma"/>
            </a:endParaRPr>
          </a:p>
          <a:p>
            <a:pPr marL="354965" algn="just">
              <a:lnSpc>
                <a:spcPts val="3420"/>
              </a:lnSpc>
            </a:pPr>
            <a:r>
              <a:rPr sz="3000" b="1" spc="-10" dirty="0">
                <a:solidFill>
                  <a:srgbClr val="40458C"/>
                </a:solidFill>
                <a:latin typeface="Tahoma"/>
                <a:cs typeface="Tahoma"/>
              </a:rPr>
              <a:t>key-</a:t>
            </a:r>
            <a:r>
              <a:rPr sz="3000" b="1" dirty="0">
                <a:solidFill>
                  <a:srgbClr val="40458C"/>
                </a:solidFill>
                <a:latin typeface="Tahoma"/>
                <a:cs typeface="Tahoma"/>
              </a:rPr>
              <a:t>value</a:t>
            </a:r>
            <a:r>
              <a:rPr sz="3000" b="1" spc="9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40458C"/>
                </a:solidFill>
                <a:latin typeface="Tahoma"/>
                <a:cs typeface="Tahoma"/>
              </a:rPr>
              <a:t>entries</a:t>
            </a:r>
            <a:endParaRPr sz="3000" dirty="0">
              <a:latin typeface="Tahoma"/>
              <a:cs typeface="Tahoma"/>
            </a:endParaRPr>
          </a:p>
          <a:p>
            <a:pPr marL="354965" marR="741680" indent="-342900" algn="just">
              <a:lnSpc>
                <a:spcPct val="90000"/>
              </a:lnSpc>
              <a:spcBef>
                <a:spcPts val="720"/>
              </a:spcBef>
              <a:buSzPct val="60000"/>
              <a:buFont typeface="Arial"/>
              <a:buChar char="□"/>
              <a:tabLst>
                <a:tab pos="355600" algn="l"/>
              </a:tabLst>
            </a:pP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3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main</a:t>
            </a:r>
            <a:r>
              <a:rPr sz="3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operations</a:t>
            </a:r>
            <a:r>
              <a:rPr sz="30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3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3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map</a:t>
            </a:r>
            <a:r>
              <a:rPr sz="30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3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40458C"/>
                </a:solidFill>
                <a:latin typeface="Tahoma"/>
                <a:cs typeface="Tahoma"/>
              </a:rPr>
              <a:t>for </a:t>
            </a:r>
            <a:r>
              <a:rPr sz="3000" b="1" dirty="0">
                <a:solidFill>
                  <a:srgbClr val="40458C"/>
                </a:solidFill>
                <a:latin typeface="Tahoma"/>
                <a:cs typeface="Tahoma"/>
              </a:rPr>
              <a:t>searching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, </a:t>
            </a:r>
            <a:r>
              <a:rPr sz="3000" b="1" dirty="0">
                <a:solidFill>
                  <a:srgbClr val="40458C"/>
                </a:solidFill>
                <a:latin typeface="Tahoma"/>
                <a:cs typeface="Tahoma"/>
              </a:rPr>
              <a:t>inserting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,</a:t>
            </a:r>
            <a:r>
              <a:rPr sz="30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and</a:t>
            </a:r>
            <a:r>
              <a:rPr sz="3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b="1" spc="-10" dirty="0">
                <a:solidFill>
                  <a:srgbClr val="40458C"/>
                </a:solidFill>
                <a:latin typeface="Tahoma"/>
                <a:cs typeface="Tahoma"/>
              </a:rPr>
              <a:t>deleting </a:t>
            </a:r>
            <a:r>
              <a:rPr sz="3000" spc="-10" dirty="0">
                <a:solidFill>
                  <a:srgbClr val="40458C"/>
                </a:solidFill>
                <a:latin typeface="Tahoma"/>
                <a:cs typeface="Tahoma"/>
              </a:rPr>
              <a:t>items</a:t>
            </a:r>
            <a:endParaRPr sz="3000" dirty="0">
              <a:latin typeface="Tahoma"/>
              <a:cs typeface="Tahoma"/>
            </a:endParaRPr>
          </a:p>
          <a:p>
            <a:pPr marL="354965" marR="5080" indent="-342900" algn="just">
              <a:lnSpc>
                <a:spcPts val="3240"/>
              </a:lnSpc>
              <a:spcBef>
                <a:spcPts val="765"/>
              </a:spcBef>
              <a:buSzPct val="60000"/>
              <a:buFont typeface="Arial"/>
              <a:buChar char="□"/>
              <a:tabLst>
                <a:tab pos="355600" algn="l"/>
              </a:tabLst>
            </a:pP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Multiple</a:t>
            </a:r>
            <a:r>
              <a:rPr sz="3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entries</a:t>
            </a:r>
            <a:r>
              <a:rPr sz="30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3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30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same</a:t>
            </a:r>
            <a:r>
              <a:rPr sz="30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r>
              <a:rPr sz="3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40458C"/>
                </a:solidFill>
                <a:latin typeface="Tahoma"/>
                <a:cs typeface="Tahoma"/>
              </a:rPr>
              <a:t>are</a:t>
            </a:r>
            <a:r>
              <a:rPr sz="30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BE2D00"/>
                </a:solidFill>
                <a:latin typeface="Tahoma"/>
                <a:cs typeface="Tahoma"/>
              </a:rPr>
              <a:t>not </a:t>
            </a:r>
            <a:r>
              <a:rPr sz="3000" spc="-10" dirty="0">
                <a:solidFill>
                  <a:srgbClr val="40458C"/>
                </a:solidFill>
                <a:latin typeface="Tahoma"/>
                <a:cs typeface="Tahoma"/>
              </a:rPr>
              <a:t>allowed</a:t>
            </a:r>
            <a:endParaRPr sz="30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149" y="2074229"/>
            <a:ext cx="2121698" cy="5883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1010" y="4426835"/>
            <a:ext cx="359027" cy="258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76173" y="4458439"/>
            <a:ext cx="151765" cy="217170"/>
            <a:chOff x="5776173" y="4458439"/>
            <a:chExt cx="151765" cy="2171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6173" y="4485509"/>
              <a:ext cx="70015" cy="1214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83354" y="4458439"/>
              <a:ext cx="44450" cy="217170"/>
            </a:xfrm>
            <a:custGeom>
              <a:avLst/>
              <a:gdLst/>
              <a:ahLst/>
              <a:cxnLst/>
              <a:rect l="l" t="t" r="r" b="b"/>
              <a:pathLst>
                <a:path w="44450" h="217170">
                  <a:moveTo>
                    <a:pt x="10951" y="143023"/>
                  </a:moveTo>
                  <a:lnTo>
                    <a:pt x="26632" y="195989"/>
                  </a:lnTo>
                  <a:lnTo>
                    <a:pt x="39030" y="216983"/>
                  </a:lnTo>
                  <a:lnTo>
                    <a:pt x="43376" y="214707"/>
                  </a:lnTo>
                  <a:lnTo>
                    <a:pt x="44312" y="212237"/>
                  </a:lnTo>
                  <a:lnTo>
                    <a:pt x="43477" y="210044"/>
                  </a:lnTo>
                  <a:lnTo>
                    <a:pt x="37167" y="192139"/>
                  </a:lnTo>
                  <a:lnTo>
                    <a:pt x="31738" y="173951"/>
                  </a:lnTo>
                  <a:lnTo>
                    <a:pt x="27159" y="155529"/>
                  </a:lnTo>
                  <a:lnTo>
                    <a:pt x="25106" y="145365"/>
                  </a:lnTo>
                  <a:lnTo>
                    <a:pt x="14257" y="145365"/>
                  </a:lnTo>
                  <a:lnTo>
                    <a:pt x="10951" y="143023"/>
                  </a:lnTo>
                  <a:close/>
                </a:path>
                <a:path w="44450" h="217170">
                  <a:moveTo>
                    <a:pt x="19247" y="130839"/>
                  </a:moveTo>
                  <a:lnTo>
                    <a:pt x="11957" y="132149"/>
                  </a:lnTo>
                  <a:lnTo>
                    <a:pt x="9557" y="135577"/>
                  </a:lnTo>
                  <a:lnTo>
                    <a:pt x="10163" y="139275"/>
                  </a:lnTo>
                  <a:lnTo>
                    <a:pt x="10951" y="143023"/>
                  </a:lnTo>
                  <a:lnTo>
                    <a:pt x="14257" y="145365"/>
                  </a:lnTo>
                  <a:lnTo>
                    <a:pt x="21576" y="144111"/>
                  </a:lnTo>
                  <a:lnTo>
                    <a:pt x="24036" y="140638"/>
                  </a:lnTo>
                  <a:lnTo>
                    <a:pt x="22742" y="133268"/>
                  </a:lnTo>
                  <a:lnTo>
                    <a:pt x="19247" y="130839"/>
                  </a:lnTo>
                  <a:close/>
                </a:path>
                <a:path w="44450" h="217170">
                  <a:moveTo>
                    <a:pt x="23165" y="135619"/>
                  </a:moveTo>
                  <a:lnTo>
                    <a:pt x="24036" y="140638"/>
                  </a:lnTo>
                  <a:lnTo>
                    <a:pt x="21576" y="144111"/>
                  </a:lnTo>
                  <a:lnTo>
                    <a:pt x="14257" y="145365"/>
                  </a:lnTo>
                  <a:lnTo>
                    <a:pt x="25106" y="145365"/>
                  </a:lnTo>
                  <a:lnTo>
                    <a:pt x="23400" y="136922"/>
                  </a:lnTo>
                  <a:lnTo>
                    <a:pt x="23165" y="135619"/>
                  </a:lnTo>
                  <a:close/>
                </a:path>
                <a:path w="44450" h="217170">
                  <a:moveTo>
                    <a:pt x="10163" y="139275"/>
                  </a:moveTo>
                  <a:lnTo>
                    <a:pt x="10784" y="142905"/>
                  </a:lnTo>
                  <a:lnTo>
                    <a:pt x="10951" y="143023"/>
                  </a:lnTo>
                  <a:lnTo>
                    <a:pt x="10163" y="139275"/>
                  </a:lnTo>
                  <a:close/>
                </a:path>
                <a:path w="44450" h="217170">
                  <a:moveTo>
                    <a:pt x="9557" y="135577"/>
                  </a:moveTo>
                  <a:lnTo>
                    <a:pt x="10163" y="139275"/>
                  </a:lnTo>
                  <a:lnTo>
                    <a:pt x="9557" y="135577"/>
                  </a:lnTo>
                  <a:close/>
                </a:path>
                <a:path w="44450" h="217170">
                  <a:moveTo>
                    <a:pt x="22336" y="130839"/>
                  </a:moveTo>
                  <a:lnTo>
                    <a:pt x="19247" y="130839"/>
                  </a:lnTo>
                  <a:lnTo>
                    <a:pt x="22742" y="133268"/>
                  </a:lnTo>
                  <a:lnTo>
                    <a:pt x="23165" y="135619"/>
                  </a:lnTo>
                  <a:lnTo>
                    <a:pt x="22336" y="130839"/>
                  </a:lnTo>
                  <a:close/>
                </a:path>
                <a:path w="44450" h="217170">
                  <a:moveTo>
                    <a:pt x="3114" y="89984"/>
                  </a:moveTo>
                  <a:lnTo>
                    <a:pt x="4268" y="99665"/>
                  </a:lnTo>
                  <a:lnTo>
                    <a:pt x="6039" y="112887"/>
                  </a:lnTo>
                  <a:lnTo>
                    <a:pt x="8003" y="126081"/>
                  </a:lnTo>
                  <a:lnTo>
                    <a:pt x="9557" y="135577"/>
                  </a:lnTo>
                  <a:lnTo>
                    <a:pt x="11957" y="132149"/>
                  </a:lnTo>
                  <a:lnTo>
                    <a:pt x="19247" y="130839"/>
                  </a:lnTo>
                  <a:lnTo>
                    <a:pt x="22336" y="130839"/>
                  </a:lnTo>
                  <a:lnTo>
                    <a:pt x="21142" y="123957"/>
                  </a:lnTo>
                  <a:lnTo>
                    <a:pt x="19074" y="110973"/>
                  </a:lnTo>
                  <a:lnTo>
                    <a:pt x="17195" y="97961"/>
                  </a:lnTo>
                  <a:lnTo>
                    <a:pt x="16490" y="92511"/>
                  </a:lnTo>
                  <a:lnTo>
                    <a:pt x="6277" y="92511"/>
                  </a:lnTo>
                  <a:lnTo>
                    <a:pt x="3114" y="89984"/>
                  </a:lnTo>
                  <a:close/>
                </a:path>
                <a:path w="44450" h="217170">
                  <a:moveTo>
                    <a:pt x="11858" y="78865"/>
                  </a:moveTo>
                  <a:lnTo>
                    <a:pt x="4809" y="79726"/>
                  </a:lnTo>
                  <a:lnTo>
                    <a:pt x="2322" y="82871"/>
                  </a:lnTo>
                  <a:lnTo>
                    <a:pt x="2689" y="86419"/>
                  </a:lnTo>
                  <a:lnTo>
                    <a:pt x="3114" y="89984"/>
                  </a:lnTo>
                  <a:lnTo>
                    <a:pt x="6277" y="92511"/>
                  </a:lnTo>
                  <a:lnTo>
                    <a:pt x="13361" y="91720"/>
                  </a:lnTo>
                  <a:lnTo>
                    <a:pt x="15911" y="88527"/>
                  </a:lnTo>
                  <a:lnTo>
                    <a:pt x="15075" y="81384"/>
                  </a:lnTo>
                  <a:lnTo>
                    <a:pt x="11858" y="78865"/>
                  </a:lnTo>
                  <a:close/>
                </a:path>
                <a:path w="44450" h="217170">
                  <a:moveTo>
                    <a:pt x="15414" y="84164"/>
                  </a:moveTo>
                  <a:lnTo>
                    <a:pt x="15911" y="88527"/>
                  </a:lnTo>
                  <a:lnTo>
                    <a:pt x="13361" y="91720"/>
                  </a:lnTo>
                  <a:lnTo>
                    <a:pt x="6277" y="92511"/>
                  </a:lnTo>
                  <a:lnTo>
                    <a:pt x="16490" y="92511"/>
                  </a:lnTo>
                  <a:lnTo>
                    <a:pt x="15414" y="84164"/>
                  </a:lnTo>
                  <a:close/>
                </a:path>
                <a:path w="44450" h="217170">
                  <a:moveTo>
                    <a:pt x="2689" y="86419"/>
                  </a:moveTo>
                  <a:lnTo>
                    <a:pt x="3085" y="89961"/>
                  </a:lnTo>
                  <a:lnTo>
                    <a:pt x="2689" y="86419"/>
                  </a:lnTo>
                  <a:close/>
                </a:path>
                <a:path w="44450" h="217170">
                  <a:moveTo>
                    <a:pt x="2322" y="82871"/>
                  </a:moveTo>
                  <a:lnTo>
                    <a:pt x="2689" y="86419"/>
                  </a:lnTo>
                  <a:lnTo>
                    <a:pt x="2322" y="82871"/>
                  </a:lnTo>
                  <a:close/>
                </a:path>
                <a:path w="44450" h="217170">
                  <a:moveTo>
                    <a:pt x="14812" y="78865"/>
                  </a:moveTo>
                  <a:lnTo>
                    <a:pt x="11858" y="78865"/>
                  </a:lnTo>
                  <a:lnTo>
                    <a:pt x="15075" y="81384"/>
                  </a:lnTo>
                  <a:lnTo>
                    <a:pt x="15414" y="84164"/>
                  </a:lnTo>
                  <a:lnTo>
                    <a:pt x="14812" y="78865"/>
                  </a:lnTo>
                  <a:close/>
                </a:path>
                <a:path w="44450" h="217170">
                  <a:moveTo>
                    <a:pt x="0" y="45122"/>
                  </a:moveTo>
                  <a:lnTo>
                    <a:pt x="71" y="52847"/>
                  </a:lnTo>
                  <a:lnTo>
                    <a:pt x="627" y="64062"/>
                  </a:lnTo>
                  <a:lnTo>
                    <a:pt x="1534" y="75257"/>
                  </a:lnTo>
                  <a:lnTo>
                    <a:pt x="2322" y="82871"/>
                  </a:lnTo>
                  <a:lnTo>
                    <a:pt x="4809" y="79726"/>
                  </a:lnTo>
                  <a:lnTo>
                    <a:pt x="11858" y="78865"/>
                  </a:lnTo>
                  <a:lnTo>
                    <a:pt x="14812" y="78865"/>
                  </a:lnTo>
                  <a:lnTo>
                    <a:pt x="14276" y="74156"/>
                  </a:lnTo>
                  <a:lnTo>
                    <a:pt x="13270" y="63358"/>
                  </a:lnTo>
                  <a:lnTo>
                    <a:pt x="12588" y="52536"/>
                  </a:lnTo>
                  <a:lnTo>
                    <a:pt x="12478" y="47941"/>
                  </a:lnTo>
                  <a:lnTo>
                    <a:pt x="9475" y="47941"/>
                  </a:lnTo>
                  <a:lnTo>
                    <a:pt x="2648" y="47845"/>
                  </a:lnTo>
                  <a:lnTo>
                    <a:pt x="0" y="45122"/>
                  </a:lnTo>
                  <a:close/>
                </a:path>
                <a:path w="44450" h="217170">
                  <a:moveTo>
                    <a:pt x="9552" y="35526"/>
                  </a:moveTo>
                  <a:lnTo>
                    <a:pt x="2763" y="35537"/>
                  </a:lnTo>
                  <a:lnTo>
                    <a:pt x="14" y="38249"/>
                  </a:lnTo>
                  <a:lnTo>
                    <a:pt x="88" y="45213"/>
                  </a:lnTo>
                  <a:lnTo>
                    <a:pt x="2648" y="47845"/>
                  </a:lnTo>
                  <a:lnTo>
                    <a:pt x="9475" y="47941"/>
                  </a:lnTo>
                  <a:lnTo>
                    <a:pt x="12280" y="45213"/>
                  </a:lnTo>
                  <a:lnTo>
                    <a:pt x="12284" y="38249"/>
                  </a:lnTo>
                  <a:lnTo>
                    <a:pt x="9552" y="35526"/>
                  </a:lnTo>
                  <a:close/>
                </a:path>
                <a:path w="44450" h="217170">
                  <a:moveTo>
                    <a:pt x="12328" y="41704"/>
                  </a:moveTo>
                  <a:lnTo>
                    <a:pt x="12280" y="45213"/>
                  </a:lnTo>
                  <a:lnTo>
                    <a:pt x="9475" y="47941"/>
                  </a:lnTo>
                  <a:lnTo>
                    <a:pt x="12478" y="47941"/>
                  </a:lnTo>
                  <a:lnTo>
                    <a:pt x="12328" y="41704"/>
                  </a:lnTo>
                  <a:close/>
                </a:path>
                <a:path w="44450" h="217170">
                  <a:moveTo>
                    <a:pt x="1108" y="19571"/>
                  </a:moveTo>
                  <a:lnTo>
                    <a:pt x="688" y="22473"/>
                  </a:lnTo>
                  <a:lnTo>
                    <a:pt x="230" y="28859"/>
                  </a:lnTo>
                  <a:lnTo>
                    <a:pt x="87" y="33905"/>
                  </a:lnTo>
                  <a:lnTo>
                    <a:pt x="0" y="45122"/>
                  </a:lnTo>
                  <a:lnTo>
                    <a:pt x="14" y="38249"/>
                  </a:lnTo>
                  <a:lnTo>
                    <a:pt x="2763" y="35537"/>
                  </a:lnTo>
                  <a:lnTo>
                    <a:pt x="12320" y="35526"/>
                  </a:lnTo>
                  <a:lnTo>
                    <a:pt x="12318" y="33905"/>
                  </a:lnTo>
                  <a:lnTo>
                    <a:pt x="12091" y="25869"/>
                  </a:lnTo>
                  <a:lnTo>
                    <a:pt x="12408" y="23665"/>
                  </a:lnTo>
                  <a:lnTo>
                    <a:pt x="9511" y="23665"/>
                  </a:lnTo>
                  <a:lnTo>
                    <a:pt x="3107" y="22473"/>
                  </a:lnTo>
                  <a:lnTo>
                    <a:pt x="1108" y="19571"/>
                  </a:lnTo>
                  <a:close/>
                </a:path>
                <a:path w="44450" h="217170">
                  <a:moveTo>
                    <a:pt x="12320" y="35526"/>
                  </a:moveTo>
                  <a:lnTo>
                    <a:pt x="9552" y="35526"/>
                  </a:lnTo>
                  <a:lnTo>
                    <a:pt x="12324" y="38289"/>
                  </a:lnTo>
                  <a:lnTo>
                    <a:pt x="12320" y="35526"/>
                  </a:lnTo>
                  <a:close/>
                </a:path>
                <a:path w="44450" h="217170">
                  <a:moveTo>
                    <a:pt x="5106" y="11012"/>
                  </a:moveTo>
                  <a:lnTo>
                    <a:pt x="2191" y="13089"/>
                  </a:lnTo>
                  <a:lnTo>
                    <a:pt x="1596" y="16190"/>
                  </a:lnTo>
                  <a:lnTo>
                    <a:pt x="1108" y="19571"/>
                  </a:lnTo>
                  <a:lnTo>
                    <a:pt x="3117" y="22487"/>
                  </a:lnTo>
                  <a:lnTo>
                    <a:pt x="9511" y="23665"/>
                  </a:lnTo>
                  <a:lnTo>
                    <a:pt x="12581" y="21549"/>
                  </a:lnTo>
                  <a:lnTo>
                    <a:pt x="13205" y="18129"/>
                  </a:lnTo>
                  <a:lnTo>
                    <a:pt x="13669" y="14908"/>
                  </a:lnTo>
                  <a:lnTo>
                    <a:pt x="11437" y="11924"/>
                  </a:lnTo>
                  <a:lnTo>
                    <a:pt x="5106" y="11012"/>
                  </a:lnTo>
                  <a:close/>
                </a:path>
                <a:path w="44450" h="217170">
                  <a:moveTo>
                    <a:pt x="13205" y="18129"/>
                  </a:moveTo>
                  <a:lnTo>
                    <a:pt x="12581" y="21549"/>
                  </a:lnTo>
                  <a:lnTo>
                    <a:pt x="9511" y="23665"/>
                  </a:lnTo>
                  <a:lnTo>
                    <a:pt x="12408" y="23665"/>
                  </a:lnTo>
                  <a:lnTo>
                    <a:pt x="13205" y="18129"/>
                  </a:lnTo>
                  <a:close/>
                </a:path>
                <a:path w="44450" h="217170">
                  <a:moveTo>
                    <a:pt x="1596" y="16190"/>
                  </a:moveTo>
                  <a:lnTo>
                    <a:pt x="1232" y="18168"/>
                  </a:lnTo>
                  <a:lnTo>
                    <a:pt x="1108" y="19571"/>
                  </a:lnTo>
                  <a:lnTo>
                    <a:pt x="1596" y="16190"/>
                  </a:lnTo>
                  <a:close/>
                </a:path>
                <a:path w="44450" h="217170">
                  <a:moveTo>
                    <a:pt x="16530" y="11012"/>
                  </a:moveTo>
                  <a:lnTo>
                    <a:pt x="5106" y="11012"/>
                  </a:lnTo>
                  <a:lnTo>
                    <a:pt x="11437" y="11924"/>
                  </a:lnTo>
                  <a:lnTo>
                    <a:pt x="13669" y="14908"/>
                  </a:lnTo>
                  <a:lnTo>
                    <a:pt x="13205" y="18129"/>
                  </a:lnTo>
                  <a:lnTo>
                    <a:pt x="14182" y="11791"/>
                  </a:lnTo>
                  <a:lnTo>
                    <a:pt x="16530" y="11012"/>
                  </a:lnTo>
                  <a:close/>
                </a:path>
                <a:path w="44450" h="217170">
                  <a:moveTo>
                    <a:pt x="16743" y="0"/>
                  </a:moveTo>
                  <a:lnTo>
                    <a:pt x="6567" y="2128"/>
                  </a:lnTo>
                  <a:lnTo>
                    <a:pt x="2871" y="9264"/>
                  </a:lnTo>
                  <a:lnTo>
                    <a:pt x="1609" y="16121"/>
                  </a:lnTo>
                  <a:lnTo>
                    <a:pt x="2191" y="13089"/>
                  </a:lnTo>
                  <a:lnTo>
                    <a:pt x="5106" y="11012"/>
                  </a:lnTo>
                  <a:lnTo>
                    <a:pt x="16530" y="11012"/>
                  </a:lnTo>
                  <a:lnTo>
                    <a:pt x="19676" y="9966"/>
                  </a:lnTo>
                  <a:lnTo>
                    <a:pt x="21198" y="6930"/>
                  </a:lnTo>
                  <a:lnTo>
                    <a:pt x="19405" y="1531"/>
                  </a:lnTo>
                  <a:lnTo>
                    <a:pt x="16743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2383" y="4437689"/>
            <a:ext cx="293225" cy="2366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8939" y="4420259"/>
            <a:ext cx="138983" cy="23536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54744" y="4434649"/>
            <a:ext cx="210099" cy="2388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57826" y="4383520"/>
            <a:ext cx="97819" cy="22024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47163" y="2718055"/>
            <a:ext cx="1678980" cy="11874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86834" y="2832519"/>
            <a:ext cx="1888946" cy="1122792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936067" y="2710273"/>
            <a:ext cx="1718310" cy="1127760"/>
          </a:xfrm>
          <a:custGeom>
            <a:avLst/>
            <a:gdLst/>
            <a:ahLst/>
            <a:cxnLst/>
            <a:rect l="l" t="t" r="r" b="b"/>
            <a:pathLst>
              <a:path w="1718309" h="1127760">
                <a:moveTo>
                  <a:pt x="1561809" y="723900"/>
                </a:moveTo>
                <a:lnTo>
                  <a:pt x="1526105" y="765810"/>
                </a:lnTo>
                <a:lnTo>
                  <a:pt x="1489527" y="807720"/>
                </a:lnTo>
                <a:lnTo>
                  <a:pt x="1452301" y="848360"/>
                </a:lnTo>
                <a:lnTo>
                  <a:pt x="1414654" y="889000"/>
                </a:lnTo>
                <a:lnTo>
                  <a:pt x="1341894" y="965200"/>
                </a:lnTo>
                <a:lnTo>
                  <a:pt x="1305171" y="1002030"/>
                </a:lnTo>
                <a:lnTo>
                  <a:pt x="1280562" y="1027430"/>
                </a:lnTo>
                <a:lnTo>
                  <a:pt x="1231185" y="1078230"/>
                </a:lnTo>
                <a:lnTo>
                  <a:pt x="1191083" y="1117600"/>
                </a:lnTo>
                <a:lnTo>
                  <a:pt x="1191084" y="1122680"/>
                </a:lnTo>
                <a:lnTo>
                  <a:pt x="1196836" y="1127760"/>
                </a:lnTo>
                <a:lnTo>
                  <a:pt x="1201439" y="1127760"/>
                </a:lnTo>
                <a:lnTo>
                  <a:pt x="1242539" y="1089660"/>
                </a:lnTo>
                <a:lnTo>
                  <a:pt x="1306668" y="1027409"/>
                </a:lnTo>
                <a:lnTo>
                  <a:pt x="1355975" y="977900"/>
                </a:lnTo>
                <a:lnTo>
                  <a:pt x="1393290" y="941070"/>
                </a:lnTo>
                <a:lnTo>
                  <a:pt x="1424128" y="909320"/>
                </a:lnTo>
                <a:lnTo>
                  <a:pt x="1437760" y="895349"/>
                </a:lnTo>
                <a:lnTo>
                  <a:pt x="1468862" y="863600"/>
                </a:lnTo>
                <a:lnTo>
                  <a:pt x="1506899" y="822960"/>
                </a:lnTo>
                <a:lnTo>
                  <a:pt x="1544117" y="781050"/>
                </a:lnTo>
                <a:lnTo>
                  <a:pt x="1574752" y="745489"/>
                </a:lnTo>
                <a:lnTo>
                  <a:pt x="1568470" y="745489"/>
                </a:lnTo>
                <a:lnTo>
                  <a:pt x="1558301" y="736600"/>
                </a:lnTo>
                <a:lnTo>
                  <a:pt x="1557595" y="728980"/>
                </a:lnTo>
                <a:lnTo>
                  <a:pt x="1561809" y="723900"/>
                </a:lnTo>
                <a:close/>
              </a:path>
              <a:path w="1718309" h="1127760">
                <a:moveTo>
                  <a:pt x="481880" y="1069131"/>
                </a:moveTo>
                <a:lnTo>
                  <a:pt x="482057" y="1069340"/>
                </a:lnTo>
                <a:lnTo>
                  <a:pt x="486112" y="1069340"/>
                </a:lnTo>
                <a:lnTo>
                  <a:pt x="481880" y="1069131"/>
                </a:lnTo>
                <a:close/>
              </a:path>
              <a:path w="1718309" h="1127760">
                <a:moveTo>
                  <a:pt x="490405" y="1054100"/>
                </a:moveTo>
                <a:lnTo>
                  <a:pt x="482292" y="1054100"/>
                </a:lnTo>
                <a:lnTo>
                  <a:pt x="478952" y="1057910"/>
                </a:lnTo>
                <a:lnTo>
                  <a:pt x="478823" y="1065530"/>
                </a:lnTo>
                <a:lnTo>
                  <a:pt x="481880" y="1069131"/>
                </a:lnTo>
                <a:lnTo>
                  <a:pt x="486112" y="1069340"/>
                </a:lnTo>
                <a:lnTo>
                  <a:pt x="490169" y="1069340"/>
                </a:lnTo>
                <a:lnTo>
                  <a:pt x="493509" y="1065530"/>
                </a:lnTo>
                <a:lnTo>
                  <a:pt x="493640" y="1057910"/>
                </a:lnTo>
                <a:lnTo>
                  <a:pt x="490405" y="1054100"/>
                </a:lnTo>
                <a:close/>
              </a:path>
              <a:path w="1718309" h="1127760">
                <a:moveTo>
                  <a:pt x="808304" y="1040130"/>
                </a:moveTo>
                <a:lnTo>
                  <a:pt x="804318" y="1040130"/>
                </a:lnTo>
                <a:lnTo>
                  <a:pt x="751446" y="1045210"/>
                </a:lnTo>
                <a:lnTo>
                  <a:pt x="698503" y="1049020"/>
                </a:lnTo>
                <a:lnTo>
                  <a:pt x="592469" y="1054100"/>
                </a:lnTo>
                <a:lnTo>
                  <a:pt x="490405" y="1054100"/>
                </a:lnTo>
                <a:lnTo>
                  <a:pt x="493640" y="1057910"/>
                </a:lnTo>
                <a:lnTo>
                  <a:pt x="493509" y="1065530"/>
                </a:lnTo>
                <a:lnTo>
                  <a:pt x="490169" y="1069340"/>
                </a:lnTo>
                <a:lnTo>
                  <a:pt x="539433" y="1069340"/>
                </a:lnTo>
                <a:lnTo>
                  <a:pt x="646042" y="1066800"/>
                </a:lnTo>
                <a:lnTo>
                  <a:pt x="805620" y="1055370"/>
                </a:lnTo>
                <a:lnTo>
                  <a:pt x="801627" y="1055370"/>
                </a:lnTo>
                <a:lnTo>
                  <a:pt x="798104" y="1052830"/>
                </a:lnTo>
                <a:lnTo>
                  <a:pt x="797389" y="1045210"/>
                </a:lnTo>
                <a:lnTo>
                  <a:pt x="800331" y="1041400"/>
                </a:lnTo>
                <a:lnTo>
                  <a:pt x="808751" y="1040614"/>
                </a:lnTo>
                <a:lnTo>
                  <a:pt x="808304" y="1040130"/>
                </a:lnTo>
                <a:close/>
              </a:path>
              <a:path w="1718309" h="1127760">
                <a:moveTo>
                  <a:pt x="238122" y="1012190"/>
                </a:moveTo>
                <a:lnTo>
                  <a:pt x="242062" y="1013460"/>
                </a:lnTo>
                <a:lnTo>
                  <a:pt x="244088" y="1017270"/>
                </a:lnTo>
                <a:lnTo>
                  <a:pt x="241222" y="1026160"/>
                </a:lnTo>
                <a:lnTo>
                  <a:pt x="236919" y="1027409"/>
                </a:lnTo>
                <a:lnTo>
                  <a:pt x="282075" y="1041400"/>
                </a:lnTo>
                <a:lnTo>
                  <a:pt x="332274" y="1054100"/>
                </a:lnTo>
                <a:lnTo>
                  <a:pt x="383203" y="1061720"/>
                </a:lnTo>
                <a:lnTo>
                  <a:pt x="434576" y="1066800"/>
                </a:lnTo>
                <a:lnTo>
                  <a:pt x="481880" y="1069131"/>
                </a:lnTo>
                <a:lnTo>
                  <a:pt x="478823" y="1065530"/>
                </a:lnTo>
                <a:lnTo>
                  <a:pt x="478952" y="1057910"/>
                </a:lnTo>
                <a:lnTo>
                  <a:pt x="482292" y="1054100"/>
                </a:lnTo>
                <a:lnTo>
                  <a:pt x="486349" y="1054100"/>
                </a:lnTo>
                <a:lnTo>
                  <a:pt x="435808" y="1052830"/>
                </a:lnTo>
                <a:lnTo>
                  <a:pt x="385429" y="1047750"/>
                </a:lnTo>
                <a:lnTo>
                  <a:pt x="335497" y="1038860"/>
                </a:lnTo>
                <a:lnTo>
                  <a:pt x="286233" y="1027409"/>
                </a:lnTo>
                <a:lnTo>
                  <a:pt x="238122" y="1012190"/>
                </a:lnTo>
                <a:close/>
              </a:path>
              <a:path w="1718309" h="1127760">
                <a:moveTo>
                  <a:pt x="808751" y="1040614"/>
                </a:moveTo>
                <a:lnTo>
                  <a:pt x="800331" y="1041400"/>
                </a:lnTo>
                <a:lnTo>
                  <a:pt x="797389" y="1045210"/>
                </a:lnTo>
                <a:lnTo>
                  <a:pt x="798104" y="1052830"/>
                </a:lnTo>
                <a:lnTo>
                  <a:pt x="801627" y="1055370"/>
                </a:lnTo>
                <a:lnTo>
                  <a:pt x="805620" y="1055370"/>
                </a:lnTo>
                <a:lnTo>
                  <a:pt x="809954" y="1054921"/>
                </a:lnTo>
                <a:lnTo>
                  <a:pt x="812547" y="1051560"/>
                </a:lnTo>
                <a:lnTo>
                  <a:pt x="811824" y="1043940"/>
                </a:lnTo>
                <a:lnTo>
                  <a:pt x="808751" y="1040614"/>
                </a:lnTo>
                <a:close/>
              </a:path>
              <a:path w="1718309" h="1127760">
                <a:moveTo>
                  <a:pt x="809954" y="1054921"/>
                </a:moveTo>
                <a:lnTo>
                  <a:pt x="805620" y="1055370"/>
                </a:lnTo>
                <a:lnTo>
                  <a:pt x="809608" y="1055370"/>
                </a:lnTo>
                <a:lnTo>
                  <a:pt x="809954" y="1054921"/>
                </a:lnTo>
                <a:close/>
              </a:path>
              <a:path w="1718309" h="1127760">
                <a:moveTo>
                  <a:pt x="1039978" y="1021080"/>
                </a:moveTo>
                <a:lnTo>
                  <a:pt x="1036035" y="1021080"/>
                </a:lnTo>
                <a:lnTo>
                  <a:pt x="1014928" y="1023620"/>
                </a:lnTo>
                <a:lnTo>
                  <a:pt x="951671" y="1027430"/>
                </a:lnTo>
                <a:lnTo>
                  <a:pt x="914824" y="1031240"/>
                </a:lnTo>
                <a:lnTo>
                  <a:pt x="877983" y="1033780"/>
                </a:lnTo>
                <a:lnTo>
                  <a:pt x="841149" y="1037590"/>
                </a:lnTo>
                <a:lnTo>
                  <a:pt x="808751" y="1040614"/>
                </a:lnTo>
                <a:lnTo>
                  <a:pt x="811824" y="1043940"/>
                </a:lnTo>
                <a:lnTo>
                  <a:pt x="812547" y="1051560"/>
                </a:lnTo>
                <a:lnTo>
                  <a:pt x="809954" y="1054921"/>
                </a:lnTo>
                <a:lnTo>
                  <a:pt x="842420" y="1051560"/>
                </a:lnTo>
                <a:lnTo>
                  <a:pt x="879225" y="1049020"/>
                </a:lnTo>
                <a:lnTo>
                  <a:pt x="916035" y="1045210"/>
                </a:lnTo>
                <a:lnTo>
                  <a:pt x="952854" y="1042670"/>
                </a:lnTo>
                <a:lnTo>
                  <a:pt x="973838" y="1040130"/>
                </a:lnTo>
                <a:lnTo>
                  <a:pt x="1036849" y="1036320"/>
                </a:lnTo>
                <a:lnTo>
                  <a:pt x="1040792" y="1036320"/>
                </a:lnTo>
                <a:lnTo>
                  <a:pt x="1043807" y="1032510"/>
                </a:lnTo>
                <a:lnTo>
                  <a:pt x="1043358" y="1024890"/>
                </a:lnTo>
                <a:lnTo>
                  <a:pt x="1039978" y="1021080"/>
                </a:lnTo>
                <a:close/>
              </a:path>
              <a:path w="1718309" h="1127760">
                <a:moveTo>
                  <a:pt x="232887" y="1026160"/>
                </a:moveTo>
                <a:lnTo>
                  <a:pt x="236847" y="1027430"/>
                </a:lnTo>
                <a:lnTo>
                  <a:pt x="232887" y="1026160"/>
                </a:lnTo>
                <a:close/>
              </a:path>
              <a:path w="1718309" h="1127760">
                <a:moveTo>
                  <a:pt x="234168" y="1010920"/>
                </a:moveTo>
                <a:lnTo>
                  <a:pt x="229784" y="1012190"/>
                </a:lnTo>
                <a:lnTo>
                  <a:pt x="226875" y="1019810"/>
                </a:lnTo>
                <a:lnTo>
                  <a:pt x="228761" y="1024539"/>
                </a:lnTo>
                <a:lnTo>
                  <a:pt x="232887" y="1026160"/>
                </a:lnTo>
                <a:lnTo>
                  <a:pt x="236919" y="1027409"/>
                </a:lnTo>
                <a:lnTo>
                  <a:pt x="241222" y="1026160"/>
                </a:lnTo>
                <a:lnTo>
                  <a:pt x="244088" y="1017270"/>
                </a:lnTo>
                <a:lnTo>
                  <a:pt x="242062" y="1013460"/>
                </a:lnTo>
                <a:lnTo>
                  <a:pt x="234168" y="1010920"/>
                </a:lnTo>
                <a:close/>
              </a:path>
              <a:path w="1718309" h="1127760">
                <a:moveTo>
                  <a:pt x="228761" y="1024539"/>
                </a:moveTo>
                <a:lnTo>
                  <a:pt x="228900" y="1024890"/>
                </a:lnTo>
                <a:lnTo>
                  <a:pt x="232887" y="1026160"/>
                </a:lnTo>
                <a:lnTo>
                  <a:pt x="228761" y="1024539"/>
                </a:lnTo>
                <a:close/>
              </a:path>
              <a:path w="1718309" h="1127760">
                <a:moveTo>
                  <a:pt x="66206" y="909359"/>
                </a:moveTo>
                <a:lnTo>
                  <a:pt x="95748" y="943610"/>
                </a:lnTo>
                <a:lnTo>
                  <a:pt x="134131" y="975360"/>
                </a:lnTo>
                <a:lnTo>
                  <a:pt x="181801" y="1004570"/>
                </a:lnTo>
                <a:lnTo>
                  <a:pt x="228761" y="1024539"/>
                </a:lnTo>
                <a:lnTo>
                  <a:pt x="226875" y="1019810"/>
                </a:lnTo>
                <a:lnTo>
                  <a:pt x="229784" y="1012190"/>
                </a:lnTo>
                <a:lnTo>
                  <a:pt x="234168" y="1010920"/>
                </a:lnTo>
                <a:lnTo>
                  <a:pt x="235018" y="1010920"/>
                </a:lnTo>
                <a:lnTo>
                  <a:pt x="213292" y="1002030"/>
                </a:lnTo>
                <a:lnTo>
                  <a:pt x="165751" y="977900"/>
                </a:lnTo>
                <a:lnTo>
                  <a:pt x="124883" y="948690"/>
                </a:lnTo>
                <a:lnTo>
                  <a:pt x="91666" y="914400"/>
                </a:lnTo>
                <a:lnTo>
                  <a:pt x="88812" y="910590"/>
                </a:lnTo>
                <a:lnTo>
                  <a:pt x="71407" y="910590"/>
                </a:lnTo>
                <a:lnTo>
                  <a:pt x="66206" y="909359"/>
                </a:lnTo>
                <a:close/>
              </a:path>
              <a:path w="1718309" h="1127760">
                <a:moveTo>
                  <a:pt x="235018" y="1010920"/>
                </a:moveTo>
                <a:lnTo>
                  <a:pt x="234168" y="1010920"/>
                </a:lnTo>
                <a:lnTo>
                  <a:pt x="238122" y="1012190"/>
                </a:lnTo>
                <a:lnTo>
                  <a:pt x="235018" y="1010920"/>
                </a:lnTo>
                <a:close/>
              </a:path>
              <a:path w="1718309" h="1127760">
                <a:moveTo>
                  <a:pt x="74702" y="891539"/>
                </a:moveTo>
                <a:lnTo>
                  <a:pt x="69347" y="891539"/>
                </a:lnTo>
                <a:lnTo>
                  <a:pt x="61517" y="896620"/>
                </a:lnTo>
                <a:lnTo>
                  <a:pt x="60581" y="901413"/>
                </a:lnTo>
                <a:lnTo>
                  <a:pt x="63289" y="905510"/>
                </a:lnTo>
                <a:lnTo>
                  <a:pt x="66206" y="909359"/>
                </a:lnTo>
                <a:lnTo>
                  <a:pt x="71407" y="910590"/>
                </a:lnTo>
                <a:lnTo>
                  <a:pt x="79117" y="905510"/>
                </a:lnTo>
                <a:lnTo>
                  <a:pt x="80058" y="899160"/>
                </a:lnTo>
                <a:lnTo>
                  <a:pt x="74702" y="891539"/>
                </a:lnTo>
                <a:close/>
              </a:path>
              <a:path w="1718309" h="1127760">
                <a:moveTo>
                  <a:pt x="77393" y="895350"/>
                </a:moveTo>
                <a:lnTo>
                  <a:pt x="80058" y="899160"/>
                </a:lnTo>
                <a:lnTo>
                  <a:pt x="79117" y="905510"/>
                </a:lnTo>
                <a:lnTo>
                  <a:pt x="71407" y="910590"/>
                </a:lnTo>
                <a:lnTo>
                  <a:pt x="88812" y="910590"/>
                </a:lnTo>
                <a:lnTo>
                  <a:pt x="77393" y="895350"/>
                </a:lnTo>
                <a:close/>
              </a:path>
              <a:path w="1718309" h="1127760">
                <a:moveTo>
                  <a:pt x="63289" y="905510"/>
                </a:moveTo>
                <a:lnTo>
                  <a:pt x="66037" y="909320"/>
                </a:lnTo>
                <a:lnTo>
                  <a:pt x="66206" y="909359"/>
                </a:lnTo>
                <a:lnTo>
                  <a:pt x="63289" y="905510"/>
                </a:lnTo>
                <a:close/>
              </a:path>
              <a:path w="1718309" h="1127760">
                <a:moveTo>
                  <a:pt x="60581" y="901413"/>
                </a:moveTo>
                <a:lnTo>
                  <a:pt x="60525" y="901700"/>
                </a:lnTo>
                <a:lnTo>
                  <a:pt x="63289" y="905510"/>
                </a:lnTo>
                <a:lnTo>
                  <a:pt x="60581" y="901413"/>
                </a:lnTo>
                <a:close/>
              </a:path>
              <a:path w="1718309" h="1127760">
                <a:moveTo>
                  <a:pt x="739" y="720243"/>
                </a:moveTo>
                <a:lnTo>
                  <a:pt x="6450" y="767080"/>
                </a:lnTo>
                <a:lnTo>
                  <a:pt x="19300" y="817880"/>
                </a:lnTo>
                <a:lnTo>
                  <a:pt x="38038" y="863600"/>
                </a:lnTo>
                <a:lnTo>
                  <a:pt x="60581" y="901413"/>
                </a:lnTo>
                <a:lnTo>
                  <a:pt x="61517" y="896620"/>
                </a:lnTo>
                <a:lnTo>
                  <a:pt x="69347" y="891539"/>
                </a:lnTo>
                <a:lnTo>
                  <a:pt x="74906" y="891539"/>
                </a:lnTo>
                <a:lnTo>
                  <a:pt x="64959" y="876300"/>
                </a:lnTo>
                <a:lnTo>
                  <a:pt x="54038" y="855980"/>
                </a:lnTo>
                <a:lnTo>
                  <a:pt x="36788" y="812800"/>
                </a:lnTo>
                <a:lnTo>
                  <a:pt x="24968" y="764539"/>
                </a:lnTo>
                <a:lnTo>
                  <a:pt x="20342" y="725170"/>
                </a:lnTo>
                <a:lnTo>
                  <a:pt x="5138" y="725170"/>
                </a:lnTo>
                <a:lnTo>
                  <a:pt x="739" y="720243"/>
                </a:lnTo>
                <a:close/>
              </a:path>
              <a:path w="1718309" h="1127760">
                <a:moveTo>
                  <a:pt x="74906" y="891539"/>
                </a:moveTo>
                <a:lnTo>
                  <a:pt x="74702" y="891539"/>
                </a:lnTo>
                <a:lnTo>
                  <a:pt x="77393" y="895349"/>
                </a:lnTo>
                <a:lnTo>
                  <a:pt x="74906" y="891539"/>
                </a:lnTo>
                <a:close/>
              </a:path>
              <a:path w="1718309" h="1127760">
                <a:moveTo>
                  <a:pt x="1573561" y="718820"/>
                </a:moveTo>
                <a:lnTo>
                  <a:pt x="1566023" y="718820"/>
                </a:lnTo>
                <a:lnTo>
                  <a:pt x="1557595" y="728980"/>
                </a:lnTo>
                <a:lnTo>
                  <a:pt x="1558301" y="736600"/>
                </a:lnTo>
                <a:lnTo>
                  <a:pt x="1568470" y="745489"/>
                </a:lnTo>
                <a:lnTo>
                  <a:pt x="1575818" y="744252"/>
                </a:lnTo>
                <a:lnTo>
                  <a:pt x="1580222" y="739139"/>
                </a:lnTo>
                <a:lnTo>
                  <a:pt x="1584413" y="733813"/>
                </a:lnTo>
                <a:lnTo>
                  <a:pt x="1583730" y="726439"/>
                </a:lnTo>
                <a:lnTo>
                  <a:pt x="1573561" y="718820"/>
                </a:lnTo>
                <a:close/>
              </a:path>
              <a:path w="1718309" h="1127760">
                <a:moveTo>
                  <a:pt x="1575818" y="744252"/>
                </a:moveTo>
                <a:lnTo>
                  <a:pt x="1568470" y="745489"/>
                </a:lnTo>
                <a:lnTo>
                  <a:pt x="1574752" y="745489"/>
                </a:lnTo>
                <a:lnTo>
                  <a:pt x="1575818" y="744252"/>
                </a:lnTo>
                <a:close/>
              </a:path>
              <a:path w="1718309" h="1127760">
                <a:moveTo>
                  <a:pt x="1580222" y="739139"/>
                </a:moveTo>
                <a:lnTo>
                  <a:pt x="1575818" y="744252"/>
                </a:lnTo>
                <a:lnTo>
                  <a:pt x="1576009" y="744220"/>
                </a:lnTo>
                <a:lnTo>
                  <a:pt x="1580222" y="739139"/>
                </a:lnTo>
                <a:close/>
              </a:path>
              <a:path w="1718309" h="1127760">
                <a:moveTo>
                  <a:pt x="1584413" y="733813"/>
                </a:moveTo>
                <a:lnTo>
                  <a:pt x="1580222" y="739139"/>
                </a:lnTo>
                <a:lnTo>
                  <a:pt x="1584436" y="734060"/>
                </a:lnTo>
                <a:lnTo>
                  <a:pt x="1584413" y="733813"/>
                </a:lnTo>
                <a:close/>
              </a:path>
              <a:path w="1718309" h="1127760">
                <a:moveTo>
                  <a:pt x="1596212" y="718820"/>
                </a:moveTo>
                <a:lnTo>
                  <a:pt x="1573561" y="718820"/>
                </a:lnTo>
                <a:lnTo>
                  <a:pt x="1583730" y="726439"/>
                </a:lnTo>
                <a:lnTo>
                  <a:pt x="1584413" y="733813"/>
                </a:lnTo>
                <a:lnTo>
                  <a:pt x="1596212" y="718820"/>
                </a:lnTo>
                <a:close/>
              </a:path>
              <a:path w="1718309" h="1127760">
                <a:moveTo>
                  <a:pt x="14622" y="704850"/>
                </a:moveTo>
                <a:lnTo>
                  <a:pt x="4053" y="706120"/>
                </a:lnTo>
                <a:lnTo>
                  <a:pt x="308" y="709640"/>
                </a:lnTo>
                <a:lnTo>
                  <a:pt x="288" y="715010"/>
                </a:lnTo>
                <a:lnTo>
                  <a:pt x="739" y="720243"/>
                </a:lnTo>
                <a:lnTo>
                  <a:pt x="5138" y="725170"/>
                </a:lnTo>
                <a:lnTo>
                  <a:pt x="15684" y="723900"/>
                </a:lnTo>
                <a:lnTo>
                  <a:pt x="19707" y="720089"/>
                </a:lnTo>
                <a:lnTo>
                  <a:pt x="19423" y="713739"/>
                </a:lnTo>
                <a:lnTo>
                  <a:pt x="19138" y="708660"/>
                </a:lnTo>
                <a:lnTo>
                  <a:pt x="14622" y="704850"/>
                </a:lnTo>
                <a:close/>
              </a:path>
              <a:path w="1718309" h="1127760">
                <a:moveTo>
                  <a:pt x="19423" y="713739"/>
                </a:moveTo>
                <a:lnTo>
                  <a:pt x="19707" y="720089"/>
                </a:lnTo>
                <a:lnTo>
                  <a:pt x="15684" y="723900"/>
                </a:lnTo>
                <a:lnTo>
                  <a:pt x="5138" y="725170"/>
                </a:lnTo>
                <a:lnTo>
                  <a:pt x="20342" y="725170"/>
                </a:lnTo>
                <a:lnTo>
                  <a:pt x="19423" y="713739"/>
                </a:lnTo>
                <a:close/>
              </a:path>
              <a:path w="1718309" h="1127760">
                <a:moveTo>
                  <a:pt x="1670016" y="556343"/>
                </a:moveTo>
                <a:lnTo>
                  <a:pt x="1649942" y="596900"/>
                </a:lnTo>
                <a:lnTo>
                  <a:pt x="1623399" y="641350"/>
                </a:lnTo>
                <a:lnTo>
                  <a:pt x="1593751" y="683260"/>
                </a:lnTo>
                <a:lnTo>
                  <a:pt x="1561809" y="723900"/>
                </a:lnTo>
                <a:lnTo>
                  <a:pt x="1566023" y="718820"/>
                </a:lnTo>
                <a:lnTo>
                  <a:pt x="1596212" y="718820"/>
                </a:lnTo>
                <a:lnTo>
                  <a:pt x="1613200" y="697230"/>
                </a:lnTo>
                <a:lnTo>
                  <a:pt x="1643760" y="654050"/>
                </a:lnTo>
                <a:lnTo>
                  <a:pt x="1671082" y="608330"/>
                </a:lnTo>
                <a:lnTo>
                  <a:pt x="1690058" y="568960"/>
                </a:lnTo>
                <a:lnTo>
                  <a:pt x="1684779" y="568960"/>
                </a:lnTo>
                <a:lnTo>
                  <a:pt x="1672761" y="563880"/>
                </a:lnTo>
                <a:lnTo>
                  <a:pt x="1670016" y="556343"/>
                </a:lnTo>
                <a:close/>
              </a:path>
              <a:path w="1718309" h="1127760">
                <a:moveTo>
                  <a:pt x="288" y="715010"/>
                </a:moveTo>
                <a:lnTo>
                  <a:pt x="601" y="720089"/>
                </a:lnTo>
                <a:lnTo>
                  <a:pt x="739" y="720243"/>
                </a:lnTo>
                <a:lnTo>
                  <a:pt x="288" y="715010"/>
                </a:lnTo>
                <a:close/>
              </a:path>
              <a:path w="1718309" h="1127760">
                <a:moveTo>
                  <a:pt x="308" y="709640"/>
                </a:moveTo>
                <a:lnTo>
                  <a:pt x="0" y="709930"/>
                </a:lnTo>
                <a:lnTo>
                  <a:pt x="288" y="715010"/>
                </a:lnTo>
                <a:lnTo>
                  <a:pt x="308" y="709640"/>
                </a:lnTo>
                <a:close/>
              </a:path>
              <a:path w="1718309" h="1127760">
                <a:moveTo>
                  <a:pt x="19502" y="704850"/>
                </a:moveTo>
                <a:lnTo>
                  <a:pt x="14622" y="704850"/>
                </a:lnTo>
                <a:lnTo>
                  <a:pt x="19138" y="708660"/>
                </a:lnTo>
                <a:lnTo>
                  <a:pt x="19423" y="713739"/>
                </a:lnTo>
                <a:lnTo>
                  <a:pt x="19502" y="704850"/>
                </a:lnTo>
                <a:close/>
              </a:path>
              <a:path w="1718309" h="1127760">
                <a:moveTo>
                  <a:pt x="48597" y="482802"/>
                </a:moveTo>
                <a:lnTo>
                  <a:pt x="32228" y="523239"/>
                </a:lnTo>
                <a:lnTo>
                  <a:pt x="17184" y="570230"/>
                </a:lnTo>
                <a:lnTo>
                  <a:pt x="6348" y="617220"/>
                </a:lnTo>
                <a:lnTo>
                  <a:pt x="467" y="666750"/>
                </a:lnTo>
                <a:lnTo>
                  <a:pt x="308" y="709640"/>
                </a:lnTo>
                <a:lnTo>
                  <a:pt x="4053" y="706120"/>
                </a:lnTo>
                <a:lnTo>
                  <a:pt x="14622" y="704850"/>
                </a:lnTo>
                <a:lnTo>
                  <a:pt x="19502" y="704850"/>
                </a:lnTo>
                <a:lnTo>
                  <a:pt x="19841" y="666750"/>
                </a:lnTo>
                <a:lnTo>
                  <a:pt x="25719" y="619760"/>
                </a:lnTo>
                <a:lnTo>
                  <a:pt x="36321" y="574039"/>
                </a:lnTo>
                <a:lnTo>
                  <a:pt x="50911" y="529589"/>
                </a:lnTo>
                <a:lnTo>
                  <a:pt x="65695" y="492760"/>
                </a:lnTo>
                <a:lnTo>
                  <a:pt x="60688" y="492760"/>
                </a:lnTo>
                <a:lnTo>
                  <a:pt x="50737" y="487680"/>
                </a:lnTo>
                <a:lnTo>
                  <a:pt x="48597" y="482802"/>
                </a:lnTo>
                <a:close/>
              </a:path>
              <a:path w="1718309" h="1127760">
                <a:moveTo>
                  <a:pt x="1682102" y="542289"/>
                </a:moveTo>
                <a:lnTo>
                  <a:pt x="1675152" y="544830"/>
                </a:lnTo>
                <a:lnTo>
                  <a:pt x="1672572" y="551180"/>
                </a:lnTo>
                <a:lnTo>
                  <a:pt x="1670016" y="556343"/>
                </a:lnTo>
                <a:lnTo>
                  <a:pt x="1672761" y="563880"/>
                </a:lnTo>
                <a:lnTo>
                  <a:pt x="1684779" y="568960"/>
                </a:lnTo>
                <a:lnTo>
                  <a:pt x="1691184" y="566625"/>
                </a:lnTo>
                <a:lnTo>
                  <a:pt x="1694343" y="560070"/>
                </a:lnTo>
                <a:lnTo>
                  <a:pt x="1696890" y="553666"/>
                </a:lnTo>
                <a:lnTo>
                  <a:pt x="1694121" y="547370"/>
                </a:lnTo>
                <a:lnTo>
                  <a:pt x="1682102" y="542289"/>
                </a:lnTo>
                <a:close/>
              </a:path>
              <a:path w="1718309" h="1127760">
                <a:moveTo>
                  <a:pt x="1691184" y="566625"/>
                </a:moveTo>
                <a:lnTo>
                  <a:pt x="1684779" y="568960"/>
                </a:lnTo>
                <a:lnTo>
                  <a:pt x="1690058" y="568960"/>
                </a:lnTo>
                <a:lnTo>
                  <a:pt x="1691184" y="566625"/>
                </a:lnTo>
                <a:close/>
              </a:path>
              <a:path w="1718309" h="1127760">
                <a:moveTo>
                  <a:pt x="1694343" y="560070"/>
                </a:moveTo>
                <a:lnTo>
                  <a:pt x="1691184" y="566625"/>
                </a:lnTo>
                <a:lnTo>
                  <a:pt x="1691746" y="566420"/>
                </a:lnTo>
                <a:lnTo>
                  <a:pt x="1694343" y="560070"/>
                </a:lnTo>
                <a:close/>
              </a:path>
              <a:path w="1718309" h="1127760">
                <a:moveTo>
                  <a:pt x="1696890" y="553666"/>
                </a:moveTo>
                <a:lnTo>
                  <a:pt x="1694343" y="560070"/>
                </a:lnTo>
                <a:lnTo>
                  <a:pt x="1696914" y="553720"/>
                </a:lnTo>
                <a:close/>
              </a:path>
              <a:path w="1718309" h="1127760">
                <a:moveTo>
                  <a:pt x="1672572" y="551180"/>
                </a:moveTo>
                <a:lnTo>
                  <a:pt x="1669986" y="556260"/>
                </a:lnTo>
                <a:lnTo>
                  <a:pt x="1672572" y="551180"/>
                </a:lnTo>
                <a:close/>
              </a:path>
              <a:path w="1718309" h="1127760">
                <a:moveTo>
                  <a:pt x="1701416" y="542289"/>
                </a:moveTo>
                <a:lnTo>
                  <a:pt x="1682102" y="542289"/>
                </a:lnTo>
                <a:lnTo>
                  <a:pt x="1694121" y="547370"/>
                </a:lnTo>
                <a:lnTo>
                  <a:pt x="1696890" y="553666"/>
                </a:lnTo>
                <a:lnTo>
                  <a:pt x="1701416" y="542289"/>
                </a:lnTo>
                <a:close/>
              </a:path>
              <a:path w="1718309" h="1127760">
                <a:moveTo>
                  <a:pt x="1689214" y="397510"/>
                </a:moveTo>
                <a:lnTo>
                  <a:pt x="1692896" y="415289"/>
                </a:lnTo>
                <a:lnTo>
                  <a:pt x="1694925" y="434339"/>
                </a:lnTo>
                <a:lnTo>
                  <a:pt x="1695164" y="445770"/>
                </a:lnTo>
                <a:lnTo>
                  <a:pt x="1695242" y="454660"/>
                </a:lnTo>
                <a:lnTo>
                  <a:pt x="1694110" y="472439"/>
                </a:lnTo>
                <a:lnTo>
                  <a:pt x="1691029" y="492760"/>
                </a:lnTo>
                <a:lnTo>
                  <a:pt x="1686295" y="511810"/>
                </a:lnTo>
                <a:lnTo>
                  <a:pt x="1680084" y="532130"/>
                </a:lnTo>
                <a:lnTo>
                  <a:pt x="1672572" y="551180"/>
                </a:lnTo>
                <a:lnTo>
                  <a:pt x="1675152" y="544830"/>
                </a:lnTo>
                <a:lnTo>
                  <a:pt x="1682102" y="542289"/>
                </a:lnTo>
                <a:lnTo>
                  <a:pt x="1701416" y="542289"/>
                </a:lnTo>
                <a:lnTo>
                  <a:pt x="1702427" y="539750"/>
                </a:lnTo>
                <a:lnTo>
                  <a:pt x="1709042" y="518160"/>
                </a:lnTo>
                <a:lnTo>
                  <a:pt x="1714006" y="496570"/>
                </a:lnTo>
                <a:lnTo>
                  <a:pt x="1717135" y="473710"/>
                </a:lnTo>
                <a:lnTo>
                  <a:pt x="1718232" y="453389"/>
                </a:lnTo>
                <a:lnTo>
                  <a:pt x="1717503" y="433070"/>
                </a:lnTo>
                <a:lnTo>
                  <a:pt x="1714928" y="411480"/>
                </a:lnTo>
                <a:lnTo>
                  <a:pt x="1713818" y="406400"/>
                </a:lnTo>
                <a:lnTo>
                  <a:pt x="1696623" y="406400"/>
                </a:lnTo>
                <a:lnTo>
                  <a:pt x="1690669" y="402589"/>
                </a:lnTo>
                <a:lnTo>
                  <a:pt x="1689214" y="397510"/>
                </a:lnTo>
                <a:close/>
              </a:path>
              <a:path w="1718309" h="1127760">
                <a:moveTo>
                  <a:pt x="58802" y="469900"/>
                </a:moveTo>
                <a:lnTo>
                  <a:pt x="53191" y="472341"/>
                </a:lnTo>
                <a:lnTo>
                  <a:pt x="50736" y="477520"/>
                </a:lnTo>
                <a:lnTo>
                  <a:pt x="48597" y="482802"/>
                </a:lnTo>
                <a:lnTo>
                  <a:pt x="50737" y="487680"/>
                </a:lnTo>
                <a:lnTo>
                  <a:pt x="60688" y="492760"/>
                </a:lnTo>
                <a:lnTo>
                  <a:pt x="66526" y="490220"/>
                </a:lnTo>
                <a:lnTo>
                  <a:pt x="68753" y="485139"/>
                </a:lnTo>
                <a:lnTo>
                  <a:pt x="70980" y="480060"/>
                </a:lnTo>
                <a:lnTo>
                  <a:pt x="68752" y="474980"/>
                </a:lnTo>
                <a:lnTo>
                  <a:pt x="58802" y="469900"/>
                </a:lnTo>
                <a:close/>
              </a:path>
              <a:path w="1718309" h="1127760">
                <a:moveTo>
                  <a:pt x="68753" y="485139"/>
                </a:moveTo>
                <a:lnTo>
                  <a:pt x="66526" y="490220"/>
                </a:lnTo>
                <a:lnTo>
                  <a:pt x="60688" y="492760"/>
                </a:lnTo>
                <a:lnTo>
                  <a:pt x="65695" y="492760"/>
                </a:lnTo>
                <a:lnTo>
                  <a:pt x="68753" y="485139"/>
                </a:lnTo>
                <a:close/>
              </a:path>
              <a:path w="1718309" h="1127760">
                <a:moveTo>
                  <a:pt x="76052" y="469900"/>
                </a:moveTo>
                <a:lnTo>
                  <a:pt x="58802" y="469900"/>
                </a:lnTo>
                <a:lnTo>
                  <a:pt x="68752" y="474980"/>
                </a:lnTo>
                <a:lnTo>
                  <a:pt x="70980" y="480060"/>
                </a:lnTo>
                <a:lnTo>
                  <a:pt x="68767" y="485108"/>
                </a:lnTo>
                <a:lnTo>
                  <a:pt x="76052" y="469900"/>
                </a:lnTo>
                <a:close/>
              </a:path>
              <a:path w="1718309" h="1127760">
                <a:moveTo>
                  <a:pt x="50736" y="477520"/>
                </a:moveTo>
                <a:lnTo>
                  <a:pt x="48508" y="482600"/>
                </a:lnTo>
                <a:lnTo>
                  <a:pt x="48597" y="482802"/>
                </a:lnTo>
                <a:lnTo>
                  <a:pt x="50736" y="477520"/>
                </a:lnTo>
                <a:close/>
              </a:path>
              <a:path w="1718309" h="1127760">
                <a:moveTo>
                  <a:pt x="53191" y="472341"/>
                </a:moveTo>
                <a:lnTo>
                  <a:pt x="52964" y="472439"/>
                </a:lnTo>
                <a:lnTo>
                  <a:pt x="50736" y="477520"/>
                </a:lnTo>
                <a:lnTo>
                  <a:pt x="53191" y="472341"/>
                </a:lnTo>
                <a:close/>
              </a:path>
              <a:path w="1718309" h="1127760">
                <a:moveTo>
                  <a:pt x="211889" y="255122"/>
                </a:moveTo>
                <a:lnTo>
                  <a:pt x="165508" y="302260"/>
                </a:lnTo>
                <a:lnTo>
                  <a:pt x="120472" y="356870"/>
                </a:lnTo>
                <a:lnTo>
                  <a:pt x="82463" y="415289"/>
                </a:lnTo>
                <a:lnTo>
                  <a:pt x="53191" y="472341"/>
                </a:lnTo>
                <a:lnTo>
                  <a:pt x="58802" y="469900"/>
                </a:lnTo>
                <a:lnTo>
                  <a:pt x="76052" y="469900"/>
                </a:lnTo>
                <a:lnTo>
                  <a:pt x="99510" y="425450"/>
                </a:lnTo>
                <a:lnTo>
                  <a:pt x="136291" y="368300"/>
                </a:lnTo>
                <a:lnTo>
                  <a:pt x="179960" y="314960"/>
                </a:lnTo>
                <a:lnTo>
                  <a:pt x="226071" y="267970"/>
                </a:lnTo>
                <a:lnTo>
                  <a:pt x="218785" y="267970"/>
                </a:lnTo>
                <a:lnTo>
                  <a:pt x="211681" y="260350"/>
                </a:lnTo>
                <a:lnTo>
                  <a:pt x="211889" y="255122"/>
                </a:lnTo>
                <a:close/>
              </a:path>
              <a:path w="1718309" h="1127760">
                <a:moveTo>
                  <a:pt x="1702902" y="382270"/>
                </a:moveTo>
                <a:lnTo>
                  <a:pt x="1691259" y="386080"/>
                </a:lnTo>
                <a:lnTo>
                  <a:pt x="1687777" y="391160"/>
                </a:lnTo>
                <a:lnTo>
                  <a:pt x="1689258" y="397663"/>
                </a:lnTo>
                <a:lnTo>
                  <a:pt x="1690669" y="402589"/>
                </a:lnTo>
                <a:lnTo>
                  <a:pt x="1696623" y="406400"/>
                </a:lnTo>
                <a:lnTo>
                  <a:pt x="1708402" y="403860"/>
                </a:lnTo>
                <a:lnTo>
                  <a:pt x="1711909" y="397663"/>
                </a:lnTo>
                <a:lnTo>
                  <a:pt x="1710489" y="391160"/>
                </a:lnTo>
                <a:lnTo>
                  <a:pt x="1708637" y="385899"/>
                </a:lnTo>
                <a:lnTo>
                  <a:pt x="1702902" y="382270"/>
                </a:lnTo>
                <a:close/>
              </a:path>
              <a:path w="1718309" h="1127760">
                <a:moveTo>
                  <a:pt x="1711909" y="397663"/>
                </a:moveTo>
                <a:lnTo>
                  <a:pt x="1708402" y="403860"/>
                </a:lnTo>
                <a:lnTo>
                  <a:pt x="1696623" y="406400"/>
                </a:lnTo>
                <a:lnTo>
                  <a:pt x="1713818" y="406400"/>
                </a:lnTo>
                <a:lnTo>
                  <a:pt x="1711909" y="397663"/>
                </a:lnTo>
                <a:close/>
              </a:path>
              <a:path w="1718309" h="1127760">
                <a:moveTo>
                  <a:pt x="1710489" y="391160"/>
                </a:moveTo>
                <a:lnTo>
                  <a:pt x="1711909" y="397663"/>
                </a:lnTo>
                <a:lnTo>
                  <a:pt x="1711996" y="397510"/>
                </a:lnTo>
                <a:lnTo>
                  <a:pt x="1710489" y="391160"/>
                </a:lnTo>
                <a:close/>
              </a:path>
              <a:path w="1718309" h="1127760">
                <a:moveTo>
                  <a:pt x="1609002" y="246380"/>
                </a:moveTo>
                <a:lnTo>
                  <a:pt x="1634754" y="280670"/>
                </a:lnTo>
                <a:lnTo>
                  <a:pt x="1657401" y="317500"/>
                </a:lnTo>
                <a:lnTo>
                  <a:pt x="1675901" y="356870"/>
                </a:lnTo>
                <a:lnTo>
                  <a:pt x="1689214" y="397510"/>
                </a:lnTo>
                <a:lnTo>
                  <a:pt x="1687777" y="391160"/>
                </a:lnTo>
                <a:lnTo>
                  <a:pt x="1691259" y="386080"/>
                </a:lnTo>
                <a:lnTo>
                  <a:pt x="1702902" y="382270"/>
                </a:lnTo>
                <a:lnTo>
                  <a:pt x="1707359" y="382270"/>
                </a:lnTo>
                <a:lnTo>
                  <a:pt x="1695736" y="349250"/>
                </a:lnTo>
                <a:lnTo>
                  <a:pt x="1675657" y="308610"/>
                </a:lnTo>
                <a:lnTo>
                  <a:pt x="1651289" y="270510"/>
                </a:lnTo>
                <a:lnTo>
                  <a:pt x="1637004" y="251460"/>
                </a:lnTo>
                <a:lnTo>
                  <a:pt x="1618268" y="251460"/>
                </a:lnTo>
                <a:lnTo>
                  <a:pt x="1612295" y="250189"/>
                </a:lnTo>
                <a:lnTo>
                  <a:pt x="1609002" y="246380"/>
                </a:lnTo>
                <a:close/>
              </a:path>
              <a:path w="1718309" h="1127760">
                <a:moveTo>
                  <a:pt x="1708637" y="385899"/>
                </a:moveTo>
                <a:lnTo>
                  <a:pt x="1710489" y="391160"/>
                </a:lnTo>
                <a:lnTo>
                  <a:pt x="1708922" y="386080"/>
                </a:lnTo>
                <a:lnTo>
                  <a:pt x="1708637" y="385899"/>
                </a:lnTo>
                <a:close/>
              </a:path>
              <a:path w="1718309" h="1127760">
                <a:moveTo>
                  <a:pt x="1707359" y="382270"/>
                </a:moveTo>
                <a:lnTo>
                  <a:pt x="1702902" y="382270"/>
                </a:lnTo>
                <a:lnTo>
                  <a:pt x="1708637" y="385899"/>
                </a:lnTo>
                <a:lnTo>
                  <a:pt x="1707359" y="382270"/>
                </a:lnTo>
                <a:close/>
              </a:path>
              <a:path w="1718309" h="1127760">
                <a:moveTo>
                  <a:pt x="470721" y="95250"/>
                </a:moveTo>
                <a:lnTo>
                  <a:pt x="424465" y="114300"/>
                </a:lnTo>
                <a:lnTo>
                  <a:pt x="379446" y="137160"/>
                </a:lnTo>
                <a:lnTo>
                  <a:pt x="335867" y="161289"/>
                </a:lnTo>
                <a:lnTo>
                  <a:pt x="293931" y="187960"/>
                </a:lnTo>
                <a:lnTo>
                  <a:pt x="253840" y="218439"/>
                </a:lnTo>
                <a:lnTo>
                  <a:pt x="215797" y="251460"/>
                </a:lnTo>
                <a:lnTo>
                  <a:pt x="211681" y="260350"/>
                </a:lnTo>
                <a:lnTo>
                  <a:pt x="218785" y="267970"/>
                </a:lnTo>
                <a:lnTo>
                  <a:pt x="224798" y="267970"/>
                </a:lnTo>
                <a:lnTo>
                  <a:pt x="228697" y="265430"/>
                </a:lnTo>
                <a:lnTo>
                  <a:pt x="232544" y="261620"/>
                </a:lnTo>
                <a:lnTo>
                  <a:pt x="232766" y="255270"/>
                </a:lnTo>
                <a:lnTo>
                  <a:pt x="225635" y="247650"/>
                </a:lnTo>
                <a:lnTo>
                  <a:pt x="248623" y="247650"/>
                </a:lnTo>
                <a:lnTo>
                  <a:pt x="304737" y="203200"/>
                </a:lnTo>
                <a:lnTo>
                  <a:pt x="345599" y="176530"/>
                </a:lnTo>
                <a:lnTo>
                  <a:pt x="388087" y="152400"/>
                </a:lnTo>
                <a:lnTo>
                  <a:pt x="431997" y="130810"/>
                </a:lnTo>
                <a:lnTo>
                  <a:pt x="471855" y="113985"/>
                </a:lnTo>
                <a:lnTo>
                  <a:pt x="467324" y="111760"/>
                </a:lnTo>
                <a:lnTo>
                  <a:pt x="463797" y="102870"/>
                </a:lnTo>
                <a:lnTo>
                  <a:pt x="466107" y="97789"/>
                </a:lnTo>
                <a:lnTo>
                  <a:pt x="470721" y="95250"/>
                </a:lnTo>
                <a:close/>
              </a:path>
              <a:path w="1718309" h="1127760">
                <a:moveTo>
                  <a:pt x="228697" y="265430"/>
                </a:moveTo>
                <a:lnTo>
                  <a:pt x="224798" y="267970"/>
                </a:lnTo>
                <a:lnTo>
                  <a:pt x="226071" y="267970"/>
                </a:lnTo>
                <a:lnTo>
                  <a:pt x="228697" y="265430"/>
                </a:lnTo>
                <a:close/>
              </a:path>
              <a:path w="1718309" h="1127760">
                <a:moveTo>
                  <a:pt x="248623" y="247650"/>
                </a:moveTo>
                <a:lnTo>
                  <a:pt x="225635" y="247650"/>
                </a:lnTo>
                <a:lnTo>
                  <a:pt x="232766" y="255270"/>
                </a:lnTo>
                <a:lnTo>
                  <a:pt x="232544" y="261620"/>
                </a:lnTo>
                <a:lnTo>
                  <a:pt x="228697" y="265430"/>
                </a:lnTo>
                <a:lnTo>
                  <a:pt x="248623" y="247650"/>
                </a:lnTo>
                <a:close/>
              </a:path>
              <a:path w="1718309" h="1127760">
                <a:moveTo>
                  <a:pt x="215797" y="251460"/>
                </a:moveTo>
                <a:lnTo>
                  <a:pt x="211933" y="254000"/>
                </a:lnTo>
                <a:lnTo>
                  <a:pt x="211889" y="255122"/>
                </a:lnTo>
                <a:lnTo>
                  <a:pt x="215797" y="251460"/>
                </a:lnTo>
                <a:close/>
              </a:path>
              <a:path w="1718309" h="1127760">
                <a:moveTo>
                  <a:pt x="220186" y="247650"/>
                </a:moveTo>
                <a:lnTo>
                  <a:pt x="219647" y="247650"/>
                </a:lnTo>
                <a:lnTo>
                  <a:pt x="215797" y="251460"/>
                </a:lnTo>
                <a:lnTo>
                  <a:pt x="220186" y="247650"/>
                </a:lnTo>
                <a:close/>
              </a:path>
              <a:path w="1718309" h="1127760">
                <a:moveTo>
                  <a:pt x="1620242" y="229870"/>
                </a:moveTo>
                <a:lnTo>
                  <a:pt x="1614336" y="229870"/>
                </a:lnTo>
                <a:lnTo>
                  <a:pt x="1606326" y="236220"/>
                </a:lnTo>
                <a:lnTo>
                  <a:pt x="1605746" y="242554"/>
                </a:lnTo>
                <a:lnTo>
                  <a:pt x="1609002" y="246380"/>
                </a:lnTo>
                <a:lnTo>
                  <a:pt x="1612295" y="250189"/>
                </a:lnTo>
                <a:lnTo>
                  <a:pt x="1618268" y="251460"/>
                </a:lnTo>
                <a:lnTo>
                  <a:pt x="1626419" y="243839"/>
                </a:lnTo>
                <a:lnTo>
                  <a:pt x="1627052" y="238760"/>
                </a:lnTo>
                <a:lnTo>
                  <a:pt x="1623670" y="233680"/>
                </a:lnTo>
                <a:lnTo>
                  <a:pt x="1620242" y="229870"/>
                </a:lnTo>
                <a:close/>
              </a:path>
              <a:path w="1718309" h="1127760">
                <a:moveTo>
                  <a:pt x="1623670" y="233680"/>
                </a:moveTo>
                <a:lnTo>
                  <a:pt x="1627052" y="238760"/>
                </a:lnTo>
                <a:lnTo>
                  <a:pt x="1626419" y="243839"/>
                </a:lnTo>
                <a:lnTo>
                  <a:pt x="1618268" y="251460"/>
                </a:lnTo>
                <a:lnTo>
                  <a:pt x="1637004" y="251460"/>
                </a:lnTo>
                <a:lnTo>
                  <a:pt x="1623670" y="233680"/>
                </a:lnTo>
                <a:close/>
              </a:path>
              <a:path w="1718309" h="1127760">
                <a:moveTo>
                  <a:pt x="1435522" y="92710"/>
                </a:moveTo>
                <a:lnTo>
                  <a:pt x="1439786" y="95250"/>
                </a:lnTo>
                <a:lnTo>
                  <a:pt x="1441461" y="100330"/>
                </a:lnTo>
                <a:lnTo>
                  <a:pt x="1437082" y="107950"/>
                </a:lnTo>
                <a:lnTo>
                  <a:pt x="1432021" y="110411"/>
                </a:lnTo>
                <a:lnTo>
                  <a:pt x="1454939" y="123189"/>
                </a:lnTo>
                <a:lnTo>
                  <a:pt x="1507718" y="154939"/>
                </a:lnTo>
                <a:lnTo>
                  <a:pt x="1553451" y="190500"/>
                </a:lnTo>
                <a:lnTo>
                  <a:pt x="1591704" y="226060"/>
                </a:lnTo>
                <a:lnTo>
                  <a:pt x="1605746" y="242554"/>
                </a:lnTo>
                <a:lnTo>
                  <a:pt x="1606326" y="236220"/>
                </a:lnTo>
                <a:lnTo>
                  <a:pt x="1614336" y="229870"/>
                </a:lnTo>
                <a:lnTo>
                  <a:pt x="1620242" y="229870"/>
                </a:lnTo>
                <a:lnTo>
                  <a:pt x="1605384" y="213360"/>
                </a:lnTo>
                <a:lnTo>
                  <a:pt x="1565178" y="176530"/>
                </a:lnTo>
                <a:lnTo>
                  <a:pt x="1517739" y="140970"/>
                </a:lnTo>
                <a:lnTo>
                  <a:pt x="1463549" y="107950"/>
                </a:lnTo>
                <a:lnTo>
                  <a:pt x="1435522" y="92710"/>
                </a:lnTo>
                <a:close/>
              </a:path>
              <a:path w="1718309" h="1127760">
                <a:moveTo>
                  <a:pt x="1620318" y="229870"/>
                </a:moveTo>
                <a:lnTo>
                  <a:pt x="1623670" y="233680"/>
                </a:lnTo>
                <a:lnTo>
                  <a:pt x="1620318" y="229870"/>
                </a:lnTo>
                <a:close/>
              </a:path>
              <a:path w="1718309" h="1127760">
                <a:moveTo>
                  <a:pt x="477128" y="111760"/>
                </a:moveTo>
                <a:lnTo>
                  <a:pt x="471855" y="113985"/>
                </a:lnTo>
                <a:lnTo>
                  <a:pt x="472494" y="114300"/>
                </a:lnTo>
                <a:lnTo>
                  <a:pt x="477128" y="111760"/>
                </a:lnTo>
                <a:close/>
              </a:path>
              <a:path w="1718309" h="1127760">
                <a:moveTo>
                  <a:pt x="475327" y="93980"/>
                </a:moveTo>
                <a:lnTo>
                  <a:pt x="470721" y="95250"/>
                </a:lnTo>
                <a:lnTo>
                  <a:pt x="466107" y="97789"/>
                </a:lnTo>
                <a:lnTo>
                  <a:pt x="463797" y="102870"/>
                </a:lnTo>
                <a:lnTo>
                  <a:pt x="467324" y="111760"/>
                </a:lnTo>
                <a:lnTo>
                  <a:pt x="471855" y="113985"/>
                </a:lnTo>
                <a:lnTo>
                  <a:pt x="477128" y="111760"/>
                </a:lnTo>
                <a:lnTo>
                  <a:pt x="481902" y="110128"/>
                </a:lnTo>
                <a:lnTo>
                  <a:pt x="484036" y="105410"/>
                </a:lnTo>
                <a:lnTo>
                  <a:pt x="480489" y="96520"/>
                </a:lnTo>
                <a:lnTo>
                  <a:pt x="475327" y="93980"/>
                </a:lnTo>
                <a:close/>
              </a:path>
              <a:path w="1718309" h="1127760">
                <a:moveTo>
                  <a:pt x="481902" y="110128"/>
                </a:moveTo>
                <a:lnTo>
                  <a:pt x="477128" y="111760"/>
                </a:lnTo>
                <a:lnTo>
                  <a:pt x="481738" y="110489"/>
                </a:lnTo>
                <a:lnTo>
                  <a:pt x="481902" y="110128"/>
                </a:lnTo>
                <a:close/>
              </a:path>
              <a:path w="1718309" h="1127760">
                <a:moveTo>
                  <a:pt x="1144069" y="8889"/>
                </a:moveTo>
                <a:lnTo>
                  <a:pt x="1139316" y="8889"/>
                </a:lnTo>
                <a:lnTo>
                  <a:pt x="1134993" y="11430"/>
                </a:lnTo>
                <a:lnTo>
                  <a:pt x="1133833" y="21589"/>
                </a:lnTo>
                <a:lnTo>
                  <a:pt x="1137216" y="25400"/>
                </a:lnTo>
                <a:lnTo>
                  <a:pt x="1141976" y="26670"/>
                </a:lnTo>
                <a:lnTo>
                  <a:pt x="1191190" y="33020"/>
                </a:lnTo>
                <a:lnTo>
                  <a:pt x="1240120" y="43180"/>
                </a:lnTo>
                <a:lnTo>
                  <a:pt x="1288496" y="54610"/>
                </a:lnTo>
                <a:lnTo>
                  <a:pt x="1336049" y="69850"/>
                </a:lnTo>
                <a:lnTo>
                  <a:pt x="1382509" y="87630"/>
                </a:lnTo>
                <a:lnTo>
                  <a:pt x="1427605" y="107950"/>
                </a:lnTo>
                <a:lnTo>
                  <a:pt x="1431860" y="110489"/>
                </a:lnTo>
                <a:lnTo>
                  <a:pt x="1432021" y="110411"/>
                </a:lnTo>
                <a:lnTo>
                  <a:pt x="1427607" y="107950"/>
                </a:lnTo>
                <a:lnTo>
                  <a:pt x="1423355" y="105410"/>
                </a:lnTo>
                <a:lnTo>
                  <a:pt x="1421679" y="100330"/>
                </a:lnTo>
                <a:lnTo>
                  <a:pt x="1426044" y="92710"/>
                </a:lnTo>
                <a:lnTo>
                  <a:pt x="1430696" y="90446"/>
                </a:lnTo>
                <a:lnTo>
                  <a:pt x="1389484" y="71120"/>
                </a:lnTo>
                <a:lnTo>
                  <a:pt x="1342073" y="53339"/>
                </a:lnTo>
                <a:lnTo>
                  <a:pt x="1293558" y="38100"/>
                </a:lnTo>
                <a:lnTo>
                  <a:pt x="1249142" y="26670"/>
                </a:lnTo>
                <a:lnTo>
                  <a:pt x="1146729" y="26670"/>
                </a:lnTo>
                <a:lnTo>
                  <a:pt x="1151049" y="24130"/>
                </a:lnTo>
                <a:lnTo>
                  <a:pt x="1152201" y="13970"/>
                </a:lnTo>
                <a:lnTo>
                  <a:pt x="1148819" y="10160"/>
                </a:lnTo>
                <a:lnTo>
                  <a:pt x="1144069" y="8889"/>
                </a:lnTo>
                <a:close/>
              </a:path>
              <a:path w="1718309" h="1127760">
                <a:moveTo>
                  <a:pt x="1430696" y="90446"/>
                </a:moveTo>
                <a:lnTo>
                  <a:pt x="1426044" y="92710"/>
                </a:lnTo>
                <a:lnTo>
                  <a:pt x="1421679" y="100330"/>
                </a:lnTo>
                <a:lnTo>
                  <a:pt x="1423355" y="105410"/>
                </a:lnTo>
                <a:lnTo>
                  <a:pt x="1427607" y="107950"/>
                </a:lnTo>
                <a:lnTo>
                  <a:pt x="1432021" y="110411"/>
                </a:lnTo>
                <a:lnTo>
                  <a:pt x="1437082" y="107950"/>
                </a:lnTo>
                <a:lnTo>
                  <a:pt x="1441461" y="100330"/>
                </a:lnTo>
                <a:lnTo>
                  <a:pt x="1439786" y="95250"/>
                </a:lnTo>
                <a:lnTo>
                  <a:pt x="1435522" y="92710"/>
                </a:lnTo>
                <a:lnTo>
                  <a:pt x="1430696" y="90446"/>
                </a:lnTo>
                <a:close/>
              </a:path>
              <a:path w="1718309" h="1127760">
                <a:moveTo>
                  <a:pt x="529255" y="93980"/>
                </a:moveTo>
                <a:lnTo>
                  <a:pt x="475327" y="93980"/>
                </a:lnTo>
                <a:lnTo>
                  <a:pt x="480489" y="96520"/>
                </a:lnTo>
                <a:lnTo>
                  <a:pt x="484036" y="105410"/>
                </a:lnTo>
                <a:lnTo>
                  <a:pt x="481902" y="110128"/>
                </a:lnTo>
                <a:lnTo>
                  <a:pt x="529255" y="93980"/>
                </a:lnTo>
                <a:close/>
              </a:path>
              <a:path w="1718309" h="1127760">
                <a:moveTo>
                  <a:pt x="796070" y="13970"/>
                </a:moveTo>
                <a:lnTo>
                  <a:pt x="748646" y="21589"/>
                </a:lnTo>
                <a:lnTo>
                  <a:pt x="701416" y="30480"/>
                </a:lnTo>
                <a:lnTo>
                  <a:pt x="654453" y="40639"/>
                </a:lnTo>
                <a:lnTo>
                  <a:pt x="607829" y="52070"/>
                </a:lnTo>
                <a:lnTo>
                  <a:pt x="561617" y="64770"/>
                </a:lnTo>
                <a:lnTo>
                  <a:pt x="515890" y="78739"/>
                </a:lnTo>
                <a:lnTo>
                  <a:pt x="470721" y="95250"/>
                </a:lnTo>
                <a:lnTo>
                  <a:pt x="475327" y="93980"/>
                </a:lnTo>
                <a:lnTo>
                  <a:pt x="529255" y="93980"/>
                </a:lnTo>
                <a:lnTo>
                  <a:pt x="566889" y="81280"/>
                </a:lnTo>
                <a:lnTo>
                  <a:pt x="612538" y="68580"/>
                </a:lnTo>
                <a:lnTo>
                  <a:pt x="658600" y="57150"/>
                </a:lnTo>
                <a:lnTo>
                  <a:pt x="705003" y="46989"/>
                </a:lnTo>
                <a:lnTo>
                  <a:pt x="798535" y="31750"/>
                </a:lnTo>
                <a:lnTo>
                  <a:pt x="793752" y="31750"/>
                </a:lnTo>
                <a:lnTo>
                  <a:pt x="789322" y="29210"/>
                </a:lnTo>
                <a:lnTo>
                  <a:pt x="787961" y="19050"/>
                </a:lnTo>
                <a:lnTo>
                  <a:pt x="791287" y="15239"/>
                </a:lnTo>
                <a:lnTo>
                  <a:pt x="796070" y="13970"/>
                </a:lnTo>
                <a:close/>
              </a:path>
              <a:path w="1718309" h="1127760">
                <a:moveTo>
                  <a:pt x="1431265" y="90170"/>
                </a:moveTo>
                <a:lnTo>
                  <a:pt x="1430696" y="90446"/>
                </a:lnTo>
                <a:lnTo>
                  <a:pt x="1435522" y="92710"/>
                </a:lnTo>
                <a:lnTo>
                  <a:pt x="1431265" y="90170"/>
                </a:lnTo>
                <a:close/>
              </a:path>
              <a:path w="1718309" h="1127760">
                <a:moveTo>
                  <a:pt x="994849" y="0"/>
                </a:moveTo>
                <a:lnTo>
                  <a:pt x="945006" y="1270"/>
                </a:lnTo>
                <a:lnTo>
                  <a:pt x="895219" y="3810"/>
                </a:lnTo>
                <a:lnTo>
                  <a:pt x="845552" y="7620"/>
                </a:lnTo>
                <a:lnTo>
                  <a:pt x="796070" y="13970"/>
                </a:lnTo>
                <a:lnTo>
                  <a:pt x="787961" y="19050"/>
                </a:lnTo>
                <a:lnTo>
                  <a:pt x="789322" y="29210"/>
                </a:lnTo>
                <a:lnTo>
                  <a:pt x="793752" y="31750"/>
                </a:lnTo>
                <a:lnTo>
                  <a:pt x="798535" y="31750"/>
                </a:lnTo>
                <a:lnTo>
                  <a:pt x="803319" y="30480"/>
                </a:lnTo>
                <a:lnTo>
                  <a:pt x="806645" y="26668"/>
                </a:lnTo>
                <a:lnTo>
                  <a:pt x="805284" y="16510"/>
                </a:lnTo>
                <a:lnTo>
                  <a:pt x="800854" y="13970"/>
                </a:lnTo>
                <a:lnTo>
                  <a:pt x="1134703" y="13970"/>
                </a:lnTo>
                <a:lnTo>
                  <a:pt x="1134993" y="11430"/>
                </a:lnTo>
                <a:lnTo>
                  <a:pt x="1139316" y="8889"/>
                </a:lnTo>
                <a:lnTo>
                  <a:pt x="1144069" y="8889"/>
                </a:lnTo>
                <a:lnTo>
                  <a:pt x="1094445" y="3810"/>
                </a:lnTo>
                <a:lnTo>
                  <a:pt x="1044684" y="1270"/>
                </a:lnTo>
                <a:lnTo>
                  <a:pt x="994849" y="0"/>
                </a:lnTo>
                <a:close/>
              </a:path>
              <a:path w="1718309" h="1127760">
                <a:moveTo>
                  <a:pt x="1134703" y="13970"/>
                </a:moveTo>
                <a:lnTo>
                  <a:pt x="800854" y="13970"/>
                </a:lnTo>
                <a:lnTo>
                  <a:pt x="805284" y="16510"/>
                </a:lnTo>
                <a:lnTo>
                  <a:pt x="806645" y="26670"/>
                </a:lnTo>
                <a:lnTo>
                  <a:pt x="803319" y="30480"/>
                </a:lnTo>
                <a:lnTo>
                  <a:pt x="798535" y="31750"/>
                </a:lnTo>
                <a:lnTo>
                  <a:pt x="847367" y="25400"/>
                </a:lnTo>
                <a:lnTo>
                  <a:pt x="945515" y="17780"/>
                </a:lnTo>
                <a:lnTo>
                  <a:pt x="1134268" y="17780"/>
                </a:lnTo>
                <a:lnTo>
                  <a:pt x="1134703" y="13970"/>
                </a:lnTo>
                <a:close/>
              </a:path>
              <a:path w="1718309" h="1127760">
                <a:moveTo>
                  <a:pt x="1141963" y="26668"/>
                </a:moveTo>
                <a:close/>
              </a:path>
              <a:path w="1718309" h="1127760">
                <a:moveTo>
                  <a:pt x="1144069" y="8889"/>
                </a:moveTo>
                <a:lnTo>
                  <a:pt x="1148819" y="10160"/>
                </a:lnTo>
                <a:lnTo>
                  <a:pt x="1152201" y="13970"/>
                </a:lnTo>
                <a:lnTo>
                  <a:pt x="1151049" y="24130"/>
                </a:lnTo>
                <a:lnTo>
                  <a:pt x="1146729" y="26670"/>
                </a:lnTo>
                <a:lnTo>
                  <a:pt x="1249142" y="26670"/>
                </a:lnTo>
                <a:lnTo>
                  <a:pt x="1244207" y="25400"/>
                </a:lnTo>
                <a:lnTo>
                  <a:pt x="1194288" y="16510"/>
                </a:lnTo>
                <a:lnTo>
                  <a:pt x="1144069" y="8889"/>
                </a:lnTo>
                <a:close/>
              </a:path>
              <a:path w="1718309" h="1127760">
                <a:moveTo>
                  <a:pt x="1134268" y="17780"/>
                </a:moveTo>
                <a:lnTo>
                  <a:pt x="994706" y="17780"/>
                </a:lnTo>
                <a:lnTo>
                  <a:pt x="1043888" y="19050"/>
                </a:lnTo>
                <a:lnTo>
                  <a:pt x="1092999" y="21589"/>
                </a:lnTo>
                <a:lnTo>
                  <a:pt x="1141963" y="26668"/>
                </a:lnTo>
                <a:lnTo>
                  <a:pt x="1137216" y="25400"/>
                </a:lnTo>
                <a:lnTo>
                  <a:pt x="1133833" y="21589"/>
                </a:lnTo>
                <a:lnTo>
                  <a:pt x="1134268" y="17780"/>
                </a:lnTo>
                <a:close/>
              </a:path>
            </a:pathLst>
          </a:custGeom>
          <a:solidFill>
            <a:srgbClr val="FF97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Dictionary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07007"/>
            <a:ext cx="7261225" cy="3977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291465" indent="-342900">
              <a:lnSpc>
                <a:spcPct val="100000"/>
              </a:lnSpc>
              <a:spcBef>
                <a:spcPts val="105"/>
              </a:spcBef>
              <a:buSzPct val="59375"/>
              <a:buFont typeface="Arial"/>
              <a:buChar char="□"/>
              <a:tabLst>
                <a:tab pos="355600" algn="l"/>
              </a:tabLst>
            </a:pP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Multiple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items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same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r>
              <a:rPr sz="32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BE2D00"/>
                </a:solidFill>
                <a:latin typeface="Tahoma"/>
                <a:cs typeface="Tahoma"/>
              </a:rPr>
              <a:t>are 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allowed</a:t>
            </a:r>
            <a:endParaRPr sz="3200" dirty="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SzPct val="59375"/>
              <a:buFont typeface="Arial"/>
              <a:buChar char="□"/>
              <a:tabLst>
                <a:tab pos="355600" algn="l"/>
              </a:tabLst>
            </a:pP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Applications:</a:t>
            </a:r>
            <a:endParaRPr sz="32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SzPct val="58928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800" spc="-20" dirty="0">
                <a:solidFill>
                  <a:srgbClr val="40458C"/>
                </a:solidFill>
                <a:latin typeface="Tahoma"/>
                <a:cs typeface="Tahoma"/>
              </a:rPr>
              <a:t>word-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definition</a:t>
            </a:r>
            <a:r>
              <a:rPr sz="2800" spc="-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pairs</a:t>
            </a:r>
            <a:endParaRPr sz="28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SzPct val="58928"/>
              <a:buFont typeface="Arial"/>
              <a:buChar char="■"/>
              <a:tabLst>
                <a:tab pos="756920" algn="l"/>
              </a:tabLst>
            </a:pP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credit</a:t>
            </a:r>
            <a:r>
              <a:rPr sz="2800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card</a:t>
            </a:r>
            <a:r>
              <a:rPr sz="28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authorizations</a:t>
            </a:r>
            <a:endParaRPr sz="2800" dirty="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SzPct val="58928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DNS</a:t>
            </a:r>
            <a:r>
              <a:rPr sz="28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mapping</a:t>
            </a:r>
            <a:r>
              <a:rPr sz="28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8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host</a:t>
            </a:r>
            <a:r>
              <a:rPr sz="28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names</a:t>
            </a:r>
            <a:r>
              <a:rPr sz="28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(e.g.,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inha.ac.kr)</a:t>
            </a:r>
            <a:r>
              <a:rPr sz="2800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800" spc="-9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internet</a:t>
            </a:r>
            <a:r>
              <a:rPr sz="2800" spc="-9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IP</a:t>
            </a:r>
            <a:r>
              <a:rPr sz="2800" spc="-9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addresses</a:t>
            </a:r>
            <a:r>
              <a:rPr sz="2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(e.g., 165.246.13.102)</a:t>
            </a:r>
            <a:endParaRPr sz="28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0971" y="2310877"/>
            <a:ext cx="340305" cy="249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5617" y="2337669"/>
            <a:ext cx="153353" cy="2731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4518" y="2295248"/>
            <a:ext cx="389975" cy="2917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0002" y="2656419"/>
            <a:ext cx="1459445" cy="1179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Entry</a:t>
            </a:r>
            <a:r>
              <a:rPr spc="-30" dirty="0"/>
              <a:t> </a:t>
            </a:r>
            <a:r>
              <a:rPr dirty="0"/>
              <a:t>ADT</a:t>
            </a:r>
            <a:r>
              <a:rPr spc="-20" dirty="0"/>
              <a:t> </a:t>
            </a:r>
            <a:r>
              <a:rPr sz="3600" dirty="0"/>
              <a:t>of</a:t>
            </a:r>
            <a:r>
              <a:rPr sz="3600" spc="-5" dirty="0"/>
              <a:t> </a:t>
            </a:r>
            <a:r>
              <a:rPr sz="3600" dirty="0"/>
              <a:t>Map</a:t>
            </a:r>
            <a:r>
              <a:rPr sz="3600" spc="-5" dirty="0"/>
              <a:t> </a:t>
            </a:r>
            <a:r>
              <a:rPr sz="3600" dirty="0"/>
              <a:t>&amp;</a:t>
            </a:r>
            <a:r>
              <a:rPr sz="3600" spc="-5" dirty="0"/>
              <a:t> </a:t>
            </a:r>
            <a:r>
              <a:rPr sz="3600" spc="-10" dirty="0"/>
              <a:t>Dictionary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7244" y="1610458"/>
            <a:ext cx="7059930" cy="32448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5"/>
              </a:spcBef>
              <a:buSzPct val="59375"/>
              <a:buFont typeface="Arial"/>
              <a:buChar char="□"/>
              <a:tabLst>
                <a:tab pos="355600" algn="l"/>
              </a:tabLst>
            </a:pP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32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entry</a:t>
            </a:r>
            <a:r>
              <a:rPr sz="32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stores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32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key-value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pair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(k,v)</a:t>
            </a:r>
            <a:endParaRPr sz="3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SzPct val="59375"/>
              <a:buFont typeface="Arial"/>
              <a:buChar char="□"/>
              <a:tabLst>
                <a:tab pos="355600" algn="l"/>
              </a:tabLst>
            </a:pPr>
            <a:r>
              <a:rPr sz="3200" spc="-10" dirty="0">
                <a:solidFill>
                  <a:srgbClr val="40458C"/>
                </a:solidFill>
                <a:latin typeface="Tahoma"/>
                <a:cs typeface="Tahoma"/>
              </a:rPr>
              <a:t>Methods:</a:t>
            </a:r>
            <a:endParaRPr sz="32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680"/>
              </a:spcBef>
              <a:buClr>
                <a:srgbClr val="40458C"/>
              </a:buClr>
              <a:buSzPct val="58928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BE2D00"/>
                </a:solidFill>
                <a:latin typeface="Tahoma"/>
                <a:cs typeface="Tahoma"/>
              </a:rPr>
              <a:t>key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():</a:t>
            </a:r>
            <a:r>
              <a:rPr sz="28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return</a:t>
            </a:r>
            <a:r>
              <a:rPr sz="2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800" spc="-9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associated</a:t>
            </a:r>
            <a:r>
              <a:rPr sz="28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endParaRPr sz="28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Clr>
                <a:srgbClr val="40458C"/>
              </a:buClr>
              <a:buSzPct val="58928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BE2D00"/>
                </a:solidFill>
                <a:latin typeface="Tahoma"/>
                <a:cs typeface="Tahoma"/>
              </a:rPr>
              <a:t>value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():</a:t>
            </a:r>
            <a:r>
              <a:rPr sz="2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return</a:t>
            </a:r>
            <a:r>
              <a:rPr sz="2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associated</a:t>
            </a:r>
            <a:r>
              <a:rPr sz="2800" spc="-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40458C"/>
                </a:solidFill>
                <a:latin typeface="Tahoma"/>
                <a:cs typeface="Tahoma"/>
              </a:rPr>
              <a:t>value</a:t>
            </a:r>
            <a:endParaRPr sz="28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Clr>
                <a:srgbClr val="40458C"/>
              </a:buClr>
              <a:buSzPct val="58928"/>
              <a:buFont typeface="Arial"/>
              <a:buChar char="■"/>
              <a:tabLst>
                <a:tab pos="756920" algn="l"/>
              </a:tabLst>
            </a:pPr>
            <a:r>
              <a:rPr sz="2800" dirty="0">
                <a:solidFill>
                  <a:srgbClr val="BE2D00"/>
                </a:solidFill>
                <a:latin typeface="Tahoma"/>
                <a:cs typeface="Tahoma"/>
              </a:rPr>
              <a:t>setKey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(k):</a:t>
            </a:r>
            <a:r>
              <a:rPr sz="2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set</a:t>
            </a:r>
            <a:r>
              <a:rPr sz="2800" spc="-6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r>
              <a:rPr sz="28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8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0" dirty="0">
                <a:solidFill>
                  <a:srgbClr val="40458C"/>
                </a:solidFill>
                <a:latin typeface="Tahoma"/>
                <a:cs typeface="Tahoma"/>
              </a:rPr>
              <a:t>k</a:t>
            </a:r>
            <a:endParaRPr sz="28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Clr>
                <a:srgbClr val="40458C"/>
              </a:buClr>
              <a:buSzPct val="58928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BE2D00"/>
                </a:solidFill>
                <a:latin typeface="Tahoma"/>
                <a:cs typeface="Tahoma"/>
              </a:rPr>
              <a:t>setValue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(v):</a:t>
            </a:r>
            <a:r>
              <a:rPr sz="2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set</a:t>
            </a:r>
            <a:r>
              <a:rPr sz="28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800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value</a:t>
            </a:r>
            <a:r>
              <a:rPr sz="28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to</a:t>
            </a:r>
            <a:r>
              <a:rPr sz="28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50" dirty="0">
                <a:solidFill>
                  <a:srgbClr val="40458C"/>
                </a:solidFill>
                <a:latin typeface="Tahoma"/>
                <a:cs typeface="Tahoma"/>
              </a:rPr>
              <a:t>v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3985" y="2573006"/>
            <a:ext cx="1709431" cy="14354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8923" y="6433733"/>
            <a:ext cx="12318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Map</a:t>
            </a:r>
            <a:r>
              <a:rPr spc="-10" dirty="0"/>
              <a:t> </a:t>
            </a:r>
            <a:r>
              <a:rPr spc="-25" dirty="0"/>
              <a:t>ADT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565785" indent="-342900">
              <a:lnSpc>
                <a:spcPct val="100000"/>
              </a:lnSpc>
              <a:spcBef>
                <a:spcPts val="1165"/>
              </a:spcBef>
              <a:buClr>
                <a:srgbClr val="40458C"/>
              </a:buClr>
              <a:buSzPct val="58928"/>
              <a:buFont typeface="Arial"/>
              <a:buChar char="□"/>
              <a:tabLst>
                <a:tab pos="566420" algn="l"/>
                <a:tab pos="567055" algn="l"/>
              </a:tabLst>
            </a:pPr>
            <a:r>
              <a:rPr sz="2800" b="0" dirty="0">
                <a:solidFill>
                  <a:srgbClr val="BE2D00"/>
                </a:solidFill>
                <a:latin typeface="Tahoma"/>
                <a:cs typeface="Tahoma"/>
              </a:rPr>
              <a:t>find</a:t>
            </a:r>
            <a:r>
              <a:rPr sz="2800" b="0" dirty="0">
                <a:latin typeface="Tahoma"/>
                <a:cs typeface="Tahoma"/>
              </a:rPr>
              <a:t>(k):</a:t>
            </a:r>
            <a:r>
              <a:rPr sz="2800" b="0" spc="-60" dirty="0">
                <a:latin typeface="Tahoma"/>
                <a:cs typeface="Tahoma"/>
              </a:rPr>
              <a:t> </a:t>
            </a:r>
            <a:r>
              <a:rPr sz="2800" dirty="0"/>
              <a:t>lookup</a:t>
            </a:r>
            <a:r>
              <a:rPr sz="2800" spc="-5" dirty="0"/>
              <a:t> </a:t>
            </a:r>
            <a:r>
              <a:rPr sz="2800" b="0" dirty="0">
                <a:latin typeface="Tahoma"/>
                <a:cs typeface="Tahoma"/>
              </a:rPr>
              <a:t>an</a:t>
            </a:r>
            <a:r>
              <a:rPr sz="2800" b="0" spc="-65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entry</a:t>
            </a:r>
            <a:r>
              <a:rPr sz="2800" b="0" spc="-65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with</a:t>
            </a:r>
            <a:r>
              <a:rPr sz="2800" b="0" spc="-65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key</a:t>
            </a:r>
            <a:r>
              <a:rPr sz="2800" b="0" spc="-60" dirty="0">
                <a:latin typeface="Tahoma"/>
                <a:cs typeface="Tahoma"/>
              </a:rPr>
              <a:t> </a:t>
            </a:r>
            <a:r>
              <a:rPr sz="2800" b="0" spc="-50" dirty="0">
                <a:latin typeface="Tahoma"/>
                <a:cs typeface="Tahoma"/>
              </a:rPr>
              <a:t>k</a:t>
            </a:r>
            <a:endParaRPr sz="2800">
              <a:latin typeface="Tahoma"/>
              <a:cs typeface="Tahoma"/>
            </a:endParaRPr>
          </a:p>
          <a:p>
            <a:pPr marL="967105" marR="5080" lvl="1" indent="-287020">
              <a:lnSpc>
                <a:spcPct val="110000"/>
              </a:lnSpc>
              <a:spcBef>
                <a:spcPts val="625"/>
              </a:spcBef>
              <a:buSzPct val="60416"/>
              <a:buFont typeface="Arial"/>
              <a:buChar char="■"/>
              <a:tabLst>
                <a:tab pos="967740" algn="l"/>
                <a:tab pos="968375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if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there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is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entry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k,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returns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pointer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to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it,</a:t>
            </a:r>
            <a:r>
              <a:rPr sz="2400" spc="-4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else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returns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special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iterator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BE2D00"/>
                </a:solidFill>
                <a:latin typeface="Tahoma"/>
                <a:cs typeface="Tahoma"/>
              </a:rPr>
              <a:t>end</a:t>
            </a:r>
            <a:endParaRPr sz="2400">
              <a:latin typeface="Tahoma"/>
              <a:cs typeface="Tahoma"/>
            </a:endParaRPr>
          </a:p>
          <a:p>
            <a:pPr marL="565785" marR="702945" indent="-342900">
              <a:lnSpc>
                <a:spcPct val="110000"/>
              </a:lnSpc>
              <a:spcBef>
                <a:spcPts val="625"/>
              </a:spcBef>
              <a:buClr>
                <a:srgbClr val="40458C"/>
              </a:buClr>
              <a:buSzPct val="58928"/>
              <a:buFont typeface="Arial"/>
              <a:buChar char="□"/>
              <a:tabLst>
                <a:tab pos="566420" algn="l"/>
                <a:tab pos="567055" algn="l"/>
              </a:tabLst>
            </a:pPr>
            <a:r>
              <a:rPr sz="2800" b="0" dirty="0">
                <a:solidFill>
                  <a:srgbClr val="BE2D00"/>
                </a:solidFill>
                <a:latin typeface="Tahoma"/>
                <a:cs typeface="Tahoma"/>
              </a:rPr>
              <a:t>put</a:t>
            </a:r>
            <a:r>
              <a:rPr sz="2800" b="0" dirty="0">
                <a:latin typeface="Tahoma"/>
                <a:cs typeface="Tahoma"/>
              </a:rPr>
              <a:t>(k,</a:t>
            </a:r>
            <a:r>
              <a:rPr sz="2800" b="0" spc="-50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v):</a:t>
            </a:r>
            <a:r>
              <a:rPr sz="2800" b="0" spc="-35" dirty="0">
                <a:latin typeface="Tahoma"/>
                <a:cs typeface="Tahoma"/>
              </a:rPr>
              <a:t> </a:t>
            </a:r>
            <a:r>
              <a:rPr sz="2800" dirty="0"/>
              <a:t>insert</a:t>
            </a:r>
            <a:r>
              <a:rPr sz="2800" spc="10" dirty="0"/>
              <a:t> </a:t>
            </a:r>
            <a:r>
              <a:rPr sz="2800" b="0" dirty="0">
                <a:latin typeface="Tahoma"/>
                <a:cs typeface="Tahoma"/>
              </a:rPr>
              <a:t>an</a:t>
            </a:r>
            <a:r>
              <a:rPr sz="2800" b="0" spc="-50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entry</a:t>
            </a:r>
            <a:r>
              <a:rPr sz="2800" b="0" spc="-50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with</a:t>
            </a:r>
            <a:r>
              <a:rPr sz="2800" b="0" spc="-55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key</a:t>
            </a:r>
            <a:r>
              <a:rPr sz="2800" b="0" spc="-35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k</a:t>
            </a:r>
            <a:r>
              <a:rPr sz="2800" b="0" spc="-55" dirty="0">
                <a:latin typeface="Tahoma"/>
                <a:cs typeface="Tahoma"/>
              </a:rPr>
              <a:t> </a:t>
            </a:r>
            <a:r>
              <a:rPr sz="2800" b="0" spc="-25" dirty="0">
                <a:latin typeface="Tahoma"/>
                <a:cs typeface="Tahoma"/>
              </a:rPr>
              <a:t>and </a:t>
            </a:r>
            <a:r>
              <a:rPr sz="2800" b="0" dirty="0">
                <a:latin typeface="Tahoma"/>
                <a:cs typeface="Tahoma"/>
              </a:rPr>
              <a:t>value</a:t>
            </a:r>
            <a:r>
              <a:rPr sz="2800" b="0" spc="-65" dirty="0">
                <a:latin typeface="Tahoma"/>
                <a:cs typeface="Tahoma"/>
              </a:rPr>
              <a:t> </a:t>
            </a:r>
            <a:r>
              <a:rPr sz="2800" b="0" spc="-50" dirty="0">
                <a:latin typeface="Tahoma"/>
                <a:cs typeface="Tahoma"/>
              </a:rPr>
              <a:t>v</a:t>
            </a:r>
            <a:endParaRPr sz="2800">
              <a:latin typeface="Tahoma"/>
              <a:cs typeface="Tahoma"/>
            </a:endParaRPr>
          </a:p>
          <a:p>
            <a:pPr marL="565785" indent="-342900">
              <a:lnSpc>
                <a:spcPct val="100000"/>
              </a:lnSpc>
              <a:spcBef>
                <a:spcPts val="1010"/>
              </a:spcBef>
              <a:buClr>
                <a:srgbClr val="40458C"/>
              </a:buClr>
              <a:buSzPct val="58928"/>
              <a:buFont typeface="Arial"/>
              <a:buChar char="□"/>
              <a:tabLst>
                <a:tab pos="566420" algn="l"/>
                <a:tab pos="567055" algn="l"/>
              </a:tabLst>
            </a:pPr>
            <a:r>
              <a:rPr sz="2800" b="0" dirty="0">
                <a:solidFill>
                  <a:srgbClr val="BE2D00"/>
                </a:solidFill>
                <a:latin typeface="Tahoma"/>
                <a:cs typeface="Tahoma"/>
              </a:rPr>
              <a:t>erase</a:t>
            </a:r>
            <a:r>
              <a:rPr sz="2800" b="0" dirty="0">
                <a:latin typeface="Tahoma"/>
                <a:cs typeface="Tahoma"/>
              </a:rPr>
              <a:t>(k):</a:t>
            </a:r>
            <a:r>
              <a:rPr sz="2800" b="0" spc="-55" dirty="0">
                <a:latin typeface="Tahoma"/>
                <a:cs typeface="Tahoma"/>
              </a:rPr>
              <a:t> </a:t>
            </a:r>
            <a:r>
              <a:rPr sz="2800" dirty="0"/>
              <a:t>remove </a:t>
            </a:r>
            <a:r>
              <a:rPr sz="2800" b="0" dirty="0">
                <a:latin typeface="Tahoma"/>
                <a:cs typeface="Tahoma"/>
              </a:rPr>
              <a:t>an</a:t>
            </a:r>
            <a:r>
              <a:rPr sz="2800" b="0" spc="-65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entry</a:t>
            </a:r>
            <a:r>
              <a:rPr sz="2800" b="0" spc="-70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with</a:t>
            </a:r>
            <a:r>
              <a:rPr sz="2800" b="0" spc="-75" dirty="0">
                <a:latin typeface="Tahoma"/>
                <a:cs typeface="Tahoma"/>
              </a:rPr>
              <a:t> </a:t>
            </a:r>
            <a:r>
              <a:rPr sz="2800" b="0" dirty="0">
                <a:latin typeface="Tahoma"/>
                <a:cs typeface="Tahoma"/>
              </a:rPr>
              <a:t>key</a:t>
            </a:r>
            <a:r>
              <a:rPr sz="2800" b="0" spc="-65" dirty="0">
                <a:latin typeface="Tahoma"/>
                <a:cs typeface="Tahoma"/>
              </a:rPr>
              <a:t> </a:t>
            </a:r>
            <a:r>
              <a:rPr sz="2800" b="0" spc="-50" dirty="0">
                <a:latin typeface="Tahoma"/>
                <a:cs typeface="Tahoma"/>
              </a:rPr>
              <a:t>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5833364"/>
            <a:ext cx="70097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40458C"/>
              </a:buClr>
              <a:buSzPct val="59090"/>
              <a:buFont typeface="Arial"/>
              <a:buChar char="□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BE2D00"/>
                </a:solidFill>
                <a:latin typeface="Tahoma"/>
                <a:cs typeface="Tahoma"/>
              </a:rPr>
              <a:t>size</a:t>
            </a:r>
            <a:r>
              <a:rPr sz="2200" dirty="0">
                <a:solidFill>
                  <a:srgbClr val="40458C"/>
                </a:solidFill>
                <a:latin typeface="Tahoma"/>
                <a:cs typeface="Tahoma"/>
              </a:rPr>
              <a:t>(),</a:t>
            </a:r>
            <a:r>
              <a:rPr sz="22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BE2D00"/>
                </a:solidFill>
                <a:latin typeface="Tahoma"/>
                <a:cs typeface="Tahoma"/>
              </a:rPr>
              <a:t>empty</a:t>
            </a:r>
            <a:r>
              <a:rPr sz="2200" dirty="0">
                <a:solidFill>
                  <a:srgbClr val="40458C"/>
                </a:solidFill>
                <a:latin typeface="Tahoma"/>
                <a:cs typeface="Tahoma"/>
              </a:rPr>
              <a:t>(),</a:t>
            </a:r>
            <a:r>
              <a:rPr sz="2200" spc="-6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BE2D00"/>
                </a:solidFill>
                <a:latin typeface="Tahoma"/>
                <a:cs typeface="Tahoma"/>
              </a:rPr>
              <a:t>begin</a:t>
            </a:r>
            <a:r>
              <a:rPr sz="2200" dirty="0">
                <a:solidFill>
                  <a:srgbClr val="40458C"/>
                </a:solidFill>
                <a:latin typeface="Tahoma"/>
                <a:cs typeface="Tahoma"/>
              </a:rPr>
              <a:t>(),</a:t>
            </a:r>
            <a:r>
              <a:rPr sz="2200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BE2D00"/>
                </a:solidFill>
                <a:latin typeface="Tahoma"/>
                <a:cs typeface="Tahoma"/>
              </a:rPr>
              <a:t>end</a:t>
            </a:r>
            <a:r>
              <a:rPr sz="2200" dirty="0">
                <a:solidFill>
                  <a:srgbClr val="40458C"/>
                </a:solidFill>
                <a:latin typeface="Tahoma"/>
                <a:cs typeface="Tahoma"/>
              </a:rPr>
              <a:t>():</a:t>
            </a:r>
            <a:r>
              <a:rPr sz="2200" spc="-7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0458C"/>
                </a:solidFill>
                <a:latin typeface="Tahoma"/>
                <a:cs typeface="Tahoma"/>
              </a:rPr>
              <a:t>other</a:t>
            </a:r>
            <a:r>
              <a:rPr sz="22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40458C"/>
                </a:solidFill>
                <a:latin typeface="Tahoma"/>
                <a:cs typeface="Tahoma"/>
              </a:rPr>
              <a:t>basic</a:t>
            </a:r>
            <a:r>
              <a:rPr sz="22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40458C"/>
                </a:solidFill>
                <a:latin typeface="Tahoma"/>
                <a:cs typeface="Tahoma"/>
              </a:rPr>
              <a:t>operations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0604" y="2195816"/>
            <a:ext cx="2288975" cy="9883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2387" y="2684898"/>
            <a:ext cx="298062" cy="21081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220808" y="2754858"/>
            <a:ext cx="258445" cy="230504"/>
          </a:xfrm>
          <a:custGeom>
            <a:avLst/>
            <a:gdLst/>
            <a:ahLst/>
            <a:cxnLst/>
            <a:rect l="l" t="t" r="r" b="b"/>
            <a:pathLst>
              <a:path w="258445" h="230505">
                <a:moveTo>
                  <a:pt x="37429" y="218160"/>
                </a:moveTo>
                <a:lnTo>
                  <a:pt x="37835" y="220976"/>
                </a:lnTo>
                <a:lnTo>
                  <a:pt x="40694" y="228058"/>
                </a:lnTo>
                <a:lnTo>
                  <a:pt x="54533" y="230503"/>
                </a:lnTo>
                <a:lnTo>
                  <a:pt x="60741" y="225695"/>
                </a:lnTo>
                <a:lnTo>
                  <a:pt x="62636" y="223932"/>
                </a:lnTo>
                <a:lnTo>
                  <a:pt x="58386" y="223834"/>
                </a:lnTo>
                <a:lnTo>
                  <a:pt x="55246" y="220607"/>
                </a:lnTo>
                <a:lnTo>
                  <a:pt x="40700" y="220607"/>
                </a:lnTo>
                <a:lnTo>
                  <a:pt x="37429" y="218160"/>
                </a:lnTo>
                <a:close/>
              </a:path>
              <a:path w="258445" h="230505">
                <a:moveTo>
                  <a:pt x="65387" y="221373"/>
                </a:moveTo>
                <a:lnTo>
                  <a:pt x="62741" y="223834"/>
                </a:lnTo>
                <a:lnTo>
                  <a:pt x="65387" y="221373"/>
                </a:lnTo>
                <a:close/>
              </a:path>
              <a:path w="258445" h="230505">
                <a:moveTo>
                  <a:pt x="58794" y="208774"/>
                </a:moveTo>
                <a:lnTo>
                  <a:pt x="55892" y="211479"/>
                </a:lnTo>
                <a:lnTo>
                  <a:pt x="53197" y="214101"/>
                </a:lnTo>
                <a:lnTo>
                  <a:pt x="53139" y="218442"/>
                </a:lnTo>
                <a:lnTo>
                  <a:pt x="58386" y="223834"/>
                </a:lnTo>
                <a:lnTo>
                  <a:pt x="62636" y="223932"/>
                </a:lnTo>
                <a:lnTo>
                  <a:pt x="65387" y="221373"/>
                </a:lnTo>
                <a:lnTo>
                  <a:pt x="68142" y="218681"/>
                </a:lnTo>
                <a:lnTo>
                  <a:pt x="68294" y="214475"/>
                </a:lnTo>
                <a:lnTo>
                  <a:pt x="63134" y="208930"/>
                </a:lnTo>
                <a:lnTo>
                  <a:pt x="58794" y="208774"/>
                </a:lnTo>
                <a:close/>
              </a:path>
              <a:path w="258445" h="230505">
                <a:moveTo>
                  <a:pt x="68142" y="218681"/>
                </a:moveTo>
                <a:lnTo>
                  <a:pt x="65387" y="221373"/>
                </a:lnTo>
                <a:lnTo>
                  <a:pt x="68137" y="218814"/>
                </a:lnTo>
                <a:lnTo>
                  <a:pt x="68142" y="218681"/>
                </a:lnTo>
                <a:close/>
              </a:path>
              <a:path w="258445" h="230505">
                <a:moveTo>
                  <a:pt x="45804" y="206777"/>
                </a:moveTo>
                <a:lnTo>
                  <a:pt x="38807" y="207899"/>
                </a:lnTo>
                <a:lnTo>
                  <a:pt x="36500" y="211033"/>
                </a:lnTo>
                <a:lnTo>
                  <a:pt x="36921" y="214633"/>
                </a:lnTo>
                <a:lnTo>
                  <a:pt x="37429" y="218160"/>
                </a:lnTo>
                <a:lnTo>
                  <a:pt x="40700" y="220607"/>
                </a:lnTo>
                <a:lnTo>
                  <a:pt x="47755" y="219591"/>
                </a:lnTo>
                <a:lnTo>
                  <a:pt x="50202" y="216320"/>
                </a:lnTo>
                <a:lnTo>
                  <a:pt x="49679" y="212691"/>
                </a:lnTo>
                <a:lnTo>
                  <a:pt x="49114" y="209172"/>
                </a:lnTo>
                <a:lnTo>
                  <a:pt x="45804" y="206777"/>
                </a:lnTo>
                <a:close/>
              </a:path>
              <a:path w="258445" h="230505">
                <a:moveTo>
                  <a:pt x="54145" y="213178"/>
                </a:moveTo>
                <a:lnTo>
                  <a:pt x="52725" y="214487"/>
                </a:lnTo>
                <a:lnTo>
                  <a:pt x="50252" y="215945"/>
                </a:lnTo>
                <a:lnTo>
                  <a:pt x="50202" y="216320"/>
                </a:lnTo>
                <a:lnTo>
                  <a:pt x="47755" y="219591"/>
                </a:lnTo>
                <a:lnTo>
                  <a:pt x="40700" y="220607"/>
                </a:lnTo>
                <a:lnTo>
                  <a:pt x="55246" y="220607"/>
                </a:lnTo>
                <a:lnTo>
                  <a:pt x="53139" y="218442"/>
                </a:lnTo>
                <a:lnTo>
                  <a:pt x="53197" y="214101"/>
                </a:lnTo>
                <a:lnTo>
                  <a:pt x="54145" y="213178"/>
                </a:lnTo>
                <a:close/>
              </a:path>
              <a:path w="258445" h="230505">
                <a:moveTo>
                  <a:pt x="77776" y="208774"/>
                </a:moveTo>
                <a:lnTo>
                  <a:pt x="58794" y="208774"/>
                </a:lnTo>
                <a:lnTo>
                  <a:pt x="63134" y="208930"/>
                </a:lnTo>
                <a:lnTo>
                  <a:pt x="68294" y="214475"/>
                </a:lnTo>
                <a:lnTo>
                  <a:pt x="68142" y="218681"/>
                </a:lnTo>
                <a:lnTo>
                  <a:pt x="71256" y="215618"/>
                </a:lnTo>
                <a:lnTo>
                  <a:pt x="76304" y="210363"/>
                </a:lnTo>
                <a:lnTo>
                  <a:pt x="77776" y="208774"/>
                </a:lnTo>
                <a:close/>
              </a:path>
              <a:path w="258445" h="230505">
                <a:moveTo>
                  <a:pt x="49682" y="212712"/>
                </a:moveTo>
                <a:lnTo>
                  <a:pt x="50148" y="215945"/>
                </a:lnTo>
                <a:lnTo>
                  <a:pt x="50355" y="215618"/>
                </a:lnTo>
                <a:lnTo>
                  <a:pt x="49931" y="214101"/>
                </a:lnTo>
                <a:lnTo>
                  <a:pt x="49802" y="213461"/>
                </a:lnTo>
                <a:lnTo>
                  <a:pt x="49682" y="212712"/>
                </a:lnTo>
                <a:close/>
              </a:path>
              <a:path w="258445" h="230505">
                <a:moveTo>
                  <a:pt x="36500" y="211033"/>
                </a:moveTo>
                <a:lnTo>
                  <a:pt x="36466" y="211479"/>
                </a:lnTo>
                <a:lnTo>
                  <a:pt x="37064" y="215624"/>
                </a:lnTo>
                <a:lnTo>
                  <a:pt x="36500" y="211033"/>
                </a:lnTo>
                <a:close/>
              </a:path>
              <a:path w="258445" h="230505">
                <a:moveTo>
                  <a:pt x="254056" y="0"/>
                </a:moveTo>
                <a:lnTo>
                  <a:pt x="251121" y="161"/>
                </a:lnTo>
                <a:lnTo>
                  <a:pt x="185795" y="71630"/>
                </a:lnTo>
                <a:lnTo>
                  <a:pt x="148301" y="112500"/>
                </a:lnTo>
                <a:lnTo>
                  <a:pt x="107001" y="157275"/>
                </a:lnTo>
                <a:lnTo>
                  <a:pt x="65304" y="201916"/>
                </a:lnTo>
                <a:lnTo>
                  <a:pt x="54145" y="213178"/>
                </a:lnTo>
                <a:lnTo>
                  <a:pt x="56370" y="211033"/>
                </a:lnTo>
                <a:lnTo>
                  <a:pt x="58794" y="208774"/>
                </a:lnTo>
                <a:lnTo>
                  <a:pt x="77776" y="208774"/>
                </a:lnTo>
                <a:lnTo>
                  <a:pt x="81580" y="204668"/>
                </a:lnTo>
                <a:lnTo>
                  <a:pt x="118476" y="164081"/>
                </a:lnTo>
                <a:lnTo>
                  <a:pt x="164563" y="112444"/>
                </a:lnTo>
                <a:lnTo>
                  <a:pt x="214460" y="56027"/>
                </a:lnTo>
                <a:lnTo>
                  <a:pt x="258138" y="6400"/>
                </a:lnTo>
                <a:lnTo>
                  <a:pt x="257946" y="3418"/>
                </a:lnTo>
                <a:lnTo>
                  <a:pt x="254056" y="0"/>
                </a:lnTo>
                <a:close/>
              </a:path>
              <a:path w="258445" h="230505">
                <a:moveTo>
                  <a:pt x="48907" y="206777"/>
                </a:moveTo>
                <a:lnTo>
                  <a:pt x="45804" y="206777"/>
                </a:lnTo>
                <a:lnTo>
                  <a:pt x="49114" y="209172"/>
                </a:lnTo>
                <a:lnTo>
                  <a:pt x="49682" y="212712"/>
                </a:lnTo>
                <a:lnTo>
                  <a:pt x="48907" y="206777"/>
                </a:lnTo>
                <a:close/>
              </a:path>
              <a:path w="258445" h="230505">
                <a:moveTo>
                  <a:pt x="33418" y="164086"/>
                </a:moveTo>
                <a:lnTo>
                  <a:pt x="33745" y="174175"/>
                </a:lnTo>
                <a:lnTo>
                  <a:pt x="34360" y="187707"/>
                </a:lnTo>
                <a:lnTo>
                  <a:pt x="35351" y="201210"/>
                </a:lnTo>
                <a:lnTo>
                  <a:pt x="36500" y="211033"/>
                </a:lnTo>
                <a:lnTo>
                  <a:pt x="38807" y="207899"/>
                </a:lnTo>
                <a:lnTo>
                  <a:pt x="45804" y="206777"/>
                </a:lnTo>
                <a:lnTo>
                  <a:pt x="48907" y="206777"/>
                </a:lnTo>
                <a:lnTo>
                  <a:pt x="47977" y="199660"/>
                </a:lnTo>
                <a:lnTo>
                  <a:pt x="46883" y="186532"/>
                </a:lnTo>
                <a:lnTo>
                  <a:pt x="46183" y="173372"/>
                </a:lnTo>
                <a:lnTo>
                  <a:pt x="45923" y="166762"/>
                </a:lnTo>
                <a:lnTo>
                  <a:pt x="36264" y="166762"/>
                </a:lnTo>
                <a:lnTo>
                  <a:pt x="33418" y="164086"/>
                </a:lnTo>
                <a:close/>
              </a:path>
              <a:path w="258445" h="230505">
                <a:moveTo>
                  <a:pt x="42660" y="154171"/>
                </a:moveTo>
                <a:lnTo>
                  <a:pt x="35856" y="154433"/>
                </a:lnTo>
                <a:lnTo>
                  <a:pt x="33212" y="157266"/>
                </a:lnTo>
                <a:lnTo>
                  <a:pt x="33418" y="164086"/>
                </a:lnTo>
                <a:lnTo>
                  <a:pt x="36264" y="166762"/>
                </a:lnTo>
                <a:lnTo>
                  <a:pt x="43089" y="166551"/>
                </a:lnTo>
                <a:lnTo>
                  <a:pt x="45769" y="163700"/>
                </a:lnTo>
                <a:lnTo>
                  <a:pt x="45531" y="156831"/>
                </a:lnTo>
                <a:lnTo>
                  <a:pt x="42660" y="154171"/>
                </a:lnTo>
                <a:close/>
              </a:path>
              <a:path w="258445" h="230505">
                <a:moveTo>
                  <a:pt x="45606" y="158727"/>
                </a:moveTo>
                <a:lnTo>
                  <a:pt x="45769" y="163700"/>
                </a:lnTo>
                <a:lnTo>
                  <a:pt x="43089" y="166551"/>
                </a:lnTo>
                <a:lnTo>
                  <a:pt x="36264" y="166762"/>
                </a:lnTo>
                <a:lnTo>
                  <a:pt x="45923" y="166762"/>
                </a:lnTo>
                <a:lnTo>
                  <a:pt x="45606" y="158727"/>
                </a:lnTo>
                <a:close/>
              </a:path>
              <a:path w="258445" h="230505">
                <a:moveTo>
                  <a:pt x="45437" y="154171"/>
                </a:moveTo>
                <a:lnTo>
                  <a:pt x="42660" y="154171"/>
                </a:lnTo>
                <a:lnTo>
                  <a:pt x="45531" y="156831"/>
                </a:lnTo>
                <a:lnTo>
                  <a:pt x="45606" y="158727"/>
                </a:lnTo>
                <a:lnTo>
                  <a:pt x="45437" y="154171"/>
                </a:lnTo>
                <a:close/>
              </a:path>
              <a:path w="258445" h="230505">
                <a:moveTo>
                  <a:pt x="31955" y="100029"/>
                </a:moveTo>
                <a:lnTo>
                  <a:pt x="32126" y="112744"/>
                </a:lnTo>
                <a:lnTo>
                  <a:pt x="32442" y="128721"/>
                </a:lnTo>
                <a:lnTo>
                  <a:pt x="32842" y="144696"/>
                </a:lnTo>
                <a:lnTo>
                  <a:pt x="33212" y="157266"/>
                </a:lnTo>
                <a:lnTo>
                  <a:pt x="35856" y="154433"/>
                </a:lnTo>
                <a:lnTo>
                  <a:pt x="42660" y="154171"/>
                </a:lnTo>
                <a:lnTo>
                  <a:pt x="45437" y="154171"/>
                </a:lnTo>
                <a:lnTo>
                  <a:pt x="45073" y="144329"/>
                </a:lnTo>
                <a:lnTo>
                  <a:pt x="44537" y="128416"/>
                </a:lnTo>
                <a:lnTo>
                  <a:pt x="44067" y="112444"/>
                </a:lnTo>
                <a:lnTo>
                  <a:pt x="43833" y="102626"/>
                </a:lnTo>
                <a:lnTo>
                  <a:pt x="34604" y="102626"/>
                </a:lnTo>
                <a:lnTo>
                  <a:pt x="31955" y="100029"/>
                </a:lnTo>
                <a:close/>
              </a:path>
              <a:path w="258445" h="230505">
                <a:moveTo>
                  <a:pt x="40921" y="90752"/>
                </a:moveTo>
                <a:lnTo>
                  <a:pt x="34447" y="90892"/>
                </a:lnTo>
                <a:lnTo>
                  <a:pt x="31879" y="93541"/>
                </a:lnTo>
                <a:lnTo>
                  <a:pt x="31955" y="100029"/>
                </a:lnTo>
                <a:lnTo>
                  <a:pt x="34604" y="102626"/>
                </a:lnTo>
                <a:lnTo>
                  <a:pt x="41105" y="102562"/>
                </a:lnTo>
                <a:lnTo>
                  <a:pt x="43589" y="100029"/>
                </a:lnTo>
                <a:lnTo>
                  <a:pt x="43612" y="93331"/>
                </a:lnTo>
                <a:lnTo>
                  <a:pt x="40921" y="90752"/>
                </a:lnTo>
                <a:close/>
              </a:path>
              <a:path w="258445" h="230505">
                <a:moveTo>
                  <a:pt x="43612" y="93331"/>
                </a:moveTo>
                <a:lnTo>
                  <a:pt x="43589" y="100029"/>
                </a:lnTo>
                <a:lnTo>
                  <a:pt x="41105" y="102562"/>
                </a:lnTo>
                <a:lnTo>
                  <a:pt x="34604" y="102626"/>
                </a:lnTo>
                <a:lnTo>
                  <a:pt x="43833" y="102626"/>
                </a:lnTo>
                <a:lnTo>
                  <a:pt x="43612" y="93331"/>
                </a:lnTo>
                <a:close/>
              </a:path>
              <a:path w="258445" h="230505">
                <a:moveTo>
                  <a:pt x="29418" y="69607"/>
                </a:moveTo>
                <a:lnTo>
                  <a:pt x="29527" y="69834"/>
                </a:lnTo>
                <a:lnTo>
                  <a:pt x="30448" y="73567"/>
                </a:lnTo>
                <a:lnTo>
                  <a:pt x="30747" y="75692"/>
                </a:lnTo>
                <a:lnTo>
                  <a:pt x="31696" y="83696"/>
                </a:lnTo>
                <a:lnTo>
                  <a:pt x="31845" y="90252"/>
                </a:lnTo>
                <a:lnTo>
                  <a:pt x="31955" y="100029"/>
                </a:lnTo>
                <a:lnTo>
                  <a:pt x="31879" y="93541"/>
                </a:lnTo>
                <a:lnTo>
                  <a:pt x="34447" y="90892"/>
                </a:lnTo>
                <a:lnTo>
                  <a:pt x="40921" y="90752"/>
                </a:lnTo>
                <a:lnTo>
                  <a:pt x="43557" y="90752"/>
                </a:lnTo>
                <a:lnTo>
                  <a:pt x="43523" y="89161"/>
                </a:lnTo>
                <a:lnTo>
                  <a:pt x="43240" y="81658"/>
                </a:lnTo>
                <a:lnTo>
                  <a:pt x="41546" y="71630"/>
                </a:lnTo>
                <a:lnTo>
                  <a:pt x="31583" y="71630"/>
                </a:lnTo>
                <a:lnTo>
                  <a:pt x="29418" y="69607"/>
                </a:lnTo>
                <a:close/>
              </a:path>
              <a:path w="258445" h="230505">
                <a:moveTo>
                  <a:pt x="43557" y="90752"/>
                </a:moveTo>
                <a:lnTo>
                  <a:pt x="40921" y="90752"/>
                </a:lnTo>
                <a:lnTo>
                  <a:pt x="43612" y="93331"/>
                </a:lnTo>
                <a:lnTo>
                  <a:pt x="43557" y="90752"/>
                </a:lnTo>
                <a:close/>
              </a:path>
              <a:path w="258445" h="230505">
                <a:moveTo>
                  <a:pt x="33922" y="59616"/>
                </a:moveTo>
                <a:lnTo>
                  <a:pt x="30559" y="60101"/>
                </a:lnTo>
                <a:lnTo>
                  <a:pt x="27448" y="64262"/>
                </a:lnTo>
                <a:lnTo>
                  <a:pt x="27411" y="67185"/>
                </a:lnTo>
                <a:lnTo>
                  <a:pt x="29130" y="69337"/>
                </a:lnTo>
                <a:lnTo>
                  <a:pt x="29419" y="69607"/>
                </a:lnTo>
                <a:lnTo>
                  <a:pt x="31583" y="71630"/>
                </a:lnTo>
                <a:lnTo>
                  <a:pt x="34979" y="71516"/>
                </a:lnTo>
                <a:lnTo>
                  <a:pt x="39025" y="67185"/>
                </a:lnTo>
                <a:lnTo>
                  <a:pt x="38910" y="63790"/>
                </a:lnTo>
                <a:lnTo>
                  <a:pt x="36505" y="61553"/>
                </a:lnTo>
                <a:lnTo>
                  <a:pt x="33922" y="59616"/>
                </a:lnTo>
                <a:close/>
              </a:path>
              <a:path w="258445" h="230505">
                <a:moveTo>
                  <a:pt x="36355" y="61435"/>
                </a:moveTo>
                <a:lnTo>
                  <a:pt x="36505" y="61553"/>
                </a:lnTo>
                <a:lnTo>
                  <a:pt x="38910" y="63790"/>
                </a:lnTo>
                <a:lnTo>
                  <a:pt x="39025" y="67185"/>
                </a:lnTo>
                <a:lnTo>
                  <a:pt x="34979" y="71516"/>
                </a:lnTo>
                <a:lnTo>
                  <a:pt x="31583" y="71630"/>
                </a:lnTo>
                <a:lnTo>
                  <a:pt x="41546" y="71630"/>
                </a:lnTo>
                <a:lnTo>
                  <a:pt x="41085" y="69035"/>
                </a:lnTo>
                <a:lnTo>
                  <a:pt x="40185" y="64430"/>
                </a:lnTo>
                <a:lnTo>
                  <a:pt x="40133" y="64262"/>
                </a:lnTo>
                <a:lnTo>
                  <a:pt x="36355" y="61435"/>
                </a:lnTo>
                <a:close/>
              </a:path>
              <a:path w="258445" h="230505">
                <a:moveTo>
                  <a:pt x="29130" y="69337"/>
                </a:moveTo>
                <a:lnTo>
                  <a:pt x="29345" y="69607"/>
                </a:lnTo>
                <a:lnTo>
                  <a:pt x="29130" y="69337"/>
                </a:lnTo>
                <a:close/>
              </a:path>
              <a:path w="258445" h="230505">
                <a:moveTo>
                  <a:pt x="27348" y="66039"/>
                </a:moveTo>
                <a:lnTo>
                  <a:pt x="16578" y="66039"/>
                </a:lnTo>
                <a:lnTo>
                  <a:pt x="27585" y="67894"/>
                </a:lnTo>
                <a:lnTo>
                  <a:pt x="29130" y="69337"/>
                </a:lnTo>
                <a:lnTo>
                  <a:pt x="27411" y="67185"/>
                </a:lnTo>
                <a:lnTo>
                  <a:pt x="27348" y="66039"/>
                </a:lnTo>
                <a:close/>
              </a:path>
              <a:path w="258445" h="230505">
                <a:moveTo>
                  <a:pt x="17475" y="56027"/>
                </a:moveTo>
                <a:lnTo>
                  <a:pt x="11114" y="56053"/>
                </a:lnTo>
                <a:lnTo>
                  <a:pt x="2073" y="56414"/>
                </a:lnTo>
                <a:lnTo>
                  <a:pt x="0" y="58661"/>
                </a:lnTo>
                <a:lnTo>
                  <a:pt x="38" y="61553"/>
                </a:lnTo>
                <a:lnTo>
                  <a:pt x="163" y="64278"/>
                </a:lnTo>
                <a:lnTo>
                  <a:pt x="2472" y="66409"/>
                </a:lnTo>
                <a:lnTo>
                  <a:pt x="10849" y="66075"/>
                </a:lnTo>
                <a:lnTo>
                  <a:pt x="27348" y="66039"/>
                </a:lnTo>
                <a:lnTo>
                  <a:pt x="27448" y="64262"/>
                </a:lnTo>
                <a:lnTo>
                  <a:pt x="30559" y="60101"/>
                </a:lnTo>
                <a:lnTo>
                  <a:pt x="33922" y="59616"/>
                </a:lnTo>
                <a:lnTo>
                  <a:pt x="32792" y="58661"/>
                </a:lnTo>
                <a:lnTo>
                  <a:pt x="28122" y="57552"/>
                </a:lnTo>
                <a:lnTo>
                  <a:pt x="17475" y="56027"/>
                </a:lnTo>
                <a:close/>
              </a:path>
              <a:path w="258445" h="230505">
                <a:moveTo>
                  <a:pt x="34018" y="59616"/>
                </a:moveTo>
                <a:lnTo>
                  <a:pt x="36355" y="61435"/>
                </a:lnTo>
                <a:lnTo>
                  <a:pt x="34018" y="59616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6831" y="3397025"/>
            <a:ext cx="1172053" cy="2058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8952" y="1019877"/>
            <a:ext cx="338611" cy="3152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9759" y="907576"/>
            <a:ext cx="558283" cy="3106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28604" y="1229027"/>
            <a:ext cx="1031059" cy="4533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256269" y="6433733"/>
            <a:ext cx="12318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  <a:r>
              <a:rPr spc="-55" dirty="0"/>
              <a:t> </a:t>
            </a:r>
            <a:r>
              <a:rPr spc="-25" dirty="0"/>
              <a:t>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707007"/>
            <a:ext cx="1201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40458C"/>
              </a:buClr>
              <a:buSzPct val="60000"/>
              <a:buFont typeface="Arial"/>
              <a:buChar char="□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rgbClr val="BE2D00"/>
                </a:solidFill>
                <a:latin typeface="Tahoma"/>
                <a:cs typeface="Tahoma"/>
              </a:rPr>
              <a:t>find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(k):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012416"/>
            <a:ext cx="1430020" cy="8178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20"/>
              </a:spcBef>
              <a:buClr>
                <a:srgbClr val="40458C"/>
              </a:buClr>
              <a:buSzPct val="60000"/>
              <a:buFont typeface="Arial"/>
              <a:buChar char="□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put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(k,</a:t>
            </a:r>
            <a:r>
              <a:rPr sz="20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v):</a:t>
            </a:r>
            <a:endParaRPr sz="20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lr>
                <a:srgbClr val="40458C"/>
              </a:buClr>
              <a:buSzPct val="60000"/>
              <a:buFont typeface="Arial"/>
              <a:buChar char="□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rgbClr val="BE2D00"/>
                </a:solidFill>
                <a:latin typeface="Tahoma"/>
                <a:cs typeface="Tahoma"/>
              </a:rPr>
              <a:t>erase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(k):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2895981"/>
            <a:ext cx="3845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40458C"/>
              </a:buClr>
              <a:buSzPct val="60000"/>
              <a:buFont typeface="Arial"/>
              <a:buChar char="□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begin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(),</a:t>
            </a:r>
            <a:r>
              <a:rPr sz="20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end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(),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BE2D00"/>
                </a:solidFill>
                <a:latin typeface="Tahoma"/>
                <a:cs typeface="Tahoma"/>
              </a:rPr>
              <a:t>size</a:t>
            </a:r>
            <a:r>
              <a:rPr sz="2000" dirty="0">
                <a:solidFill>
                  <a:srgbClr val="40458C"/>
                </a:solidFill>
                <a:latin typeface="Tahoma"/>
                <a:cs typeface="Tahoma"/>
              </a:rPr>
              <a:t>(),</a:t>
            </a:r>
            <a:r>
              <a:rPr sz="20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BE2D00"/>
                </a:solidFill>
                <a:latin typeface="Tahoma"/>
                <a:cs typeface="Tahoma"/>
              </a:rPr>
              <a:t>empty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():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4383518"/>
            <a:ext cx="7391400" cy="96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10000"/>
              </a:lnSpc>
              <a:spcBef>
                <a:spcPts val="95"/>
              </a:spcBef>
              <a:buClr>
                <a:srgbClr val="40458C"/>
              </a:buClr>
              <a:buSzPct val="58928"/>
              <a:buFont typeface="Arial"/>
              <a:buChar char="□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BE2D00"/>
                </a:solidFill>
                <a:latin typeface="Tahoma"/>
                <a:cs typeface="Tahoma"/>
              </a:rPr>
              <a:t>findAll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(k):</a:t>
            </a:r>
            <a:r>
              <a:rPr sz="2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returns</a:t>
            </a:r>
            <a:r>
              <a:rPr sz="28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pointers</a:t>
            </a:r>
            <a:r>
              <a:rPr sz="2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(or</a:t>
            </a:r>
            <a:r>
              <a:rPr sz="2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r>
              <a:rPr sz="2800" spc="-8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iterator)</a:t>
            </a:r>
            <a:r>
              <a:rPr sz="2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40458C"/>
                </a:solidFill>
                <a:latin typeface="Tahoma"/>
                <a:cs typeface="Tahoma"/>
              </a:rPr>
              <a:t>to </a:t>
            </a:r>
            <a:r>
              <a:rPr sz="2800" dirty="0">
                <a:solidFill>
                  <a:srgbClr val="C00000"/>
                </a:solidFill>
                <a:latin typeface="Tahoma"/>
                <a:cs typeface="Tahoma"/>
              </a:rPr>
              <a:t>all</a:t>
            </a:r>
            <a:r>
              <a:rPr sz="2800" spc="-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entries</a:t>
            </a:r>
            <a:r>
              <a:rPr sz="2800" spc="-5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with</a:t>
            </a:r>
            <a:r>
              <a:rPr sz="2800" spc="-6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key</a:t>
            </a:r>
            <a:r>
              <a:rPr sz="2800" spc="-6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60" dirty="0">
                <a:solidFill>
                  <a:srgbClr val="40458C"/>
                </a:solidFill>
                <a:latin typeface="Tahoma"/>
                <a:cs typeface="Tahoma"/>
              </a:rPr>
              <a:t>k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8192" y="1877567"/>
            <a:ext cx="6359652" cy="8564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45435" y="1897379"/>
            <a:ext cx="6265545" cy="939165"/>
            <a:chOff x="2345435" y="1897379"/>
            <a:chExt cx="6265545" cy="9391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6015" y="1897379"/>
              <a:ext cx="4602480" cy="93878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5435" y="1904999"/>
              <a:ext cx="6265164" cy="762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1" name="object 11"/>
          <p:cNvSpPr txBox="1"/>
          <p:nvPr/>
        </p:nvSpPr>
        <p:spPr>
          <a:xfrm>
            <a:off x="2345435" y="1905000"/>
            <a:ext cx="6265545" cy="762000"/>
          </a:xfrm>
          <a:prstGeom prst="rect">
            <a:avLst/>
          </a:prstGeom>
          <a:ln w="9144">
            <a:solidFill>
              <a:srgbClr val="323776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32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same</a:t>
            </a:r>
            <a:r>
              <a:rPr sz="32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as</a:t>
            </a:r>
            <a:r>
              <a:rPr sz="32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40458C"/>
                </a:solidFill>
                <a:latin typeface="Tahoma"/>
                <a:cs typeface="Tahoma"/>
              </a:rPr>
              <a:t>Map</a:t>
            </a:r>
            <a:r>
              <a:rPr sz="32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40458C"/>
                </a:solidFill>
                <a:latin typeface="Tahoma"/>
                <a:cs typeface="Tahoma"/>
              </a:rPr>
              <a:t>ADT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8868" y="3308324"/>
            <a:ext cx="3938774" cy="23712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74063" y="5303380"/>
            <a:ext cx="337533" cy="30503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86157" y="5161229"/>
            <a:ext cx="278598" cy="2963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39470" y="5089879"/>
            <a:ext cx="360108" cy="2696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17988" y="5544420"/>
            <a:ext cx="474345" cy="27178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379884" y="5423728"/>
            <a:ext cx="394335" cy="327660"/>
            <a:chOff x="6379884" y="5423728"/>
            <a:chExt cx="394335" cy="32766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9884" y="5463957"/>
              <a:ext cx="155838" cy="2547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75992" y="5423728"/>
              <a:ext cx="198179" cy="32765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52366" y="5334909"/>
            <a:ext cx="428437" cy="26544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73533" y="5268990"/>
            <a:ext cx="254840" cy="24577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74009" y="5117039"/>
            <a:ext cx="634645" cy="26364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13877" y="5648272"/>
            <a:ext cx="254837" cy="29847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408923" y="6433733"/>
            <a:ext cx="12318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0458C"/>
                </a:solidFill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Map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557606"/>
            <a:ext cx="1297305" cy="46132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90"/>
              </a:spcBef>
            </a:pPr>
            <a:r>
              <a:rPr sz="2100" b="1" i="1" spc="-65" dirty="0">
                <a:solidFill>
                  <a:srgbClr val="BE2D00"/>
                </a:solidFill>
                <a:latin typeface="Tahoma"/>
                <a:cs typeface="Tahoma"/>
              </a:rPr>
              <a:t>Operation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empty() put(5,A)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2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put(7,B)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put(2,C)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put(8,D)</a:t>
            </a:r>
            <a:endParaRPr sz="2000">
              <a:latin typeface="Tahoma"/>
              <a:cs typeface="Tahoma"/>
            </a:endParaRPr>
          </a:p>
          <a:p>
            <a:pPr marL="12700" marR="334645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put(2,E) find(7) find(4) find(2) size() erase(5) erase(2) find(2) empty()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6375" y="1557606"/>
            <a:ext cx="918844" cy="46132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90"/>
              </a:spcBef>
            </a:pPr>
            <a:r>
              <a:rPr sz="2100" b="1" i="1" spc="-70" dirty="0">
                <a:solidFill>
                  <a:srgbClr val="BE2D00"/>
                </a:solidFill>
                <a:latin typeface="Tahoma"/>
                <a:cs typeface="Tahoma"/>
              </a:rPr>
              <a:t>Output </a:t>
            </a:r>
            <a:r>
              <a:rPr sz="2000" b="1" spc="-20" dirty="0">
                <a:solidFill>
                  <a:srgbClr val="40458C"/>
                </a:solidFill>
                <a:latin typeface="Tahoma"/>
                <a:cs typeface="Tahoma"/>
              </a:rPr>
              <a:t>true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[(5,A)]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2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[(7,B)]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[(2,C)]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[(8,D)]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[(2,E)]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[(7,B)]</a:t>
            </a:r>
            <a:endParaRPr sz="2000">
              <a:latin typeface="Tahoma"/>
              <a:cs typeface="Tahoma"/>
            </a:endParaRPr>
          </a:p>
          <a:p>
            <a:pPr marL="12700" marR="148590">
              <a:lnSpc>
                <a:spcPct val="100000"/>
              </a:lnSpc>
            </a:pP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end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[(2,E)] 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119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endParaRPr sz="2000">
              <a:latin typeface="Tahoma"/>
              <a:cs typeface="Tahoma"/>
            </a:endParaRPr>
          </a:p>
          <a:p>
            <a:pPr marL="12700" marR="290195">
              <a:lnSpc>
                <a:spcPct val="100000"/>
              </a:lnSpc>
            </a:pPr>
            <a:r>
              <a:rPr sz="2000" spc="500" dirty="0">
                <a:solidFill>
                  <a:srgbClr val="40458C"/>
                </a:solidFill>
                <a:latin typeface="Tahoma"/>
                <a:cs typeface="Tahoma"/>
              </a:rPr>
              <a:t>  </a:t>
            </a:r>
            <a:r>
              <a:rPr sz="2000" spc="-25" dirty="0">
                <a:solidFill>
                  <a:srgbClr val="40458C"/>
                </a:solidFill>
                <a:latin typeface="Tahoma"/>
                <a:cs typeface="Tahoma"/>
              </a:rPr>
              <a:t>end </a:t>
            </a:r>
            <a:r>
              <a:rPr sz="2000" b="1" spc="-10" dirty="0">
                <a:solidFill>
                  <a:srgbClr val="40458C"/>
                </a:solidFill>
                <a:latin typeface="Tahoma"/>
                <a:cs typeface="Tahoma"/>
              </a:rPr>
              <a:t>false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428" y="1557606"/>
            <a:ext cx="2517140" cy="46132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1932305">
              <a:lnSpc>
                <a:spcPts val="2400"/>
              </a:lnSpc>
              <a:spcBef>
                <a:spcPts val="290"/>
              </a:spcBef>
            </a:pPr>
            <a:r>
              <a:rPr sz="2100" b="1" i="1" spc="-25" dirty="0">
                <a:solidFill>
                  <a:srgbClr val="BE2D00"/>
                </a:solidFill>
                <a:latin typeface="Tahoma"/>
                <a:cs typeface="Tahoma"/>
              </a:rPr>
              <a:t>Map </a:t>
            </a:r>
            <a:r>
              <a:rPr sz="2000" spc="-50" dirty="0">
                <a:solidFill>
                  <a:srgbClr val="40458C"/>
                </a:solidFill>
                <a:latin typeface="Tahoma"/>
                <a:cs typeface="Tahoma"/>
              </a:rPr>
              <a:t>Ø </a:t>
            </a: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(5,A)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2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(5,A),(7,B)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(5,A),(7,B),(2,C)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(5,A),(7,B),(2,C),(8,D)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(5,A),(7,B),(2,E),(8,D)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(5,A),(7,B),(2,E),(8,D)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(5,A),(7,B),(2,E),(8,D)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(5,A),(7,B),(2,E),(8,D)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(5,A),(7,B),(2,E),(8,D)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(7,B),(2,E),(8,D)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(7,B),(8,D)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(7,B),(8,D)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(7,B),(8,D)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4751" y="466545"/>
            <a:ext cx="1257935" cy="1236980"/>
          </a:xfrm>
          <a:custGeom>
            <a:avLst/>
            <a:gdLst/>
            <a:ahLst/>
            <a:cxnLst/>
            <a:rect l="l" t="t" r="r" b="b"/>
            <a:pathLst>
              <a:path w="1257935" h="1236980">
                <a:moveTo>
                  <a:pt x="1241144" y="973494"/>
                </a:moveTo>
                <a:lnTo>
                  <a:pt x="1240332" y="978691"/>
                </a:lnTo>
                <a:lnTo>
                  <a:pt x="1233565" y="981567"/>
                </a:lnTo>
                <a:lnTo>
                  <a:pt x="1220841" y="982119"/>
                </a:lnTo>
                <a:lnTo>
                  <a:pt x="1209466" y="983119"/>
                </a:lnTo>
                <a:lnTo>
                  <a:pt x="1153352" y="993134"/>
                </a:lnTo>
                <a:lnTo>
                  <a:pt x="1096947" y="1009217"/>
                </a:lnTo>
                <a:lnTo>
                  <a:pt x="1024543" y="1037097"/>
                </a:lnTo>
                <a:lnTo>
                  <a:pt x="982589" y="1055154"/>
                </a:lnTo>
                <a:lnTo>
                  <a:pt x="937135" y="1075546"/>
                </a:lnTo>
                <a:lnTo>
                  <a:pt x="888180" y="1098273"/>
                </a:lnTo>
                <a:lnTo>
                  <a:pt x="835724" y="1123336"/>
                </a:lnTo>
                <a:lnTo>
                  <a:pt x="792173" y="1143448"/>
                </a:lnTo>
                <a:lnTo>
                  <a:pt x="748253" y="1161814"/>
                </a:lnTo>
                <a:lnTo>
                  <a:pt x="703963" y="1178435"/>
                </a:lnTo>
                <a:lnTo>
                  <a:pt x="659302" y="1193310"/>
                </a:lnTo>
                <a:lnTo>
                  <a:pt x="614271" y="1206440"/>
                </a:lnTo>
                <a:lnTo>
                  <a:pt x="558449" y="1219828"/>
                </a:lnTo>
                <a:lnTo>
                  <a:pt x="504025" y="1229347"/>
                </a:lnTo>
                <a:lnTo>
                  <a:pt x="450999" y="1234998"/>
                </a:lnTo>
                <a:lnTo>
                  <a:pt x="399370" y="1236781"/>
                </a:lnTo>
                <a:lnTo>
                  <a:pt x="349523" y="1234407"/>
                </a:lnTo>
                <a:lnTo>
                  <a:pt x="301841" y="1227586"/>
                </a:lnTo>
                <a:lnTo>
                  <a:pt x="256326" y="1216319"/>
                </a:lnTo>
                <a:lnTo>
                  <a:pt x="212977" y="1200606"/>
                </a:lnTo>
                <a:lnTo>
                  <a:pt x="172502" y="1180379"/>
                </a:lnTo>
                <a:lnTo>
                  <a:pt x="135611" y="1155569"/>
                </a:lnTo>
                <a:lnTo>
                  <a:pt x="102304" y="1126177"/>
                </a:lnTo>
                <a:lnTo>
                  <a:pt x="72581" y="1092202"/>
                </a:lnTo>
                <a:lnTo>
                  <a:pt x="47293" y="1053485"/>
                </a:lnTo>
                <a:lnTo>
                  <a:pt x="27291" y="1009865"/>
                </a:lnTo>
                <a:lnTo>
                  <a:pt x="12574" y="961342"/>
                </a:lnTo>
                <a:lnTo>
                  <a:pt x="3142" y="907917"/>
                </a:lnTo>
                <a:lnTo>
                  <a:pt x="0" y="862124"/>
                </a:lnTo>
                <a:lnTo>
                  <a:pt x="1432" y="814151"/>
                </a:lnTo>
                <a:lnTo>
                  <a:pt x="7440" y="763996"/>
                </a:lnTo>
                <a:lnTo>
                  <a:pt x="18023" y="711660"/>
                </a:lnTo>
                <a:lnTo>
                  <a:pt x="33182" y="657143"/>
                </a:lnTo>
                <a:lnTo>
                  <a:pt x="48993" y="610943"/>
                </a:lnTo>
                <a:lnTo>
                  <a:pt x="67351" y="565023"/>
                </a:lnTo>
                <a:lnTo>
                  <a:pt x="88254" y="519383"/>
                </a:lnTo>
                <a:lnTo>
                  <a:pt x="111702" y="474022"/>
                </a:lnTo>
                <a:lnTo>
                  <a:pt x="137697" y="428941"/>
                </a:lnTo>
                <a:lnTo>
                  <a:pt x="166237" y="384140"/>
                </a:lnTo>
                <a:lnTo>
                  <a:pt x="196858" y="340623"/>
                </a:lnTo>
                <a:lnTo>
                  <a:pt x="229094" y="299395"/>
                </a:lnTo>
                <a:lnTo>
                  <a:pt x="262947" y="260455"/>
                </a:lnTo>
                <a:lnTo>
                  <a:pt x="298415" y="223804"/>
                </a:lnTo>
                <a:lnTo>
                  <a:pt x="335499" y="189442"/>
                </a:lnTo>
                <a:lnTo>
                  <a:pt x="374200" y="157369"/>
                </a:lnTo>
                <a:lnTo>
                  <a:pt x="413888" y="127926"/>
                </a:lnTo>
                <a:lnTo>
                  <a:pt x="453936" y="101454"/>
                </a:lnTo>
                <a:lnTo>
                  <a:pt x="494345" y="77954"/>
                </a:lnTo>
                <a:lnTo>
                  <a:pt x="535114" y="57425"/>
                </a:lnTo>
                <a:lnTo>
                  <a:pt x="576244" y="39868"/>
                </a:lnTo>
                <a:lnTo>
                  <a:pt x="617734" y="25283"/>
                </a:lnTo>
                <a:lnTo>
                  <a:pt x="666984" y="11994"/>
                </a:lnTo>
                <a:lnTo>
                  <a:pt x="714728" y="3566"/>
                </a:lnTo>
                <a:lnTo>
                  <a:pt x="760965" y="0"/>
                </a:lnTo>
                <a:lnTo>
                  <a:pt x="805696" y="1295"/>
                </a:lnTo>
                <a:lnTo>
                  <a:pt x="848920" y="7451"/>
                </a:lnTo>
                <a:lnTo>
                  <a:pt x="900298" y="21193"/>
                </a:lnTo>
                <a:lnTo>
                  <a:pt x="948253" y="40953"/>
                </a:lnTo>
                <a:lnTo>
                  <a:pt x="992787" y="66731"/>
                </a:lnTo>
                <a:lnTo>
                  <a:pt x="1033899" y="98526"/>
                </a:lnTo>
                <a:lnTo>
                  <a:pt x="1071411" y="135503"/>
                </a:lnTo>
                <a:lnTo>
                  <a:pt x="1105147" y="176827"/>
                </a:lnTo>
                <a:lnTo>
                  <a:pt x="1135107" y="222499"/>
                </a:lnTo>
                <a:lnTo>
                  <a:pt x="1161291" y="272518"/>
                </a:lnTo>
                <a:lnTo>
                  <a:pt x="1183867" y="324510"/>
                </a:lnTo>
                <a:lnTo>
                  <a:pt x="1203002" y="376102"/>
                </a:lnTo>
                <a:lnTo>
                  <a:pt x="1218697" y="427295"/>
                </a:lnTo>
                <a:lnTo>
                  <a:pt x="1230952" y="478087"/>
                </a:lnTo>
                <a:lnTo>
                  <a:pt x="1240453" y="527314"/>
                </a:lnTo>
                <a:lnTo>
                  <a:pt x="1247889" y="573812"/>
                </a:lnTo>
                <a:lnTo>
                  <a:pt x="1253258" y="617581"/>
                </a:lnTo>
                <a:lnTo>
                  <a:pt x="1256562" y="658620"/>
                </a:lnTo>
                <a:lnTo>
                  <a:pt x="1257778" y="697012"/>
                </a:lnTo>
                <a:lnTo>
                  <a:pt x="1256886" y="732842"/>
                </a:lnTo>
                <a:lnTo>
                  <a:pt x="1248774" y="796812"/>
                </a:lnTo>
                <a:lnTo>
                  <a:pt x="1233701" y="853831"/>
                </a:lnTo>
                <a:lnTo>
                  <a:pt x="1213142" y="907200"/>
                </a:lnTo>
                <a:lnTo>
                  <a:pt x="1189186" y="957019"/>
                </a:lnTo>
                <a:lnTo>
                  <a:pt x="1163920" y="1003391"/>
                </a:lnTo>
                <a:lnTo>
                  <a:pt x="1144493" y="1036850"/>
                </a:lnTo>
                <a:lnTo>
                  <a:pt x="1125119" y="1070208"/>
                </a:lnTo>
                <a:lnTo>
                  <a:pt x="1105798" y="1103465"/>
                </a:lnTo>
                <a:lnTo>
                  <a:pt x="1086529" y="1136621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8474" y="876541"/>
            <a:ext cx="575945" cy="459105"/>
          </a:xfrm>
          <a:custGeom>
            <a:avLst/>
            <a:gdLst/>
            <a:ahLst/>
            <a:cxnLst/>
            <a:rect l="l" t="t" r="r" b="b"/>
            <a:pathLst>
              <a:path w="575945" h="459105">
                <a:moveTo>
                  <a:pt x="0" y="240084"/>
                </a:moveTo>
                <a:lnTo>
                  <a:pt x="5707" y="233470"/>
                </a:lnTo>
                <a:lnTo>
                  <a:pt x="10897" y="233810"/>
                </a:lnTo>
                <a:lnTo>
                  <a:pt x="15570" y="241104"/>
                </a:lnTo>
                <a:lnTo>
                  <a:pt x="19727" y="255352"/>
                </a:lnTo>
                <a:lnTo>
                  <a:pt x="24199" y="274585"/>
                </a:lnTo>
                <a:lnTo>
                  <a:pt x="29821" y="296836"/>
                </a:lnTo>
                <a:lnTo>
                  <a:pt x="44511" y="350392"/>
                </a:lnTo>
                <a:lnTo>
                  <a:pt x="65477" y="403481"/>
                </a:lnTo>
                <a:lnTo>
                  <a:pt x="94398" y="443565"/>
                </a:lnTo>
                <a:lnTo>
                  <a:pt x="133744" y="459090"/>
                </a:lnTo>
                <a:lnTo>
                  <a:pt x="158253" y="453310"/>
                </a:lnTo>
                <a:lnTo>
                  <a:pt x="201522" y="427005"/>
                </a:lnTo>
                <a:lnTo>
                  <a:pt x="241823" y="390354"/>
                </a:lnTo>
                <a:lnTo>
                  <a:pt x="294429" y="335487"/>
                </a:lnTo>
                <a:lnTo>
                  <a:pt x="325348" y="301222"/>
                </a:lnTo>
                <a:lnTo>
                  <a:pt x="359342" y="262403"/>
                </a:lnTo>
                <a:lnTo>
                  <a:pt x="396413" y="219031"/>
                </a:lnTo>
                <a:lnTo>
                  <a:pt x="436561" y="171104"/>
                </a:lnTo>
                <a:lnTo>
                  <a:pt x="479785" y="118623"/>
                </a:lnTo>
                <a:lnTo>
                  <a:pt x="526086" y="61588"/>
                </a:lnTo>
                <a:lnTo>
                  <a:pt x="575463" y="0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2184" y="1033076"/>
            <a:ext cx="87630" cy="308610"/>
          </a:xfrm>
          <a:custGeom>
            <a:avLst/>
            <a:gdLst/>
            <a:ahLst/>
            <a:cxnLst/>
            <a:rect l="l" t="t" r="r" b="b"/>
            <a:pathLst>
              <a:path w="87629" h="308609">
                <a:moveTo>
                  <a:pt x="0" y="307986"/>
                </a:moveTo>
                <a:lnTo>
                  <a:pt x="9714" y="246055"/>
                </a:lnTo>
                <a:lnTo>
                  <a:pt x="21857" y="199815"/>
                </a:lnTo>
                <a:lnTo>
                  <a:pt x="38858" y="143393"/>
                </a:lnTo>
                <a:lnTo>
                  <a:pt x="60715" y="76787"/>
                </a:lnTo>
                <a:lnTo>
                  <a:pt x="87429" y="0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491" y="3413700"/>
            <a:ext cx="680085" cy="288290"/>
          </a:xfrm>
          <a:custGeom>
            <a:avLst/>
            <a:gdLst/>
            <a:ahLst/>
            <a:cxnLst/>
            <a:rect l="l" t="t" r="r" b="b"/>
            <a:pathLst>
              <a:path w="680085" h="288289">
                <a:moveTo>
                  <a:pt x="533341" y="256072"/>
                </a:moveTo>
                <a:lnTo>
                  <a:pt x="532318" y="250798"/>
                </a:lnTo>
                <a:lnTo>
                  <a:pt x="532632" y="243969"/>
                </a:lnTo>
                <a:lnTo>
                  <a:pt x="534282" y="235583"/>
                </a:lnTo>
                <a:lnTo>
                  <a:pt x="556487" y="199838"/>
                </a:lnTo>
                <a:lnTo>
                  <a:pt x="590217" y="179793"/>
                </a:lnTo>
                <a:lnTo>
                  <a:pt x="628454" y="168432"/>
                </a:lnTo>
                <a:lnTo>
                  <a:pt x="633558" y="168404"/>
                </a:lnTo>
                <a:lnTo>
                  <a:pt x="636146" y="169712"/>
                </a:lnTo>
                <a:lnTo>
                  <a:pt x="638735" y="171021"/>
                </a:lnTo>
                <a:lnTo>
                  <a:pt x="640159" y="173873"/>
                </a:lnTo>
                <a:lnTo>
                  <a:pt x="640417" y="178265"/>
                </a:lnTo>
                <a:lnTo>
                  <a:pt x="640676" y="182657"/>
                </a:lnTo>
                <a:lnTo>
                  <a:pt x="603364" y="211229"/>
                </a:lnTo>
                <a:lnTo>
                  <a:pt x="562434" y="226828"/>
                </a:lnTo>
                <a:lnTo>
                  <a:pt x="504950" y="243124"/>
                </a:lnTo>
                <a:lnTo>
                  <a:pt x="455402" y="255271"/>
                </a:lnTo>
                <a:lnTo>
                  <a:pt x="397331" y="267263"/>
                </a:lnTo>
                <a:lnTo>
                  <a:pt x="331346" y="277852"/>
                </a:lnTo>
                <a:lnTo>
                  <a:pt x="264965" y="285358"/>
                </a:lnTo>
                <a:lnTo>
                  <a:pt x="205707" y="288101"/>
                </a:lnTo>
                <a:lnTo>
                  <a:pt x="178833" y="287743"/>
                </a:lnTo>
                <a:lnTo>
                  <a:pt x="130925" y="283804"/>
                </a:lnTo>
                <a:lnTo>
                  <a:pt x="90521" y="275992"/>
                </a:lnTo>
                <a:lnTo>
                  <a:pt x="40651" y="261970"/>
                </a:lnTo>
                <a:lnTo>
                  <a:pt x="3136" y="240855"/>
                </a:lnTo>
                <a:lnTo>
                  <a:pt x="0" y="227641"/>
                </a:lnTo>
                <a:lnTo>
                  <a:pt x="2373" y="219451"/>
                </a:lnTo>
                <a:lnTo>
                  <a:pt x="29243" y="185870"/>
                </a:lnTo>
                <a:lnTo>
                  <a:pt x="69589" y="151951"/>
                </a:lnTo>
                <a:lnTo>
                  <a:pt x="123161" y="113291"/>
                </a:lnTo>
                <a:lnTo>
                  <a:pt x="184706" y="74727"/>
                </a:lnTo>
                <a:lnTo>
                  <a:pt x="252026" y="41055"/>
                </a:lnTo>
                <a:lnTo>
                  <a:pt x="322921" y="17066"/>
                </a:lnTo>
                <a:lnTo>
                  <a:pt x="393327" y="3226"/>
                </a:lnTo>
                <a:lnTo>
                  <a:pt x="459183" y="0"/>
                </a:lnTo>
                <a:lnTo>
                  <a:pt x="489651" y="2110"/>
                </a:lnTo>
                <a:lnTo>
                  <a:pt x="542655" y="12757"/>
                </a:lnTo>
                <a:lnTo>
                  <a:pt x="585336" y="31292"/>
                </a:lnTo>
                <a:lnTo>
                  <a:pt x="619211" y="53645"/>
                </a:lnTo>
                <a:lnTo>
                  <a:pt x="654640" y="91734"/>
                </a:lnTo>
                <a:lnTo>
                  <a:pt x="673818" y="131114"/>
                </a:lnTo>
                <a:lnTo>
                  <a:pt x="679782" y="169722"/>
                </a:lnTo>
                <a:lnTo>
                  <a:pt x="678728" y="182081"/>
                </a:lnTo>
                <a:lnTo>
                  <a:pt x="655444" y="225489"/>
                </a:lnTo>
                <a:lnTo>
                  <a:pt x="616146" y="255516"/>
                </a:lnTo>
                <a:lnTo>
                  <a:pt x="569764" y="274313"/>
                </a:lnTo>
                <a:lnTo>
                  <a:pt x="516807" y="282255"/>
                </a:lnTo>
              </a:path>
            </a:pathLst>
          </a:custGeom>
          <a:ln w="8312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7707" y="3368262"/>
            <a:ext cx="805180" cy="377825"/>
          </a:xfrm>
          <a:custGeom>
            <a:avLst/>
            <a:gdLst/>
            <a:ahLst/>
            <a:cxnLst/>
            <a:rect l="l" t="t" r="r" b="b"/>
            <a:pathLst>
              <a:path w="805179" h="377825">
                <a:moveTo>
                  <a:pt x="592656" y="227335"/>
                </a:moveTo>
                <a:lnTo>
                  <a:pt x="603373" y="225820"/>
                </a:lnTo>
                <a:lnTo>
                  <a:pt x="610380" y="225163"/>
                </a:lnTo>
                <a:lnTo>
                  <a:pt x="613677" y="225362"/>
                </a:lnTo>
                <a:lnTo>
                  <a:pt x="613264" y="226418"/>
                </a:lnTo>
                <a:lnTo>
                  <a:pt x="611100" y="227835"/>
                </a:lnTo>
                <a:lnTo>
                  <a:pt x="605692" y="231375"/>
                </a:lnTo>
                <a:lnTo>
                  <a:pt x="597037" y="237041"/>
                </a:lnTo>
                <a:lnTo>
                  <a:pt x="544760" y="258969"/>
                </a:lnTo>
                <a:lnTo>
                  <a:pt x="499162" y="272374"/>
                </a:lnTo>
                <a:lnTo>
                  <a:pt x="440960" y="285728"/>
                </a:lnTo>
                <a:lnTo>
                  <a:pt x="373525" y="297356"/>
                </a:lnTo>
                <a:lnTo>
                  <a:pt x="300225" y="305583"/>
                </a:lnTo>
                <a:lnTo>
                  <a:pt x="227981" y="309100"/>
                </a:lnTo>
                <a:lnTo>
                  <a:pt x="163711" y="306599"/>
                </a:lnTo>
                <a:lnTo>
                  <a:pt x="109421" y="297433"/>
                </a:lnTo>
                <a:lnTo>
                  <a:pt x="67113" y="280959"/>
                </a:lnTo>
                <a:lnTo>
                  <a:pt x="35602" y="259155"/>
                </a:lnTo>
                <a:lnTo>
                  <a:pt x="6475" y="220225"/>
                </a:lnTo>
                <a:lnTo>
                  <a:pt x="0" y="190595"/>
                </a:lnTo>
                <a:lnTo>
                  <a:pt x="746" y="174735"/>
                </a:lnTo>
                <a:lnTo>
                  <a:pt x="28626" y="123898"/>
                </a:lnTo>
                <a:lnTo>
                  <a:pt x="70675" y="88274"/>
                </a:lnTo>
                <a:lnTo>
                  <a:pt x="127767" y="55728"/>
                </a:lnTo>
                <a:lnTo>
                  <a:pt x="198214" y="27739"/>
                </a:lnTo>
                <a:lnTo>
                  <a:pt x="236136" y="17061"/>
                </a:lnTo>
                <a:lnTo>
                  <a:pt x="275493" y="8846"/>
                </a:lnTo>
                <a:lnTo>
                  <a:pt x="316287" y="3095"/>
                </a:lnTo>
                <a:lnTo>
                  <a:pt x="357356" y="62"/>
                </a:lnTo>
                <a:lnTo>
                  <a:pt x="397542" y="0"/>
                </a:lnTo>
                <a:lnTo>
                  <a:pt x="436844" y="2909"/>
                </a:lnTo>
                <a:lnTo>
                  <a:pt x="475263" y="8790"/>
                </a:lnTo>
                <a:lnTo>
                  <a:pt x="546815" y="27643"/>
                </a:lnTo>
                <a:lnTo>
                  <a:pt x="609568" y="54733"/>
                </a:lnTo>
                <a:lnTo>
                  <a:pt x="664360" y="86282"/>
                </a:lnTo>
                <a:lnTo>
                  <a:pt x="712033" y="118513"/>
                </a:lnTo>
                <a:lnTo>
                  <a:pt x="750500" y="148577"/>
                </a:lnTo>
                <a:lnTo>
                  <a:pt x="787366" y="184728"/>
                </a:lnTo>
                <a:lnTo>
                  <a:pt x="804554" y="225932"/>
                </a:lnTo>
                <a:lnTo>
                  <a:pt x="803448" y="236317"/>
                </a:lnTo>
                <a:lnTo>
                  <a:pt x="779134" y="280638"/>
                </a:lnTo>
                <a:lnTo>
                  <a:pt x="739771" y="320164"/>
                </a:lnTo>
                <a:lnTo>
                  <a:pt x="693535" y="357503"/>
                </a:lnTo>
                <a:lnTo>
                  <a:pt x="665929" y="377787"/>
                </a:lnTo>
              </a:path>
            </a:pathLst>
          </a:custGeom>
          <a:ln w="83127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7776" y="3326647"/>
            <a:ext cx="729696" cy="9338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28" y="2951853"/>
            <a:ext cx="1123908" cy="11166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6048" y="2741669"/>
            <a:ext cx="759021" cy="3405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1616" y="3919370"/>
            <a:ext cx="1484076" cy="5207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64555" y="5505064"/>
            <a:ext cx="710910" cy="51308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28848" y="5461754"/>
            <a:ext cx="323215" cy="292100"/>
          </a:xfrm>
          <a:custGeom>
            <a:avLst/>
            <a:gdLst/>
            <a:ahLst/>
            <a:cxnLst/>
            <a:rect l="l" t="t" r="r" b="b"/>
            <a:pathLst>
              <a:path w="323214" h="292100">
                <a:moveTo>
                  <a:pt x="30512" y="274318"/>
                </a:moveTo>
                <a:lnTo>
                  <a:pt x="66266" y="291486"/>
                </a:lnTo>
                <a:lnTo>
                  <a:pt x="73409" y="290693"/>
                </a:lnTo>
                <a:lnTo>
                  <a:pt x="76870" y="289782"/>
                </a:lnTo>
                <a:lnTo>
                  <a:pt x="73705" y="288237"/>
                </a:lnTo>
                <a:lnTo>
                  <a:pt x="71461" y="281814"/>
                </a:lnTo>
                <a:lnTo>
                  <a:pt x="72256" y="280165"/>
                </a:lnTo>
                <a:lnTo>
                  <a:pt x="62580" y="280165"/>
                </a:lnTo>
                <a:lnTo>
                  <a:pt x="48360" y="275606"/>
                </a:lnTo>
                <a:lnTo>
                  <a:pt x="47304" y="274683"/>
                </a:lnTo>
                <a:lnTo>
                  <a:pt x="33969" y="274683"/>
                </a:lnTo>
                <a:lnTo>
                  <a:pt x="30512" y="274318"/>
                </a:lnTo>
                <a:close/>
              </a:path>
              <a:path w="323214" h="292100">
                <a:moveTo>
                  <a:pt x="80400" y="288853"/>
                </a:moveTo>
                <a:lnTo>
                  <a:pt x="76870" y="289782"/>
                </a:lnTo>
                <a:lnTo>
                  <a:pt x="77191" y="289939"/>
                </a:lnTo>
                <a:lnTo>
                  <a:pt x="80400" y="288853"/>
                </a:lnTo>
                <a:close/>
              </a:path>
              <a:path w="323214" h="292100">
                <a:moveTo>
                  <a:pt x="79674" y="276049"/>
                </a:moveTo>
                <a:lnTo>
                  <a:pt x="76382" y="277163"/>
                </a:lnTo>
                <a:lnTo>
                  <a:pt x="73160" y="278289"/>
                </a:lnTo>
                <a:lnTo>
                  <a:pt x="71461" y="281814"/>
                </a:lnTo>
                <a:lnTo>
                  <a:pt x="73705" y="288237"/>
                </a:lnTo>
                <a:lnTo>
                  <a:pt x="76870" y="289782"/>
                </a:lnTo>
                <a:lnTo>
                  <a:pt x="80402" y="288853"/>
                </a:lnTo>
                <a:lnTo>
                  <a:pt x="83822" y="287381"/>
                </a:lnTo>
                <a:lnTo>
                  <a:pt x="85370" y="284251"/>
                </a:lnTo>
                <a:lnTo>
                  <a:pt x="83183" y="277784"/>
                </a:lnTo>
                <a:lnTo>
                  <a:pt x="79674" y="276049"/>
                </a:lnTo>
                <a:close/>
              </a:path>
              <a:path w="323214" h="292100">
                <a:moveTo>
                  <a:pt x="83822" y="287381"/>
                </a:moveTo>
                <a:lnTo>
                  <a:pt x="80402" y="288853"/>
                </a:lnTo>
                <a:lnTo>
                  <a:pt x="83635" y="287759"/>
                </a:lnTo>
                <a:lnTo>
                  <a:pt x="83822" y="287381"/>
                </a:lnTo>
                <a:close/>
              </a:path>
              <a:path w="323214" h="292100">
                <a:moveTo>
                  <a:pt x="102862" y="276049"/>
                </a:moveTo>
                <a:lnTo>
                  <a:pt x="79674" y="276049"/>
                </a:lnTo>
                <a:lnTo>
                  <a:pt x="83183" y="277784"/>
                </a:lnTo>
                <a:lnTo>
                  <a:pt x="85370" y="284251"/>
                </a:lnTo>
                <a:lnTo>
                  <a:pt x="83822" y="287381"/>
                </a:lnTo>
                <a:lnTo>
                  <a:pt x="89164" y="285082"/>
                </a:lnTo>
                <a:lnTo>
                  <a:pt x="97383" y="280136"/>
                </a:lnTo>
                <a:lnTo>
                  <a:pt x="102862" y="276049"/>
                </a:lnTo>
                <a:close/>
              </a:path>
              <a:path w="323214" h="292100">
                <a:moveTo>
                  <a:pt x="75338" y="277528"/>
                </a:moveTo>
                <a:lnTo>
                  <a:pt x="69756" y="279478"/>
                </a:lnTo>
                <a:lnTo>
                  <a:pt x="62580" y="280165"/>
                </a:lnTo>
                <a:lnTo>
                  <a:pt x="72256" y="280165"/>
                </a:lnTo>
                <a:lnTo>
                  <a:pt x="73160" y="278289"/>
                </a:lnTo>
                <a:lnTo>
                  <a:pt x="75338" y="277528"/>
                </a:lnTo>
                <a:close/>
              </a:path>
              <a:path w="323214" h="292100">
                <a:moveTo>
                  <a:pt x="140018" y="218850"/>
                </a:moveTo>
                <a:lnTo>
                  <a:pt x="113573" y="249444"/>
                </a:lnTo>
                <a:lnTo>
                  <a:pt x="83936" y="273787"/>
                </a:lnTo>
                <a:lnTo>
                  <a:pt x="75338" y="277528"/>
                </a:lnTo>
                <a:lnTo>
                  <a:pt x="79674" y="276049"/>
                </a:lnTo>
                <a:lnTo>
                  <a:pt x="102862" y="276049"/>
                </a:lnTo>
                <a:lnTo>
                  <a:pt x="105201" y="274292"/>
                </a:lnTo>
                <a:lnTo>
                  <a:pt x="141280" y="237725"/>
                </a:lnTo>
                <a:lnTo>
                  <a:pt x="147480" y="230120"/>
                </a:lnTo>
                <a:lnTo>
                  <a:pt x="143868" y="230120"/>
                </a:lnTo>
                <a:lnTo>
                  <a:pt x="138282" y="225704"/>
                </a:lnTo>
                <a:lnTo>
                  <a:pt x="137808" y="221646"/>
                </a:lnTo>
                <a:lnTo>
                  <a:pt x="140018" y="218850"/>
                </a:lnTo>
                <a:close/>
              </a:path>
              <a:path w="323214" h="292100">
                <a:moveTo>
                  <a:pt x="37574" y="271765"/>
                </a:moveTo>
                <a:lnTo>
                  <a:pt x="28218" y="271765"/>
                </a:lnTo>
                <a:lnTo>
                  <a:pt x="30512" y="274318"/>
                </a:lnTo>
                <a:lnTo>
                  <a:pt x="33969" y="274683"/>
                </a:lnTo>
                <a:lnTo>
                  <a:pt x="37574" y="271765"/>
                </a:lnTo>
                <a:close/>
              </a:path>
              <a:path w="323214" h="292100">
                <a:moveTo>
                  <a:pt x="37328" y="264309"/>
                </a:moveTo>
                <a:lnTo>
                  <a:pt x="39414" y="266885"/>
                </a:lnTo>
                <a:lnTo>
                  <a:pt x="39023" y="270592"/>
                </a:lnTo>
                <a:lnTo>
                  <a:pt x="33969" y="274683"/>
                </a:lnTo>
                <a:lnTo>
                  <a:pt x="47304" y="274683"/>
                </a:lnTo>
                <a:lnTo>
                  <a:pt x="42244" y="270257"/>
                </a:lnTo>
                <a:lnTo>
                  <a:pt x="37328" y="264309"/>
                </a:lnTo>
                <a:close/>
              </a:path>
              <a:path w="323214" h="292100">
                <a:moveTo>
                  <a:pt x="28222" y="271770"/>
                </a:moveTo>
                <a:lnTo>
                  <a:pt x="30262" y="274292"/>
                </a:lnTo>
                <a:lnTo>
                  <a:pt x="30512" y="274318"/>
                </a:lnTo>
                <a:lnTo>
                  <a:pt x="28222" y="271770"/>
                </a:lnTo>
                <a:close/>
              </a:path>
              <a:path w="323214" h="292100">
                <a:moveTo>
                  <a:pt x="28218" y="271765"/>
                </a:moveTo>
                <a:close/>
              </a:path>
              <a:path w="323214" h="292100">
                <a:moveTo>
                  <a:pt x="26228" y="268842"/>
                </a:moveTo>
                <a:lnTo>
                  <a:pt x="26269" y="269358"/>
                </a:lnTo>
                <a:lnTo>
                  <a:pt x="28217" y="271765"/>
                </a:lnTo>
                <a:lnTo>
                  <a:pt x="26228" y="268842"/>
                </a:lnTo>
                <a:close/>
              </a:path>
              <a:path w="323214" h="292100">
                <a:moveTo>
                  <a:pt x="31549" y="261453"/>
                </a:moveTo>
                <a:lnTo>
                  <a:pt x="26555" y="265580"/>
                </a:lnTo>
                <a:lnTo>
                  <a:pt x="26228" y="268842"/>
                </a:lnTo>
                <a:lnTo>
                  <a:pt x="28218" y="271765"/>
                </a:lnTo>
                <a:lnTo>
                  <a:pt x="37574" y="271765"/>
                </a:lnTo>
                <a:lnTo>
                  <a:pt x="39023" y="270592"/>
                </a:lnTo>
                <a:lnTo>
                  <a:pt x="39414" y="266885"/>
                </a:lnTo>
                <a:lnTo>
                  <a:pt x="37271" y="264240"/>
                </a:lnTo>
                <a:lnTo>
                  <a:pt x="35260" y="261806"/>
                </a:lnTo>
                <a:lnTo>
                  <a:pt x="31549" y="261453"/>
                </a:lnTo>
                <a:close/>
              </a:path>
              <a:path w="323214" h="292100">
                <a:moveTo>
                  <a:pt x="3246" y="211533"/>
                </a:moveTo>
                <a:lnTo>
                  <a:pt x="5892" y="225442"/>
                </a:lnTo>
                <a:lnTo>
                  <a:pt x="11106" y="241900"/>
                </a:lnTo>
                <a:lnTo>
                  <a:pt x="18486" y="257462"/>
                </a:lnTo>
                <a:lnTo>
                  <a:pt x="26228" y="268842"/>
                </a:lnTo>
                <a:lnTo>
                  <a:pt x="26555" y="265580"/>
                </a:lnTo>
                <a:lnTo>
                  <a:pt x="31549" y="261453"/>
                </a:lnTo>
                <a:lnTo>
                  <a:pt x="35342" y="261453"/>
                </a:lnTo>
                <a:lnTo>
                  <a:pt x="28332" y="251375"/>
                </a:lnTo>
                <a:lnTo>
                  <a:pt x="21449" y="237271"/>
                </a:lnTo>
                <a:lnTo>
                  <a:pt x="16493" y="222338"/>
                </a:lnTo>
                <a:lnTo>
                  <a:pt x="14640" y="213447"/>
                </a:lnTo>
                <a:lnTo>
                  <a:pt x="5755" y="213447"/>
                </a:lnTo>
                <a:lnTo>
                  <a:pt x="3246" y="211533"/>
                </a:lnTo>
                <a:close/>
              </a:path>
              <a:path w="323214" h="292100">
                <a:moveTo>
                  <a:pt x="35342" y="261453"/>
                </a:moveTo>
                <a:lnTo>
                  <a:pt x="31549" y="261453"/>
                </a:lnTo>
                <a:lnTo>
                  <a:pt x="35260" y="261806"/>
                </a:lnTo>
                <a:lnTo>
                  <a:pt x="37328" y="264309"/>
                </a:lnTo>
                <a:lnTo>
                  <a:pt x="35342" y="261453"/>
                </a:lnTo>
                <a:close/>
              </a:path>
              <a:path w="323214" h="292100">
                <a:moveTo>
                  <a:pt x="146312" y="215584"/>
                </a:moveTo>
                <a:lnTo>
                  <a:pt x="142252" y="216045"/>
                </a:lnTo>
                <a:lnTo>
                  <a:pt x="137808" y="221646"/>
                </a:lnTo>
                <a:lnTo>
                  <a:pt x="138282" y="225704"/>
                </a:lnTo>
                <a:lnTo>
                  <a:pt x="143868" y="230120"/>
                </a:lnTo>
                <a:lnTo>
                  <a:pt x="147861" y="229652"/>
                </a:lnTo>
                <a:lnTo>
                  <a:pt x="150147" y="226847"/>
                </a:lnTo>
                <a:lnTo>
                  <a:pt x="152347" y="224068"/>
                </a:lnTo>
                <a:lnTo>
                  <a:pt x="151888" y="220024"/>
                </a:lnTo>
                <a:lnTo>
                  <a:pt x="146312" y="215584"/>
                </a:lnTo>
                <a:close/>
              </a:path>
              <a:path w="323214" h="292100">
                <a:moveTo>
                  <a:pt x="147855" y="229659"/>
                </a:moveTo>
                <a:lnTo>
                  <a:pt x="143868" y="230120"/>
                </a:lnTo>
                <a:lnTo>
                  <a:pt x="147480" y="230120"/>
                </a:lnTo>
                <a:lnTo>
                  <a:pt x="147855" y="229659"/>
                </a:lnTo>
                <a:close/>
              </a:path>
              <a:path w="323214" h="292100">
                <a:moveTo>
                  <a:pt x="150128" y="226872"/>
                </a:moveTo>
                <a:lnTo>
                  <a:pt x="147855" y="229659"/>
                </a:lnTo>
                <a:lnTo>
                  <a:pt x="150128" y="226872"/>
                </a:lnTo>
                <a:close/>
              </a:path>
              <a:path w="323214" h="292100">
                <a:moveTo>
                  <a:pt x="150127" y="226872"/>
                </a:moveTo>
                <a:close/>
              </a:path>
              <a:path w="323214" h="292100">
                <a:moveTo>
                  <a:pt x="159063" y="215584"/>
                </a:moveTo>
                <a:lnTo>
                  <a:pt x="146312" y="215584"/>
                </a:lnTo>
                <a:lnTo>
                  <a:pt x="151888" y="220024"/>
                </a:lnTo>
                <a:lnTo>
                  <a:pt x="152347" y="224068"/>
                </a:lnTo>
                <a:lnTo>
                  <a:pt x="159063" y="215584"/>
                </a:lnTo>
                <a:close/>
              </a:path>
              <a:path w="323214" h="292100">
                <a:moveTo>
                  <a:pt x="140018" y="218850"/>
                </a:moveTo>
                <a:close/>
              </a:path>
              <a:path w="323214" h="292100">
                <a:moveTo>
                  <a:pt x="319021" y="0"/>
                </a:moveTo>
                <a:lnTo>
                  <a:pt x="316359" y="304"/>
                </a:lnTo>
                <a:lnTo>
                  <a:pt x="244568" y="88519"/>
                </a:lnTo>
                <a:lnTo>
                  <a:pt x="174679" y="175256"/>
                </a:lnTo>
                <a:lnTo>
                  <a:pt x="140157" y="218676"/>
                </a:lnTo>
                <a:lnTo>
                  <a:pt x="142252" y="216045"/>
                </a:lnTo>
                <a:lnTo>
                  <a:pt x="146312" y="215584"/>
                </a:lnTo>
                <a:lnTo>
                  <a:pt x="159063" y="215584"/>
                </a:lnTo>
                <a:lnTo>
                  <a:pt x="184696" y="183202"/>
                </a:lnTo>
                <a:lnTo>
                  <a:pt x="323107" y="5615"/>
                </a:lnTo>
                <a:lnTo>
                  <a:pt x="322762" y="2899"/>
                </a:lnTo>
                <a:lnTo>
                  <a:pt x="319021" y="0"/>
                </a:lnTo>
                <a:close/>
              </a:path>
              <a:path w="323214" h="292100">
                <a:moveTo>
                  <a:pt x="10085" y="201979"/>
                </a:moveTo>
                <a:lnTo>
                  <a:pt x="4268" y="202879"/>
                </a:lnTo>
                <a:lnTo>
                  <a:pt x="2288" y="205529"/>
                </a:lnTo>
                <a:lnTo>
                  <a:pt x="2659" y="208450"/>
                </a:lnTo>
                <a:lnTo>
                  <a:pt x="3246" y="211533"/>
                </a:lnTo>
                <a:lnTo>
                  <a:pt x="5755" y="213447"/>
                </a:lnTo>
                <a:lnTo>
                  <a:pt x="11629" y="212656"/>
                </a:lnTo>
                <a:lnTo>
                  <a:pt x="13689" y="209955"/>
                </a:lnTo>
                <a:lnTo>
                  <a:pt x="13277" y="206907"/>
                </a:lnTo>
                <a:lnTo>
                  <a:pt x="12825" y="203986"/>
                </a:lnTo>
                <a:lnTo>
                  <a:pt x="10085" y="201979"/>
                </a:lnTo>
                <a:close/>
              </a:path>
              <a:path w="323214" h="292100">
                <a:moveTo>
                  <a:pt x="13277" y="206907"/>
                </a:moveTo>
                <a:lnTo>
                  <a:pt x="13689" y="209955"/>
                </a:lnTo>
                <a:lnTo>
                  <a:pt x="11629" y="212656"/>
                </a:lnTo>
                <a:lnTo>
                  <a:pt x="5755" y="213447"/>
                </a:lnTo>
                <a:lnTo>
                  <a:pt x="14640" y="213447"/>
                </a:lnTo>
                <a:lnTo>
                  <a:pt x="13277" y="206907"/>
                </a:lnTo>
                <a:close/>
              </a:path>
              <a:path w="323214" h="292100">
                <a:moveTo>
                  <a:pt x="2658" y="208441"/>
                </a:moveTo>
                <a:lnTo>
                  <a:pt x="3054" y="211387"/>
                </a:lnTo>
                <a:lnTo>
                  <a:pt x="3246" y="211533"/>
                </a:lnTo>
                <a:lnTo>
                  <a:pt x="2658" y="208441"/>
                </a:lnTo>
                <a:close/>
              </a:path>
              <a:path w="323214" h="292100">
                <a:moveTo>
                  <a:pt x="2288" y="205529"/>
                </a:moveTo>
                <a:lnTo>
                  <a:pt x="2658" y="208441"/>
                </a:lnTo>
                <a:lnTo>
                  <a:pt x="2288" y="205529"/>
                </a:lnTo>
                <a:close/>
              </a:path>
              <a:path w="323214" h="292100">
                <a:moveTo>
                  <a:pt x="12552" y="201979"/>
                </a:moveTo>
                <a:lnTo>
                  <a:pt x="10085" y="201979"/>
                </a:lnTo>
                <a:lnTo>
                  <a:pt x="12825" y="203986"/>
                </a:lnTo>
                <a:lnTo>
                  <a:pt x="13277" y="206907"/>
                </a:lnTo>
                <a:lnTo>
                  <a:pt x="12552" y="201979"/>
                </a:lnTo>
                <a:close/>
              </a:path>
              <a:path w="323214" h="292100">
                <a:moveTo>
                  <a:pt x="6097" y="154021"/>
                </a:moveTo>
                <a:lnTo>
                  <a:pt x="3224" y="155354"/>
                </a:lnTo>
                <a:lnTo>
                  <a:pt x="16" y="164120"/>
                </a:lnTo>
                <a:lnTo>
                  <a:pt x="0" y="177573"/>
                </a:lnTo>
                <a:lnTo>
                  <a:pt x="279" y="185317"/>
                </a:lnTo>
                <a:lnTo>
                  <a:pt x="864" y="193050"/>
                </a:lnTo>
                <a:lnTo>
                  <a:pt x="1682" y="200763"/>
                </a:lnTo>
                <a:lnTo>
                  <a:pt x="2288" y="205529"/>
                </a:lnTo>
                <a:lnTo>
                  <a:pt x="4268" y="202879"/>
                </a:lnTo>
                <a:lnTo>
                  <a:pt x="10085" y="201979"/>
                </a:lnTo>
                <a:lnTo>
                  <a:pt x="12552" y="201979"/>
                </a:lnTo>
                <a:lnTo>
                  <a:pt x="12196" y="199564"/>
                </a:lnTo>
                <a:lnTo>
                  <a:pt x="11269" y="192184"/>
                </a:lnTo>
                <a:lnTo>
                  <a:pt x="10572" y="184780"/>
                </a:lnTo>
                <a:lnTo>
                  <a:pt x="10194" y="177573"/>
                </a:lnTo>
                <a:lnTo>
                  <a:pt x="9853" y="166347"/>
                </a:lnTo>
                <a:lnTo>
                  <a:pt x="12618" y="158793"/>
                </a:lnTo>
                <a:lnTo>
                  <a:pt x="11285" y="155920"/>
                </a:lnTo>
                <a:lnTo>
                  <a:pt x="6097" y="154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227"/>
            <a:ext cx="9144000" cy="9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5027"/>
            <a:ext cx="9144000" cy="9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827"/>
            <a:ext cx="9144000" cy="9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4627"/>
            <a:ext cx="9144000" cy="91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19427"/>
            <a:ext cx="9144000" cy="9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4227"/>
            <a:ext cx="9144000" cy="9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29027"/>
            <a:ext cx="9144000" cy="9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827"/>
            <a:ext cx="9144000" cy="9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38627"/>
            <a:ext cx="9144000" cy="9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3427"/>
            <a:ext cx="9144000" cy="91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48228"/>
            <a:ext cx="9144000" cy="9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3028"/>
            <a:ext cx="9144000" cy="91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57828"/>
            <a:ext cx="9144000" cy="91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62628"/>
            <a:ext cx="9144000" cy="91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67428"/>
            <a:ext cx="9144000" cy="91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72228"/>
            <a:ext cx="9144000" cy="91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77028"/>
            <a:ext cx="9144000" cy="91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1828"/>
            <a:ext cx="9144000" cy="914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86628"/>
            <a:ext cx="9144000" cy="91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1428"/>
            <a:ext cx="9144000" cy="914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-4762"/>
            <a:ext cx="9144000" cy="6863080"/>
            <a:chOff x="0" y="-4762"/>
            <a:chExt cx="9144000" cy="68630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96228"/>
              <a:ext cx="9144000" cy="91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839200" y="0"/>
              <a:ext cx="0" cy="2362200"/>
            </a:xfrm>
            <a:custGeom>
              <a:avLst/>
              <a:gdLst/>
              <a:ahLst/>
              <a:cxnLst/>
              <a:rect l="l" t="t" r="r" b="b"/>
              <a:pathLst>
                <a:path h="2362200">
                  <a:moveTo>
                    <a:pt x="0" y="0"/>
                  </a:moveTo>
                  <a:lnTo>
                    <a:pt x="0" y="2362200"/>
                  </a:lnTo>
                </a:path>
              </a:pathLst>
            </a:custGeom>
            <a:ln w="9144">
              <a:solidFill>
                <a:srgbClr val="6F89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4527" y="1418844"/>
              <a:ext cx="1784985" cy="2321560"/>
            </a:xfrm>
            <a:custGeom>
              <a:avLst/>
              <a:gdLst/>
              <a:ahLst/>
              <a:cxnLst/>
              <a:rect l="l" t="t" r="r" b="b"/>
              <a:pathLst>
                <a:path w="1784985" h="2321560">
                  <a:moveTo>
                    <a:pt x="1784603" y="96011"/>
                  </a:moveTo>
                  <a:lnTo>
                    <a:pt x="0" y="96011"/>
                  </a:lnTo>
                </a:path>
                <a:path w="1784985" h="2321560">
                  <a:moveTo>
                    <a:pt x="193548" y="0"/>
                  </a:moveTo>
                  <a:lnTo>
                    <a:pt x="193548" y="2321051"/>
                  </a:lnTo>
                </a:path>
              </a:pathLst>
            </a:custGeom>
            <a:ln w="9144">
              <a:solidFill>
                <a:srgbClr val="6F89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016" y="1411224"/>
              <a:ext cx="201168" cy="202692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5" dirty="0"/>
              <a:t> </a:t>
            </a:r>
            <a:r>
              <a:rPr dirty="0"/>
              <a:t>Simple</a:t>
            </a:r>
            <a:r>
              <a:rPr spc="-15" dirty="0"/>
              <a:t> </a:t>
            </a:r>
            <a:r>
              <a:rPr spc="-10" dirty="0"/>
              <a:t>List-</a:t>
            </a:r>
            <a:r>
              <a:rPr dirty="0"/>
              <a:t>Based</a:t>
            </a:r>
            <a:r>
              <a:rPr spc="-25" dirty="0"/>
              <a:t> Map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r>
              <a:rPr dirty="0"/>
              <a:t>8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7244" y="1784731"/>
            <a:ext cx="7439659" cy="168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SzPct val="58928"/>
              <a:buFont typeface="Arial"/>
              <a:buChar char="□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800" spc="-8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can</a:t>
            </a:r>
            <a:r>
              <a:rPr sz="2800" spc="-6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efficiently</a:t>
            </a:r>
            <a:r>
              <a:rPr sz="28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implement</a:t>
            </a:r>
            <a:r>
              <a:rPr sz="28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8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map</a:t>
            </a:r>
            <a:r>
              <a:rPr sz="28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40458C"/>
                </a:solidFill>
                <a:latin typeface="Tahoma"/>
                <a:cs typeface="Tahoma"/>
              </a:rPr>
              <a:t>using</a:t>
            </a:r>
            <a:r>
              <a:rPr sz="2800" spc="-7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40458C"/>
                </a:solidFill>
                <a:latin typeface="Tahoma"/>
                <a:cs typeface="Tahoma"/>
              </a:rPr>
              <a:t>an</a:t>
            </a:r>
            <a:endParaRPr sz="2800" dirty="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800" b="1" dirty="0">
                <a:solidFill>
                  <a:srgbClr val="40458C"/>
                </a:solidFill>
                <a:latin typeface="Tahoma"/>
                <a:cs typeface="Tahoma"/>
              </a:rPr>
              <a:t>unsorted</a:t>
            </a:r>
            <a:r>
              <a:rPr sz="2800" b="1" spc="-9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800" b="1" spc="-20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endParaRPr sz="2800" dirty="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SzPct val="60416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We</a:t>
            </a:r>
            <a:r>
              <a:rPr sz="24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store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items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of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the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map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list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(based</a:t>
            </a:r>
            <a:endParaRPr sz="2400" dirty="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on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doubly-linked</a:t>
            </a: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list),</a:t>
            </a:r>
            <a:r>
              <a:rPr sz="2400" spc="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in</a:t>
            </a:r>
            <a:r>
              <a:rPr sz="2400" spc="-1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arbitrary</a:t>
            </a:r>
            <a:r>
              <a:rPr sz="2400" spc="1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order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36650" y="4334002"/>
            <a:ext cx="7335520" cy="1087120"/>
            <a:chOff x="1136650" y="4334002"/>
            <a:chExt cx="7335520" cy="1087120"/>
          </a:xfrm>
        </p:grpSpPr>
        <p:sp>
          <p:nvSpPr>
            <p:cNvPr id="31" name="object 31"/>
            <p:cNvSpPr/>
            <p:nvPr/>
          </p:nvSpPr>
          <p:spPr>
            <a:xfrm>
              <a:off x="2366010" y="5106162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5588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558800" y="304800"/>
                  </a:lnTo>
                  <a:lnTo>
                    <a:pt x="578578" y="300809"/>
                  </a:lnTo>
                  <a:lnTo>
                    <a:pt x="594725" y="289925"/>
                  </a:lnTo>
                  <a:lnTo>
                    <a:pt x="605609" y="273778"/>
                  </a:lnTo>
                  <a:lnTo>
                    <a:pt x="609600" y="254000"/>
                  </a:lnTo>
                  <a:lnTo>
                    <a:pt x="609600" y="50800"/>
                  </a:lnTo>
                  <a:lnTo>
                    <a:pt x="605609" y="31021"/>
                  </a:lnTo>
                  <a:lnTo>
                    <a:pt x="594725" y="14874"/>
                  </a:lnTo>
                  <a:lnTo>
                    <a:pt x="578578" y="399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8F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66010" y="5106162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558800" y="0"/>
                  </a:lnTo>
                  <a:lnTo>
                    <a:pt x="578578" y="3990"/>
                  </a:lnTo>
                  <a:lnTo>
                    <a:pt x="594725" y="14874"/>
                  </a:lnTo>
                  <a:lnTo>
                    <a:pt x="605609" y="31021"/>
                  </a:lnTo>
                  <a:lnTo>
                    <a:pt x="609600" y="50800"/>
                  </a:lnTo>
                  <a:lnTo>
                    <a:pt x="609600" y="254000"/>
                  </a:lnTo>
                  <a:lnTo>
                    <a:pt x="605609" y="273778"/>
                  </a:lnTo>
                  <a:lnTo>
                    <a:pt x="594725" y="289925"/>
                  </a:lnTo>
                  <a:lnTo>
                    <a:pt x="578578" y="300809"/>
                  </a:lnTo>
                  <a:lnTo>
                    <a:pt x="5588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  <a:path w="609600" h="304800">
                  <a:moveTo>
                    <a:pt x="304800" y="0"/>
                  </a:moveTo>
                  <a:lnTo>
                    <a:pt x="304800" y="304800"/>
                  </a:lnTo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6210" y="5106162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5588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558800" y="304800"/>
                  </a:lnTo>
                  <a:lnTo>
                    <a:pt x="578578" y="300809"/>
                  </a:lnTo>
                  <a:lnTo>
                    <a:pt x="594725" y="289925"/>
                  </a:lnTo>
                  <a:lnTo>
                    <a:pt x="605609" y="273778"/>
                  </a:lnTo>
                  <a:lnTo>
                    <a:pt x="609600" y="254000"/>
                  </a:lnTo>
                  <a:lnTo>
                    <a:pt x="609600" y="50800"/>
                  </a:lnTo>
                  <a:lnTo>
                    <a:pt x="605609" y="31021"/>
                  </a:lnTo>
                  <a:lnTo>
                    <a:pt x="594725" y="14874"/>
                  </a:lnTo>
                  <a:lnTo>
                    <a:pt x="578578" y="399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8F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66210" y="5106162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558800" y="0"/>
                  </a:lnTo>
                  <a:lnTo>
                    <a:pt x="578578" y="3990"/>
                  </a:lnTo>
                  <a:lnTo>
                    <a:pt x="594725" y="14874"/>
                  </a:lnTo>
                  <a:lnTo>
                    <a:pt x="605609" y="31021"/>
                  </a:lnTo>
                  <a:lnTo>
                    <a:pt x="609600" y="50800"/>
                  </a:lnTo>
                  <a:lnTo>
                    <a:pt x="609600" y="254000"/>
                  </a:lnTo>
                  <a:lnTo>
                    <a:pt x="605609" y="273778"/>
                  </a:lnTo>
                  <a:lnTo>
                    <a:pt x="594725" y="289925"/>
                  </a:lnTo>
                  <a:lnTo>
                    <a:pt x="578578" y="300809"/>
                  </a:lnTo>
                  <a:lnTo>
                    <a:pt x="5588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  <a:path w="609600" h="304800">
                  <a:moveTo>
                    <a:pt x="304800" y="0"/>
                  </a:moveTo>
                  <a:lnTo>
                    <a:pt x="304800" y="304800"/>
                  </a:lnTo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14009" y="5106162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5588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558800" y="304800"/>
                  </a:lnTo>
                  <a:lnTo>
                    <a:pt x="578578" y="300809"/>
                  </a:lnTo>
                  <a:lnTo>
                    <a:pt x="594725" y="289925"/>
                  </a:lnTo>
                  <a:lnTo>
                    <a:pt x="605609" y="273778"/>
                  </a:lnTo>
                  <a:lnTo>
                    <a:pt x="609600" y="254000"/>
                  </a:lnTo>
                  <a:lnTo>
                    <a:pt x="609600" y="50800"/>
                  </a:lnTo>
                  <a:lnTo>
                    <a:pt x="605609" y="31021"/>
                  </a:lnTo>
                  <a:lnTo>
                    <a:pt x="594725" y="14874"/>
                  </a:lnTo>
                  <a:lnTo>
                    <a:pt x="578578" y="399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8F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14009" y="5106162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558800" y="0"/>
                  </a:lnTo>
                  <a:lnTo>
                    <a:pt x="578578" y="3990"/>
                  </a:lnTo>
                  <a:lnTo>
                    <a:pt x="594725" y="14874"/>
                  </a:lnTo>
                  <a:lnTo>
                    <a:pt x="605609" y="31021"/>
                  </a:lnTo>
                  <a:lnTo>
                    <a:pt x="609600" y="50800"/>
                  </a:lnTo>
                  <a:lnTo>
                    <a:pt x="609600" y="254000"/>
                  </a:lnTo>
                  <a:lnTo>
                    <a:pt x="605609" y="273778"/>
                  </a:lnTo>
                  <a:lnTo>
                    <a:pt x="594725" y="289925"/>
                  </a:lnTo>
                  <a:lnTo>
                    <a:pt x="578578" y="300809"/>
                  </a:lnTo>
                  <a:lnTo>
                    <a:pt x="5588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  <a:path w="609600" h="304800">
                  <a:moveTo>
                    <a:pt x="304800" y="0"/>
                  </a:moveTo>
                  <a:lnTo>
                    <a:pt x="304800" y="304800"/>
                  </a:lnTo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612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612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660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660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708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708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97819" y="4347972"/>
              <a:ext cx="787400" cy="173990"/>
            </a:xfrm>
            <a:custGeom>
              <a:avLst/>
              <a:gdLst/>
              <a:ahLst/>
              <a:cxnLst/>
              <a:rect l="l" t="t" r="r" b="b"/>
              <a:pathLst>
                <a:path w="787400" h="173989">
                  <a:moveTo>
                    <a:pt x="25380" y="123199"/>
                  </a:moveTo>
                  <a:lnTo>
                    <a:pt x="15484" y="125221"/>
                  </a:lnTo>
                  <a:lnTo>
                    <a:pt x="7147" y="130903"/>
                  </a:lnTo>
                  <a:lnTo>
                    <a:pt x="1847" y="139049"/>
                  </a:lnTo>
                  <a:lnTo>
                    <a:pt x="0" y="148599"/>
                  </a:lnTo>
                  <a:lnTo>
                    <a:pt x="2022" y="158495"/>
                  </a:lnTo>
                  <a:lnTo>
                    <a:pt x="7703" y="166832"/>
                  </a:lnTo>
                  <a:lnTo>
                    <a:pt x="15849" y="172132"/>
                  </a:lnTo>
                  <a:lnTo>
                    <a:pt x="25400" y="173980"/>
                  </a:lnTo>
                  <a:lnTo>
                    <a:pt x="35296" y="171957"/>
                  </a:lnTo>
                  <a:lnTo>
                    <a:pt x="43632" y="166276"/>
                  </a:lnTo>
                  <a:lnTo>
                    <a:pt x="48932" y="158130"/>
                  </a:lnTo>
                  <a:lnTo>
                    <a:pt x="49009" y="157733"/>
                  </a:lnTo>
                  <a:lnTo>
                    <a:pt x="29327" y="157733"/>
                  </a:lnTo>
                  <a:lnTo>
                    <a:pt x="21453" y="139445"/>
                  </a:lnTo>
                  <a:lnTo>
                    <a:pt x="42945" y="130262"/>
                  </a:lnTo>
                  <a:lnTo>
                    <a:pt x="34930" y="125047"/>
                  </a:lnTo>
                  <a:lnTo>
                    <a:pt x="25380" y="123199"/>
                  </a:lnTo>
                  <a:close/>
                </a:path>
                <a:path w="787400" h="173989">
                  <a:moveTo>
                    <a:pt x="42945" y="130262"/>
                  </a:moveTo>
                  <a:lnTo>
                    <a:pt x="21453" y="139445"/>
                  </a:lnTo>
                  <a:lnTo>
                    <a:pt x="29327" y="157733"/>
                  </a:lnTo>
                  <a:lnTo>
                    <a:pt x="50752" y="148443"/>
                  </a:lnTo>
                  <a:lnTo>
                    <a:pt x="48758" y="138683"/>
                  </a:lnTo>
                  <a:lnTo>
                    <a:pt x="43076" y="130347"/>
                  </a:lnTo>
                  <a:lnTo>
                    <a:pt x="42945" y="130262"/>
                  </a:lnTo>
                  <a:close/>
                </a:path>
                <a:path w="787400" h="173989">
                  <a:moveTo>
                    <a:pt x="50752" y="148443"/>
                  </a:moveTo>
                  <a:lnTo>
                    <a:pt x="29327" y="157733"/>
                  </a:lnTo>
                  <a:lnTo>
                    <a:pt x="49009" y="157733"/>
                  </a:lnTo>
                  <a:lnTo>
                    <a:pt x="50776" y="148599"/>
                  </a:lnTo>
                  <a:lnTo>
                    <a:pt x="50752" y="148443"/>
                  </a:lnTo>
                  <a:close/>
                </a:path>
                <a:path w="787400" h="173989">
                  <a:moveTo>
                    <a:pt x="667927" y="105928"/>
                  </a:moveTo>
                  <a:lnTo>
                    <a:pt x="661406" y="120141"/>
                  </a:lnTo>
                  <a:lnTo>
                    <a:pt x="787390" y="150113"/>
                  </a:lnTo>
                  <a:lnTo>
                    <a:pt x="733954" y="111251"/>
                  </a:lnTo>
                  <a:lnTo>
                    <a:pt x="679313" y="111251"/>
                  </a:lnTo>
                  <a:lnTo>
                    <a:pt x="667927" y="105928"/>
                  </a:lnTo>
                  <a:close/>
                </a:path>
                <a:path w="787400" h="173989">
                  <a:moveTo>
                    <a:pt x="401310" y="0"/>
                  </a:moveTo>
                  <a:lnTo>
                    <a:pt x="362829" y="3047"/>
                  </a:lnTo>
                  <a:lnTo>
                    <a:pt x="322316" y="11175"/>
                  </a:lnTo>
                  <a:lnTo>
                    <a:pt x="267071" y="28320"/>
                  </a:lnTo>
                  <a:lnTo>
                    <a:pt x="211953" y="50037"/>
                  </a:lnTo>
                  <a:lnTo>
                    <a:pt x="133721" y="85978"/>
                  </a:lnTo>
                  <a:lnTo>
                    <a:pt x="67935" y="118617"/>
                  </a:lnTo>
                  <a:lnTo>
                    <a:pt x="50282" y="127126"/>
                  </a:lnTo>
                  <a:lnTo>
                    <a:pt x="42945" y="130262"/>
                  </a:lnTo>
                  <a:lnTo>
                    <a:pt x="43076" y="130347"/>
                  </a:lnTo>
                  <a:lnTo>
                    <a:pt x="48758" y="138683"/>
                  </a:lnTo>
                  <a:lnTo>
                    <a:pt x="50752" y="148443"/>
                  </a:lnTo>
                  <a:lnTo>
                    <a:pt x="58029" y="145287"/>
                  </a:lnTo>
                  <a:lnTo>
                    <a:pt x="76571" y="136525"/>
                  </a:lnTo>
                  <a:lnTo>
                    <a:pt x="142611" y="103758"/>
                  </a:lnTo>
                  <a:lnTo>
                    <a:pt x="167376" y="91947"/>
                  </a:lnTo>
                  <a:lnTo>
                    <a:pt x="219827" y="68198"/>
                  </a:lnTo>
                  <a:lnTo>
                    <a:pt x="274056" y="46862"/>
                  </a:lnTo>
                  <a:lnTo>
                    <a:pt x="327777" y="30352"/>
                  </a:lnTo>
                  <a:lnTo>
                    <a:pt x="366131" y="22478"/>
                  </a:lnTo>
                  <a:lnTo>
                    <a:pt x="401945" y="19811"/>
                  </a:lnTo>
                  <a:lnTo>
                    <a:pt x="511631" y="19811"/>
                  </a:lnTo>
                  <a:lnTo>
                    <a:pt x="506974" y="18287"/>
                  </a:lnTo>
                  <a:lnTo>
                    <a:pt x="452999" y="4952"/>
                  </a:lnTo>
                  <a:lnTo>
                    <a:pt x="414010" y="253"/>
                  </a:lnTo>
                  <a:lnTo>
                    <a:pt x="401310" y="0"/>
                  </a:lnTo>
                  <a:close/>
                </a:path>
                <a:path w="787400" h="173989">
                  <a:moveTo>
                    <a:pt x="676172" y="87957"/>
                  </a:moveTo>
                  <a:lnTo>
                    <a:pt x="667927" y="105928"/>
                  </a:lnTo>
                  <a:lnTo>
                    <a:pt x="679313" y="111251"/>
                  </a:lnTo>
                  <a:lnTo>
                    <a:pt x="687695" y="93344"/>
                  </a:lnTo>
                  <a:lnTo>
                    <a:pt x="676172" y="87957"/>
                  </a:lnTo>
                  <a:close/>
                </a:path>
                <a:path w="787400" h="173989">
                  <a:moveTo>
                    <a:pt x="682615" y="73913"/>
                  </a:moveTo>
                  <a:lnTo>
                    <a:pt x="676172" y="87957"/>
                  </a:lnTo>
                  <a:lnTo>
                    <a:pt x="687695" y="93344"/>
                  </a:lnTo>
                  <a:lnTo>
                    <a:pt x="679313" y="111251"/>
                  </a:lnTo>
                  <a:lnTo>
                    <a:pt x="733954" y="111251"/>
                  </a:lnTo>
                  <a:lnTo>
                    <a:pt x="682615" y="73913"/>
                  </a:lnTo>
                  <a:close/>
                </a:path>
                <a:path w="787400" h="173989">
                  <a:moveTo>
                    <a:pt x="511631" y="19811"/>
                  </a:moveTo>
                  <a:lnTo>
                    <a:pt x="401945" y="19811"/>
                  </a:lnTo>
                  <a:lnTo>
                    <a:pt x="413502" y="20065"/>
                  </a:lnTo>
                  <a:lnTo>
                    <a:pt x="425186" y="21081"/>
                  </a:lnTo>
                  <a:lnTo>
                    <a:pt x="475605" y="30098"/>
                  </a:lnTo>
                  <a:lnTo>
                    <a:pt x="528437" y="46100"/>
                  </a:lnTo>
                  <a:lnTo>
                    <a:pt x="581904" y="66801"/>
                  </a:lnTo>
                  <a:lnTo>
                    <a:pt x="634482" y="90169"/>
                  </a:lnTo>
                  <a:lnTo>
                    <a:pt x="667927" y="105928"/>
                  </a:lnTo>
                  <a:lnTo>
                    <a:pt x="676172" y="87957"/>
                  </a:lnTo>
                  <a:lnTo>
                    <a:pt x="616321" y="60197"/>
                  </a:lnTo>
                  <a:lnTo>
                    <a:pt x="561965" y="37337"/>
                  </a:lnTo>
                  <a:lnTo>
                    <a:pt x="534533" y="27304"/>
                  </a:lnTo>
                  <a:lnTo>
                    <a:pt x="511631" y="19811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52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52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00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900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948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948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21819" y="4347972"/>
              <a:ext cx="787400" cy="173990"/>
            </a:xfrm>
            <a:custGeom>
              <a:avLst/>
              <a:gdLst/>
              <a:ahLst/>
              <a:cxnLst/>
              <a:rect l="l" t="t" r="r" b="b"/>
              <a:pathLst>
                <a:path w="787400" h="173989">
                  <a:moveTo>
                    <a:pt x="25380" y="123199"/>
                  </a:moveTo>
                  <a:lnTo>
                    <a:pt x="15484" y="125221"/>
                  </a:lnTo>
                  <a:lnTo>
                    <a:pt x="7147" y="130903"/>
                  </a:lnTo>
                  <a:lnTo>
                    <a:pt x="1847" y="139049"/>
                  </a:lnTo>
                  <a:lnTo>
                    <a:pt x="0" y="148599"/>
                  </a:lnTo>
                  <a:lnTo>
                    <a:pt x="2022" y="158495"/>
                  </a:lnTo>
                  <a:lnTo>
                    <a:pt x="7703" y="166832"/>
                  </a:lnTo>
                  <a:lnTo>
                    <a:pt x="15849" y="172132"/>
                  </a:lnTo>
                  <a:lnTo>
                    <a:pt x="25400" y="173980"/>
                  </a:lnTo>
                  <a:lnTo>
                    <a:pt x="35296" y="171957"/>
                  </a:lnTo>
                  <a:lnTo>
                    <a:pt x="43632" y="166276"/>
                  </a:lnTo>
                  <a:lnTo>
                    <a:pt x="48932" y="158130"/>
                  </a:lnTo>
                  <a:lnTo>
                    <a:pt x="49009" y="157733"/>
                  </a:lnTo>
                  <a:lnTo>
                    <a:pt x="29327" y="157733"/>
                  </a:lnTo>
                  <a:lnTo>
                    <a:pt x="21453" y="139445"/>
                  </a:lnTo>
                  <a:lnTo>
                    <a:pt x="42945" y="130262"/>
                  </a:lnTo>
                  <a:lnTo>
                    <a:pt x="34930" y="125047"/>
                  </a:lnTo>
                  <a:lnTo>
                    <a:pt x="25380" y="123199"/>
                  </a:lnTo>
                  <a:close/>
                </a:path>
                <a:path w="787400" h="173989">
                  <a:moveTo>
                    <a:pt x="42945" y="130262"/>
                  </a:moveTo>
                  <a:lnTo>
                    <a:pt x="21453" y="139445"/>
                  </a:lnTo>
                  <a:lnTo>
                    <a:pt x="29327" y="157733"/>
                  </a:lnTo>
                  <a:lnTo>
                    <a:pt x="50752" y="148443"/>
                  </a:lnTo>
                  <a:lnTo>
                    <a:pt x="48758" y="138683"/>
                  </a:lnTo>
                  <a:lnTo>
                    <a:pt x="43076" y="130347"/>
                  </a:lnTo>
                  <a:lnTo>
                    <a:pt x="42945" y="130262"/>
                  </a:lnTo>
                  <a:close/>
                </a:path>
                <a:path w="787400" h="173989">
                  <a:moveTo>
                    <a:pt x="50752" y="148443"/>
                  </a:moveTo>
                  <a:lnTo>
                    <a:pt x="29327" y="157733"/>
                  </a:lnTo>
                  <a:lnTo>
                    <a:pt x="49009" y="157733"/>
                  </a:lnTo>
                  <a:lnTo>
                    <a:pt x="50776" y="148599"/>
                  </a:lnTo>
                  <a:lnTo>
                    <a:pt x="50752" y="148443"/>
                  </a:lnTo>
                  <a:close/>
                </a:path>
                <a:path w="787400" h="173989">
                  <a:moveTo>
                    <a:pt x="667927" y="105928"/>
                  </a:moveTo>
                  <a:lnTo>
                    <a:pt x="661406" y="120141"/>
                  </a:lnTo>
                  <a:lnTo>
                    <a:pt x="787390" y="150113"/>
                  </a:lnTo>
                  <a:lnTo>
                    <a:pt x="733954" y="111251"/>
                  </a:lnTo>
                  <a:lnTo>
                    <a:pt x="679313" y="111251"/>
                  </a:lnTo>
                  <a:lnTo>
                    <a:pt x="667927" y="105928"/>
                  </a:lnTo>
                  <a:close/>
                </a:path>
                <a:path w="787400" h="173989">
                  <a:moveTo>
                    <a:pt x="401310" y="0"/>
                  </a:moveTo>
                  <a:lnTo>
                    <a:pt x="362829" y="3047"/>
                  </a:lnTo>
                  <a:lnTo>
                    <a:pt x="322316" y="11175"/>
                  </a:lnTo>
                  <a:lnTo>
                    <a:pt x="267071" y="28320"/>
                  </a:lnTo>
                  <a:lnTo>
                    <a:pt x="211953" y="50037"/>
                  </a:lnTo>
                  <a:lnTo>
                    <a:pt x="133721" y="85978"/>
                  </a:lnTo>
                  <a:lnTo>
                    <a:pt x="67935" y="118617"/>
                  </a:lnTo>
                  <a:lnTo>
                    <a:pt x="50282" y="127126"/>
                  </a:lnTo>
                  <a:lnTo>
                    <a:pt x="42945" y="130262"/>
                  </a:lnTo>
                  <a:lnTo>
                    <a:pt x="43076" y="130347"/>
                  </a:lnTo>
                  <a:lnTo>
                    <a:pt x="48758" y="138683"/>
                  </a:lnTo>
                  <a:lnTo>
                    <a:pt x="50752" y="148443"/>
                  </a:lnTo>
                  <a:lnTo>
                    <a:pt x="58029" y="145287"/>
                  </a:lnTo>
                  <a:lnTo>
                    <a:pt x="76571" y="136525"/>
                  </a:lnTo>
                  <a:lnTo>
                    <a:pt x="142611" y="103758"/>
                  </a:lnTo>
                  <a:lnTo>
                    <a:pt x="167376" y="91947"/>
                  </a:lnTo>
                  <a:lnTo>
                    <a:pt x="219827" y="68198"/>
                  </a:lnTo>
                  <a:lnTo>
                    <a:pt x="274056" y="46862"/>
                  </a:lnTo>
                  <a:lnTo>
                    <a:pt x="327777" y="30352"/>
                  </a:lnTo>
                  <a:lnTo>
                    <a:pt x="366131" y="22478"/>
                  </a:lnTo>
                  <a:lnTo>
                    <a:pt x="401945" y="19811"/>
                  </a:lnTo>
                  <a:lnTo>
                    <a:pt x="511631" y="19811"/>
                  </a:lnTo>
                  <a:lnTo>
                    <a:pt x="506974" y="18287"/>
                  </a:lnTo>
                  <a:lnTo>
                    <a:pt x="452999" y="4952"/>
                  </a:lnTo>
                  <a:lnTo>
                    <a:pt x="414010" y="253"/>
                  </a:lnTo>
                  <a:lnTo>
                    <a:pt x="401310" y="0"/>
                  </a:lnTo>
                  <a:close/>
                </a:path>
                <a:path w="787400" h="173989">
                  <a:moveTo>
                    <a:pt x="676172" y="87957"/>
                  </a:moveTo>
                  <a:lnTo>
                    <a:pt x="667927" y="105928"/>
                  </a:lnTo>
                  <a:lnTo>
                    <a:pt x="679313" y="111251"/>
                  </a:lnTo>
                  <a:lnTo>
                    <a:pt x="687695" y="93344"/>
                  </a:lnTo>
                  <a:lnTo>
                    <a:pt x="676172" y="87957"/>
                  </a:lnTo>
                  <a:close/>
                </a:path>
                <a:path w="787400" h="173989">
                  <a:moveTo>
                    <a:pt x="682615" y="73913"/>
                  </a:moveTo>
                  <a:lnTo>
                    <a:pt x="676172" y="87957"/>
                  </a:lnTo>
                  <a:lnTo>
                    <a:pt x="687695" y="93344"/>
                  </a:lnTo>
                  <a:lnTo>
                    <a:pt x="679313" y="111251"/>
                  </a:lnTo>
                  <a:lnTo>
                    <a:pt x="733954" y="111251"/>
                  </a:lnTo>
                  <a:lnTo>
                    <a:pt x="682615" y="73913"/>
                  </a:lnTo>
                  <a:close/>
                </a:path>
                <a:path w="787400" h="173989">
                  <a:moveTo>
                    <a:pt x="511631" y="19811"/>
                  </a:moveTo>
                  <a:lnTo>
                    <a:pt x="401945" y="19811"/>
                  </a:lnTo>
                  <a:lnTo>
                    <a:pt x="413502" y="20065"/>
                  </a:lnTo>
                  <a:lnTo>
                    <a:pt x="425186" y="21081"/>
                  </a:lnTo>
                  <a:lnTo>
                    <a:pt x="475605" y="30098"/>
                  </a:lnTo>
                  <a:lnTo>
                    <a:pt x="528437" y="46100"/>
                  </a:lnTo>
                  <a:lnTo>
                    <a:pt x="581904" y="66801"/>
                  </a:lnTo>
                  <a:lnTo>
                    <a:pt x="634482" y="90169"/>
                  </a:lnTo>
                  <a:lnTo>
                    <a:pt x="667927" y="105928"/>
                  </a:lnTo>
                  <a:lnTo>
                    <a:pt x="676172" y="87957"/>
                  </a:lnTo>
                  <a:lnTo>
                    <a:pt x="616321" y="60197"/>
                  </a:lnTo>
                  <a:lnTo>
                    <a:pt x="561965" y="37337"/>
                  </a:lnTo>
                  <a:lnTo>
                    <a:pt x="534533" y="27304"/>
                  </a:lnTo>
                  <a:lnTo>
                    <a:pt x="511631" y="19811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092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092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140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140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188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188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45819" y="4347972"/>
              <a:ext cx="787400" cy="173990"/>
            </a:xfrm>
            <a:custGeom>
              <a:avLst/>
              <a:gdLst/>
              <a:ahLst/>
              <a:cxnLst/>
              <a:rect l="l" t="t" r="r" b="b"/>
              <a:pathLst>
                <a:path w="787400" h="173989">
                  <a:moveTo>
                    <a:pt x="25380" y="123199"/>
                  </a:moveTo>
                  <a:lnTo>
                    <a:pt x="15484" y="125221"/>
                  </a:lnTo>
                  <a:lnTo>
                    <a:pt x="7147" y="130903"/>
                  </a:lnTo>
                  <a:lnTo>
                    <a:pt x="1847" y="139049"/>
                  </a:lnTo>
                  <a:lnTo>
                    <a:pt x="0" y="148599"/>
                  </a:lnTo>
                  <a:lnTo>
                    <a:pt x="2022" y="158495"/>
                  </a:lnTo>
                  <a:lnTo>
                    <a:pt x="7703" y="166832"/>
                  </a:lnTo>
                  <a:lnTo>
                    <a:pt x="15849" y="172132"/>
                  </a:lnTo>
                  <a:lnTo>
                    <a:pt x="25400" y="173980"/>
                  </a:lnTo>
                  <a:lnTo>
                    <a:pt x="35296" y="171957"/>
                  </a:lnTo>
                  <a:lnTo>
                    <a:pt x="43632" y="166276"/>
                  </a:lnTo>
                  <a:lnTo>
                    <a:pt x="48932" y="158130"/>
                  </a:lnTo>
                  <a:lnTo>
                    <a:pt x="49009" y="157733"/>
                  </a:lnTo>
                  <a:lnTo>
                    <a:pt x="29327" y="157733"/>
                  </a:lnTo>
                  <a:lnTo>
                    <a:pt x="21453" y="139445"/>
                  </a:lnTo>
                  <a:lnTo>
                    <a:pt x="42945" y="130262"/>
                  </a:lnTo>
                  <a:lnTo>
                    <a:pt x="34930" y="125047"/>
                  </a:lnTo>
                  <a:lnTo>
                    <a:pt x="25380" y="123199"/>
                  </a:lnTo>
                  <a:close/>
                </a:path>
                <a:path w="787400" h="173989">
                  <a:moveTo>
                    <a:pt x="42945" y="130262"/>
                  </a:moveTo>
                  <a:lnTo>
                    <a:pt x="21453" y="139445"/>
                  </a:lnTo>
                  <a:lnTo>
                    <a:pt x="29327" y="157733"/>
                  </a:lnTo>
                  <a:lnTo>
                    <a:pt x="50752" y="148443"/>
                  </a:lnTo>
                  <a:lnTo>
                    <a:pt x="48758" y="138683"/>
                  </a:lnTo>
                  <a:lnTo>
                    <a:pt x="43076" y="130347"/>
                  </a:lnTo>
                  <a:lnTo>
                    <a:pt x="42945" y="130262"/>
                  </a:lnTo>
                  <a:close/>
                </a:path>
                <a:path w="787400" h="173989">
                  <a:moveTo>
                    <a:pt x="50752" y="148443"/>
                  </a:moveTo>
                  <a:lnTo>
                    <a:pt x="29327" y="157733"/>
                  </a:lnTo>
                  <a:lnTo>
                    <a:pt x="49009" y="157733"/>
                  </a:lnTo>
                  <a:lnTo>
                    <a:pt x="50776" y="148599"/>
                  </a:lnTo>
                  <a:lnTo>
                    <a:pt x="50752" y="148443"/>
                  </a:lnTo>
                  <a:close/>
                </a:path>
                <a:path w="787400" h="173989">
                  <a:moveTo>
                    <a:pt x="667927" y="105928"/>
                  </a:moveTo>
                  <a:lnTo>
                    <a:pt x="661406" y="120141"/>
                  </a:lnTo>
                  <a:lnTo>
                    <a:pt x="787390" y="150113"/>
                  </a:lnTo>
                  <a:lnTo>
                    <a:pt x="733954" y="111251"/>
                  </a:lnTo>
                  <a:lnTo>
                    <a:pt x="679313" y="111251"/>
                  </a:lnTo>
                  <a:lnTo>
                    <a:pt x="667927" y="105928"/>
                  </a:lnTo>
                  <a:close/>
                </a:path>
                <a:path w="787400" h="173989">
                  <a:moveTo>
                    <a:pt x="401310" y="0"/>
                  </a:moveTo>
                  <a:lnTo>
                    <a:pt x="362829" y="3047"/>
                  </a:lnTo>
                  <a:lnTo>
                    <a:pt x="322316" y="11175"/>
                  </a:lnTo>
                  <a:lnTo>
                    <a:pt x="267071" y="28320"/>
                  </a:lnTo>
                  <a:lnTo>
                    <a:pt x="211953" y="50037"/>
                  </a:lnTo>
                  <a:lnTo>
                    <a:pt x="133721" y="85978"/>
                  </a:lnTo>
                  <a:lnTo>
                    <a:pt x="67935" y="118617"/>
                  </a:lnTo>
                  <a:lnTo>
                    <a:pt x="50282" y="127126"/>
                  </a:lnTo>
                  <a:lnTo>
                    <a:pt x="42945" y="130262"/>
                  </a:lnTo>
                  <a:lnTo>
                    <a:pt x="43076" y="130347"/>
                  </a:lnTo>
                  <a:lnTo>
                    <a:pt x="48758" y="138683"/>
                  </a:lnTo>
                  <a:lnTo>
                    <a:pt x="50752" y="148443"/>
                  </a:lnTo>
                  <a:lnTo>
                    <a:pt x="58029" y="145287"/>
                  </a:lnTo>
                  <a:lnTo>
                    <a:pt x="76571" y="136525"/>
                  </a:lnTo>
                  <a:lnTo>
                    <a:pt x="142611" y="103758"/>
                  </a:lnTo>
                  <a:lnTo>
                    <a:pt x="167376" y="91947"/>
                  </a:lnTo>
                  <a:lnTo>
                    <a:pt x="219827" y="68198"/>
                  </a:lnTo>
                  <a:lnTo>
                    <a:pt x="274056" y="46862"/>
                  </a:lnTo>
                  <a:lnTo>
                    <a:pt x="327777" y="30352"/>
                  </a:lnTo>
                  <a:lnTo>
                    <a:pt x="366131" y="22478"/>
                  </a:lnTo>
                  <a:lnTo>
                    <a:pt x="401945" y="19811"/>
                  </a:lnTo>
                  <a:lnTo>
                    <a:pt x="511631" y="19811"/>
                  </a:lnTo>
                  <a:lnTo>
                    <a:pt x="506974" y="18287"/>
                  </a:lnTo>
                  <a:lnTo>
                    <a:pt x="452999" y="4952"/>
                  </a:lnTo>
                  <a:lnTo>
                    <a:pt x="414010" y="253"/>
                  </a:lnTo>
                  <a:lnTo>
                    <a:pt x="401310" y="0"/>
                  </a:lnTo>
                  <a:close/>
                </a:path>
                <a:path w="787400" h="173989">
                  <a:moveTo>
                    <a:pt x="676172" y="87957"/>
                  </a:moveTo>
                  <a:lnTo>
                    <a:pt x="667927" y="105928"/>
                  </a:lnTo>
                  <a:lnTo>
                    <a:pt x="679313" y="111251"/>
                  </a:lnTo>
                  <a:lnTo>
                    <a:pt x="687695" y="93344"/>
                  </a:lnTo>
                  <a:lnTo>
                    <a:pt x="676172" y="87957"/>
                  </a:lnTo>
                  <a:close/>
                </a:path>
                <a:path w="787400" h="173989">
                  <a:moveTo>
                    <a:pt x="682615" y="73913"/>
                  </a:moveTo>
                  <a:lnTo>
                    <a:pt x="676172" y="87957"/>
                  </a:lnTo>
                  <a:lnTo>
                    <a:pt x="687695" y="93344"/>
                  </a:lnTo>
                  <a:lnTo>
                    <a:pt x="679313" y="111251"/>
                  </a:lnTo>
                  <a:lnTo>
                    <a:pt x="733954" y="111251"/>
                  </a:lnTo>
                  <a:lnTo>
                    <a:pt x="682615" y="73913"/>
                  </a:lnTo>
                  <a:close/>
                </a:path>
                <a:path w="787400" h="173989">
                  <a:moveTo>
                    <a:pt x="511631" y="19811"/>
                  </a:moveTo>
                  <a:lnTo>
                    <a:pt x="401945" y="19811"/>
                  </a:lnTo>
                  <a:lnTo>
                    <a:pt x="413502" y="20065"/>
                  </a:lnTo>
                  <a:lnTo>
                    <a:pt x="425186" y="21081"/>
                  </a:lnTo>
                  <a:lnTo>
                    <a:pt x="475605" y="30098"/>
                  </a:lnTo>
                  <a:lnTo>
                    <a:pt x="528437" y="46100"/>
                  </a:lnTo>
                  <a:lnTo>
                    <a:pt x="581904" y="66801"/>
                  </a:lnTo>
                  <a:lnTo>
                    <a:pt x="634482" y="90169"/>
                  </a:lnTo>
                  <a:lnTo>
                    <a:pt x="667927" y="105928"/>
                  </a:lnTo>
                  <a:lnTo>
                    <a:pt x="676172" y="87957"/>
                  </a:lnTo>
                  <a:lnTo>
                    <a:pt x="616321" y="60197"/>
                  </a:lnTo>
                  <a:lnTo>
                    <a:pt x="561965" y="37337"/>
                  </a:lnTo>
                  <a:lnTo>
                    <a:pt x="534533" y="27304"/>
                  </a:lnTo>
                  <a:lnTo>
                    <a:pt x="511631" y="19811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332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332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380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380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428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428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75610" y="4486541"/>
              <a:ext cx="3835400" cy="173990"/>
            </a:xfrm>
            <a:custGeom>
              <a:avLst/>
              <a:gdLst/>
              <a:ahLst/>
              <a:cxnLst/>
              <a:rect l="l" t="t" r="r" b="b"/>
              <a:pathLst>
                <a:path w="3835400" h="173989">
                  <a:moveTo>
                    <a:pt x="787387" y="25387"/>
                  </a:moveTo>
                  <a:lnTo>
                    <a:pt x="785520" y="16243"/>
                  </a:lnTo>
                  <a:lnTo>
                    <a:pt x="785368" y="15481"/>
                  </a:lnTo>
                  <a:lnTo>
                    <a:pt x="779678" y="7150"/>
                  </a:lnTo>
                  <a:lnTo>
                    <a:pt x="771537" y="1854"/>
                  </a:lnTo>
                  <a:lnTo>
                    <a:pt x="761987" y="0"/>
                  </a:lnTo>
                  <a:lnTo>
                    <a:pt x="752094" y="2019"/>
                  </a:lnTo>
                  <a:lnTo>
                    <a:pt x="743750" y="7708"/>
                  </a:lnTo>
                  <a:lnTo>
                    <a:pt x="738454" y="15849"/>
                  </a:lnTo>
                  <a:lnTo>
                    <a:pt x="736612" y="25387"/>
                  </a:lnTo>
                  <a:lnTo>
                    <a:pt x="736625" y="25539"/>
                  </a:lnTo>
                  <a:lnTo>
                    <a:pt x="729361" y="28689"/>
                  </a:lnTo>
                  <a:lnTo>
                    <a:pt x="710819" y="37452"/>
                  </a:lnTo>
                  <a:lnTo>
                    <a:pt x="668528" y="58534"/>
                  </a:lnTo>
                  <a:lnTo>
                    <a:pt x="620014" y="82029"/>
                  </a:lnTo>
                  <a:lnTo>
                    <a:pt x="567563" y="105778"/>
                  </a:lnTo>
                  <a:lnTo>
                    <a:pt x="513334" y="127114"/>
                  </a:lnTo>
                  <a:lnTo>
                    <a:pt x="459613" y="143497"/>
                  </a:lnTo>
                  <a:lnTo>
                    <a:pt x="421259" y="151371"/>
                  </a:lnTo>
                  <a:lnTo>
                    <a:pt x="385445" y="154038"/>
                  </a:lnTo>
                  <a:lnTo>
                    <a:pt x="373888" y="153784"/>
                  </a:lnTo>
                  <a:lnTo>
                    <a:pt x="311912" y="143751"/>
                  </a:lnTo>
                  <a:lnTo>
                    <a:pt x="259080" y="127749"/>
                  </a:lnTo>
                  <a:lnTo>
                    <a:pt x="205486" y="107048"/>
                  </a:lnTo>
                  <a:lnTo>
                    <a:pt x="153035" y="83680"/>
                  </a:lnTo>
                  <a:lnTo>
                    <a:pt x="119456" y="67932"/>
                  </a:lnTo>
                  <a:lnTo>
                    <a:pt x="121894" y="62598"/>
                  </a:lnTo>
                  <a:lnTo>
                    <a:pt x="125984" y="53708"/>
                  </a:lnTo>
                  <a:lnTo>
                    <a:pt x="0" y="23736"/>
                  </a:lnTo>
                  <a:lnTo>
                    <a:pt x="104775" y="99936"/>
                  </a:lnTo>
                  <a:lnTo>
                    <a:pt x="111213" y="85902"/>
                  </a:lnTo>
                  <a:lnTo>
                    <a:pt x="144780" y="101714"/>
                  </a:lnTo>
                  <a:lnTo>
                    <a:pt x="197993" y="125463"/>
                  </a:lnTo>
                  <a:lnTo>
                    <a:pt x="252984" y="146545"/>
                  </a:lnTo>
                  <a:lnTo>
                    <a:pt x="307708" y="163182"/>
                  </a:lnTo>
                  <a:lnTo>
                    <a:pt x="347599" y="171056"/>
                  </a:lnTo>
                  <a:lnTo>
                    <a:pt x="386080" y="173850"/>
                  </a:lnTo>
                  <a:lnTo>
                    <a:pt x="398653" y="173469"/>
                  </a:lnTo>
                  <a:lnTo>
                    <a:pt x="438023" y="168516"/>
                  </a:lnTo>
                  <a:lnTo>
                    <a:pt x="492633" y="154800"/>
                  </a:lnTo>
                  <a:lnTo>
                    <a:pt x="494906" y="154038"/>
                  </a:lnTo>
                  <a:lnTo>
                    <a:pt x="520319" y="145529"/>
                  </a:lnTo>
                  <a:lnTo>
                    <a:pt x="575564" y="123812"/>
                  </a:lnTo>
                  <a:lnTo>
                    <a:pt x="628523" y="99936"/>
                  </a:lnTo>
                  <a:lnTo>
                    <a:pt x="677418" y="76187"/>
                  </a:lnTo>
                  <a:lnTo>
                    <a:pt x="719455" y="55359"/>
                  </a:lnTo>
                  <a:lnTo>
                    <a:pt x="737108" y="46850"/>
                  </a:lnTo>
                  <a:lnTo>
                    <a:pt x="744461" y="43675"/>
                  </a:lnTo>
                  <a:lnTo>
                    <a:pt x="752449" y="48882"/>
                  </a:lnTo>
                  <a:lnTo>
                    <a:pt x="762000" y="50761"/>
                  </a:lnTo>
                  <a:lnTo>
                    <a:pt x="771906" y="48755"/>
                  </a:lnTo>
                  <a:lnTo>
                    <a:pt x="780237" y="43078"/>
                  </a:lnTo>
                  <a:lnTo>
                    <a:pt x="785533" y="34937"/>
                  </a:lnTo>
                  <a:lnTo>
                    <a:pt x="787387" y="25387"/>
                  </a:lnTo>
                  <a:close/>
                </a:path>
                <a:path w="3835400" h="173989">
                  <a:moveTo>
                    <a:pt x="2311387" y="25387"/>
                  </a:moveTo>
                  <a:lnTo>
                    <a:pt x="2309520" y="16243"/>
                  </a:lnTo>
                  <a:lnTo>
                    <a:pt x="2309368" y="15481"/>
                  </a:lnTo>
                  <a:lnTo>
                    <a:pt x="2303678" y="7150"/>
                  </a:lnTo>
                  <a:lnTo>
                    <a:pt x="2295537" y="1854"/>
                  </a:lnTo>
                  <a:lnTo>
                    <a:pt x="2285987" y="0"/>
                  </a:lnTo>
                  <a:lnTo>
                    <a:pt x="2276094" y="2019"/>
                  </a:lnTo>
                  <a:lnTo>
                    <a:pt x="2267750" y="7708"/>
                  </a:lnTo>
                  <a:lnTo>
                    <a:pt x="2262454" y="15849"/>
                  </a:lnTo>
                  <a:lnTo>
                    <a:pt x="2260612" y="25387"/>
                  </a:lnTo>
                  <a:lnTo>
                    <a:pt x="2260625" y="25539"/>
                  </a:lnTo>
                  <a:lnTo>
                    <a:pt x="2253361" y="28689"/>
                  </a:lnTo>
                  <a:lnTo>
                    <a:pt x="2234819" y="37452"/>
                  </a:lnTo>
                  <a:lnTo>
                    <a:pt x="2192528" y="58534"/>
                  </a:lnTo>
                  <a:lnTo>
                    <a:pt x="2144014" y="82029"/>
                  </a:lnTo>
                  <a:lnTo>
                    <a:pt x="2091563" y="105778"/>
                  </a:lnTo>
                  <a:lnTo>
                    <a:pt x="2037334" y="127114"/>
                  </a:lnTo>
                  <a:lnTo>
                    <a:pt x="1983613" y="143497"/>
                  </a:lnTo>
                  <a:lnTo>
                    <a:pt x="1945259" y="151371"/>
                  </a:lnTo>
                  <a:lnTo>
                    <a:pt x="1909445" y="154038"/>
                  </a:lnTo>
                  <a:lnTo>
                    <a:pt x="1897888" y="153784"/>
                  </a:lnTo>
                  <a:lnTo>
                    <a:pt x="1835912" y="143751"/>
                  </a:lnTo>
                  <a:lnTo>
                    <a:pt x="1783080" y="127749"/>
                  </a:lnTo>
                  <a:lnTo>
                    <a:pt x="1729486" y="107048"/>
                  </a:lnTo>
                  <a:lnTo>
                    <a:pt x="1677035" y="83680"/>
                  </a:lnTo>
                  <a:lnTo>
                    <a:pt x="1643456" y="67932"/>
                  </a:lnTo>
                  <a:lnTo>
                    <a:pt x="1645894" y="62598"/>
                  </a:lnTo>
                  <a:lnTo>
                    <a:pt x="1649984" y="53708"/>
                  </a:lnTo>
                  <a:lnTo>
                    <a:pt x="1524000" y="23736"/>
                  </a:lnTo>
                  <a:lnTo>
                    <a:pt x="1628775" y="99936"/>
                  </a:lnTo>
                  <a:lnTo>
                    <a:pt x="1635213" y="85902"/>
                  </a:lnTo>
                  <a:lnTo>
                    <a:pt x="1668780" y="101714"/>
                  </a:lnTo>
                  <a:lnTo>
                    <a:pt x="1721993" y="125463"/>
                  </a:lnTo>
                  <a:lnTo>
                    <a:pt x="1776984" y="146545"/>
                  </a:lnTo>
                  <a:lnTo>
                    <a:pt x="1831721" y="163182"/>
                  </a:lnTo>
                  <a:lnTo>
                    <a:pt x="1871599" y="171056"/>
                  </a:lnTo>
                  <a:lnTo>
                    <a:pt x="1910080" y="173850"/>
                  </a:lnTo>
                  <a:lnTo>
                    <a:pt x="1922653" y="173469"/>
                  </a:lnTo>
                  <a:lnTo>
                    <a:pt x="1962023" y="168516"/>
                  </a:lnTo>
                  <a:lnTo>
                    <a:pt x="2016633" y="154800"/>
                  </a:lnTo>
                  <a:lnTo>
                    <a:pt x="2018906" y="154038"/>
                  </a:lnTo>
                  <a:lnTo>
                    <a:pt x="2044319" y="145529"/>
                  </a:lnTo>
                  <a:lnTo>
                    <a:pt x="2099564" y="123812"/>
                  </a:lnTo>
                  <a:lnTo>
                    <a:pt x="2152523" y="99936"/>
                  </a:lnTo>
                  <a:lnTo>
                    <a:pt x="2201418" y="76187"/>
                  </a:lnTo>
                  <a:lnTo>
                    <a:pt x="2243455" y="55359"/>
                  </a:lnTo>
                  <a:lnTo>
                    <a:pt x="2261108" y="46850"/>
                  </a:lnTo>
                  <a:lnTo>
                    <a:pt x="2268461" y="43675"/>
                  </a:lnTo>
                  <a:lnTo>
                    <a:pt x="2276449" y="48882"/>
                  </a:lnTo>
                  <a:lnTo>
                    <a:pt x="2286000" y="50761"/>
                  </a:lnTo>
                  <a:lnTo>
                    <a:pt x="2295906" y="48755"/>
                  </a:lnTo>
                  <a:lnTo>
                    <a:pt x="2304237" y="43078"/>
                  </a:lnTo>
                  <a:lnTo>
                    <a:pt x="2309533" y="34937"/>
                  </a:lnTo>
                  <a:lnTo>
                    <a:pt x="2311387" y="25387"/>
                  </a:lnTo>
                  <a:close/>
                </a:path>
                <a:path w="3835400" h="173989">
                  <a:moveTo>
                    <a:pt x="3835387" y="25387"/>
                  </a:moveTo>
                  <a:lnTo>
                    <a:pt x="3833520" y="16243"/>
                  </a:lnTo>
                  <a:lnTo>
                    <a:pt x="3833368" y="15481"/>
                  </a:lnTo>
                  <a:lnTo>
                    <a:pt x="3827678" y="7150"/>
                  </a:lnTo>
                  <a:lnTo>
                    <a:pt x="3819537" y="1854"/>
                  </a:lnTo>
                  <a:lnTo>
                    <a:pt x="3809987" y="0"/>
                  </a:lnTo>
                  <a:lnTo>
                    <a:pt x="3800094" y="2019"/>
                  </a:lnTo>
                  <a:lnTo>
                    <a:pt x="3791750" y="7708"/>
                  </a:lnTo>
                  <a:lnTo>
                    <a:pt x="3786454" y="15849"/>
                  </a:lnTo>
                  <a:lnTo>
                    <a:pt x="3784612" y="25387"/>
                  </a:lnTo>
                  <a:lnTo>
                    <a:pt x="3784625" y="25539"/>
                  </a:lnTo>
                  <a:lnTo>
                    <a:pt x="3777361" y="28689"/>
                  </a:lnTo>
                  <a:lnTo>
                    <a:pt x="3758819" y="37452"/>
                  </a:lnTo>
                  <a:lnTo>
                    <a:pt x="3716528" y="58534"/>
                  </a:lnTo>
                  <a:lnTo>
                    <a:pt x="3668014" y="82029"/>
                  </a:lnTo>
                  <a:lnTo>
                    <a:pt x="3615563" y="105778"/>
                  </a:lnTo>
                  <a:lnTo>
                    <a:pt x="3561334" y="127114"/>
                  </a:lnTo>
                  <a:lnTo>
                    <a:pt x="3507613" y="143497"/>
                  </a:lnTo>
                  <a:lnTo>
                    <a:pt x="3469259" y="151371"/>
                  </a:lnTo>
                  <a:lnTo>
                    <a:pt x="3433445" y="154038"/>
                  </a:lnTo>
                  <a:lnTo>
                    <a:pt x="3421888" y="153784"/>
                  </a:lnTo>
                  <a:lnTo>
                    <a:pt x="3359912" y="143751"/>
                  </a:lnTo>
                  <a:lnTo>
                    <a:pt x="3307080" y="127749"/>
                  </a:lnTo>
                  <a:lnTo>
                    <a:pt x="3253486" y="107048"/>
                  </a:lnTo>
                  <a:lnTo>
                    <a:pt x="3201035" y="83680"/>
                  </a:lnTo>
                  <a:lnTo>
                    <a:pt x="3167456" y="67932"/>
                  </a:lnTo>
                  <a:lnTo>
                    <a:pt x="3169894" y="62598"/>
                  </a:lnTo>
                  <a:lnTo>
                    <a:pt x="3173984" y="53708"/>
                  </a:lnTo>
                  <a:lnTo>
                    <a:pt x="3048000" y="23736"/>
                  </a:lnTo>
                  <a:lnTo>
                    <a:pt x="3152775" y="99936"/>
                  </a:lnTo>
                  <a:lnTo>
                    <a:pt x="3159214" y="85902"/>
                  </a:lnTo>
                  <a:lnTo>
                    <a:pt x="3192780" y="101714"/>
                  </a:lnTo>
                  <a:lnTo>
                    <a:pt x="3245993" y="125463"/>
                  </a:lnTo>
                  <a:lnTo>
                    <a:pt x="3300984" y="146545"/>
                  </a:lnTo>
                  <a:lnTo>
                    <a:pt x="3355721" y="163182"/>
                  </a:lnTo>
                  <a:lnTo>
                    <a:pt x="3395599" y="171056"/>
                  </a:lnTo>
                  <a:lnTo>
                    <a:pt x="3434080" y="173850"/>
                  </a:lnTo>
                  <a:lnTo>
                    <a:pt x="3446653" y="173469"/>
                  </a:lnTo>
                  <a:lnTo>
                    <a:pt x="3486023" y="168516"/>
                  </a:lnTo>
                  <a:lnTo>
                    <a:pt x="3540633" y="154800"/>
                  </a:lnTo>
                  <a:lnTo>
                    <a:pt x="3542906" y="154038"/>
                  </a:lnTo>
                  <a:lnTo>
                    <a:pt x="3568319" y="145529"/>
                  </a:lnTo>
                  <a:lnTo>
                    <a:pt x="3623564" y="123812"/>
                  </a:lnTo>
                  <a:lnTo>
                    <a:pt x="3676510" y="99936"/>
                  </a:lnTo>
                  <a:lnTo>
                    <a:pt x="3725418" y="76187"/>
                  </a:lnTo>
                  <a:lnTo>
                    <a:pt x="3767455" y="55359"/>
                  </a:lnTo>
                  <a:lnTo>
                    <a:pt x="3785108" y="46850"/>
                  </a:lnTo>
                  <a:lnTo>
                    <a:pt x="3792461" y="43675"/>
                  </a:lnTo>
                  <a:lnTo>
                    <a:pt x="3800449" y="48882"/>
                  </a:lnTo>
                  <a:lnTo>
                    <a:pt x="3810000" y="50761"/>
                  </a:lnTo>
                  <a:lnTo>
                    <a:pt x="3819906" y="48755"/>
                  </a:lnTo>
                  <a:lnTo>
                    <a:pt x="3828237" y="43078"/>
                  </a:lnTo>
                  <a:lnTo>
                    <a:pt x="3833533" y="34937"/>
                  </a:lnTo>
                  <a:lnTo>
                    <a:pt x="3835387" y="25387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48941" y="4471428"/>
              <a:ext cx="4726940" cy="578485"/>
            </a:xfrm>
            <a:custGeom>
              <a:avLst/>
              <a:gdLst/>
              <a:ahLst/>
              <a:cxnLst/>
              <a:rect l="l" t="t" r="r" b="b"/>
              <a:pathLst>
                <a:path w="4726940" h="578485">
                  <a:moveTo>
                    <a:pt x="165481" y="578345"/>
                  </a:moveTo>
                  <a:lnTo>
                    <a:pt x="125780" y="491477"/>
                  </a:lnTo>
                  <a:lnTo>
                    <a:pt x="111633" y="460489"/>
                  </a:lnTo>
                  <a:lnTo>
                    <a:pt x="99110" y="469569"/>
                  </a:lnTo>
                  <a:lnTo>
                    <a:pt x="67818" y="423532"/>
                  </a:lnTo>
                  <a:lnTo>
                    <a:pt x="47371" y="388099"/>
                  </a:lnTo>
                  <a:lnTo>
                    <a:pt x="31623" y="353047"/>
                  </a:lnTo>
                  <a:lnTo>
                    <a:pt x="20066" y="302628"/>
                  </a:lnTo>
                  <a:lnTo>
                    <a:pt x="19685" y="284213"/>
                  </a:lnTo>
                  <a:lnTo>
                    <a:pt x="20701" y="264655"/>
                  </a:lnTo>
                  <a:lnTo>
                    <a:pt x="26289" y="223380"/>
                  </a:lnTo>
                  <a:lnTo>
                    <a:pt x="35560" y="180708"/>
                  </a:lnTo>
                  <a:lnTo>
                    <a:pt x="46736" y="138925"/>
                  </a:lnTo>
                  <a:lnTo>
                    <a:pt x="58420" y="99936"/>
                  </a:lnTo>
                  <a:lnTo>
                    <a:pt x="64008" y="82156"/>
                  </a:lnTo>
                  <a:lnTo>
                    <a:pt x="69088" y="65392"/>
                  </a:lnTo>
                  <a:lnTo>
                    <a:pt x="73202" y="50266"/>
                  </a:lnTo>
                  <a:lnTo>
                    <a:pt x="73469" y="50266"/>
                  </a:lnTo>
                  <a:lnTo>
                    <a:pt x="82626" y="47015"/>
                  </a:lnTo>
                  <a:lnTo>
                    <a:pt x="89928" y="40563"/>
                  </a:lnTo>
                  <a:lnTo>
                    <a:pt x="94361" y="31483"/>
                  </a:lnTo>
                  <a:lnTo>
                    <a:pt x="94843" y="22593"/>
                  </a:lnTo>
                  <a:lnTo>
                    <a:pt x="94907" y="21412"/>
                  </a:lnTo>
                  <a:lnTo>
                    <a:pt x="91643" y="12230"/>
                  </a:lnTo>
                  <a:lnTo>
                    <a:pt x="85153" y="4927"/>
                  </a:lnTo>
                  <a:lnTo>
                    <a:pt x="76073" y="495"/>
                  </a:lnTo>
                  <a:lnTo>
                    <a:pt x="65989" y="0"/>
                  </a:lnTo>
                  <a:lnTo>
                    <a:pt x="56832" y="3263"/>
                  </a:lnTo>
                  <a:lnTo>
                    <a:pt x="49568" y="9715"/>
                  </a:lnTo>
                  <a:lnTo>
                    <a:pt x="45212" y="18783"/>
                  </a:lnTo>
                  <a:lnTo>
                    <a:pt x="44627" y="28867"/>
                  </a:lnTo>
                  <a:lnTo>
                    <a:pt x="47853" y="38049"/>
                  </a:lnTo>
                  <a:lnTo>
                    <a:pt x="54114" y="45148"/>
                  </a:lnTo>
                  <a:lnTo>
                    <a:pt x="50038" y="60312"/>
                  </a:lnTo>
                  <a:lnTo>
                    <a:pt x="45085" y="76314"/>
                  </a:lnTo>
                  <a:lnTo>
                    <a:pt x="39497" y="94094"/>
                  </a:lnTo>
                  <a:lnTo>
                    <a:pt x="33655" y="113144"/>
                  </a:lnTo>
                  <a:lnTo>
                    <a:pt x="21971" y="154292"/>
                  </a:lnTo>
                  <a:lnTo>
                    <a:pt x="11303" y="197599"/>
                  </a:lnTo>
                  <a:lnTo>
                    <a:pt x="3429" y="241160"/>
                  </a:lnTo>
                  <a:lnTo>
                    <a:pt x="0" y="283197"/>
                  </a:lnTo>
                  <a:lnTo>
                    <a:pt x="381" y="303136"/>
                  </a:lnTo>
                  <a:lnTo>
                    <a:pt x="12827" y="359397"/>
                  </a:lnTo>
                  <a:lnTo>
                    <a:pt x="29591" y="396735"/>
                  </a:lnTo>
                  <a:lnTo>
                    <a:pt x="50927" y="433692"/>
                  </a:lnTo>
                  <a:lnTo>
                    <a:pt x="74714" y="469569"/>
                  </a:lnTo>
                  <a:lnTo>
                    <a:pt x="83108" y="481190"/>
                  </a:lnTo>
                  <a:lnTo>
                    <a:pt x="70485" y="490334"/>
                  </a:lnTo>
                  <a:lnTo>
                    <a:pt x="165481" y="578345"/>
                  </a:lnTo>
                  <a:close/>
                </a:path>
                <a:path w="4726940" h="578485">
                  <a:moveTo>
                    <a:pt x="1686433" y="578345"/>
                  </a:moveTo>
                  <a:lnTo>
                    <a:pt x="1646732" y="491477"/>
                  </a:lnTo>
                  <a:lnTo>
                    <a:pt x="1632585" y="460489"/>
                  </a:lnTo>
                  <a:lnTo>
                    <a:pt x="1620062" y="469569"/>
                  </a:lnTo>
                  <a:lnTo>
                    <a:pt x="1588770" y="423532"/>
                  </a:lnTo>
                  <a:lnTo>
                    <a:pt x="1568323" y="388099"/>
                  </a:lnTo>
                  <a:lnTo>
                    <a:pt x="1552575" y="353047"/>
                  </a:lnTo>
                  <a:lnTo>
                    <a:pt x="1541018" y="302628"/>
                  </a:lnTo>
                  <a:lnTo>
                    <a:pt x="1540637" y="284213"/>
                  </a:lnTo>
                  <a:lnTo>
                    <a:pt x="1541653" y="264655"/>
                  </a:lnTo>
                  <a:lnTo>
                    <a:pt x="1547241" y="223380"/>
                  </a:lnTo>
                  <a:lnTo>
                    <a:pt x="1556512" y="180708"/>
                  </a:lnTo>
                  <a:lnTo>
                    <a:pt x="1567688" y="138925"/>
                  </a:lnTo>
                  <a:lnTo>
                    <a:pt x="1579372" y="99936"/>
                  </a:lnTo>
                  <a:lnTo>
                    <a:pt x="1584960" y="82156"/>
                  </a:lnTo>
                  <a:lnTo>
                    <a:pt x="1590040" y="65392"/>
                  </a:lnTo>
                  <a:lnTo>
                    <a:pt x="1594154" y="50266"/>
                  </a:lnTo>
                  <a:lnTo>
                    <a:pt x="1594421" y="50266"/>
                  </a:lnTo>
                  <a:lnTo>
                    <a:pt x="1603578" y="47015"/>
                  </a:lnTo>
                  <a:lnTo>
                    <a:pt x="1610880" y="40563"/>
                  </a:lnTo>
                  <a:lnTo>
                    <a:pt x="1615313" y="31483"/>
                  </a:lnTo>
                  <a:lnTo>
                    <a:pt x="1615795" y="22593"/>
                  </a:lnTo>
                  <a:lnTo>
                    <a:pt x="1615859" y="21412"/>
                  </a:lnTo>
                  <a:lnTo>
                    <a:pt x="1612595" y="12230"/>
                  </a:lnTo>
                  <a:lnTo>
                    <a:pt x="1606105" y="4927"/>
                  </a:lnTo>
                  <a:lnTo>
                    <a:pt x="1597025" y="495"/>
                  </a:lnTo>
                  <a:lnTo>
                    <a:pt x="1586941" y="0"/>
                  </a:lnTo>
                  <a:lnTo>
                    <a:pt x="1577784" y="3263"/>
                  </a:lnTo>
                  <a:lnTo>
                    <a:pt x="1570520" y="9715"/>
                  </a:lnTo>
                  <a:lnTo>
                    <a:pt x="1566164" y="18783"/>
                  </a:lnTo>
                  <a:lnTo>
                    <a:pt x="1565579" y="28867"/>
                  </a:lnTo>
                  <a:lnTo>
                    <a:pt x="1568805" y="38049"/>
                  </a:lnTo>
                  <a:lnTo>
                    <a:pt x="1575066" y="45148"/>
                  </a:lnTo>
                  <a:lnTo>
                    <a:pt x="1570990" y="60312"/>
                  </a:lnTo>
                  <a:lnTo>
                    <a:pt x="1566037" y="76314"/>
                  </a:lnTo>
                  <a:lnTo>
                    <a:pt x="1560449" y="94094"/>
                  </a:lnTo>
                  <a:lnTo>
                    <a:pt x="1554607" y="113144"/>
                  </a:lnTo>
                  <a:lnTo>
                    <a:pt x="1542923" y="154292"/>
                  </a:lnTo>
                  <a:lnTo>
                    <a:pt x="1532255" y="197599"/>
                  </a:lnTo>
                  <a:lnTo>
                    <a:pt x="1524381" y="241160"/>
                  </a:lnTo>
                  <a:lnTo>
                    <a:pt x="1520952" y="283197"/>
                  </a:lnTo>
                  <a:lnTo>
                    <a:pt x="1521333" y="303136"/>
                  </a:lnTo>
                  <a:lnTo>
                    <a:pt x="1533779" y="359397"/>
                  </a:lnTo>
                  <a:lnTo>
                    <a:pt x="1550543" y="396735"/>
                  </a:lnTo>
                  <a:lnTo>
                    <a:pt x="1571879" y="433692"/>
                  </a:lnTo>
                  <a:lnTo>
                    <a:pt x="1595666" y="469569"/>
                  </a:lnTo>
                  <a:lnTo>
                    <a:pt x="1604060" y="481190"/>
                  </a:lnTo>
                  <a:lnTo>
                    <a:pt x="1591437" y="490334"/>
                  </a:lnTo>
                  <a:lnTo>
                    <a:pt x="1686433" y="578345"/>
                  </a:lnTo>
                  <a:close/>
                </a:path>
                <a:path w="4726940" h="578485">
                  <a:moveTo>
                    <a:pt x="3205861" y="578345"/>
                  </a:moveTo>
                  <a:lnTo>
                    <a:pt x="3166541" y="491096"/>
                  </a:lnTo>
                  <a:lnTo>
                    <a:pt x="3152648" y="460235"/>
                  </a:lnTo>
                  <a:lnTo>
                    <a:pt x="3140011" y="469277"/>
                  </a:lnTo>
                  <a:lnTo>
                    <a:pt x="3109214" y="423532"/>
                  </a:lnTo>
                  <a:lnTo>
                    <a:pt x="3089021" y="388099"/>
                  </a:lnTo>
                  <a:lnTo>
                    <a:pt x="3073273" y="353174"/>
                  </a:lnTo>
                  <a:lnTo>
                    <a:pt x="3061843" y="302628"/>
                  </a:lnTo>
                  <a:lnTo>
                    <a:pt x="3061462" y="284213"/>
                  </a:lnTo>
                  <a:lnTo>
                    <a:pt x="3062478" y="264655"/>
                  </a:lnTo>
                  <a:lnTo>
                    <a:pt x="3068066" y="223253"/>
                  </a:lnTo>
                  <a:lnTo>
                    <a:pt x="3077083" y="180708"/>
                  </a:lnTo>
                  <a:lnTo>
                    <a:pt x="3088259" y="138925"/>
                  </a:lnTo>
                  <a:lnTo>
                    <a:pt x="3105277" y="82156"/>
                  </a:lnTo>
                  <a:lnTo>
                    <a:pt x="3110484" y="65392"/>
                  </a:lnTo>
                  <a:lnTo>
                    <a:pt x="3114510" y="50241"/>
                  </a:lnTo>
                  <a:lnTo>
                    <a:pt x="3136036" y="22593"/>
                  </a:lnTo>
                  <a:lnTo>
                    <a:pt x="3136100" y="21285"/>
                  </a:lnTo>
                  <a:lnTo>
                    <a:pt x="3132798" y="12115"/>
                  </a:lnTo>
                  <a:lnTo>
                    <a:pt x="3126295" y="4864"/>
                  </a:lnTo>
                  <a:lnTo>
                    <a:pt x="3117215" y="495"/>
                  </a:lnTo>
                  <a:lnTo>
                    <a:pt x="3107131" y="25"/>
                  </a:lnTo>
                  <a:lnTo>
                    <a:pt x="3097974" y="3327"/>
                  </a:lnTo>
                  <a:lnTo>
                    <a:pt x="3090710" y="9829"/>
                  </a:lnTo>
                  <a:lnTo>
                    <a:pt x="3086354" y="18910"/>
                  </a:lnTo>
                  <a:lnTo>
                    <a:pt x="3085871" y="28994"/>
                  </a:lnTo>
                  <a:lnTo>
                    <a:pt x="3089173" y="38150"/>
                  </a:lnTo>
                  <a:lnTo>
                    <a:pt x="3095396" y="45110"/>
                  </a:lnTo>
                  <a:lnTo>
                    <a:pt x="3091307" y="60312"/>
                  </a:lnTo>
                  <a:lnTo>
                    <a:pt x="3075178" y="113271"/>
                  </a:lnTo>
                  <a:lnTo>
                    <a:pt x="3063494" y="154292"/>
                  </a:lnTo>
                  <a:lnTo>
                    <a:pt x="3052953" y="197599"/>
                  </a:lnTo>
                  <a:lnTo>
                    <a:pt x="3045079" y="241160"/>
                  </a:lnTo>
                  <a:lnTo>
                    <a:pt x="3041650" y="283197"/>
                  </a:lnTo>
                  <a:lnTo>
                    <a:pt x="3042031" y="303136"/>
                  </a:lnTo>
                  <a:lnTo>
                    <a:pt x="3054477" y="359270"/>
                  </a:lnTo>
                  <a:lnTo>
                    <a:pt x="3071114" y="396735"/>
                  </a:lnTo>
                  <a:lnTo>
                    <a:pt x="3092196" y="433692"/>
                  </a:lnTo>
                  <a:lnTo>
                    <a:pt x="3115818" y="469506"/>
                  </a:lnTo>
                  <a:lnTo>
                    <a:pt x="3123895" y="480783"/>
                  </a:lnTo>
                  <a:lnTo>
                    <a:pt x="3111246" y="489826"/>
                  </a:lnTo>
                  <a:lnTo>
                    <a:pt x="3205861" y="578345"/>
                  </a:lnTo>
                  <a:close/>
                </a:path>
                <a:path w="4726940" h="578485">
                  <a:moveTo>
                    <a:pt x="4726813" y="578345"/>
                  </a:moveTo>
                  <a:lnTo>
                    <a:pt x="4687494" y="491096"/>
                  </a:lnTo>
                  <a:lnTo>
                    <a:pt x="4673600" y="460235"/>
                  </a:lnTo>
                  <a:lnTo>
                    <a:pt x="4660963" y="469277"/>
                  </a:lnTo>
                  <a:lnTo>
                    <a:pt x="4630166" y="423532"/>
                  </a:lnTo>
                  <a:lnTo>
                    <a:pt x="4609973" y="388099"/>
                  </a:lnTo>
                  <a:lnTo>
                    <a:pt x="4594225" y="353174"/>
                  </a:lnTo>
                  <a:lnTo>
                    <a:pt x="4582795" y="302628"/>
                  </a:lnTo>
                  <a:lnTo>
                    <a:pt x="4582414" y="284213"/>
                  </a:lnTo>
                  <a:lnTo>
                    <a:pt x="4583430" y="264655"/>
                  </a:lnTo>
                  <a:lnTo>
                    <a:pt x="4589018" y="223253"/>
                  </a:lnTo>
                  <a:lnTo>
                    <a:pt x="4598035" y="180708"/>
                  </a:lnTo>
                  <a:lnTo>
                    <a:pt x="4609211" y="138925"/>
                  </a:lnTo>
                  <a:lnTo>
                    <a:pt x="4626229" y="82156"/>
                  </a:lnTo>
                  <a:lnTo>
                    <a:pt x="4631436" y="65392"/>
                  </a:lnTo>
                  <a:lnTo>
                    <a:pt x="4635462" y="50241"/>
                  </a:lnTo>
                  <a:lnTo>
                    <a:pt x="4656988" y="22593"/>
                  </a:lnTo>
                  <a:lnTo>
                    <a:pt x="4657052" y="21285"/>
                  </a:lnTo>
                  <a:lnTo>
                    <a:pt x="4653750" y="12115"/>
                  </a:lnTo>
                  <a:lnTo>
                    <a:pt x="4647247" y="4864"/>
                  </a:lnTo>
                  <a:lnTo>
                    <a:pt x="4638167" y="495"/>
                  </a:lnTo>
                  <a:lnTo>
                    <a:pt x="4628083" y="25"/>
                  </a:lnTo>
                  <a:lnTo>
                    <a:pt x="4618926" y="3327"/>
                  </a:lnTo>
                  <a:lnTo>
                    <a:pt x="4611662" y="9829"/>
                  </a:lnTo>
                  <a:lnTo>
                    <a:pt x="4607306" y="18910"/>
                  </a:lnTo>
                  <a:lnTo>
                    <a:pt x="4606823" y="28994"/>
                  </a:lnTo>
                  <a:lnTo>
                    <a:pt x="4610125" y="38150"/>
                  </a:lnTo>
                  <a:lnTo>
                    <a:pt x="4616348" y="45110"/>
                  </a:lnTo>
                  <a:lnTo>
                    <a:pt x="4612259" y="60312"/>
                  </a:lnTo>
                  <a:lnTo>
                    <a:pt x="4596130" y="113271"/>
                  </a:lnTo>
                  <a:lnTo>
                    <a:pt x="4584446" y="154292"/>
                  </a:lnTo>
                  <a:lnTo>
                    <a:pt x="4573905" y="197599"/>
                  </a:lnTo>
                  <a:lnTo>
                    <a:pt x="4566031" y="241160"/>
                  </a:lnTo>
                  <a:lnTo>
                    <a:pt x="4562602" y="283197"/>
                  </a:lnTo>
                  <a:lnTo>
                    <a:pt x="4562983" y="303136"/>
                  </a:lnTo>
                  <a:lnTo>
                    <a:pt x="4575429" y="359270"/>
                  </a:lnTo>
                  <a:lnTo>
                    <a:pt x="4592066" y="396735"/>
                  </a:lnTo>
                  <a:lnTo>
                    <a:pt x="4613148" y="433692"/>
                  </a:lnTo>
                  <a:lnTo>
                    <a:pt x="4636770" y="469506"/>
                  </a:lnTo>
                  <a:lnTo>
                    <a:pt x="4644847" y="480783"/>
                  </a:lnTo>
                  <a:lnTo>
                    <a:pt x="4632198" y="489826"/>
                  </a:lnTo>
                  <a:lnTo>
                    <a:pt x="4726813" y="578345"/>
                  </a:lnTo>
                  <a:close/>
                </a:path>
              </a:pathLst>
            </a:custGeom>
            <a:solidFill>
              <a:srgbClr val="BE2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1572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157209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468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CD8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46810" y="4344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73810" y="4334256"/>
              <a:ext cx="7061200" cy="312420"/>
            </a:xfrm>
            <a:custGeom>
              <a:avLst/>
              <a:gdLst/>
              <a:ahLst/>
              <a:cxnLst/>
              <a:rect l="l" t="t" r="r" b="b"/>
              <a:pathLst>
                <a:path w="7061200" h="312420">
                  <a:moveTo>
                    <a:pt x="787400" y="150114"/>
                  </a:moveTo>
                  <a:lnTo>
                    <a:pt x="733958" y="111252"/>
                  </a:lnTo>
                  <a:lnTo>
                    <a:pt x="682625" y="73914"/>
                  </a:lnTo>
                  <a:lnTo>
                    <a:pt x="676173" y="87960"/>
                  </a:lnTo>
                  <a:lnTo>
                    <a:pt x="616331" y="60198"/>
                  </a:lnTo>
                  <a:lnTo>
                    <a:pt x="561975" y="37338"/>
                  </a:lnTo>
                  <a:lnTo>
                    <a:pt x="511632" y="19812"/>
                  </a:lnTo>
                  <a:lnTo>
                    <a:pt x="506984" y="18288"/>
                  </a:lnTo>
                  <a:lnTo>
                    <a:pt x="453009" y="4953"/>
                  </a:lnTo>
                  <a:lnTo>
                    <a:pt x="414020" y="254"/>
                  </a:lnTo>
                  <a:lnTo>
                    <a:pt x="401320" y="0"/>
                  </a:lnTo>
                  <a:lnTo>
                    <a:pt x="388747" y="381"/>
                  </a:lnTo>
                  <a:lnTo>
                    <a:pt x="349377" y="5334"/>
                  </a:lnTo>
                  <a:lnTo>
                    <a:pt x="294894" y="19050"/>
                  </a:lnTo>
                  <a:lnTo>
                    <a:pt x="239395" y="38735"/>
                  </a:lnTo>
                  <a:lnTo>
                    <a:pt x="184912" y="61849"/>
                  </a:lnTo>
                  <a:lnTo>
                    <a:pt x="133731" y="85979"/>
                  </a:lnTo>
                  <a:lnTo>
                    <a:pt x="67945" y="118618"/>
                  </a:lnTo>
                  <a:lnTo>
                    <a:pt x="50292" y="127127"/>
                  </a:lnTo>
                  <a:lnTo>
                    <a:pt x="42951" y="130263"/>
                  </a:lnTo>
                  <a:lnTo>
                    <a:pt x="34937" y="125056"/>
                  </a:lnTo>
                  <a:lnTo>
                    <a:pt x="25387" y="123202"/>
                  </a:lnTo>
                  <a:lnTo>
                    <a:pt x="15494" y="125222"/>
                  </a:lnTo>
                  <a:lnTo>
                    <a:pt x="7150" y="130911"/>
                  </a:lnTo>
                  <a:lnTo>
                    <a:pt x="1854" y="139052"/>
                  </a:lnTo>
                  <a:lnTo>
                    <a:pt x="0" y="148602"/>
                  </a:lnTo>
                  <a:lnTo>
                    <a:pt x="2032" y="158496"/>
                  </a:lnTo>
                  <a:lnTo>
                    <a:pt x="7708" y="166839"/>
                  </a:lnTo>
                  <a:lnTo>
                    <a:pt x="15849" y="172135"/>
                  </a:lnTo>
                  <a:lnTo>
                    <a:pt x="25400" y="173990"/>
                  </a:lnTo>
                  <a:lnTo>
                    <a:pt x="35306" y="171958"/>
                  </a:lnTo>
                  <a:lnTo>
                    <a:pt x="43637" y="166281"/>
                  </a:lnTo>
                  <a:lnTo>
                    <a:pt x="48933" y="158140"/>
                  </a:lnTo>
                  <a:lnTo>
                    <a:pt x="49009" y="157734"/>
                  </a:lnTo>
                  <a:lnTo>
                    <a:pt x="50774" y="148602"/>
                  </a:lnTo>
                  <a:lnTo>
                    <a:pt x="50761" y="148450"/>
                  </a:lnTo>
                  <a:lnTo>
                    <a:pt x="58039" y="145288"/>
                  </a:lnTo>
                  <a:lnTo>
                    <a:pt x="76581" y="136525"/>
                  </a:lnTo>
                  <a:lnTo>
                    <a:pt x="142621" y="103759"/>
                  </a:lnTo>
                  <a:lnTo>
                    <a:pt x="193294" y="79883"/>
                  </a:lnTo>
                  <a:lnTo>
                    <a:pt x="246888" y="57023"/>
                  </a:lnTo>
                  <a:lnTo>
                    <a:pt x="301117" y="37846"/>
                  </a:lnTo>
                  <a:lnTo>
                    <a:pt x="353695" y="24638"/>
                  </a:lnTo>
                  <a:lnTo>
                    <a:pt x="401955" y="19812"/>
                  </a:lnTo>
                  <a:lnTo>
                    <a:pt x="413512" y="20066"/>
                  </a:lnTo>
                  <a:lnTo>
                    <a:pt x="475615" y="30099"/>
                  </a:lnTo>
                  <a:lnTo>
                    <a:pt x="528447" y="46101"/>
                  </a:lnTo>
                  <a:lnTo>
                    <a:pt x="581914" y="66802"/>
                  </a:lnTo>
                  <a:lnTo>
                    <a:pt x="634492" y="90170"/>
                  </a:lnTo>
                  <a:lnTo>
                    <a:pt x="667931" y="105930"/>
                  </a:lnTo>
                  <a:lnTo>
                    <a:pt x="661416" y="120142"/>
                  </a:lnTo>
                  <a:lnTo>
                    <a:pt x="787400" y="150114"/>
                  </a:lnTo>
                  <a:close/>
                </a:path>
                <a:path w="7061200" h="312420">
                  <a:moveTo>
                    <a:pt x="965187" y="163957"/>
                  </a:moveTo>
                  <a:lnTo>
                    <a:pt x="963320" y="154813"/>
                  </a:lnTo>
                  <a:lnTo>
                    <a:pt x="963168" y="154051"/>
                  </a:lnTo>
                  <a:lnTo>
                    <a:pt x="957478" y="145719"/>
                  </a:lnTo>
                  <a:lnTo>
                    <a:pt x="949337" y="140423"/>
                  </a:lnTo>
                  <a:lnTo>
                    <a:pt x="939787" y="138569"/>
                  </a:lnTo>
                  <a:lnTo>
                    <a:pt x="929894" y="140589"/>
                  </a:lnTo>
                  <a:lnTo>
                    <a:pt x="921550" y="146278"/>
                  </a:lnTo>
                  <a:lnTo>
                    <a:pt x="916254" y="154419"/>
                  </a:lnTo>
                  <a:lnTo>
                    <a:pt x="914412" y="163957"/>
                  </a:lnTo>
                  <a:lnTo>
                    <a:pt x="914425" y="164109"/>
                  </a:lnTo>
                  <a:lnTo>
                    <a:pt x="907161" y="167259"/>
                  </a:lnTo>
                  <a:lnTo>
                    <a:pt x="888619" y="176022"/>
                  </a:lnTo>
                  <a:lnTo>
                    <a:pt x="846328" y="197104"/>
                  </a:lnTo>
                  <a:lnTo>
                    <a:pt x="797814" y="220599"/>
                  </a:lnTo>
                  <a:lnTo>
                    <a:pt x="745363" y="244348"/>
                  </a:lnTo>
                  <a:lnTo>
                    <a:pt x="691134" y="265684"/>
                  </a:lnTo>
                  <a:lnTo>
                    <a:pt x="637413" y="282067"/>
                  </a:lnTo>
                  <a:lnTo>
                    <a:pt x="599059" y="289941"/>
                  </a:lnTo>
                  <a:lnTo>
                    <a:pt x="563245" y="292608"/>
                  </a:lnTo>
                  <a:lnTo>
                    <a:pt x="551688" y="292354"/>
                  </a:lnTo>
                  <a:lnTo>
                    <a:pt x="489712" y="282321"/>
                  </a:lnTo>
                  <a:lnTo>
                    <a:pt x="436880" y="266319"/>
                  </a:lnTo>
                  <a:lnTo>
                    <a:pt x="383273" y="245618"/>
                  </a:lnTo>
                  <a:lnTo>
                    <a:pt x="330835" y="222250"/>
                  </a:lnTo>
                  <a:lnTo>
                    <a:pt x="297256" y="206502"/>
                  </a:lnTo>
                  <a:lnTo>
                    <a:pt x="299694" y="201168"/>
                  </a:lnTo>
                  <a:lnTo>
                    <a:pt x="303784" y="192278"/>
                  </a:lnTo>
                  <a:lnTo>
                    <a:pt x="177800" y="162306"/>
                  </a:lnTo>
                  <a:lnTo>
                    <a:pt x="282575" y="238506"/>
                  </a:lnTo>
                  <a:lnTo>
                    <a:pt x="289013" y="224472"/>
                  </a:lnTo>
                  <a:lnTo>
                    <a:pt x="322580" y="240284"/>
                  </a:lnTo>
                  <a:lnTo>
                    <a:pt x="375780" y="264033"/>
                  </a:lnTo>
                  <a:lnTo>
                    <a:pt x="430784" y="285115"/>
                  </a:lnTo>
                  <a:lnTo>
                    <a:pt x="485521" y="301752"/>
                  </a:lnTo>
                  <a:lnTo>
                    <a:pt x="525399" y="309626"/>
                  </a:lnTo>
                  <a:lnTo>
                    <a:pt x="563880" y="312420"/>
                  </a:lnTo>
                  <a:lnTo>
                    <a:pt x="576453" y="312039"/>
                  </a:lnTo>
                  <a:lnTo>
                    <a:pt x="615823" y="307086"/>
                  </a:lnTo>
                  <a:lnTo>
                    <a:pt x="670433" y="293370"/>
                  </a:lnTo>
                  <a:lnTo>
                    <a:pt x="672706" y="292608"/>
                  </a:lnTo>
                  <a:lnTo>
                    <a:pt x="698119" y="284099"/>
                  </a:lnTo>
                  <a:lnTo>
                    <a:pt x="753364" y="262382"/>
                  </a:lnTo>
                  <a:lnTo>
                    <a:pt x="806323" y="238506"/>
                  </a:lnTo>
                  <a:lnTo>
                    <a:pt x="855218" y="214757"/>
                  </a:lnTo>
                  <a:lnTo>
                    <a:pt x="897255" y="193929"/>
                  </a:lnTo>
                  <a:lnTo>
                    <a:pt x="914908" y="185420"/>
                  </a:lnTo>
                  <a:lnTo>
                    <a:pt x="922261" y="182245"/>
                  </a:lnTo>
                  <a:lnTo>
                    <a:pt x="930249" y="187452"/>
                  </a:lnTo>
                  <a:lnTo>
                    <a:pt x="939800" y="189331"/>
                  </a:lnTo>
                  <a:lnTo>
                    <a:pt x="949706" y="187325"/>
                  </a:lnTo>
                  <a:lnTo>
                    <a:pt x="958037" y="181648"/>
                  </a:lnTo>
                  <a:lnTo>
                    <a:pt x="963333" y="173507"/>
                  </a:lnTo>
                  <a:lnTo>
                    <a:pt x="965187" y="163957"/>
                  </a:lnTo>
                  <a:close/>
                </a:path>
                <a:path w="7061200" h="312420">
                  <a:moveTo>
                    <a:pt x="6883400" y="150114"/>
                  </a:moveTo>
                  <a:lnTo>
                    <a:pt x="6829958" y="111252"/>
                  </a:lnTo>
                  <a:lnTo>
                    <a:pt x="6778625" y="73914"/>
                  </a:lnTo>
                  <a:lnTo>
                    <a:pt x="6772173" y="87960"/>
                  </a:lnTo>
                  <a:lnTo>
                    <a:pt x="6712331" y="60198"/>
                  </a:lnTo>
                  <a:lnTo>
                    <a:pt x="6657975" y="37338"/>
                  </a:lnTo>
                  <a:lnTo>
                    <a:pt x="6607632" y="19812"/>
                  </a:lnTo>
                  <a:lnTo>
                    <a:pt x="6602984" y="18288"/>
                  </a:lnTo>
                  <a:lnTo>
                    <a:pt x="6549009" y="4953"/>
                  </a:lnTo>
                  <a:lnTo>
                    <a:pt x="6510020" y="254"/>
                  </a:lnTo>
                  <a:lnTo>
                    <a:pt x="6497320" y="0"/>
                  </a:lnTo>
                  <a:lnTo>
                    <a:pt x="6484747" y="381"/>
                  </a:lnTo>
                  <a:lnTo>
                    <a:pt x="6445377" y="5334"/>
                  </a:lnTo>
                  <a:lnTo>
                    <a:pt x="6390894" y="19050"/>
                  </a:lnTo>
                  <a:lnTo>
                    <a:pt x="6335395" y="38735"/>
                  </a:lnTo>
                  <a:lnTo>
                    <a:pt x="6280912" y="61849"/>
                  </a:lnTo>
                  <a:lnTo>
                    <a:pt x="6229731" y="85979"/>
                  </a:lnTo>
                  <a:lnTo>
                    <a:pt x="6163945" y="118618"/>
                  </a:lnTo>
                  <a:lnTo>
                    <a:pt x="6146292" y="127127"/>
                  </a:lnTo>
                  <a:lnTo>
                    <a:pt x="6138951" y="130263"/>
                  </a:lnTo>
                  <a:lnTo>
                    <a:pt x="6130937" y="125056"/>
                  </a:lnTo>
                  <a:lnTo>
                    <a:pt x="6121387" y="123202"/>
                  </a:lnTo>
                  <a:lnTo>
                    <a:pt x="6111494" y="125222"/>
                  </a:lnTo>
                  <a:lnTo>
                    <a:pt x="6103150" y="130911"/>
                  </a:lnTo>
                  <a:lnTo>
                    <a:pt x="6097854" y="139052"/>
                  </a:lnTo>
                  <a:lnTo>
                    <a:pt x="6096000" y="148602"/>
                  </a:lnTo>
                  <a:lnTo>
                    <a:pt x="6098032" y="158496"/>
                  </a:lnTo>
                  <a:lnTo>
                    <a:pt x="6103709" y="166839"/>
                  </a:lnTo>
                  <a:lnTo>
                    <a:pt x="6111849" y="172135"/>
                  </a:lnTo>
                  <a:lnTo>
                    <a:pt x="6121400" y="173990"/>
                  </a:lnTo>
                  <a:lnTo>
                    <a:pt x="6131306" y="171958"/>
                  </a:lnTo>
                  <a:lnTo>
                    <a:pt x="6139637" y="166281"/>
                  </a:lnTo>
                  <a:lnTo>
                    <a:pt x="6144933" y="158140"/>
                  </a:lnTo>
                  <a:lnTo>
                    <a:pt x="6145009" y="157734"/>
                  </a:lnTo>
                  <a:lnTo>
                    <a:pt x="6146774" y="148602"/>
                  </a:lnTo>
                  <a:lnTo>
                    <a:pt x="6146762" y="148450"/>
                  </a:lnTo>
                  <a:lnTo>
                    <a:pt x="6154039" y="145288"/>
                  </a:lnTo>
                  <a:lnTo>
                    <a:pt x="6172581" y="136525"/>
                  </a:lnTo>
                  <a:lnTo>
                    <a:pt x="6238621" y="103759"/>
                  </a:lnTo>
                  <a:lnTo>
                    <a:pt x="6289294" y="79883"/>
                  </a:lnTo>
                  <a:lnTo>
                    <a:pt x="6342888" y="57023"/>
                  </a:lnTo>
                  <a:lnTo>
                    <a:pt x="6397117" y="37846"/>
                  </a:lnTo>
                  <a:lnTo>
                    <a:pt x="6449695" y="24638"/>
                  </a:lnTo>
                  <a:lnTo>
                    <a:pt x="6497955" y="19812"/>
                  </a:lnTo>
                  <a:lnTo>
                    <a:pt x="6509512" y="20066"/>
                  </a:lnTo>
                  <a:lnTo>
                    <a:pt x="6571615" y="30099"/>
                  </a:lnTo>
                  <a:lnTo>
                    <a:pt x="6624447" y="46101"/>
                  </a:lnTo>
                  <a:lnTo>
                    <a:pt x="6677914" y="66802"/>
                  </a:lnTo>
                  <a:lnTo>
                    <a:pt x="6730492" y="90170"/>
                  </a:lnTo>
                  <a:lnTo>
                    <a:pt x="6763931" y="105930"/>
                  </a:lnTo>
                  <a:lnTo>
                    <a:pt x="6757416" y="120142"/>
                  </a:lnTo>
                  <a:lnTo>
                    <a:pt x="6883400" y="150114"/>
                  </a:lnTo>
                  <a:close/>
                </a:path>
                <a:path w="7061200" h="312420">
                  <a:moveTo>
                    <a:pt x="7061187" y="163957"/>
                  </a:moveTo>
                  <a:lnTo>
                    <a:pt x="7059320" y="154813"/>
                  </a:lnTo>
                  <a:lnTo>
                    <a:pt x="7059168" y="154051"/>
                  </a:lnTo>
                  <a:lnTo>
                    <a:pt x="7053478" y="145719"/>
                  </a:lnTo>
                  <a:lnTo>
                    <a:pt x="7045338" y="140423"/>
                  </a:lnTo>
                  <a:lnTo>
                    <a:pt x="7035787" y="138569"/>
                  </a:lnTo>
                  <a:lnTo>
                    <a:pt x="7025894" y="140589"/>
                  </a:lnTo>
                  <a:lnTo>
                    <a:pt x="7017550" y="146278"/>
                  </a:lnTo>
                  <a:lnTo>
                    <a:pt x="7012254" y="154419"/>
                  </a:lnTo>
                  <a:lnTo>
                    <a:pt x="7010413" y="163957"/>
                  </a:lnTo>
                  <a:lnTo>
                    <a:pt x="7010425" y="164109"/>
                  </a:lnTo>
                  <a:lnTo>
                    <a:pt x="7003161" y="167259"/>
                  </a:lnTo>
                  <a:lnTo>
                    <a:pt x="6984619" y="176022"/>
                  </a:lnTo>
                  <a:lnTo>
                    <a:pt x="6942328" y="197104"/>
                  </a:lnTo>
                  <a:lnTo>
                    <a:pt x="6893814" y="220599"/>
                  </a:lnTo>
                  <a:lnTo>
                    <a:pt x="6841363" y="244348"/>
                  </a:lnTo>
                  <a:lnTo>
                    <a:pt x="6787134" y="265684"/>
                  </a:lnTo>
                  <a:lnTo>
                    <a:pt x="6733413" y="282067"/>
                  </a:lnTo>
                  <a:lnTo>
                    <a:pt x="6695059" y="289941"/>
                  </a:lnTo>
                  <a:lnTo>
                    <a:pt x="6659245" y="292608"/>
                  </a:lnTo>
                  <a:lnTo>
                    <a:pt x="6647688" y="292354"/>
                  </a:lnTo>
                  <a:lnTo>
                    <a:pt x="6585712" y="282321"/>
                  </a:lnTo>
                  <a:lnTo>
                    <a:pt x="6532880" y="266319"/>
                  </a:lnTo>
                  <a:lnTo>
                    <a:pt x="6479286" y="245618"/>
                  </a:lnTo>
                  <a:lnTo>
                    <a:pt x="6426835" y="222250"/>
                  </a:lnTo>
                  <a:lnTo>
                    <a:pt x="6393256" y="206502"/>
                  </a:lnTo>
                  <a:lnTo>
                    <a:pt x="6395694" y="201168"/>
                  </a:lnTo>
                  <a:lnTo>
                    <a:pt x="6399784" y="192278"/>
                  </a:lnTo>
                  <a:lnTo>
                    <a:pt x="6273800" y="162306"/>
                  </a:lnTo>
                  <a:lnTo>
                    <a:pt x="6378575" y="238506"/>
                  </a:lnTo>
                  <a:lnTo>
                    <a:pt x="6385014" y="224472"/>
                  </a:lnTo>
                  <a:lnTo>
                    <a:pt x="6418580" y="240284"/>
                  </a:lnTo>
                  <a:lnTo>
                    <a:pt x="6471793" y="264033"/>
                  </a:lnTo>
                  <a:lnTo>
                    <a:pt x="6526784" y="285115"/>
                  </a:lnTo>
                  <a:lnTo>
                    <a:pt x="6581521" y="301752"/>
                  </a:lnTo>
                  <a:lnTo>
                    <a:pt x="6621399" y="309626"/>
                  </a:lnTo>
                  <a:lnTo>
                    <a:pt x="6659880" y="312420"/>
                  </a:lnTo>
                  <a:lnTo>
                    <a:pt x="6672453" y="312039"/>
                  </a:lnTo>
                  <a:lnTo>
                    <a:pt x="6711823" y="307086"/>
                  </a:lnTo>
                  <a:lnTo>
                    <a:pt x="6766433" y="293370"/>
                  </a:lnTo>
                  <a:lnTo>
                    <a:pt x="6768706" y="292608"/>
                  </a:lnTo>
                  <a:lnTo>
                    <a:pt x="6794119" y="284099"/>
                  </a:lnTo>
                  <a:lnTo>
                    <a:pt x="6849364" y="262382"/>
                  </a:lnTo>
                  <a:lnTo>
                    <a:pt x="6902323" y="238506"/>
                  </a:lnTo>
                  <a:lnTo>
                    <a:pt x="6951218" y="214757"/>
                  </a:lnTo>
                  <a:lnTo>
                    <a:pt x="6993255" y="193929"/>
                  </a:lnTo>
                  <a:lnTo>
                    <a:pt x="7010908" y="185420"/>
                  </a:lnTo>
                  <a:lnTo>
                    <a:pt x="7018261" y="182245"/>
                  </a:lnTo>
                  <a:lnTo>
                    <a:pt x="7026249" y="187452"/>
                  </a:lnTo>
                  <a:lnTo>
                    <a:pt x="7035800" y="189331"/>
                  </a:lnTo>
                  <a:lnTo>
                    <a:pt x="7045706" y="187325"/>
                  </a:lnTo>
                  <a:lnTo>
                    <a:pt x="7054037" y="181648"/>
                  </a:lnTo>
                  <a:lnTo>
                    <a:pt x="7059333" y="173507"/>
                  </a:lnTo>
                  <a:lnTo>
                    <a:pt x="7061187" y="163957"/>
                  </a:lnTo>
                  <a:close/>
                </a:path>
              </a:pathLst>
            </a:custGeom>
            <a:solidFill>
              <a:srgbClr val="404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932166" y="3918280"/>
            <a:ext cx="6743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trailer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59027" y="3994480"/>
            <a:ext cx="8032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header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831848" y="3962400"/>
            <a:ext cx="5867400" cy="838200"/>
          </a:xfrm>
          <a:custGeom>
            <a:avLst/>
            <a:gdLst/>
            <a:ahLst/>
            <a:cxnLst/>
            <a:rect l="l" t="t" r="r" b="b"/>
            <a:pathLst>
              <a:path w="58674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5727700" y="0"/>
                </a:lnTo>
                <a:lnTo>
                  <a:pt x="5771830" y="7116"/>
                </a:lnTo>
                <a:lnTo>
                  <a:pt x="5810176" y="26936"/>
                </a:lnTo>
                <a:lnTo>
                  <a:pt x="5840427" y="57168"/>
                </a:lnTo>
                <a:lnTo>
                  <a:pt x="5860271" y="95520"/>
                </a:lnTo>
                <a:lnTo>
                  <a:pt x="5867400" y="139700"/>
                </a:lnTo>
                <a:lnTo>
                  <a:pt x="5867400" y="698500"/>
                </a:lnTo>
                <a:lnTo>
                  <a:pt x="5860271" y="742631"/>
                </a:lnTo>
                <a:lnTo>
                  <a:pt x="5840427" y="780977"/>
                </a:lnTo>
                <a:lnTo>
                  <a:pt x="5810176" y="811227"/>
                </a:lnTo>
                <a:lnTo>
                  <a:pt x="5771830" y="831072"/>
                </a:lnTo>
                <a:lnTo>
                  <a:pt x="5727700" y="838200"/>
                </a:lnTo>
                <a:lnTo>
                  <a:pt x="139700" y="838200"/>
                </a:lnTo>
                <a:lnTo>
                  <a:pt x="95520" y="831072"/>
                </a:lnTo>
                <a:lnTo>
                  <a:pt x="57168" y="811227"/>
                </a:lnTo>
                <a:lnTo>
                  <a:pt x="26936" y="780977"/>
                </a:lnTo>
                <a:lnTo>
                  <a:pt x="7116" y="742631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144">
            <a:solidFill>
              <a:srgbClr val="40458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846190" y="3978605"/>
            <a:ext cx="1778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58C"/>
                </a:solidFill>
                <a:latin typeface="Tahoma"/>
                <a:cs typeface="Tahoma"/>
              </a:rPr>
              <a:t>nodes/positions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060448" y="4953000"/>
            <a:ext cx="5638800" cy="914400"/>
          </a:xfrm>
          <a:custGeom>
            <a:avLst/>
            <a:gdLst/>
            <a:ahLst/>
            <a:cxnLst/>
            <a:rect l="l" t="t" r="r" b="b"/>
            <a:pathLst>
              <a:path w="5638800" h="9144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5"/>
                </a:lnTo>
                <a:lnTo>
                  <a:pt x="104217" y="7766"/>
                </a:lnTo>
                <a:lnTo>
                  <a:pt x="152400" y="0"/>
                </a:lnTo>
                <a:lnTo>
                  <a:pt x="5486400" y="0"/>
                </a:lnTo>
                <a:lnTo>
                  <a:pt x="5534582" y="7766"/>
                </a:lnTo>
                <a:lnTo>
                  <a:pt x="5576419" y="29395"/>
                </a:lnTo>
                <a:lnTo>
                  <a:pt x="5609405" y="62380"/>
                </a:lnTo>
                <a:lnTo>
                  <a:pt x="5631033" y="104217"/>
                </a:lnTo>
                <a:lnTo>
                  <a:pt x="5638800" y="152400"/>
                </a:lnTo>
                <a:lnTo>
                  <a:pt x="5638800" y="762000"/>
                </a:lnTo>
                <a:lnTo>
                  <a:pt x="5631033" y="810168"/>
                </a:lnTo>
                <a:lnTo>
                  <a:pt x="5609405" y="852003"/>
                </a:lnTo>
                <a:lnTo>
                  <a:pt x="5576419" y="884994"/>
                </a:lnTo>
                <a:lnTo>
                  <a:pt x="5534582" y="906630"/>
                </a:lnTo>
                <a:lnTo>
                  <a:pt x="5486400" y="914400"/>
                </a:lnTo>
                <a:lnTo>
                  <a:pt x="152400" y="914400"/>
                </a:lnTo>
                <a:lnTo>
                  <a:pt x="104217" y="906630"/>
                </a:lnTo>
                <a:lnTo>
                  <a:pt x="62380" y="884994"/>
                </a:lnTo>
                <a:lnTo>
                  <a:pt x="29394" y="852003"/>
                </a:lnTo>
                <a:lnTo>
                  <a:pt x="7766" y="810168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BE2D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712966" y="5519420"/>
            <a:ext cx="783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BE2D00"/>
                </a:solidFill>
                <a:latin typeface="Tahoma"/>
                <a:cs typeface="Tahoma"/>
              </a:rPr>
              <a:t>entries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15032" y="5070094"/>
            <a:ext cx="427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2000" spc="-50" dirty="0">
                <a:solidFill>
                  <a:srgbClr val="40458C"/>
                </a:solidFill>
                <a:latin typeface="Times New Roman"/>
                <a:cs typeface="Times New Roman"/>
              </a:rPr>
              <a:t>9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	</a:t>
            </a:r>
            <a:r>
              <a:rPr sz="2000" b="1" i="1" spc="-50" dirty="0">
                <a:solidFill>
                  <a:srgbClr val="40458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15485" y="5070094"/>
            <a:ext cx="427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25" algn="l"/>
              </a:tabLst>
            </a:pPr>
            <a:r>
              <a:rPr sz="2000" spc="-50" dirty="0">
                <a:solidFill>
                  <a:srgbClr val="40458C"/>
                </a:solidFill>
                <a:latin typeface="Times New Roman"/>
                <a:cs typeface="Times New Roman"/>
              </a:rPr>
              <a:t>6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	</a:t>
            </a:r>
            <a:r>
              <a:rPr sz="2000" b="1" i="1" spc="-50" dirty="0">
                <a:solidFill>
                  <a:srgbClr val="40458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63666" y="5055819"/>
            <a:ext cx="427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0990" algn="l"/>
              </a:tabLst>
            </a:pPr>
            <a:r>
              <a:rPr sz="2000" spc="-50" dirty="0">
                <a:solidFill>
                  <a:srgbClr val="40458C"/>
                </a:solidFill>
                <a:latin typeface="Times New Roman"/>
                <a:cs typeface="Times New Roman"/>
              </a:rPr>
              <a:t>5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	</a:t>
            </a:r>
            <a:r>
              <a:rPr sz="2000" b="1" i="1" spc="-50" dirty="0">
                <a:solidFill>
                  <a:srgbClr val="40458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851650" y="5096002"/>
            <a:ext cx="629920" cy="325120"/>
            <a:chOff x="6851650" y="5096002"/>
            <a:chExt cx="629920" cy="325120"/>
          </a:xfrm>
        </p:grpSpPr>
        <p:sp>
          <p:nvSpPr>
            <p:cNvPr id="81" name="object 81"/>
            <p:cNvSpPr/>
            <p:nvPr/>
          </p:nvSpPr>
          <p:spPr>
            <a:xfrm>
              <a:off x="6861810" y="5106162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5588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558800" y="304800"/>
                  </a:lnTo>
                  <a:lnTo>
                    <a:pt x="578578" y="300809"/>
                  </a:lnTo>
                  <a:lnTo>
                    <a:pt x="594725" y="289925"/>
                  </a:lnTo>
                  <a:lnTo>
                    <a:pt x="605609" y="273778"/>
                  </a:lnTo>
                  <a:lnTo>
                    <a:pt x="609600" y="254000"/>
                  </a:lnTo>
                  <a:lnTo>
                    <a:pt x="609600" y="50800"/>
                  </a:lnTo>
                  <a:lnTo>
                    <a:pt x="605609" y="31021"/>
                  </a:lnTo>
                  <a:lnTo>
                    <a:pt x="594725" y="14874"/>
                  </a:lnTo>
                  <a:lnTo>
                    <a:pt x="578578" y="399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F8F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61810" y="5106162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558800" y="0"/>
                  </a:lnTo>
                  <a:lnTo>
                    <a:pt x="578578" y="3990"/>
                  </a:lnTo>
                  <a:lnTo>
                    <a:pt x="594725" y="14874"/>
                  </a:lnTo>
                  <a:lnTo>
                    <a:pt x="605609" y="31021"/>
                  </a:lnTo>
                  <a:lnTo>
                    <a:pt x="609600" y="50800"/>
                  </a:lnTo>
                  <a:lnTo>
                    <a:pt x="609600" y="254000"/>
                  </a:lnTo>
                  <a:lnTo>
                    <a:pt x="605609" y="273778"/>
                  </a:lnTo>
                  <a:lnTo>
                    <a:pt x="594725" y="289925"/>
                  </a:lnTo>
                  <a:lnTo>
                    <a:pt x="578578" y="300809"/>
                  </a:lnTo>
                  <a:lnTo>
                    <a:pt x="5588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  <a:path w="609600" h="304800">
                  <a:moveTo>
                    <a:pt x="304800" y="0"/>
                  </a:moveTo>
                  <a:lnTo>
                    <a:pt x="304800" y="304800"/>
                  </a:lnTo>
                </a:path>
              </a:pathLst>
            </a:custGeom>
            <a:ln w="19812">
              <a:solidFill>
                <a:srgbClr val="BE2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987667" y="5055819"/>
            <a:ext cx="427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0990" algn="l"/>
              </a:tabLst>
            </a:pPr>
            <a:r>
              <a:rPr sz="2000" spc="-50" dirty="0">
                <a:solidFill>
                  <a:srgbClr val="40458C"/>
                </a:solidFill>
                <a:latin typeface="Times New Roman"/>
                <a:cs typeface="Times New Roman"/>
              </a:rPr>
              <a:t>8</a:t>
            </a:r>
            <a:r>
              <a:rPr sz="2000" dirty="0">
                <a:solidFill>
                  <a:srgbClr val="40458C"/>
                </a:solidFill>
                <a:latin typeface="Times New Roman"/>
                <a:cs typeface="Times New Roman"/>
              </a:rPr>
              <a:t>	</a:t>
            </a:r>
            <a:r>
              <a:rPr sz="2000" b="1" i="1" spc="-50" dirty="0">
                <a:solidFill>
                  <a:srgbClr val="40458C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4" name="object 8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43447" y="1444401"/>
            <a:ext cx="568352" cy="1023767"/>
          </a:xfrm>
          <a:prstGeom prst="rect">
            <a:avLst/>
          </a:prstGeom>
        </p:spPr>
      </p:pic>
      <p:grpSp>
        <p:nvGrpSpPr>
          <p:cNvPr id="85" name="object 85"/>
          <p:cNvGrpSpPr/>
          <p:nvPr/>
        </p:nvGrpSpPr>
        <p:grpSpPr>
          <a:xfrm>
            <a:off x="2373299" y="189373"/>
            <a:ext cx="6064145" cy="3413001"/>
            <a:chOff x="2373299" y="189373"/>
            <a:chExt cx="6064145" cy="3413001"/>
          </a:xfrm>
        </p:grpSpPr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3299" y="3424574"/>
              <a:ext cx="2229491" cy="17780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0578" y="373926"/>
              <a:ext cx="516214" cy="18721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8652" y="883278"/>
              <a:ext cx="543489" cy="21532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9309" y="1396272"/>
              <a:ext cx="408212" cy="28754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1613" y="1386687"/>
              <a:ext cx="380756" cy="13713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3072" y="219826"/>
              <a:ext cx="522668" cy="25453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40250" y="189373"/>
              <a:ext cx="197194" cy="15769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8390" y="511354"/>
              <a:ext cx="309617" cy="189792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99833" y="872651"/>
              <a:ext cx="830945" cy="3053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79135" cy="7473950"/>
          </a:xfrm>
          <a:custGeom>
            <a:avLst/>
            <a:gdLst/>
            <a:ahLst/>
            <a:cxnLst/>
            <a:rect l="l" t="t" r="r" b="b"/>
            <a:pathLst>
              <a:path w="5779135" h="7473950">
                <a:moveTo>
                  <a:pt x="5779008" y="0"/>
                </a:moveTo>
                <a:lnTo>
                  <a:pt x="0" y="0"/>
                </a:lnTo>
                <a:lnTo>
                  <a:pt x="0" y="7473327"/>
                </a:lnTo>
                <a:lnTo>
                  <a:pt x="5779008" y="7473327"/>
                </a:lnTo>
                <a:lnTo>
                  <a:pt x="5779008" y="0"/>
                </a:lnTo>
                <a:close/>
              </a:path>
            </a:pathLst>
          </a:custGeom>
          <a:solidFill>
            <a:srgbClr val="F7F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9493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4934" y="299771"/>
            <a:ext cx="84455" cy="635"/>
          </a:xfrm>
          <a:custGeom>
            <a:avLst/>
            <a:gdLst/>
            <a:ahLst/>
            <a:cxnLst/>
            <a:rect l="l" t="t" r="r" b="b"/>
            <a:pathLst>
              <a:path w="84454" h="635">
                <a:moveTo>
                  <a:pt x="84074" y="0"/>
                </a:moveTo>
                <a:lnTo>
                  <a:pt x="0" y="0"/>
                </a:lnTo>
              </a:path>
              <a:path w="84454" h="635">
                <a:moveTo>
                  <a:pt x="0" y="12"/>
                </a:moveTo>
                <a:lnTo>
                  <a:pt x="0" y="0"/>
                </a:lnTo>
              </a:path>
              <a:path w="84454" h="635">
                <a:moveTo>
                  <a:pt x="0" y="0"/>
                </a:moveTo>
                <a:lnTo>
                  <a:pt x="8407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691759" y="88785"/>
            <a:ext cx="87630" cy="1042669"/>
            <a:chOff x="5691759" y="88785"/>
            <a:chExt cx="87630" cy="1042669"/>
          </a:xfrm>
        </p:grpSpPr>
        <p:sp>
          <p:nvSpPr>
            <p:cNvPr id="6" name="object 6"/>
            <p:cNvSpPr/>
            <p:nvPr/>
          </p:nvSpPr>
          <p:spPr>
            <a:xfrm>
              <a:off x="5694934" y="91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94934" y="299782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94934" y="507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22"/>
                  </a:moveTo>
                  <a:lnTo>
                    <a:pt x="0" y="13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4934" y="715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94934" y="923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694934" y="1338859"/>
            <a:ext cx="84455" cy="635"/>
          </a:xfrm>
          <a:custGeom>
            <a:avLst/>
            <a:gdLst/>
            <a:ahLst/>
            <a:cxnLst/>
            <a:rect l="l" t="t" r="r" b="b"/>
            <a:pathLst>
              <a:path w="84454" h="634">
                <a:moveTo>
                  <a:pt x="84074" y="0"/>
                </a:moveTo>
                <a:lnTo>
                  <a:pt x="0" y="0"/>
                </a:lnTo>
              </a:path>
              <a:path w="84454" h="634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4934" y="1131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4" h="208280">
                <a:moveTo>
                  <a:pt x="84074" y="0"/>
                </a:moveTo>
                <a:lnTo>
                  <a:pt x="0" y="0"/>
                </a:lnTo>
              </a:path>
              <a:path w="84454" h="208280">
                <a:moveTo>
                  <a:pt x="0" y="207822"/>
                </a:moveTo>
                <a:lnTo>
                  <a:pt x="0" y="0"/>
                </a:lnTo>
              </a:path>
              <a:path w="84454" h="208280">
                <a:moveTo>
                  <a:pt x="0" y="0"/>
                </a:moveTo>
                <a:lnTo>
                  <a:pt x="84074" y="0"/>
                </a:lnTo>
              </a:path>
              <a:path w="84454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691759" y="1335696"/>
            <a:ext cx="87630" cy="2081530"/>
            <a:chOff x="5691759" y="1335696"/>
            <a:chExt cx="87630" cy="2081530"/>
          </a:xfrm>
        </p:grpSpPr>
        <p:sp>
          <p:nvSpPr>
            <p:cNvPr id="14" name="object 14"/>
            <p:cNvSpPr/>
            <p:nvPr/>
          </p:nvSpPr>
          <p:spPr>
            <a:xfrm>
              <a:off x="5694934" y="1338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207810"/>
                  </a:moveTo>
                  <a:lnTo>
                    <a:pt x="0" y="207810"/>
                  </a:lnTo>
                </a:path>
                <a:path w="84454" h="208280">
                  <a:moveTo>
                    <a:pt x="0" y="207822"/>
                  </a:moveTo>
                  <a:lnTo>
                    <a:pt x="0" y="207810"/>
                  </a:lnTo>
                </a:path>
                <a:path w="84454" h="208280">
                  <a:moveTo>
                    <a:pt x="0" y="207810"/>
                  </a:moveTo>
                  <a:lnTo>
                    <a:pt x="84074" y="207810"/>
                  </a:lnTo>
                </a:path>
                <a:path w="84454" h="208280">
                  <a:moveTo>
                    <a:pt x="0" y="207810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94934" y="1546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4934" y="1754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10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94934" y="1962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4934" y="2170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4934" y="2377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4934" y="2585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10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4934" y="2793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94934" y="3001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94934" y="3209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694934" y="3624859"/>
            <a:ext cx="84455" cy="635"/>
          </a:xfrm>
          <a:custGeom>
            <a:avLst/>
            <a:gdLst/>
            <a:ahLst/>
            <a:cxnLst/>
            <a:rect l="l" t="t" r="r" b="b"/>
            <a:pathLst>
              <a:path w="84454" h="635">
                <a:moveTo>
                  <a:pt x="84074" y="0"/>
                </a:moveTo>
                <a:lnTo>
                  <a:pt x="0" y="0"/>
                </a:lnTo>
              </a:path>
              <a:path w="84454" h="635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4934" y="3417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4" h="208279">
                <a:moveTo>
                  <a:pt x="84074" y="13"/>
                </a:moveTo>
                <a:lnTo>
                  <a:pt x="0" y="13"/>
                </a:lnTo>
              </a:path>
              <a:path w="84454" h="208279">
                <a:moveTo>
                  <a:pt x="0" y="207822"/>
                </a:moveTo>
                <a:lnTo>
                  <a:pt x="0" y="13"/>
                </a:lnTo>
              </a:path>
              <a:path w="84454" h="208279">
                <a:moveTo>
                  <a:pt x="0" y="0"/>
                </a:moveTo>
                <a:lnTo>
                  <a:pt x="84074" y="0"/>
                </a:lnTo>
              </a:path>
              <a:path w="84454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691759" y="3621696"/>
            <a:ext cx="87630" cy="3328670"/>
            <a:chOff x="5691759" y="3621696"/>
            <a:chExt cx="87630" cy="3328670"/>
          </a:xfrm>
        </p:grpSpPr>
        <p:sp>
          <p:nvSpPr>
            <p:cNvPr id="27" name="object 27"/>
            <p:cNvSpPr/>
            <p:nvPr/>
          </p:nvSpPr>
          <p:spPr>
            <a:xfrm>
              <a:off x="5694934" y="362487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207810"/>
                  </a:moveTo>
                  <a:lnTo>
                    <a:pt x="0" y="207810"/>
                  </a:lnTo>
                </a:path>
                <a:path w="84454" h="208279">
                  <a:moveTo>
                    <a:pt x="0" y="207822"/>
                  </a:moveTo>
                  <a:lnTo>
                    <a:pt x="0" y="207810"/>
                  </a:lnTo>
                </a:path>
                <a:path w="84454" h="208279">
                  <a:moveTo>
                    <a:pt x="0" y="207810"/>
                  </a:moveTo>
                  <a:lnTo>
                    <a:pt x="84074" y="20781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94934" y="383268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94934" y="4040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94934" y="424832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94934" y="4456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94934" y="4663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94934" y="4871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94934" y="507959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10"/>
                  </a:moveTo>
                  <a:lnTo>
                    <a:pt x="0" y="13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94934" y="5287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35"/>
                  </a:moveTo>
                  <a:lnTo>
                    <a:pt x="0" y="13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94934" y="5495238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94934" y="5703049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22"/>
                  </a:moveTo>
                  <a:lnTo>
                    <a:pt x="0" y="13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94934" y="591087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94934" y="6118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2"/>
                  </a:moveTo>
                  <a:lnTo>
                    <a:pt x="0" y="12"/>
                  </a:lnTo>
                </a:path>
                <a:path w="84454" h="208279">
                  <a:moveTo>
                    <a:pt x="0" y="207822"/>
                  </a:moveTo>
                  <a:lnTo>
                    <a:pt x="0" y="12"/>
                  </a:lnTo>
                </a:path>
                <a:path w="84454" h="208279">
                  <a:moveTo>
                    <a:pt x="0" y="12"/>
                  </a:moveTo>
                  <a:lnTo>
                    <a:pt x="84074" y="12"/>
                  </a:lnTo>
                </a:path>
                <a:path w="84454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94934" y="632650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94934" y="6534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2"/>
                  </a:moveTo>
                  <a:lnTo>
                    <a:pt x="0" y="12"/>
                  </a:lnTo>
                </a:path>
                <a:path w="84454" h="208279">
                  <a:moveTo>
                    <a:pt x="0" y="207835"/>
                  </a:moveTo>
                  <a:lnTo>
                    <a:pt x="0" y="12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94934" y="674215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5694934" y="7157783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07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5691759" y="6946785"/>
            <a:ext cx="87630" cy="527050"/>
            <a:chOff x="5691759" y="6946785"/>
            <a:chExt cx="87630" cy="527050"/>
          </a:xfrm>
        </p:grpSpPr>
        <p:sp>
          <p:nvSpPr>
            <p:cNvPr id="45" name="object 45"/>
            <p:cNvSpPr/>
            <p:nvPr/>
          </p:nvSpPr>
          <p:spPr>
            <a:xfrm>
              <a:off x="5694934" y="6949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94934" y="715779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94934" y="7365606"/>
              <a:ext cx="84455" cy="107950"/>
            </a:xfrm>
            <a:custGeom>
              <a:avLst/>
              <a:gdLst/>
              <a:ahLst/>
              <a:cxnLst/>
              <a:rect l="l" t="t" r="r" b="b"/>
              <a:pathLst>
                <a:path w="84454" h="107950">
                  <a:moveTo>
                    <a:pt x="84074" y="0"/>
                  </a:moveTo>
                  <a:lnTo>
                    <a:pt x="0" y="0"/>
                  </a:lnTo>
                </a:path>
                <a:path w="84454" h="107950">
                  <a:moveTo>
                    <a:pt x="0" y="107720"/>
                  </a:moveTo>
                  <a:lnTo>
                    <a:pt x="0" y="0"/>
                  </a:lnTo>
                </a:path>
                <a:path w="84454" h="107950">
                  <a:moveTo>
                    <a:pt x="0" y="0"/>
                  </a:moveTo>
                  <a:lnTo>
                    <a:pt x="84074" y="0"/>
                  </a:lnTo>
                </a:path>
                <a:path w="84454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5694921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7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5483936" y="88785"/>
            <a:ext cx="214629" cy="1045844"/>
            <a:chOff x="5483936" y="88785"/>
            <a:chExt cx="214629" cy="1045844"/>
          </a:xfrm>
        </p:grpSpPr>
        <p:sp>
          <p:nvSpPr>
            <p:cNvPr id="51" name="object 51"/>
            <p:cNvSpPr/>
            <p:nvPr/>
          </p:nvSpPr>
          <p:spPr>
            <a:xfrm>
              <a:off x="548711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711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8711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8711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8711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548711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5483936" y="1335684"/>
            <a:ext cx="214629" cy="2084705"/>
            <a:chOff x="5483936" y="1335684"/>
            <a:chExt cx="214629" cy="2084705"/>
          </a:xfrm>
        </p:grpSpPr>
        <p:sp>
          <p:nvSpPr>
            <p:cNvPr id="58" name="object 58"/>
            <p:cNvSpPr/>
            <p:nvPr/>
          </p:nvSpPr>
          <p:spPr>
            <a:xfrm>
              <a:off x="548711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8711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8711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8711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711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8711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8711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8711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8711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8711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548711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5483936" y="3621684"/>
            <a:ext cx="214629" cy="3331845"/>
            <a:chOff x="5483936" y="3621684"/>
            <a:chExt cx="214629" cy="3331845"/>
          </a:xfrm>
        </p:grpSpPr>
        <p:sp>
          <p:nvSpPr>
            <p:cNvPr id="70" name="object 70"/>
            <p:cNvSpPr/>
            <p:nvPr/>
          </p:nvSpPr>
          <p:spPr>
            <a:xfrm>
              <a:off x="548711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711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711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8711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48711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8711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8711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8711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8711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8711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8711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8711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8711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8711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8711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8711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5483936" y="6946785"/>
            <a:ext cx="214629" cy="530225"/>
            <a:chOff x="5483936" y="6946785"/>
            <a:chExt cx="214629" cy="530225"/>
          </a:xfrm>
        </p:grpSpPr>
        <p:sp>
          <p:nvSpPr>
            <p:cNvPr id="87" name="object 87"/>
            <p:cNvSpPr/>
            <p:nvPr/>
          </p:nvSpPr>
          <p:spPr>
            <a:xfrm>
              <a:off x="548711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48711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487111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/>
          <p:nvPr/>
        </p:nvSpPr>
        <p:spPr>
          <a:xfrm>
            <a:off x="5487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91"/>
          <p:cNvGrpSpPr/>
          <p:nvPr/>
        </p:nvGrpSpPr>
        <p:grpSpPr>
          <a:xfrm>
            <a:off x="5276113" y="88785"/>
            <a:ext cx="214629" cy="1045844"/>
            <a:chOff x="5276113" y="88785"/>
            <a:chExt cx="214629" cy="1045844"/>
          </a:xfrm>
        </p:grpSpPr>
        <p:sp>
          <p:nvSpPr>
            <p:cNvPr id="92" name="object 92"/>
            <p:cNvSpPr/>
            <p:nvPr/>
          </p:nvSpPr>
          <p:spPr>
            <a:xfrm>
              <a:off x="5279288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279288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279288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279288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279288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5279288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5276113" y="1335684"/>
            <a:ext cx="214629" cy="2084705"/>
            <a:chOff x="5276113" y="1335684"/>
            <a:chExt cx="214629" cy="2084705"/>
          </a:xfrm>
        </p:grpSpPr>
        <p:sp>
          <p:nvSpPr>
            <p:cNvPr id="99" name="object 99"/>
            <p:cNvSpPr/>
            <p:nvPr/>
          </p:nvSpPr>
          <p:spPr>
            <a:xfrm>
              <a:off x="5279288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79288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79288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79288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79288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279288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279288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79288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79288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79288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/>
          <p:nvPr/>
        </p:nvSpPr>
        <p:spPr>
          <a:xfrm>
            <a:off x="5279288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object 110"/>
          <p:cNvGrpSpPr/>
          <p:nvPr/>
        </p:nvGrpSpPr>
        <p:grpSpPr>
          <a:xfrm>
            <a:off x="5276113" y="3621684"/>
            <a:ext cx="214629" cy="3855085"/>
            <a:chOff x="5276113" y="3621684"/>
            <a:chExt cx="214629" cy="3855085"/>
          </a:xfrm>
        </p:grpSpPr>
        <p:sp>
          <p:nvSpPr>
            <p:cNvPr id="111" name="object 111"/>
            <p:cNvSpPr/>
            <p:nvPr/>
          </p:nvSpPr>
          <p:spPr>
            <a:xfrm>
              <a:off x="5279288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79288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279288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279288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79288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79288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279288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279288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279288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79288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79288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79288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79288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79288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79288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79288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279288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79288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79300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/>
          <p:nvPr/>
        </p:nvSpPr>
        <p:spPr>
          <a:xfrm>
            <a:off x="5279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7147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2" name="object 132"/>
          <p:cNvGrpSpPr/>
          <p:nvPr/>
        </p:nvGrpSpPr>
        <p:grpSpPr>
          <a:xfrm>
            <a:off x="5068290" y="88785"/>
            <a:ext cx="214629" cy="1045844"/>
            <a:chOff x="5068290" y="88785"/>
            <a:chExt cx="214629" cy="1045844"/>
          </a:xfrm>
        </p:grpSpPr>
        <p:sp>
          <p:nvSpPr>
            <p:cNvPr id="133" name="object 133"/>
            <p:cNvSpPr/>
            <p:nvPr/>
          </p:nvSpPr>
          <p:spPr>
            <a:xfrm>
              <a:off x="507146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07146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07146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07146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07146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507146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9" name="object 139"/>
          <p:cNvGrpSpPr/>
          <p:nvPr/>
        </p:nvGrpSpPr>
        <p:grpSpPr>
          <a:xfrm>
            <a:off x="5068290" y="1335684"/>
            <a:ext cx="214629" cy="2084705"/>
            <a:chOff x="5068290" y="1335684"/>
            <a:chExt cx="214629" cy="2084705"/>
          </a:xfrm>
        </p:grpSpPr>
        <p:sp>
          <p:nvSpPr>
            <p:cNvPr id="140" name="object 140"/>
            <p:cNvSpPr/>
            <p:nvPr/>
          </p:nvSpPr>
          <p:spPr>
            <a:xfrm>
              <a:off x="507146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07146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07146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7146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07146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07146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07146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07146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07146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07146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/>
          <p:nvPr/>
        </p:nvSpPr>
        <p:spPr>
          <a:xfrm>
            <a:off x="507146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1" name="object 151"/>
          <p:cNvGrpSpPr/>
          <p:nvPr/>
        </p:nvGrpSpPr>
        <p:grpSpPr>
          <a:xfrm>
            <a:off x="5068290" y="3621684"/>
            <a:ext cx="214629" cy="3331845"/>
            <a:chOff x="5068290" y="3621684"/>
            <a:chExt cx="214629" cy="3331845"/>
          </a:xfrm>
        </p:grpSpPr>
        <p:sp>
          <p:nvSpPr>
            <p:cNvPr id="152" name="object 152"/>
            <p:cNvSpPr/>
            <p:nvPr/>
          </p:nvSpPr>
          <p:spPr>
            <a:xfrm>
              <a:off x="507146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07146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7146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07146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7146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07146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07146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07146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07146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07146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07146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07146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07146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07146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07146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7146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5068290" y="6946785"/>
            <a:ext cx="214629" cy="530225"/>
            <a:chOff x="5068290" y="6946785"/>
            <a:chExt cx="214629" cy="530225"/>
          </a:xfrm>
        </p:grpSpPr>
        <p:sp>
          <p:nvSpPr>
            <p:cNvPr id="169" name="object 169"/>
            <p:cNvSpPr/>
            <p:nvPr/>
          </p:nvSpPr>
          <p:spPr>
            <a:xfrm>
              <a:off x="5071465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7146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07147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/>
          <p:nvPr/>
        </p:nvSpPr>
        <p:spPr>
          <a:xfrm>
            <a:off x="5071465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63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4" name="object 174"/>
          <p:cNvGrpSpPr/>
          <p:nvPr/>
        </p:nvGrpSpPr>
        <p:grpSpPr>
          <a:xfrm>
            <a:off x="4860480" y="88785"/>
            <a:ext cx="214629" cy="1045844"/>
            <a:chOff x="4860480" y="88785"/>
            <a:chExt cx="214629" cy="1045844"/>
          </a:xfrm>
        </p:grpSpPr>
        <p:sp>
          <p:nvSpPr>
            <p:cNvPr id="175" name="object 175"/>
            <p:cNvSpPr/>
            <p:nvPr/>
          </p:nvSpPr>
          <p:spPr>
            <a:xfrm>
              <a:off x="486365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86365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86365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86365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86365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/>
          <p:nvPr/>
        </p:nvSpPr>
        <p:spPr>
          <a:xfrm>
            <a:off x="486365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1" name="object 181"/>
          <p:cNvGrpSpPr/>
          <p:nvPr/>
        </p:nvGrpSpPr>
        <p:grpSpPr>
          <a:xfrm>
            <a:off x="4860480" y="1335684"/>
            <a:ext cx="214629" cy="2084705"/>
            <a:chOff x="4860480" y="1335684"/>
            <a:chExt cx="214629" cy="2084705"/>
          </a:xfrm>
        </p:grpSpPr>
        <p:sp>
          <p:nvSpPr>
            <p:cNvPr id="182" name="object 182"/>
            <p:cNvSpPr/>
            <p:nvPr/>
          </p:nvSpPr>
          <p:spPr>
            <a:xfrm>
              <a:off x="486365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86365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86365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86365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86365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86365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86365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86365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86365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86365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/>
          <p:nvPr/>
        </p:nvSpPr>
        <p:spPr>
          <a:xfrm>
            <a:off x="486365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3" name="object 193"/>
          <p:cNvGrpSpPr/>
          <p:nvPr/>
        </p:nvGrpSpPr>
        <p:grpSpPr>
          <a:xfrm>
            <a:off x="4860480" y="3621684"/>
            <a:ext cx="214629" cy="3331845"/>
            <a:chOff x="4860480" y="3621684"/>
            <a:chExt cx="214629" cy="3331845"/>
          </a:xfrm>
        </p:grpSpPr>
        <p:sp>
          <p:nvSpPr>
            <p:cNvPr id="194" name="object 194"/>
            <p:cNvSpPr/>
            <p:nvPr/>
          </p:nvSpPr>
          <p:spPr>
            <a:xfrm>
              <a:off x="486365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86365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6365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6365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6365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6365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86365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86365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86365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86365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86365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6365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6365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86365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86365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86365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0" name="object 210"/>
          <p:cNvGrpSpPr/>
          <p:nvPr/>
        </p:nvGrpSpPr>
        <p:grpSpPr>
          <a:xfrm>
            <a:off x="4860480" y="6946785"/>
            <a:ext cx="214629" cy="530225"/>
            <a:chOff x="4860480" y="6946785"/>
            <a:chExt cx="214629" cy="530225"/>
          </a:xfrm>
        </p:grpSpPr>
        <p:sp>
          <p:nvSpPr>
            <p:cNvPr id="211" name="object 211"/>
            <p:cNvSpPr/>
            <p:nvPr/>
          </p:nvSpPr>
          <p:spPr>
            <a:xfrm>
              <a:off x="4863655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86365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6365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4" name="object 214"/>
          <p:cNvSpPr/>
          <p:nvPr/>
        </p:nvSpPr>
        <p:spPr>
          <a:xfrm>
            <a:off x="4863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5" name="object 215"/>
          <p:cNvGrpSpPr/>
          <p:nvPr/>
        </p:nvGrpSpPr>
        <p:grpSpPr>
          <a:xfrm>
            <a:off x="4652657" y="88785"/>
            <a:ext cx="214629" cy="1045844"/>
            <a:chOff x="4652657" y="88785"/>
            <a:chExt cx="214629" cy="1045844"/>
          </a:xfrm>
        </p:grpSpPr>
        <p:sp>
          <p:nvSpPr>
            <p:cNvPr id="216" name="object 216"/>
            <p:cNvSpPr/>
            <p:nvPr/>
          </p:nvSpPr>
          <p:spPr>
            <a:xfrm>
              <a:off x="465583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65583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65583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65583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65583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1" name="object 221"/>
          <p:cNvSpPr/>
          <p:nvPr/>
        </p:nvSpPr>
        <p:spPr>
          <a:xfrm>
            <a:off x="465583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2" name="object 222"/>
          <p:cNvGrpSpPr/>
          <p:nvPr/>
        </p:nvGrpSpPr>
        <p:grpSpPr>
          <a:xfrm>
            <a:off x="4652657" y="1335684"/>
            <a:ext cx="214629" cy="2084705"/>
            <a:chOff x="4652657" y="1335684"/>
            <a:chExt cx="214629" cy="2084705"/>
          </a:xfrm>
        </p:grpSpPr>
        <p:sp>
          <p:nvSpPr>
            <p:cNvPr id="223" name="object 223"/>
            <p:cNvSpPr/>
            <p:nvPr/>
          </p:nvSpPr>
          <p:spPr>
            <a:xfrm>
              <a:off x="465583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65583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65583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65583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65583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65583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65583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65583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65583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65583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/>
          <p:nvPr/>
        </p:nvSpPr>
        <p:spPr>
          <a:xfrm>
            <a:off x="465583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4" name="object 234"/>
          <p:cNvGrpSpPr/>
          <p:nvPr/>
        </p:nvGrpSpPr>
        <p:grpSpPr>
          <a:xfrm>
            <a:off x="4652657" y="3621684"/>
            <a:ext cx="214629" cy="3331845"/>
            <a:chOff x="4652657" y="3621684"/>
            <a:chExt cx="214629" cy="3331845"/>
          </a:xfrm>
        </p:grpSpPr>
        <p:sp>
          <p:nvSpPr>
            <p:cNvPr id="235" name="object 235"/>
            <p:cNvSpPr/>
            <p:nvPr/>
          </p:nvSpPr>
          <p:spPr>
            <a:xfrm>
              <a:off x="465583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65583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65583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65583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65583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65583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65583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65583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65583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65583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65583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65583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65583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65583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65583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65583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1" name="object 251"/>
          <p:cNvGrpSpPr/>
          <p:nvPr/>
        </p:nvGrpSpPr>
        <p:grpSpPr>
          <a:xfrm>
            <a:off x="4652657" y="6946785"/>
            <a:ext cx="214629" cy="530225"/>
            <a:chOff x="4652657" y="6946785"/>
            <a:chExt cx="214629" cy="530225"/>
          </a:xfrm>
        </p:grpSpPr>
        <p:sp>
          <p:nvSpPr>
            <p:cNvPr id="252" name="object 252"/>
            <p:cNvSpPr/>
            <p:nvPr/>
          </p:nvSpPr>
          <p:spPr>
            <a:xfrm>
              <a:off x="4655832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65583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65584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5" name="object 255"/>
          <p:cNvSpPr/>
          <p:nvPr/>
        </p:nvSpPr>
        <p:spPr>
          <a:xfrm>
            <a:off x="465583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44802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7" name="object 257"/>
          <p:cNvGrpSpPr/>
          <p:nvPr/>
        </p:nvGrpSpPr>
        <p:grpSpPr>
          <a:xfrm>
            <a:off x="4444834" y="88785"/>
            <a:ext cx="214629" cy="1045844"/>
            <a:chOff x="4444834" y="88785"/>
            <a:chExt cx="214629" cy="1045844"/>
          </a:xfrm>
        </p:grpSpPr>
        <p:sp>
          <p:nvSpPr>
            <p:cNvPr id="258" name="object 258"/>
            <p:cNvSpPr/>
            <p:nvPr/>
          </p:nvSpPr>
          <p:spPr>
            <a:xfrm>
              <a:off x="444800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44800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44800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44800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44800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3" name="object 263"/>
          <p:cNvSpPr/>
          <p:nvPr/>
        </p:nvSpPr>
        <p:spPr>
          <a:xfrm>
            <a:off x="444800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4" name="object 264"/>
          <p:cNvGrpSpPr/>
          <p:nvPr/>
        </p:nvGrpSpPr>
        <p:grpSpPr>
          <a:xfrm>
            <a:off x="4444834" y="1335684"/>
            <a:ext cx="214629" cy="2084705"/>
            <a:chOff x="4444834" y="1335684"/>
            <a:chExt cx="214629" cy="2084705"/>
          </a:xfrm>
        </p:grpSpPr>
        <p:sp>
          <p:nvSpPr>
            <p:cNvPr id="265" name="object 265"/>
            <p:cNvSpPr/>
            <p:nvPr/>
          </p:nvSpPr>
          <p:spPr>
            <a:xfrm>
              <a:off x="444800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44800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44800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44800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44800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44800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44800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44800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44800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444800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5" name="object 275"/>
          <p:cNvSpPr/>
          <p:nvPr/>
        </p:nvSpPr>
        <p:spPr>
          <a:xfrm>
            <a:off x="444800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6" name="object 276"/>
          <p:cNvGrpSpPr/>
          <p:nvPr/>
        </p:nvGrpSpPr>
        <p:grpSpPr>
          <a:xfrm>
            <a:off x="4444834" y="3621684"/>
            <a:ext cx="214629" cy="3331845"/>
            <a:chOff x="4444834" y="3621684"/>
            <a:chExt cx="214629" cy="3331845"/>
          </a:xfrm>
        </p:grpSpPr>
        <p:sp>
          <p:nvSpPr>
            <p:cNvPr id="277" name="object 277"/>
            <p:cNvSpPr/>
            <p:nvPr/>
          </p:nvSpPr>
          <p:spPr>
            <a:xfrm>
              <a:off x="444800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44800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44800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44800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44800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44800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44800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44800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44800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44800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44800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44800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44800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44800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44800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444800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3" name="object 293"/>
          <p:cNvGrpSpPr/>
          <p:nvPr/>
        </p:nvGrpSpPr>
        <p:grpSpPr>
          <a:xfrm>
            <a:off x="4444834" y="6946785"/>
            <a:ext cx="214629" cy="530225"/>
            <a:chOff x="4444834" y="6946785"/>
            <a:chExt cx="214629" cy="530225"/>
          </a:xfrm>
        </p:grpSpPr>
        <p:sp>
          <p:nvSpPr>
            <p:cNvPr id="294" name="object 294"/>
            <p:cNvSpPr/>
            <p:nvPr/>
          </p:nvSpPr>
          <p:spPr>
            <a:xfrm>
              <a:off x="444800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44800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448022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7" name="object 297"/>
          <p:cNvSpPr/>
          <p:nvPr/>
        </p:nvSpPr>
        <p:spPr>
          <a:xfrm>
            <a:off x="4448009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240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9" name="object 299"/>
          <p:cNvGrpSpPr/>
          <p:nvPr/>
        </p:nvGrpSpPr>
        <p:grpSpPr>
          <a:xfrm>
            <a:off x="4237024" y="88785"/>
            <a:ext cx="214629" cy="1045844"/>
            <a:chOff x="4237024" y="88785"/>
            <a:chExt cx="214629" cy="1045844"/>
          </a:xfrm>
        </p:grpSpPr>
        <p:sp>
          <p:nvSpPr>
            <p:cNvPr id="300" name="object 300"/>
            <p:cNvSpPr/>
            <p:nvPr/>
          </p:nvSpPr>
          <p:spPr>
            <a:xfrm>
              <a:off x="424019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24019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24019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24019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24019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5" name="object 305"/>
          <p:cNvSpPr/>
          <p:nvPr/>
        </p:nvSpPr>
        <p:spPr>
          <a:xfrm>
            <a:off x="424019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6" name="object 306"/>
          <p:cNvGrpSpPr/>
          <p:nvPr/>
        </p:nvGrpSpPr>
        <p:grpSpPr>
          <a:xfrm>
            <a:off x="4237024" y="1335684"/>
            <a:ext cx="214629" cy="2084705"/>
            <a:chOff x="4237024" y="1335684"/>
            <a:chExt cx="214629" cy="2084705"/>
          </a:xfrm>
        </p:grpSpPr>
        <p:sp>
          <p:nvSpPr>
            <p:cNvPr id="307" name="object 307"/>
            <p:cNvSpPr/>
            <p:nvPr/>
          </p:nvSpPr>
          <p:spPr>
            <a:xfrm>
              <a:off x="424019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24019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424019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24019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24019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24019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24019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24019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24019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24019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7" name="object 317"/>
          <p:cNvSpPr/>
          <p:nvPr/>
        </p:nvSpPr>
        <p:spPr>
          <a:xfrm>
            <a:off x="424019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8" name="object 318"/>
          <p:cNvGrpSpPr/>
          <p:nvPr/>
        </p:nvGrpSpPr>
        <p:grpSpPr>
          <a:xfrm>
            <a:off x="4237024" y="3621684"/>
            <a:ext cx="214629" cy="3331845"/>
            <a:chOff x="4237024" y="3621684"/>
            <a:chExt cx="214629" cy="3331845"/>
          </a:xfrm>
        </p:grpSpPr>
        <p:sp>
          <p:nvSpPr>
            <p:cNvPr id="319" name="object 319"/>
            <p:cNvSpPr/>
            <p:nvPr/>
          </p:nvSpPr>
          <p:spPr>
            <a:xfrm>
              <a:off x="424019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24019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24019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24019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24019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24019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24019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24019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24019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24019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24019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24019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24019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24019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24019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24019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5" name="object 335"/>
          <p:cNvGrpSpPr/>
          <p:nvPr/>
        </p:nvGrpSpPr>
        <p:grpSpPr>
          <a:xfrm>
            <a:off x="4237024" y="6946785"/>
            <a:ext cx="214629" cy="530225"/>
            <a:chOff x="4237024" y="6946785"/>
            <a:chExt cx="214629" cy="530225"/>
          </a:xfrm>
        </p:grpSpPr>
        <p:sp>
          <p:nvSpPr>
            <p:cNvPr id="336" name="object 336"/>
            <p:cNvSpPr/>
            <p:nvPr/>
          </p:nvSpPr>
          <p:spPr>
            <a:xfrm>
              <a:off x="424019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24019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240199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9" name="object 339"/>
          <p:cNvSpPr/>
          <p:nvPr/>
        </p:nvSpPr>
        <p:spPr>
          <a:xfrm>
            <a:off x="4240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03238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1" name="object 341"/>
          <p:cNvGrpSpPr/>
          <p:nvPr/>
        </p:nvGrpSpPr>
        <p:grpSpPr>
          <a:xfrm>
            <a:off x="4029202" y="88785"/>
            <a:ext cx="214629" cy="1045844"/>
            <a:chOff x="4029202" y="88785"/>
            <a:chExt cx="214629" cy="1045844"/>
          </a:xfrm>
        </p:grpSpPr>
        <p:sp>
          <p:nvSpPr>
            <p:cNvPr id="342" name="object 342"/>
            <p:cNvSpPr/>
            <p:nvPr/>
          </p:nvSpPr>
          <p:spPr>
            <a:xfrm>
              <a:off x="4032377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032377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032377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032377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032377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7" name="object 347"/>
          <p:cNvSpPr/>
          <p:nvPr/>
        </p:nvSpPr>
        <p:spPr>
          <a:xfrm>
            <a:off x="4032377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8" name="object 348"/>
          <p:cNvGrpSpPr/>
          <p:nvPr/>
        </p:nvGrpSpPr>
        <p:grpSpPr>
          <a:xfrm>
            <a:off x="4029202" y="1335684"/>
            <a:ext cx="214629" cy="2084705"/>
            <a:chOff x="4029202" y="1335684"/>
            <a:chExt cx="214629" cy="2084705"/>
          </a:xfrm>
        </p:grpSpPr>
        <p:sp>
          <p:nvSpPr>
            <p:cNvPr id="349" name="object 349"/>
            <p:cNvSpPr/>
            <p:nvPr/>
          </p:nvSpPr>
          <p:spPr>
            <a:xfrm>
              <a:off x="4032377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032377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032377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032377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032377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032377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032377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032377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032377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032377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9" name="object 359"/>
          <p:cNvSpPr/>
          <p:nvPr/>
        </p:nvSpPr>
        <p:spPr>
          <a:xfrm>
            <a:off x="4032377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0" name="object 360"/>
          <p:cNvGrpSpPr/>
          <p:nvPr/>
        </p:nvGrpSpPr>
        <p:grpSpPr>
          <a:xfrm>
            <a:off x="4029202" y="3621684"/>
            <a:ext cx="214629" cy="3855085"/>
            <a:chOff x="4029202" y="3621684"/>
            <a:chExt cx="214629" cy="3855085"/>
          </a:xfrm>
        </p:grpSpPr>
        <p:sp>
          <p:nvSpPr>
            <p:cNvPr id="361" name="object 361"/>
            <p:cNvSpPr/>
            <p:nvPr/>
          </p:nvSpPr>
          <p:spPr>
            <a:xfrm>
              <a:off x="4032377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032377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032377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4032377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4032377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4032377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4032377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032377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032377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032377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032377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032377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4032377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032377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032377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032377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032377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032377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032389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0" name="object 380"/>
          <p:cNvSpPr/>
          <p:nvPr/>
        </p:nvSpPr>
        <p:spPr>
          <a:xfrm>
            <a:off x="4032377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82456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2" name="object 382"/>
          <p:cNvGrpSpPr/>
          <p:nvPr/>
        </p:nvGrpSpPr>
        <p:grpSpPr>
          <a:xfrm>
            <a:off x="3821391" y="88785"/>
            <a:ext cx="214629" cy="1045844"/>
            <a:chOff x="3821391" y="88785"/>
            <a:chExt cx="214629" cy="1045844"/>
          </a:xfrm>
        </p:grpSpPr>
        <p:sp>
          <p:nvSpPr>
            <p:cNvPr id="383" name="object 383"/>
            <p:cNvSpPr/>
            <p:nvPr/>
          </p:nvSpPr>
          <p:spPr>
            <a:xfrm>
              <a:off x="3824566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824566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824566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824566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824566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8" name="object 388"/>
          <p:cNvSpPr/>
          <p:nvPr/>
        </p:nvSpPr>
        <p:spPr>
          <a:xfrm>
            <a:off x="3824566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9" name="object 389"/>
          <p:cNvGrpSpPr/>
          <p:nvPr/>
        </p:nvGrpSpPr>
        <p:grpSpPr>
          <a:xfrm>
            <a:off x="3821391" y="1335684"/>
            <a:ext cx="214629" cy="2084705"/>
            <a:chOff x="3821391" y="1335684"/>
            <a:chExt cx="214629" cy="2084705"/>
          </a:xfrm>
        </p:grpSpPr>
        <p:sp>
          <p:nvSpPr>
            <p:cNvPr id="390" name="object 390"/>
            <p:cNvSpPr/>
            <p:nvPr/>
          </p:nvSpPr>
          <p:spPr>
            <a:xfrm>
              <a:off x="3824566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824566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824566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824566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824566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824566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824566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824566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824566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824566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0" name="object 400"/>
          <p:cNvSpPr/>
          <p:nvPr/>
        </p:nvSpPr>
        <p:spPr>
          <a:xfrm>
            <a:off x="3824566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1" name="object 401"/>
          <p:cNvGrpSpPr/>
          <p:nvPr/>
        </p:nvGrpSpPr>
        <p:grpSpPr>
          <a:xfrm>
            <a:off x="3821391" y="3621684"/>
            <a:ext cx="214629" cy="3331845"/>
            <a:chOff x="3821391" y="3621684"/>
            <a:chExt cx="214629" cy="3331845"/>
          </a:xfrm>
        </p:grpSpPr>
        <p:sp>
          <p:nvSpPr>
            <p:cNvPr id="402" name="object 402"/>
            <p:cNvSpPr/>
            <p:nvPr/>
          </p:nvSpPr>
          <p:spPr>
            <a:xfrm>
              <a:off x="3824566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824566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824566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824566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824566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824566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824566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824566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824566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824566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824566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824566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824566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824566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824566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824566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8" name="object 418"/>
          <p:cNvGrpSpPr/>
          <p:nvPr/>
        </p:nvGrpSpPr>
        <p:grpSpPr>
          <a:xfrm>
            <a:off x="3821391" y="6946785"/>
            <a:ext cx="214629" cy="530225"/>
            <a:chOff x="3821391" y="6946785"/>
            <a:chExt cx="214629" cy="530225"/>
          </a:xfrm>
        </p:grpSpPr>
        <p:sp>
          <p:nvSpPr>
            <p:cNvPr id="419" name="object 419"/>
            <p:cNvSpPr/>
            <p:nvPr/>
          </p:nvSpPr>
          <p:spPr>
            <a:xfrm>
              <a:off x="3824566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824566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824566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2" name="object 422"/>
          <p:cNvSpPr/>
          <p:nvPr/>
        </p:nvSpPr>
        <p:spPr>
          <a:xfrm>
            <a:off x="382456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616743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4" name="object 424"/>
          <p:cNvGrpSpPr/>
          <p:nvPr/>
        </p:nvGrpSpPr>
        <p:grpSpPr>
          <a:xfrm>
            <a:off x="3613568" y="88785"/>
            <a:ext cx="214629" cy="1045844"/>
            <a:chOff x="3613568" y="88785"/>
            <a:chExt cx="214629" cy="1045844"/>
          </a:xfrm>
        </p:grpSpPr>
        <p:sp>
          <p:nvSpPr>
            <p:cNvPr id="425" name="object 425"/>
            <p:cNvSpPr/>
            <p:nvPr/>
          </p:nvSpPr>
          <p:spPr>
            <a:xfrm>
              <a:off x="3616743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616743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616743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616743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616743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0" name="object 430"/>
          <p:cNvSpPr/>
          <p:nvPr/>
        </p:nvSpPr>
        <p:spPr>
          <a:xfrm>
            <a:off x="3616743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1" name="object 431"/>
          <p:cNvGrpSpPr/>
          <p:nvPr/>
        </p:nvGrpSpPr>
        <p:grpSpPr>
          <a:xfrm>
            <a:off x="3613568" y="1335684"/>
            <a:ext cx="214629" cy="2084705"/>
            <a:chOff x="3613568" y="1335684"/>
            <a:chExt cx="214629" cy="2084705"/>
          </a:xfrm>
        </p:grpSpPr>
        <p:sp>
          <p:nvSpPr>
            <p:cNvPr id="432" name="object 432"/>
            <p:cNvSpPr/>
            <p:nvPr/>
          </p:nvSpPr>
          <p:spPr>
            <a:xfrm>
              <a:off x="3616743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616743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616743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616743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616743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616743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616743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616743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616743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3616743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2" name="object 442"/>
          <p:cNvSpPr/>
          <p:nvPr/>
        </p:nvSpPr>
        <p:spPr>
          <a:xfrm>
            <a:off x="3616743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3" name="object 443"/>
          <p:cNvGrpSpPr/>
          <p:nvPr/>
        </p:nvGrpSpPr>
        <p:grpSpPr>
          <a:xfrm>
            <a:off x="3613568" y="3621684"/>
            <a:ext cx="214629" cy="3855085"/>
            <a:chOff x="3613568" y="3621684"/>
            <a:chExt cx="214629" cy="3855085"/>
          </a:xfrm>
        </p:grpSpPr>
        <p:sp>
          <p:nvSpPr>
            <p:cNvPr id="444" name="object 444"/>
            <p:cNvSpPr/>
            <p:nvPr/>
          </p:nvSpPr>
          <p:spPr>
            <a:xfrm>
              <a:off x="3616743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616743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616743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616743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616743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616743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616743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616743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616743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616743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616743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616743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616743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616743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616743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616743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3616743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616743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3616743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22" y="0"/>
                  </a:move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3" name="object 463"/>
          <p:cNvSpPr/>
          <p:nvPr/>
        </p:nvSpPr>
        <p:spPr>
          <a:xfrm>
            <a:off x="3616743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40893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5" name="object 465"/>
          <p:cNvGrpSpPr/>
          <p:nvPr/>
        </p:nvGrpSpPr>
        <p:grpSpPr>
          <a:xfrm>
            <a:off x="3405746" y="88785"/>
            <a:ext cx="214629" cy="1045844"/>
            <a:chOff x="3405746" y="88785"/>
            <a:chExt cx="214629" cy="1045844"/>
          </a:xfrm>
        </p:grpSpPr>
        <p:sp>
          <p:nvSpPr>
            <p:cNvPr id="466" name="object 466"/>
            <p:cNvSpPr/>
            <p:nvPr/>
          </p:nvSpPr>
          <p:spPr>
            <a:xfrm>
              <a:off x="340892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340892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40892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40892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340892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1" name="object 471"/>
          <p:cNvSpPr/>
          <p:nvPr/>
        </p:nvSpPr>
        <p:spPr>
          <a:xfrm>
            <a:off x="340892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2" name="object 472"/>
          <p:cNvGrpSpPr/>
          <p:nvPr/>
        </p:nvGrpSpPr>
        <p:grpSpPr>
          <a:xfrm>
            <a:off x="3405746" y="1335684"/>
            <a:ext cx="214629" cy="2084705"/>
            <a:chOff x="3405746" y="1335684"/>
            <a:chExt cx="214629" cy="2084705"/>
          </a:xfrm>
        </p:grpSpPr>
        <p:sp>
          <p:nvSpPr>
            <p:cNvPr id="473" name="object 473"/>
            <p:cNvSpPr/>
            <p:nvPr/>
          </p:nvSpPr>
          <p:spPr>
            <a:xfrm>
              <a:off x="340892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40892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40892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340892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340892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40892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40892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340892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340892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340892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3" name="object 483"/>
          <p:cNvSpPr/>
          <p:nvPr/>
        </p:nvSpPr>
        <p:spPr>
          <a:xfrm>
            <a:off x="340892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4" name="object 484"/>
          <p:cNvGrpSpPr/>
          <p:nvPr/>
        </p:nvGrpSpPr>
        <p:grpSpPr>
          <a:xfrm>
            <a:off x="3405746" y="3621684"/>
            <a:ext cx="214629" cy="3331845"/>
            <a:chOff x="3405746" y="3621684"/>
            <a:chExt cx="214629" cy="3331845"/>
          </a:xfrm>
        </p:grpSpPr>
        <p:sp>
          <p:nvSpPr>
            <p:cNvPr id="485" name="object 485"/>
            <p:cNvSpPr/>
            <p:nvPr/>
          </p:nvSpPr>
          <p:spPr>
            <a:xfrm>
              <a:off x="340892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340892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340892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40892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340892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340892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340892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340892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340892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340892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340892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340892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340892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340892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340892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340892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1" name="object 501"/>
          <p:cNvGrpSpPr/>
          <p:nvPr/>
        </p:nvGrpSpPr>
        <p:grpSpPr>
          <a:xfrm>
            <a:off x="3405746" y="6946785"/>
            <a:ext cx="214629" cy="530225"/>
            <a:chOff x="3405746" y="6946785"/>
            <a:chExt cx="214629" cy="530225"/>
          </a:xfrm>
        </p:grpSpPr>
        <p:sp>
          <p:nvSpPr>
            <p:cNvPr id="502" name="object 502"/>
            <p:cNvSpPr/>
            <p:nvPr/>
          </p:nvSpPr>
          <p:spPr>
            <a:xfrm>
              <a:off x="340892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340892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408934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5" name="object 505"/>
          <p:cNvSpPr/>
          <p:nvPr/>
        </p:nvSpPr>
        <p:spPr>
          <a:xfrm>
            <a:off x="3408921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201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7" name="object 507"/>
          <p:cNvGrpSpPr/>
          <p:nvPr/>
        </p:nvGrpSpPr>
        <p:grpSpPr>
          <a:xfrm>
            <a:off x="3197936" y="88785"/>
            <a:ext cx="214629" cy="1045844"/>
            <a:chOff x="3197936" y="88785"/>
            <a:chExt cx="214629" cy="1045844"/>
          </a:xfrm>
        </p:grpSpPr>
        <p:sp>
          <p:nvSpPr>
            <p:cNvPr id="508" name="object 508"/>
            <p:cNvSpPr/>
            <p:nvPr/>
          </p:nvSpPr>
          <p:spPr>
            <a:xfrm>
              <a:off x="320111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320111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320111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320111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320111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3" name="object 513"/>
          <p:cNvSpPr/>
          <p:nvPr/>
        </p:nvSpPr>
        <p:spPr>
          <a:xfrm>
            <a:off x="320111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4" name="object 514"/>
          <p:cNvGrpSpPr/>
          <p:nvPr/>
        </p:nvGrpSpPr>
        <p:grpSpPr>
          <a:xfrm>
            <a:off x="3197936" y="1335684"/>
            <a:ext cx="214629" cy="2084705"/>
            <a:chOff x="3197936" y="1335684"/>
            <a:chExt cx="214629" cy="2084705"/>
          </a:xfrm>
        </p:grpSpPr>
        <p:sp>
          <p:nvSpPr>
            <p:cNvPr id="515" name="object 515"/>
            <p:cNvSpPr/>
            <p:nvPr/>
          </p:nvSpPr>
          <p:spPr>
            <a:xfrm>
              <a:off x="320111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320111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320111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320111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320111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320111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320111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320111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320111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320111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5" name="object 525"/>
          <p:cNvSpPr/>
          <p:nvPr/>
        </p:nvSpPr>
        <p:spPr>
          <a:xfrm>
            <a:off x="320111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6" name="object 526"/>
          <p:cNvGrpSpPr/>
          <p:nvPr/>
        </p:nvGrpSpPr>
        <p:grpSpPr>
          <a:xfrm>
            <a:off x="3197936" y="3621684"/>
            <a:ext cx="214629" cy="3331845"/>
            <a:chOff x="3197936" y="3621684"/>
            <a:chExt cx="214629" cy="3331845"/>
          </a:xfrm>
        </p:grpSpPr>
        <p:sp>
          <p:nvSpPr>
            <p:cNvPr id="527" name="object 527"/>
            <p:cNvSpPr/>
            <p:nvPr/>
          </p:nvSpPr>
          <p:spPr>
            <a:xfrm>
              <a:off x="320111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320111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320111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320111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320111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320111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320111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320111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320111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320111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320111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320111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320111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320111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320111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320111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3" name="object 543"/>
          <p:cNvGrpSpPr/>
          <p:nvPr/>
        </p:nvGrpSpPr>
        <p:grpSpPr>
          <a:xfrm>
            <a:off x="3197936" y="6946785"/>
            <a:ext cx="214629" cy="530225"/>
            <a:chOff x="3197936" y="6946785"/>
            <a:chExt cx="214629" cy="530225"/>
          </a:xfrm>
        </p:grpSpPr>
        <p:sp>
          <p:nvSpPr>
            <p:cNvPr id="544" name="object 544"/>
            <p:cNvSpPr/>
            <p:nvPr/>
          </p:nvSpPr>
          <p:spPr>
            <a:xfrm>
              <a:off x="320111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20111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3201111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7" name="object 547"/>
          <p:cNvSpPr/>
          <p:nvPr/>
        </p:nvSpPr>
        <p:spPr>
          <a:xfrm>
            <a:off x="3201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993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9" name="object 549"/>
          <p:cNvGrpSpPr/>
          <p:nvPr/>
        </p:nvGrpSpPr>
        <p:grpSpPr>
          <a:xfrm>
            <a:off x="2990113" y="88785"/>
            <a:ext cx="214629" cy="1045844"/>
            <a:chOff x="2990113" y="88785"/>
            <a:chExt cx="214629" cy="1045844"/>
          </a:xfrm>
        </p:grpSpPr>
        <p:sp>
          <p:nvSpPr>
            <p:cNvPr id="550" name="object 550"/>
            <p:cNvSpPr/>
            <p:nvPr/>
          </p:nvSpPr>
          <p:spPr>
            <a:xfrm>
              <a:off x="2993288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2993288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2993288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2993288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2993288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5" name="object 555"/>
          <p:cNvSpPr/>
          <p:nvPr/>
        </p:nvSpPr>
        <p:spPr>
          <a:xfrm>
            <a:off x="2993288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6" name="object 556"/>
          <p:cNvGrpSpPr/>
          <p:nvPr/>
        </p:nvGrpSpPr>
        <p:grpSpPr>
          <a:xfrm>
            <a:off x="2990113" y="1335684"/>
            <a:ext cx="214629" cy="2084705"/>
            <a:chOff x="2990113" y="1335684"/>
            <a:chExt cx="214629" cy="2084705"/>
          </a:xfrm>
        </p:grpSpPr>
        <p:sp>
          <p:nvSpPr>
            <p:cNvPr id="557" name="object 557"/>
            <p:cNvSpPr/>
            <p:nvPr/>
          </p:nvSpPr>
          <p:spPr>
            <a:xfrm>
              <a:off x="2993288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2993288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2993288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2993288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2993288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2993288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2993288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2993288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2993288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2993288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7" name="object 567"/>
          <p:cNvSpPr/>
          <p:nvPr/>
        </p:nvSpPr>
        <p:spPr>
          <a:xfrm>
            <a:off x="2993288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8" name="object 568"/>
          <p:cNvGrpSpPr/>
          <p:nvPr/>
        </p:nvGrpSpPr>
        <p:grpSpPr>
          <a:xfrm>
            <a:off x="2990113" y="3621684"/>
            <a:ext cx="214629" cy="3855085"/>
            <a:chOff x="2990113" y="3621684"/>
            <a:chExt cx="214629" cy="3855085"/>
          </a:xfrm>
        </p:grpSpPr>
        <p:sp>
          <p:nvSpPr>
            <p:cNvPr id="569" name="object 569"/>
            <p:cNvSpPr/>
            <p:nvPr/>
          </p:nvSpPr>
          <p:spPr>
            <a:xfrm>
              <a:off x="2993288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2993288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2993288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2993288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2993288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2993288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2993288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2993288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2993288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2993288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2993288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2993288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2993288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993288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993288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993288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993288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2993288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299328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22" y="0"/>
                  </a:move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8" name="object 588"/>
          <p:cNvSpPr/>
          <p:nvPr/>
        </p:nvSpPr>
        <p:spPr>
          <a:xfrm>
            <a:off x="2993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278547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0" name="object 590"/>
          <p:cNvGrpSpPr/>
          <p:nvPr/>
        </p:nvGrpSpPr>
        <p:grpSpPr>
          <a:xfrm>
            <a:off x="2782290" y="88785"/>
            <a:ext cx="214629" cy="1045844"/>
            <a:chOff x="2782290" y="88785"/>
            <a:chExt cx="214629" cy="1045844"/>
          </a:xfrm>
        </p:grpSpPr>
        <p:sp>
          <p:nvSpPr>
            <p:cNvPr id="591" name="object 591"/>
            <p:cNvSpPr/>
            <p:nvPr/>
          </p:nvSpPr>
          <p:spPr>
            <a:xfrm>
              <a:off x="278546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278546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278546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278546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278546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6" name="object 596"/>
          <p:cNvSpPr/>
          <p:nvPr/>
        </p:nvSpPr>
        <p:spPr>
          <a:xfrm>
            <a:off x="278546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7" name="object 597"/>
          <p:cNvGrpSpPr/>
          <p:nvPr/>
        </p:nvGrpSpPr>
        <p:grpSpPr>
          <a:xfrm>
            <a:off x="2782290" y="1335684"/>
            <a:ext cx="214629" cy="2084705"/>
            <a:chOff x="2782290" y="1335684"/>
            <a:chExt cx="214629" cy="2084705"/>
          </a:xfrm>
        </p:grpSpPr>
        <p:sp>
          <p:nvSpPr>
            <p:cNvPr id="598" name="object 598"/>
            <p:cNvSpPr/>
            <p:nvPr/>
          </p:nvSpPr>
          <p:spPr>
            <a:xfrm>
              <a:off x="278546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278546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278546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278546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278546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278546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278546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278546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278546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278546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8" name="object 608"/>
          <p:cNvSpPr/>
          <p:nvPr/>
        </p:nvSpPr>
        <p:spPr>
          <a:xfrm>
            <a:off x="278546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9" name="object 609"/>
          <p:cNvGrpSpPr/>
          <p:nvPr/>
        </p:nvGrpSpPr>
        <p:grpSpPr>
          <a:xfrm>
            <a:off x="2782290" y="3621684"/>
            <a:ext cx="214629" cy="3855085"/>
            <a:chOff x="2782290" y="3621684"/>
            <a:chExt cx="214629" cy="3855085"/>
          </a:xfrm>
        </p:grpSpPr>
        <p:sp>
          <p:nvSpPr>
            <p:cNvPr id="610" name="object 610"/>
            <p:cNvSpPr/>
            <p:nvPr/>
          </p:nvSpPr>
          <p:spPr>
            <a:xfrm>
              <a:off x="278546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278546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278546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278546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278546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78546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78546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78546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278546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78546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78546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78546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278546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278546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278546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278546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2785465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278546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278547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9" name="object 629"/>
          <p:cNvSpPr/>
          <p:nvPr/>
        </p:nvSpPr>
        <p:spPr>
          <a:xfrm>
            <a:off x="2785465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577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1" name="object 631"/>
          <p:cNvGrpSpPr/>
          <p:nvPr/>
        </p:nvGrpSpPr>
        <p:grpSpPr>
          <a:xfrm>
            <a:off x="2574480" y="88785"/>
            <a:ext cx="214629" cy="1045844"/>
            <a:chOff x="2574480" y="88785"/>
            <a:chExt cx="214629" cy="1045844"/>
          </a:xfrm>
        </p:grpSpPr>
        <p:sp>
          <p:nvSpPr>
            <p:cNvPr id="632" name="object 632"/>
            <p:cNvSpPr/>
            <p:nvPr/>
          </p:nvSpPr>
          <p:spPr>
            <a:xfrm>
              <a:off x="257765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257765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57765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57765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257765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7" name="object 637"/>
          <p:cNvSpPr/>
          <p:nvPr/>
        </p:nvSpPr>
        <p:spPr>
          <a:xfrm>
            <a:off x="257765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8" name="object 638"/>
          <p:cNvGrpSpPr/>
          <p:nvPr/>
        </p:nvGrpSpPr>
        <p:grpSpPr>
          <a:xfrm>
            <a:off x="2574480" y="1335684"/>
            <a:ext cx="214629" cy="2084705"/>
            <a:chOff x="2574480" y="1335684"/>
            <a:chExt cx="214629" cy="2084705"/>
          </a:xfrm>
        </p:grpSpPr>
        <p:sp>
          <p:nvSpPr>
            <p:cNvPr id="639" name="object 639"/>
            <p:cNvSpPr/>
            <p:nvPr/>
          </p:nvSpPr>
          <p:spPr>
            <a:xfrm>
              <a:off x="257765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57765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57765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257765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57765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257765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257765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257765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257765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257765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9" name="object 649"/>
          <p:cNvSpPr/>
          <p:nvPr/>
        </p:nvSpPr>
        <p:spPr>
          <a:xfrm>
            <a:off x="257765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0" name="object 650"/>
          <p:cNvGrpSpPr/>
          <p:nvPr/>
        </p:nvGrpSpPr>
        <p:grpSpPr>
          <a:xfrm>
            <a:off x="2574480" y="3621684"/>
            <a:ext cx="214629" cy="3331845"/>
            <a:chOff x="2574480" y="3621684"/>
            <a:chExt cx="214629" cy="3331845"/>
          </a:xfrm>
        </p:grpSpPr>
        <p:sp>
          <p:nvSpPr>
            <p:cNvPr id="651" name="object 651"/>
            <p:cNvSpPr/>
            <p:nvPr/>
          </p:nvSpPr>
          <p:spPr>
            <a:xfrm>
              <a:off x="257765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257765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257765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257765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257765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257765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257765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257765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257765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257765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257765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257765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257765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257765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257765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257765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7" name="object 667"/>
          <p:cNvGrpSpPr/>
          <p:nvPr/>
        </p:nvGrpSpPr>
        <p:grpSpPr>
          <a:xfrm>
            <a:off x="2574480" y="6946785"/>
            <a:ext cx="214629" cy="530225"/>
            <a:chOff x="2574480" y="6946785"/>
            <a:chExt cx="214629" cy="530225"/>
          </a:xfrm>
        </p:grpSpPr>
        <p:sp>
          <p:nvSpPr>
            <p:cNvPr id="668" name="object 668"/>
            <p:cNvSpPr/>
            <p:nvPr/>
          </p:nvSpPr>
          <p:spPr>
            <a:xfrm>
              <a:off x="2577655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257765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257765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1" name="object 671"/>
          <p:cNvSpPr/>
          <p:nvPr/>
        </p:nvSpPr>
        <p:spPr>
          <a:xfrm>
            <a:off x="2577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2" name="object 672"/>
          <p:cNvGrpSpPr/>
          <p:nvPr/>
        </p:nvGrpSpPr>
        <p:grpSpPr>
          <a:xfrm>
            <a:off x="2366657" y="88785"/>
            <a:ext cx="214629" cy="1045844"/>
            <a:chOff x="2366657" y="88785"/>
            <a:chExt cx="214629" cy="1045844"/>
          </a:xfrm>
        </p:grpSpPr>
        <p:sp>
          <p:nvSpPr>
            <p:cNvPr id="673" name="object 673"/>
            <p:cNvSpPr/>
            <p:nvPr/>
          </p:nvSpPr>
          <p:spPr>
            <a:xfrm>
              <a:off x="236983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236983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236983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236983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236983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8" name="object 678"/>
          <p:cNvSpPr/>
          <p:nvPr/>
        </p:nvSpPr>
        <p:spPr>
          <a:xfrm>
            <a:off x="236983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9" name="object 679"/>
          <p:cNvGrpSpPr/>
          <p:nvPr/>
        </p:nvGrpSpPr>
        <p:grpSpPr>
          <a:xfrm>
            <a:off x="2366657" y="1335684"/>
            <a:ext cx="214629" cy="2084705"/>
            <a:chOff x="2366657" y="1335684"/>
            <a:chExt cx="214629" cy="2084705"/>
          </a:xfrm>
        </p:grpSpPr>
        <p:sp>
          <p:nvSpPr>
            <p:cNvPr id="680" name="object 680"/>
            <p:cNvSpPr/>
            <p:nvPr/>
          </p:nvSpPr>
          <p:spPr>
            <a:xfrm>
              <a:off x="236983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207822" y="12"/>
                  </a:moveTo>
                  <a:lnTo>
                    <a:pt x="207835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236983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236983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236983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236983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236983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236983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236983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236983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236983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0" name="object 690"/>
          <p:cNvSpPr/>
          <p:nvPr/>
        </p:nvSpPr>
        <p:spPr>
          <a:xfrm>
            <a:off x="236983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1" name="object 691"/>
          <p:cNvGrpSpPr/>
          <p:nvPr/>
        </p:nvGrpSpPr>
        <p:grpSpPr>
          <a:xfrm>
            <a:off x="2366657" y="3621684"/>
            <a:ext cx="214629" cy="3331845"/>
            <a:chOff x="2366657" y="3621684"/>
            <a:chExt cx="214629" cy="3331845"/>
          </a:xfrm>
        </p:grpSpPr>
        <p:sp>
          <p:nvSpPr>
            <p:cNvPr id="692" name="object 692"/>
            <p:cNvSpPr/>
            <p:nvPr/>
          </p:nvSpPr>
          <p:spPr>
            <a:xfrm>
              <a:off x="236983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236983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236983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236983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236983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236983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236983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236983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236983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236983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236983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236983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236983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236983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236983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236983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8" name="object 708"/>
          <p:cNvGrpSpPr/>
          <p:nvPr/>
        </p:nvGrpSpPr>
        <p:grpSpPr>
          <a:xfrm>
            <a:off x="2366657" y="6946785"/>
            <a:ext cx="214629" cy="530225"/>
            <a:chOff x="2366657" y="6946785"/>
            <a:chExt cx="214629" cy="530225"/>
          </a:xfrm>
        </p:grpSpPr>
        <p:sp>
          <p:nvSpPr>
            <p:cNvPr id="709" name="object 709"/>
            <p:cNvSpPr/>
            <p:nvPr/>
          </p:nvSpPr>
          <p:spPr>
            <a:xfrm>
              <a:off x="2369832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236983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236984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2" name="object 712"/>
          <p:cNvSpPr/>
          <p:nvPr/>
        </p:nvSpPr>
        <p:spPr>
          <a:xfrm>
            <a:off x="236983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216202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4" name="object 714"/>
          <p:cNvGrpSpPr/>
          <p:nvPr/>
        </p:nvGrpSpPr>
        <p:grpSpPr>
          <a:xfrm>
            <a:off x="2158834" y="88785"/>
            <a:ext cx="214629" cy="1045844"/>
            <a:chOff x="2158834" y="88785"/>
            <a:chExt cx="214629" cy="1045844"/>
          </a:xfrm>
        </p:grpSpPr>
        <p:sp>
          <p:nvSpPr>
            <p:cNvPr id="715" name="object 715"/>
            <p:cNvSpPr/>
            <p:nvPr/>
          </p:nvSpPr>
          <p:spPr>
            <a:xfrm>
              <a:off x="216200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216200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216200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216200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216200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0" name="object 720"/>
          <p:cNvSpPr/>
          <p:nvPr/>
        </p:nvSpPr>
        <p:spPr>
          <a:xfrm>
            <a:off x="216200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1" name="object 721"/>
          <p:cNvGrpSpPr/>
          <p:nvPr/>
        </p:nvGrpSpPr>
        <p:grpSpPr>
          <a:xfrm>
            <a:off x="2158834" y="1335684"/>
            <a:ext cx="214629" cy="2084705"/>
            <a:chOff x="2158834" y="1335684"/>
            <a:chExt cx="214629" cy="2084705"/>
          </a:xfrm>
        </p:grpSpPr>
        <p:sp>
          <p:nvSpPr>
            <p:cNvPr id="722" name="object 722"/>
            <p:cNvSpPr/>
            <p:nvPr/>
          </p:nvSpPr>
          <p:spPr>
            <a:xfrm>
              <a:off x="216200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35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216200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216200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216200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216200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216200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216200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216200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216200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216200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2" name="object 732"/>
          <p:cNvSpPr/>
          <p:nvPr/>
        </p:nvSpPr>
        <p:spPr>
          <a:xfrm>
            <a:off x="216200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3" name="object 733"/>
          <p:cNvGrpSpPr/>
          <p:nvPr/>
        </p:nvGrpSpPr>
        <p:grpSpPr>
          <a:xfrm>
            <a:off x="2158834" y="3621684"/>
            <a:ext cx="214629" cy="3331845"/>
            <a:chOff x="2158834" y="3621684"/>
            <a:chExt cx="214629" cy="3331845"/>
          </a:xfrm>
        </p:grpSpPr>
        <p:sp>
          <p:nvSpPr>
            <p:cNvPr id="734" name="object 734"/>
            <p:cNvSpPr/>
            <p:nvPr/>
          </p:nvSpPr>
          <p:spPr>
            <a:xfrm>
              <a:off x="216200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216200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216200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216200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216200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216200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216200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216200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216200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216200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216200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216200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216200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216200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216200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216200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0" name="object 750"/>
          <p:cNvGrpSpPr/>
          <p:nvPr/>
        </p:nvGrpSpPr>
        <p:grpSpPr>
          <a:xfrm>
            <a:off x="2158834" y="6946785"/>
            <a:ext cx="214629" cy="530225"/>
            <a:chOff x="2158834" y="6946785"/>
            <a:chExt cx="214629" cy="530225"/>
          </a:xfrm>
        </p:grpSpPr>
        <p:sp>
          <p:nvSpPr>
            <p:cNvPr id="751" name="object 751"/>
            <p:cNvSpPr/>
            <p:nvPr/>
          </p:nvSpPr>
          <p:spPr>
            <a:xfrm>
              <a:off x="216200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216200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2162022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4" name="object 754"/>
          <p:cNvSpPr/>
          <p:nvPr/>
        </p:nvSpPr>
        <p:spPr>
          <a:xfrm>
            <a:off x="2162009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1954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6" name="object 756"/>
          <p:cNvGrpSpPr/>
          <p:nvPr/>
        </p:nvGrpSpPr>
        <p:grpSpPr>
          <a:xfrm>
            <a:off x="1951024" y="88785"/>
            <a:ext cx="214629" cy="1045844"/>
            <a:chOff x="1951024" y="88785"/>
            <a:chExt cx="214629" cy="1045844"/>
          </a:xfrm>
        </p:grpSpPr>
        <p:sp>
          <p:nvSpPr>
            <p:cNvPr id="757" name="object 757"/>
            <p:cNvSpPr/>
            <p:nvPr/>
          </p:nvSpPr>
          <p:spPr>
            <a:xfrm>
              <a:off x="195419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195419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195419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195419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195419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2" name="object 762"/>
          <p:cNvSpPr/>
          <p:nvPr/>
        </p:nvSpPr>
        <p:spPr>
          <a:xfrm>
            <a:off x="195419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3" name="object 763"/>
          <p:cNvGrpSpPr/>
          <p:nvPr/>
        </p:nvGrpSpPr>
        <p:grpSpPr>
          <a:xfrm>
            <a:off x="1951024" y="1335684"/>
            <a:ext cx="214629" cy="2084705"/>
            <a:chOff x="1951024" y="1335684"/>
            <a:chExt cx="214629" cy="2084705"/>
          </a:xfrm>
        </p:grpSpPr>
        <p:sp>
          <p:nvSpPr>
            <p:cNvPr id="764" name="object 764"/>
            <p:cNvSpPr/>
            <p:nvPr/>
          </p:nvSpPr>
          <p:spPr>
            <a:xfrm>
              <a:off x="195419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195419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195419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195419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195419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195419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195419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195419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195419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195419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4" name="object 774"/>
          <p:cNvSpPr/>
          <p:nvPr/>
        </p:nvSpPr>
        <p:spPr>
          <a:xfrm>
            <a:off x="195419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5" name="object 775"/>
          <p:cNvGrpSpPr/>
          <p:nvPr/>
        </p:nvGrpSpPr>
        <p:grpSpPr>
          <a:xfrm>
            <a:off x="1951024" y="3621684"/>
            <a:ext cx="214629" cy="3331845"/>
            <a:chOff x="1951024" y="3621684"/>
            <a:chExt cx="214629" cy="3331845"/>
          </a:xfrm>
        </p:grpSpPr>
        <p:sp>
          <p:nvSpPr>
            <p:cNvPr id="776" name="object 776"/>
            <p:cNvSpPr/>
            <p:nvPr/>
          </p:nvSpPr>
          <p:spPr>
            <a:xfrm>
              <a:off x="195419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195419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195419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195419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195419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195419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195419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195419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195419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195419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195419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195419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195419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195419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195419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195419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2" name="object 792"/>
          <p:cNvGrpSpPr/>
          <p:nvPr/>
        </p:nvGrpSpPr>
        <p:grpSpPr>
          <a:xfrm>
            <a:off x="1951024" y="6946785"/>
            <a:ext cx="214629" cy="530225"/>
            <a:chOff x="1951024" y="6946785"/>
            <a:chExt cx="214629" cy="530225"/>
          </a:xfrm>
        </p:grpSpPr>
        <p:sp>
          <p:nvSpPr>
            <p:cNvPr id="793" name="object 793"/>
            <p:cNvSpPr/>
            <p:nvPr/>
          </p:nvSpPr>
          <p:spPr>
            <a:xfrm>
              <a:off x="195419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195419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1954199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6" name="object 796"/>
          <p:cNvSpPr/>
          <p:nvPr/>
        </p:nvSpPr>
        <p:spPr>
          <a:xfrm>
            <a:off x="1954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174637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8" name="object 798"/>
          <p:cNvGrpSpPr/>
          <p:nvPr/>
        </p:nvGrpSpPr>
        <p:grpSpPr>
          <a:xfrm>
            <a:off x="1743201" y="88785"/>
            <a:ext cx="214629" cy="1045844"/>
            <a:chOff x="1743201" y="88785"/>
            <a:chExt cx="214629" cy="1045844"/>
          </a:xfrm>
        </p:grpSpPr>
        <p:sp>
          <p:nvSpPr>
            <p:cNvPr id="799" name="object 799"/>
            <p:cNvSpPr/>
            <p:nvPr/>
          </p:nvSpPr>
          <p:spPr>
            <a:xfrm>
              <a:off x="1746376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1746376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1746376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1746376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1746376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4" name="object 804"/>
          <p:cNvSpPr/>
          <p:nvPr/>
        </p:nvSpPr>
        <p:spPr>
          <a:xfrm>
            <a:off x="1746376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5" name="object 805"/>
          <p:cNvGrpSpPr/>
          <p:nvPr/>
        </p:nvGrpSpPr>
        <p:grpSpPr>
          <a:xfrm>
            <a:off x="1743201" y="1335684"/>
            <a:ext cx="214629" cy="2084705"/>
            <a:chOff x="1743201" y="1335684"/>
            <a:chExt cx="214629" cy="2084705"/>
          </a:xfrm>
        </p:grpSpPr>
        <p:sp>
          <p:nvSpPr>
            <p:cNvPr id="806" name="object 806"/>
            <p:cNvSpPr/>
            <p:nvPr/>
          </p:nvSpPr>
          <p:spPr>
            <a:xfrm>
              <a:off x="1746376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1746376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1746376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1746376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1746376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1746376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1746376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1746376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1746376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1746376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6" name="object 816"/>
          <p:cNvSpPr/>
          <p:nvPr/>
        </p:nvSpPr>
        <p:spPr>
          <a:xfrm>
            <a:off x="1746376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7" name="object 817"/>
          <p:cNvGrpSpPr/>
          <p:nvPr/>
        </p:nvGrpSpPr>
        <p:grpSpPr>
          <a:xfrm>
            <a:off x="1743201" y="3621684"/>
            <a:ext cx="214629" cy="3855085"/>
            <a:chOff x="1743201" y="3621684"/>
            <a:chExt cx="214629" cy="3855085"/>
          </a:xfrm>
        </p:grpSpPr>
        <p:sp>
          <p:nvSpPr>
            <p:cNvPr id="818" name="object 818"/>
            <p:cNvSpPr/>
            <p:nvPr/>
          </p:nvSpPr>
          <p:spPr>
            <a:xfrm>
              <a:off x="1746376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1746376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1746376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1746376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1746376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1746376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1746376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1746376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1746376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1746376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1746376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1746376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1746376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1746376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1746376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1746376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1746376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1746376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1746376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22" y="0"/>
                  </a:move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7" name="object 837"/>
          <p:cNvSpPr/>
          <p:nvPr/>
        </p:nvSpPr>
        <p:spPr>
          <a:xfrm>
            <a:off x="174637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153856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9" name="object 839"/>
          <p:cNvGrpSpPr/>
          <p:nvPr/>
        </p:nvGrpSpPr>
        <p:grpSpPr>
          <a:xfrm>
            <a:off x="1535379" y="88785"/>
            <a:ext cx="214629" cy="1045844"/>
            <a:chOff x="1535379" y="88785"/>
            <a:chExt cx="214629" cy="1045844"/>
          </a:xfrm>
        </p:grpSpPr>
        <p:sp>
          <p:nvSpPr>
            <p:cNvPr id="840" name="object 840"/>
            <p:cNvSpPr/>
            <p:nvPr/>
          </p:nvSpPr>
          <p:spPr>
            <a:xfrm>
              <a:off x="1538554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1538554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1538554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1538554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844"/>
            <p:cNvSpPr/>
            <p:nvPr/>
          </p:nvSpPr>
          <p:spPr>
            <a:xfrm>
              <a:off x="1538554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5" name="object 845"/>
          <p:cNvSpPr/>
          <p:nvPr/>
        </p:nvSpPr>
        <p:spPr>
          <a:xfrm>
            <a:off x="1538554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6" name="object 846"/>
          <p:cNvGrpSpPr/>
          <p:nvPr/>
        </p:nvGrpSpPr>
        <p:grpSpPr>
          <a:xfrm>
            <a:off x="1535379" y="1335684"/>
            <a:ext cx="214629" cy="2084705"/>
            <a:chOff x="1535379" y="1335684"/>
            <a:chExt cx="214629" cy="2084705"/>
          </a:xfrm>
        </p:grpSpPr>
        <p:sp>
          <p:nvSpPr>
            <p:cNvPr id="847" name="object 847"/>
            <p:cNvSpPr/>
            <p:nvPr/>
          </p:nvSpPr>
          <p:spPr>
            <a:xfrm>
              <a:off x="1538554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1538554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1538554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1538554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1538554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1538554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1538554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1538554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1538554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1538554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7" name="object 857"/>
          <p:cNvSpPr/>
          <p:nvPr/>
        </p:nvSpPr>
        <p:spPr>
          <a:xfrm>
            <a:off x="1538554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8" name="object 858"/>
          <p:cNvGrpSpPr/>
          <p:nvPr/>
        </p:nvGrpSpPr>
        <p:grpSpPr>
          <a:xfrm>
            <a:off x="1535379" y="3621684"/>
            <a:ext cx="214629" cy="3855085"/>
            <a:chOff x="1535379" y="3621684"/>
            <a:chExt cx="214629" cy="3855085"/>
          </a:xfrm>
        </p:grpSpPr>
        <p:sp>
          <p:nvSpPr>
            <p:cNvPr id="859" name="object 859"/>
            <p:cNvSpPr/>
            <p:nvPr/>
          </p:nvSpPr>
          <p:spPr>
            <a:xfrm>
              <a:off x="1538554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1538554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1538554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1538554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1538554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1538554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1538554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1538554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1538554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1538554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1538554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1538554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1538554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1538554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1538554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1538554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1538554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1538554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1538566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8" name="object 878"/>
          <p:cNvSpPr/>
          <p:nvPr/>
        </p:nvSpPr>
        <p:spPr>
          <a:xfrm>
            <a:off x="1538554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4" h="92075">
                <a:moveTo>
                  <a:pt x="0" y="0"/>
                </a:moveTo>
                <a:lnTo>
                  <a:pt x="0" y="91960"/>
                </a:lnTo>
              </a:path>
              <a:path w="634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133074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0" name="object 880"/>
          <p:cNvGrpSpPr/>
          <p:nvPr/>
        </p:nvGrpSpPr>
        <p:grpSpPr>
          <a:xfrm>
            <a:off x="1327569" y="88785"/>
            <a:ext cx="214629" cy="1045844"/>
            <a:chOff x="1327569" y="88785"/>
            <a:chExt cx="214629" cy="1045844"/>
          </a:xfrm>
        </p:grpSpPr>
        <p:sp>
          <p:nvSpPr>
            <p:cNvPr id="881" name="object 881"/>
            <p:cNvSpPr/>
            <p:nvPr/>
          </p:nvSpPr>
          <p:spPr>
            <a:xfrm>
              <a:off x="1330744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1330744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1330744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1330744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1330744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6" name="object 886"/>
          <p:cNvSpPr/>
          <p:nvPr/>
        </p:nvSpPr>
        <p:spPr>
          <a:xfrm>
            <a:off x="1330744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7" name="object 887"/>
          <p:cNvGrpSpPr/>
          <p:nvPr/>
        </p:nvGrpSpPr>
        <p:grpSpPr>
          <a:xfrm>
            <a:off x="1327569" y="1335684"/>
            <a:ext cx="214629" cy="2084705"/>
            <a:chOff x="1327569" y="1335684"/>
            <a:chExt cx="214629" cy="2084705"/>
          </a:xfrm>
        </p:grpSpPr>
        <p:sp>
          <p:nvSpPr>
            <p:cNvPr id="888" name="object 888"/>
            <p:cNvSpPr/>
            <p:nvPr/>
          </p:nvSpPr>
          <p:spPr>
            <a:xfrm>
              <a:off x="1330744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1330744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1330744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1330744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1330744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1330744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1330744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1330744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1330744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1330744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8" name="object 898"/>
          <p:cNvSpPr/>
          <p:nvPr/>
        </p:nvSpPr>
        <p:spPr>
          <a:xfrm>
            <a:off x="1330744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9" name="object 899"/>
          <p:cNvGrpSpPr/>
          <p:nvPr/>
        </p:nvGrpSpPr>
        <p:grpSpPr>
          <a:xfrm>
            <a:off x="1327569" y="3621684"/>
            <a:ext cx="214629" cy="3331845"/>
            <a:chOff x="1327569" y="3621684"/>
            <a:chExt cx="214629" cy="3331845"/>
          </a:xfrm>
        </p:grpSpPr>
        <p:sp>
          <p:nvSpPr>
            <p:cNvPr id="900" name="object 900"/>
            <p:cNvSpPr/>
            <p:nvPr/>
          </p:nvSpPr>
          <p:spPr>
            <a:xfrm>
              <a:off x="1330744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1330744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1330744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1330744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1330744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1330744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1330744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1330744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1330744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1330744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1330744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1330744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1330744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1330744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1330744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1330744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6" name="object 916"/>
          <p:cNvGrpSpPr/>
          <p:nvPr/>
        </p:nvGrpSpPr>
        <p:grpSpPr>
          <a:xfrm>
            <a:off x="1327569" y="6946785"/>
            <a:ext cx="214629" cy="530225"/>
            <a:chOff x="1327569" y="6946785"/>
            <a:chExt cx="214629" cy="530225"/>
          </a:xfrm>
        </p:grpSpPr>
        <p:sp>
          <p:nvSpPr>
            <p:cNvPr id="917" name="object 917"/>
            <p:cNvSpPr/>
            <p:nvPr/>
          </p:nvSpPr>
          <p:spPr>
            <a:xfrm>
              <a:off x="1330744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1330744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1330744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0" name="object 920"/>
          <p:cNvSpPr/>
          <p:nvPr/>
        </p:nvSpPr>
        <p:spPr>
          <a:xfrm>
            <a:off x="133074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1122933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2" name="object 922"/>
          <p:cNvGrpSpPr/>
          <p:nvPr/>
        </p:nvGrpSpPr>
        <p:grpSpPr>
          <a:xfrm>
            <a:off x="1119746" y="88785"/>
            <a:ext cx="214629" cy="1045844"/>
            <a:chOff x="1119746" y="88785"/>
            <a:chExt cx="214629" cy="1045844"/>
          </a:xfrm>
        </p:grpSpPr>
        <p:sp>
          <p:nvSpPr>
            <p:cNvPr id="923" name="object 923"/>
            <p:cNvSpPr/>
            <p:nvPr/>
          </p:nvSpPr>
          <p:spPr>
            <a:xfrm>
              <a:off x="112292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112292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112292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112292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112292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8" name="object 928"/>
          <p:cNvSpPr/>
          <p:nvPr/>
        </p:nvSpPr>
        <p:spPr>
          <a:xfrm>
            <a:off x="112292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9" name="object 929"/>
          <p:cNvGrpSpPr/>
          <p:nvPr/>
        </p:nvGrpSpPr>
        <p:grpSpPr>
          <a:xfrm>
            <a:off x="1119746" y="1335684"/>
            <a:ext cx="214629" cy="2084705"/>
            <a:chOff x="1119746" y="1335684"/>
            <a:chExt cx="214629" cy="2084705"/>
          </a:xfrm>
        </p:grpSpPr>
        <p:sp>
          <p:nvSpPr>
            <p:cNvPr id="930" name="object 930"/>
            <p:cNvSpPr/>
            <p:nvPr/>
          </p:nvSpPr>
          <p:spPr>
            <a:xfrm>
              <a:off x="112292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35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112292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112292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112292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112292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112292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112292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112292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112292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112292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0" name="object 940"/>
          <p:cNvSpPr/>
          <p:nvPr/>
        </p:nvSpPr>
        <p:spPr>
          <a:xfrm>
            <a:off x="112292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1" name="object 941"/>
          <p:cNvGrpSpPr/>
          <p:nvPr/>
        </p:nvGrpSpPr>
        <p:grpSpPr>
          <a:xfrm>
            <a:off x="1119746" y="3621684"/>
            <a:ext cx="214629" cy="3331845"/>
            <a:chOff x="1119746" y="3621684"/>
            <a:chExt cx="214629" cy="3331845"/>
          </a:xfrm>
        </p:grpSpPr>
        <p:sp>
          <p:nvSpPr>
            <p:cNvPr id="942" name="object 942"/>
            <p:cNvSpPr/>
            <p:nvPr/>
          </p:nvSpPr>
          <p:spPr>
            <a:xfrm>
              <a:off x="112292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112292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112292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112292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112292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112292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112292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112292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112292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112292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112292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112292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112292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112292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112292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112292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8" name="object 958"/>
          <p:cNvGrpSpPr/>
          <p:nvPr/>
        </p:nvGrpSpPr>
        <p:grpSpPr>
          <a:xfrm>
            <a:off x="1119746" y="6946785"/>
            <a:ext cx="214629" cy="530225"/>
            <a:chOff x="1119746" y="6946785"/>
            <a:chExt cx="214629" cy="530225"/>
          </a:xfrm>
        </p:grpSpPr>
        <p:sp>
          <p:nvSpPr>
            <p:cNvPr id="959" name="object 959"/>
            <p:cNvSpPr/>
            <p:nvPr/>
          </p:nvSpPr>
          <p:spPr>
            <a:xfrm>
              <a:off x="112292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112292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1122933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2" name="object 962"/>
          <p:cNvSpPr/>
          <p:nvPr/>
        </p:nvSpPr>
        <p:spPr>
          <a:xfrm>
            <a:off x="1122921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4" h="92075">
                <a:moveTo>
                  <a:pt x="0" y="0"/>
                </a:moveTo>
                <a:lnTo>
                  <a:pt x="0" y="91960"/>
                </a:lnTo>
              </a:path>
              <a:path w="634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915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4" name="object 964"/>
          <p:cNvGrpSpPr/>
          <p:nvPr/>
        </p:nvGrpSpPr>
        <p:grpSpPr>
          <a:xfrm>
            <a:off x="911936" y="88785"/>
            <a:ext cx="214629" cy="1045844"/>
            <a:chOff x="911936" y="88785"/>
            <a:chExt cx="214629" cy="1045844"/>
          </a:xfrm>
        </p:grpSpPr>
        <p:sp>
          <p:nvSpPr>
            <p:cNvPr id="965" name="object 965"/>
            <p:cNvSpPr/>
            <p:nvPr/>
          </p:nvSpPr>
          <p:spPr>
            <a:xfrm>
              <a:off x="91511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91511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91511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91511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91511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0" name="object 970"/>
          <p:cNvSpPr/>
          <p:nvPr/>
        </p:nvSpPr>
        <p:spPr>
          <a:xfrm>
            <a:off x="91511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1" name="object 971"/>
          <p:cNvGrpSpPr/>
          <p:nvPr/>
        </p:nvGrpSpPr>
        <p:grpSpPr>
          <a:xfrm>
            <a:off x="911936" y="1335684"/>
            <a:ext cx="214629" cy="2084705"/>
            <a:chOff x="911936" y="1335684"/>
            <a:chExt cx="214629" cy="2084705"/>
          </a:xfrm>
        </p:grpSpPr>
        <p:sp>
          <p:nvSpPr>
            <p:cNvPr id="972" name="object 972"/>
            <p:cNvSpPr/>
            <p:nvPr/>
          </p:nvSpPr>
          <p:spPr>
            <a:xfrm>
              <a:off x="91511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91511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91511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91511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91511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91511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91511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91511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91511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91511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2" name="object 982"/>
          <p:cNvSpPr/>
          <p:nvPr/>
        </p:nvSpPr>
        <p:spPr>
          <a:xfrm>
            <a:off x="91511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3" name="object 983"/>
          <p:cNvGrpSpPr/>
          <p:nvPr/>
        </p:nvGrpSpPr>
        <p:grpSpPr>
          <a:xfrm>
            <a:off x="911936" y="3621684"/>
            <a:ext cx="214629" cy="3331845"/>
            <a:chOff x="911936" y="3621684"/>
            <a:chExt cx="214629" cy="3331845"/>
          </a:xfrm>
        </p:grpSpPr>
        <p:sp>
          <p:nvSpPr>
            <p:cNvPr id="984" name="object 984"/>
            <p:cNvSpPr/>
            <p:nvPr/>
          </p:nvSpPr>
          <p:spPr>
            <a:xfrm>
              <a:off x="91511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91511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91511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91511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91511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91511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91511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91511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91511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91511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91511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91511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91511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91511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91511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91511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0" name="object 1000"/>
          <p:cNvGrpSpPr/>
          <p:nvPr/>
        </p:nvGrpSpPr>
        <p:grpSpPr>
          <a:xfrm>
            <a:off x="911936" y="6946785"/>
            <a:ext cx="214629" cy="530225"/>
            <a:chOff x="911936" y="6946785"/>
            <a:chExt cx="214629" cy="530225"/>
          </a:xfrm>
        </p:grpSpPr>
        <p:sp>
          <p:nvSpPr>
            <p:cNvPr id="1001" name="object 1001"/>
            <p:cNvSpPr/>
            <p:nvPr/>
          </p:nvSpPr>
          <p:spPr>
            <a:xfrm>
              <a:off x="91511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91511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915111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4" name="object 1004"/>
          <p:cNvSpPr/>
          <p:nvPr/>
        </p:nvSpPr>
        <p:spPr>
          <a:xfrm>
            <a:off x="915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707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6" name="object 1006"/>
          <p:cNvGrpSpPr/>
          <p:nvPr/>
        </p:nvGrpSpPr>
        <p:grpSpPr>
          <a:xfrm>
            <a:off x="704113" y="88785"/>
            <a:ext cx="214629" cy="1045844"/>
            <a:chOff x="704113" y="88785"/>
            <a:chExt cx="214629" cy="1045844"/>
          </a:xfrm>
        </p:grpSpPr>
        <p:sp>
          <p:nvSpPr>
            <p:cNvPr id="1007" name="object 1007"/>
            <p:cNvSpPr/>
            <p:nvPr/>
          </p:nvSpPr>
          <p:spPr>
            <a:xfrm>
              <a:off x="707288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707288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707288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707288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707288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2" name="object 1012"/>
          <p:cNvSpPr/>
          <p:nvPr/>
        </p:nvSpPr>
        <p:spPr>
          <a:xfrm>
            <a:off x="707288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3" name="object 1013"/>
          <p:cNvGrpSpPr/>
          <p:nvPr/>
        </p:nvGrpSpPr>
        <p:grpSpPr>
          <a:xfrm>
            <a:off x="704113" y="1335684"/>
            <a:ext cx="214629" cy="2084705"/>
            <a:chOff x="704113" y="1335684"/>
            <a:chExt cx="214629" cy="2084705"/>
          </a:xfrm>
        </p:grpSpPr>
        <p:sp>
          <p:nvSpPr>
            <p:cNvPr id="1014" name="object 1014"/>
            <p:cNvSpPr/>
            <p:nvPr/>
          </p:nvSpPr>
          <p:spPr>
            <a:xfrm>
              <a:off x="707288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707288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707288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707288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707288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707288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707288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707288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707288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707288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4" name="object 1024"/>
          <p:cNvSpPr/>
          <p:nvPr/>
        </p:nvSpPr>
        <p:spPr>
          <a:xfrm>
            <a:off x="707288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5" name="object 1025"/>
          <p:cNvGrpSpPr/>
          <p:nvPr/>
        </p:nvGrpSpPr>
        <p:grpSpPr>
          <a:xfrm>
            <a:off x="704113" y="3621684"/>
            <a:ext cx="214629" cy="3855085"/>
            <a:chOff x="704113" y="3621684"/>
            <a:chExt cx="214629" cy="3855085"/>
          </a:xfrm>
        </p:grpSpPr>
        <p:sp>
          <p:nvSpPr>
            <p:cNvPr id="1026" name="object 1026"/>
            <p:cNvSpPr/>
            <p:nvPr/>
          </p:nvSpPr>
          <p:spPr>
            <a:xfrm>
              <a:off x="707288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707288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707288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707288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707288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707288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707288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707288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707288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707288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707288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707288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707288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707288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707288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707288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707288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707288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70728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22" y="0"/>
                  </a:move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5" name="object 1045"/>
          <p:cNvSpPr/>
          <p:nvPr/>
        </p:nvSpPr>
        <p:spPr>
          <a:xfrm>
            <a:off x="707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9946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7" name="object 1047"/>
          <p:cNvGrpSpPr/>
          <p:nvPr/>
        </p:nvGrpSpPr>
        <p:grpSpPr>
          <a:xfrm>
            <a:off x="496290" y="88785"/>
            <a:ext cx="214629" cy="1045844"/>
            <a:chOff x="496290" y="88785"/>
            <a:chExt cx="214629" cy="1045844"/>
          </a:xfrm>
        </p:grpSpPr>
        <p:sp>
          <p:nvSpPr>
            <p:cNvPr id="1048" name="object 1048"/>
            <p:cNvSpPr/>
            <p:nvPr/>
          </p:nvSpPr>
          <p:spPr>
            <a:xfrm>
              <a:off x="49946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49946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49946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49946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49946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3" name="object 1053"/>
          <p:cNvSpPr/>
          <p:nvPr/>
        </p:nvSpPr>
        <p:spPr>
          <a:xfrm>
            <a:off x="49946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54" name="object 1054"/>
          <p:cNvGrpSpPr/>
          <p:nvPr/>
        </p:nvGrpSpPr>
        <p:grpSpPr>
          <a:xfrm>
            <a:off x="496290" y="1335684"/>
            <a:ext cx="214629" cy="2084705"/>
            <a:chOff x="496290" y="1335684"/>
            <a:chExt cx="214629" cy="2084705"/>
          </a:xfrm>
        </p:grpSpPr>
        <p:sp>
          <p:nvSpPr>
            <p:cNvPr id="1055" name="object 1055"/>
            <p:cNvSpPr/>
            <p:nvPr/>
          </p:nvSpPr>
          <p:spPr>
            <a:xfrm>
              <a:off x="49946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49946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49946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49946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49946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49946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49946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49946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49946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49946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5" name="object 1065"/>
          <p:cNvSpPr/>
          <p:nvPr/>
        </p:nvSpPr>
        <p:spPr>
          <a:xfrm>
            <a:off x="49946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6" name="object 1066"/>
          <p:cNvGrpSpPr/>
          <p:nvPr/>
        </p:nvGrpSpPr>
        <p:grpSpPr>
          <a:xfrm>
            <a:off x="496290" y="3621684"/>
            <a:ext cx="214629" cy="3855085"/>
            <a:chOff x="496290" y="3621684"/>
            <a:chExt cx="214629" cy="3855085"/>
          </a:xfrm>
        </p:grpSpPr>
        <p:sp>
          <p:nvSpPr>
            <p:cNvPr id="1067" name="object 1067"/>
            <p:cNvSpPr/>
            <p:nvPr/>
          </p:nvSpPr>
          <p:spPr>
            <a:xfrm>
              <a:off x="49946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49946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49946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49946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49946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49946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49946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49946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49946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49946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49946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49946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49946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49946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49946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49946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499465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49946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49946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22" y="0"/>
                  </a:move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6" name="object 1086"/>
          <p:cNvSpPr/>
          <p:nvPr/>
        </p:nvSpPr>
        <p:spPr>
          <a:xfrm>
            <a:off x="49946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291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8" name="object 1088"/>
          <p:cNvGrpSpPr/>
          <p:nvPr/>
        </p:nvGrpSpPr>
        <p:grpSpPr>
          <a:xfrm>
            <a:off x="288467" y="88785"/>
            <a:ext cx="214629" cy="1045844"/>
            <a:chOff x="288467" y="88785"/>
            <a:chExt cx="214629" cy="1045844"/>
          </a:xfrm>
        </p:grpSpPr>
        <p:sp>
          <p:nvSpPr>
            <p:cNvPr id="1089" name="object 1089"/>
            <p:cNvSpPr/>
            <p:nvPr/>
          </p:nvSpPr>
          <p:spPr>
            <a:xfrm>
              <a:off x="29164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29164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29164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29164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29164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4" name="object 1094"/>
          <p:cNvSpPr/>
          <p:nvPr/>
        </p:nvSpPr>
        <p:spPr>
          <a:xfrm>
            <a:off x="29164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5" name="object 1095"/>
          <p:cNvGrpSpPr/>
          <p:nvPr/>
        </p:nvGrpSpPr>
        <p:grpSpPr>
          <a:xfrm>
            <a:off x="288467" y="1335684"/>
            <a:ext cx="214629" cy="2084705"/>
            <a:chOff x="288467" y="1335684"/>
            <a:chExt cx="214629" cy="2084705"/>
          </a:xfrm>
        </p:grpSpPr>
        <p:sp>
          <p:nvSpPr>
            <p:cNvPr id="1096" name="object 1096"/>
            <p:cNvSpPr/>
            <p:nvPr/>
          </p:nvSpPr>
          <p:spPr>
            <a:xfrm>
              <a:off x="29164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29164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29164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29164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29164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29164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29164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29164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29164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29164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6" name="object 1106"/>
          <p:cNvSpPr/>
          <p:nvPr/>
        </p:nvSpPr>
        <p:spPr>
          <a:xfrm>
            <a:off x="29164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7" name="object 1107"/>
          <p:cNvGrpSpPr/>
          <p:nvPr/>
        </p:nvGrpSpPr>
        <p:grpSpPr>
          <a:xfrm>
            <a:off x="288467" y="3621684"/>
            <a:ext cx="214629" cy="3855085"/>
            <a:chOff x="288467" y="3621684"/>
            <a:chExt cx="214629" cy="3855085"/>
          </a:xfrm>
        </p:grpSpPr>
        <p:sp>
          <p:nvSpPr>
            <p:cNvPr id="1108" name="object 1108"/>
            <p:cNvSpPr/>
            <p:nvPr/>
          </p:nvSpPr>
          <p:spPr>
            <a:xfrm>
              <a:off x="29164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29164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29164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29164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29164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29164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29164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29164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29164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29164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29164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29164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29164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29164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29164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29164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291642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29164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29165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7" name="object 1127"/>
          <p:cNvSpPr/>
          <p:nvPr/>
        </p:nvSpPr>
        <p:spPr>
          <a:xfrm>
            <a:off x="291642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8" name="object 1128"/>
          <p:cNvGrpSpPr/>
          <p:nvPr/>
        </p:nvGrpSpPr>
        <p:grpSpPr>
          <a:xfrm>
            <a:off x="80657" y="88785"/>
            <a:ext cx="214629" cy="1045844"/>
            <a:chOff x="80657" y="88785"/>
            <a:chExt cx="214629" cy="1045844"/>
          </a:xfrm>
        </p:grpSpPr>
        <p:sp>
          <p:nvSpPr>
            <p:cNvPr id="1129" name="object 1129"/>
            <p:cNvSpPr/>
            <p:nvPr/>
          </p:nvSpPr>
          <p:spPr>
            <a:xfrm>
              <a:off x="8383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8383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8383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8383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8383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4" name="object 1134"/>
          <p:cNvSpPr/>
          <p:nvPr/>
        </p:nvSpPr>
        <p:spPr>
          <a:xfrm>
            <a:off x="8383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207810" y="0"/>
                </a:moveTo>
                <a:lnTo>
                  <a:pt x="207835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35" name="object 1135"/>
          <p:cNvGrpSpPr/>
          <p:nvPr/>
        </p:nvGrpSpPr>
        <p:grpSpPr>
          <a:xfrm>
            <a:off x="80657" y="1335684"/>
            <a:ext cx="214629" cy="2084705"/>
            <a:chOff x="80657" y="1335684"/>
            <a:chExt cx="214629" cy="2084705"/>
          </a:xfrm>
        </p:grpSpPr>
        <p:sp>
          <p:nvSpPr>
            <p:cNvPr id="1136" name="object 1136"/>
            <p:cNvSpPr/>
            <p:nvPr/>
          </p:nvSpPr>
          <p:spPr>
            <a:xfrm>
              <a:off x="8383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207810" y="12"/>
                  </a:moveTo>
                  <a:lnTo>
                    <a:pt x="207835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8383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8383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8383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8383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8383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8383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8383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8383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8383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6" name="object 1146"/>
          <p:cNvSpPr/>
          <p:nvPr/>
        </p:nvSpPr>
        <p:spPr>
          <a:xfrm>
            <a:off x="8383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207810" y="0"/>
                </a:moveTo>
                <a:lnTo>
                  <a:pt x="207835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7" name="object 1147"/>
          <p:cNvGrpSpPr/>
          <p:nvPr/>
        </p:nvGrpSpPr>
        <p:grpSpPr>
          <a:xfrm>
            <a:off x="80657" y="3621684"/>
            <a:ext cx="214629" cy="3331845"/>
            <a:chOff x="80657" y="3621684"/>
            <a:chExt cx="214629" cy="3331845"/>
          </a:xfrm>
        </p:grpSpPr>
        <p:sp>
          <p:nvSpPr>
            <p:cNvPr id="1148" name="object 1148"/>
            <p:cNvSpPr/>
            <p:nvPr/>
          </p:nvSpPr>
          <p:spPr>
            <a:xfrm>
              <a:off x="8383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10" y="12"/>
                  </a:moveTo>
                  <a:lnTo>
                    <a:pt x="207835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8383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8383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8383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8383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8383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8383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8383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8383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8383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8383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8383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8383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10" y="12"/>
                  </a:moveTo>
                  <a:lnTo>
                    <a:pt x="207835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8383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8383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8383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4" name="object 1164"/>
          <p:cNvGrpSpPr/>
          <p:nvPr/>
        </p:nvGrpSpPr>
        <p:grpSpPr>
          <a:xfrm>
            <a:off x="80657" y="6946785"/>
            <a:ext cx="214629" cy="530225"/>
            <a:chOff x="80657" y="6946785"/>
            <a:chExt cx="214629" cy="530225"/>
          </a:xfrm>
        </p:grpSpPr>
        <p:sp>
          <p:nvSpPr>
            <p:cNvPr id="1165" name="object 1165"/>
            <p:cNvSpPr/>
            <p:nvPr/>
          </p:nvSpPr>
          <p:spPr>
            <a:xfrm>
              <a:off x="83832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8383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8384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797" y="0"/>
                  </a:lnTo>
                  <a:lnTo>
                    <a:pt x="207797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207797" y="0"/>
                  </a:moveTo>
                  <a:lnTo>
                    <a:pt x="207822" y="0"/>
                  </a:lnTo>
                </a:path>
                <a:path w="208279" h="107950">
                  <a:moveTo>
                    <a:pt x="207797" y="0"/>
                  </a:moveTo>
                  <a:lnTo>
                    <a:pt x="207797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8" name="object 1168"/>
          <p:cNvSpPr/>
          <p:nvPr/>
        </p:nvSpPr>
        <p:spPr>
          <a:xfrm>
            <a:off x="8383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69" name="object 1169"/>
          <p:cNvGrpSpPr/>
          <p:nvPr/>
        </p:nvGrpSpPr>
        <p:grpSpPr>
          <a:xfrm>
            <a:off x="-3175" y="88785"/>
            <a:ext cx="90805" cy="1045844"/>
            <a:chOff x="-3175" y="88785"/>
            <a:chExt cx="90805" cy="1045844"/>
          </a:xfrm>
        </p:grpSpPr>
        <p:sp>
          <p:nvSpPr>
            <p:cNvPr id="1170" name="object 1170"/>
            <p:cNvSpPr/>
            <p:nvPr/>
          </p:nvSpPr>
          <p:spPr>
            <a:xfrm>
              <a:off x="0" y="91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83832" y="299783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810"/>
                  </a:lnTo>
                </a:path>
                <a:path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0" y="507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0" y="715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0" y="923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5" name="object 1175"/>
          <p:cNvSpPr/>
          <p:nvPr/>
        </p:nvSpPr>
        <p:spPr>
          <a:xfrm>
            <a:off x="0" y="1131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5" h="208280">
                <a:moveTo>
                  <a:pt x="83832" y="207810"/>
                </a:moveTo>
                <a:lnTo>
                  <a:pt x="83832" y="207822"/>
                </a:lnTo>
              </a:path>
              <a:path w="84455" h="208280">
                <a:moveTo>
                  <a:pt x="83832" y="207822"/>
                </a:moveTo>
                <a:lnTo>
                  <a:pt x="83832" y="207810"/>
                </a:lnTo>
                <a:lnTo>
                  <a:pt x="0" y="207810"/>
                </a:lnTo>
              </a:path>
              <a:path w="84455" h="208280">
                <a:moveTo>
                  <a:pt x="83832" y="0"/>
                </a:moveTo>
                <a:lnTo>
                  <a:pt x="83832" y="207822"/>
                </a:lnTo>
              </a:path>
              <a:path w="84455" h="208280">
                <a:moveTo>
                  <a:pt x="83832" y="207822"/>
                </a:moveTo>
                <a:lnTo>
                  <a:pt x="83832" y="0"/>
                </a:lnTo>
                <a:lnTo>
                  <a:pt x="0" y="0"/>
                </a:lnTo>
              </a:path>
              <a:path w="84455" h="208280">
                <a:moveTo>
                  <a:pt x="83832" y="0"/>
                </a:moveTo>
                <a:lnTo>
                  <a:pt x="83832" y="0"/>
                </a:lnTo>
              </a:path>
              <a:path w="84455" h="208280">
                <a:moveTo>
                  <a:pt x="0" y="0"/>
                </a:moveTo>
                <a:lnTo>
                  <a:pt x="83832" y="0"/>
                </a:lnTo>
                <a:lnTo>
                  <a:pt x="8383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76" name="object 1176"/>
          <p:cNvGrpSpPr/>
          <p:nvPr/>
        </p:nvGrpSpPr>
        <p:grpSpPr>
          <a:xfrm>
            <a:off x="-3175" y="1335696"/>
            <a:ext cx="90805" cy="2084705"/>
            <a:chOff x="-3175" y="1335696"/>
            <a:chExt cx="90805" cy="2084705"/>
          </a:xfrm>
        </p:grpSpPr>
        <p:sp>
          <p:nvSpPr>
            <p:cNvPr id="1177" name="object 1177"/>
            <p:cNvSpPr/>
            <p:nvPr/>
          </p:nvSpPr>
          <p:spPr>
            <a:xfrm>
              <a:off x="0" y="1338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80">
                  <a:moveTo>
                    <a:pt x="83832" y="0"/>
                  </a:moveTo>
                  <a:lnTo>
                    <a:pt x="83832" y="207810"/>
                  </a:lnTo>
                </a:path>
                <a:path w="84455" h="208280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0" y="1546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0" y="1754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10"/>
                  </a:lnTo>
                </a:path>
                <a:path w="84455" h="208280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0" y="1962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0" y="2170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0" y="2377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0" y="2585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10"/>
                  </a:lnTo>
                </a:path>
                <a:path w="84455" h="208280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0" y="2793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0" y="3001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0" y="3209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7" name="object 1187"/>
          <p:cNvSpPr/>
          <p:nvPr/>
        </p:nvSpPr>
        <p:spPr>
          <a:xfrm>
            <a:off x="0" y="3417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5" h="208279">
                <a:moveTo>
                  <a:pt x="83832" y="207810"/>
                </a:moveTo>
                <a:lnTo>
                  <a:pt x="83832" y="207822"/>
                </a:lnTo>
              </a:path>
              <a:path w="84455" h="208279">
                <a:moveTo>
                  <a:pt x="83832" y="207822"/>
                </a:moveTo>
                <a:lnTo>
                  <a:pt x="83832" y="207810"/>
                </a:lnTo>
                <a:lnTo>
                  <a:pt x="0" y="207810"/>
                </a:lnTo>
              </a:path>
              <a:path w="84455" h="208279">
                <a:moveTo>
                  <a:pt x="83832" y="13"/>
                </a:moveTo>
                <a:lnTo>
                  <a:pt x="83832" y="207822"/>
                </a:lnTo>
              </a:path>
              <a:path w="84455" h="208279">
                <a:moveTo>
                  <a:pt x="83832" y="207822"/>
                </a:moveTo>
                <a:lnTo>
                  <a:pt x="83832" y="13"/>
                </a:lnTo>
                <a:lnTo>
                  <a:pt x="0" y="13"/>
                </a:lnTo>
              </a:path>
              <a:path w="84455" h="208279">
                <a:moveTo>
                  <a:pt x="83832" y="0"/>
                </a:moveTo>
                <a:lnTo>
                  <a:pt x="83832" y="0"/>
                </a:lnTo>
              </a:path>
              <a:path w="84455" h="208279">
                <a:moveTo>
                  <a:pt x="0" y="0"/>
                </a:moveTo>
                <a:lnTo>
                  <a:pt x="83832" y="0"/>
                </a:lnTo>
                <a:lnTo>
                  <a:pt x="8383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88" name="object 1188"/>
          <p:cNvGrpSpPr/>
          <p:nvPr/>
        </p:nvGrpSpPr>
        <p:grpSpPr>
          <a:xfrm>
            <a:off x="-3175" y="3621696"/>
            <a:ext cx="90805" cy="3855085"/>
            <a:chOff x="-3175" y="3621696"/>
            <a:chExt cx="90805" cy="3855085"/>
          </a:xfrm>
        </p:grpSpPr>
        <p:sp>
          <p:nvSpPr>
            <p:cNvPr id="1189" name="object 1189"/>
            <p:cNvSpPr/>
            <p:nvPr/>
          </p:nvSpPr>
          <p:spPr>
            <a:xfrm>
              <a:off x="0" y="362487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0" y="383268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0" y="4040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0" y="424832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0" y="4456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0" y="4663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0" y="4871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0" y="507959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0" y="5287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0" y="5495238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0" y="5703049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0" y="591087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0" y="6118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12"/>
                  </a:lnTo>
                </a:path>
                <a:path w="84455" h="208279">
                  <a:moveTo>
                    <a:pt x="0" y="12"/>
                  </a:moveTo>
                  <a:lnTo>
                    <a:pt x="83832" y="12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0" y="632650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0" y="6534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0" y="674215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0" y="694996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0" y="207822"/>
                  </a:moveTo>
                  <a:lnTo>
                    <a:pt x="83832" y="207822"/>
                  </a:ln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0" y="715779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0" y="7365606"/>
              <a:ext cx="84455" cy="107950"/>
            </a:xfrm>
            <a:custGeom>
              <a:avLst/>
              <a:gdLst/>
              <a:ahLst/>
              <a:cxnLst/>
              <a:rect l="l" t="t" r="r" b="b"/>
              <a:pathLst>
                <a:path w="84455" h="107950">
                  <a:moveTo>
                    <a:pt x="83832" y="0"/>
                  </a:moveTo>
                  <a:lnTo>
                    <a:pt x="83832" y="107720"/>
                  </a:lnTo>
                </a:path>
                <a:path w="84455" h="107950">
                  <a:moveTo>
                    <a:pt x="83832" y="10772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107950">
                  <a:moveTo>
                    <a:pt x="83832" y="0"/>
                  </a:moveTo>
                  <a:lnTo>
                    <a:pt x="83832" y="0"/>
                  </a:lnTo>
                </a:path>
                <a:path w="84455" h="10795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8" name="object 1208"/>
          <p:cNvGrpSpPr/>
          <p:nvPr/>
        </p:nvGrpSpPr>
        <p:grpSpPr>
          <a:xfrm>
            <a:off x="156171" y="694183"/>
            <a:ext cx="385445" cy="492759"/>
            <a:chOff x="156171" y="694183"/>
            <a:chExt cx="385445" cy="492759"/>
          </a:xfrm>
        </p:grpSpPr>
        <p:sp>
          <p:nvSpPr>
            <p:cNvPr id="1209" name="object 1209"/>
            <p:cNvSpPr/>
            <p:nvPr/>
          </p:nvSpPr>
          <p:spPr>
            <a:xfrm>
              <a:off x="156159" y="694194"/>
              <a:ext cx="385445" cy="352425"/>
            </a:xfrm>
            <a:custGeom>
              <a:avLst/>
              <a:gdLst/>
              <a:ahLst/>
              <a:cxnLst/>
              <a:rect l="l" t="t" r="r" b="b"/>
              <a:pathLst>
                <a:path w="385445" h="352425">
                  <a:moveTo>
                    <a:pt x="44996" y="157645"/>
                  </a:moveTo>
                  <a:lnTo>
                    <a:pt x="43484" y="161632"/>
                  </a:lnTo>
                  <a:lnTo>
                    <a:pt x="44996" y="157645"/>
                  </a:lnTo>
                  <a:close/>
                </a:path>
                <a:path w="385445" h="352425">
                  <a:moveTo>
                    <a:pt x="138341" y="78486"/>
                  </a:moveTo>
                  <a:lnTo>
                    <a:pt x="138150" y="81280"/>
                  </a:lnTo>
                  <a:lnTo>
                    <a:pt x="137922" y="85928"/>
                  </a:lnTo>
                  <a:lnTo>
                    <a:pt x="138341" y="78486"/>
                  </a:lnTo>
                  <a:close/>
                </a:path>
                <a:path w="385445" h="352425">
                  <a:moveTo>
                    <a:pt x="160845" y="6350"/>
                  </a:moveTo>
                  <a:lnTo>
                    <a:pt x="160680" y="6134"/>
                  </a:lnTo>
                  <a:lnTo>
                    <a:pt x="160693" y="5080"/>
                  </a:lnTo>
                  <a:lnTo>
                    <a:pt x="160401" y="4749"/>
                  </a:lnTo>
                  <a:lnTo>
                    <a:pt x="160401" y="10160"/>
                  </a:lnTo>
                  <a:lnTo>
                    <a:pt x="158940" y="15240"/>
                  </a:lnTo>
                  <a:lnTo>
                    <a:pt x="160401" y="10160"/>
                  </a:lnTo>
                  <a:lnTo>
                    <a:pt x="160401" y="4749"/>
                  </a:lnTo>
                  <a:lnTo>
                    <a:pt x="159727" y="3975"/>
                  </a:lnTo>
                  <a:lnTo>
                    <a:pt x="159651" y="3810"/>
                  </a:lnTo>
                  <a:lnTo>
                    <a:pt x="159296" y="3492"/>
                  </a:lnTo>
                  <a:lnTo>
                    <a:pt x="158026" y="2070"/>
                  </a:lnTo>
                  <a:lnTo>
                    <a:pt x="158026" y="30568"/>
                  </a:lnTo>
                  <a:lnTo>
                    <a:pt x="157695" y="33210"/>
                  </a:lnTo>
                  <a:lnTo>
                    <a:pt x="158026" y="30568"/>
                  </a:lnTo>
                  <a:lnTo>
                    <a:pt x="158026" y="2070"/>
                  </a:lnTo>
                  <a:lnTo>
                    <a:pt x="157314" y="1270"/>
                  </a:lnTo>
                  <a:lnTo>
                    <a:pt x="156705" y="1270"/>
                  </a:lnTo>
                  <a:lnTo>
                    <a:pt x="155232" y="0"/>
                  </a:lnTo>
                  <a:lnTo>
                    <a:pt x="153047" y="0"/>
                  </a:lnTo>
                  <a:lnTo>
                    <a:pt x="149593" y="1270"/>
                  </a:lnTo>
                  <a:lnTo>
                    <a:pt x="149364" y="1270"/>
                  </a:lnTo>
                  <a:lnTo>
                    <a:pt x="148818" y="1270"/>
                  </a:lnTo>
                  <a:lnTo>
                    <a:pt x="148336" y="1270"/>
                  </a:lnTo>
                  <a:lnTo>
                    <a:pt x="147040" y="2552"/>
                  </a:lnTo>
                  <a:lnTo>
                    <a:pt x="146469" y="2971"/>
                  </a:lnTo>
                  <a:lnTo>
                    <a:pt x="146469" y="116840"/>
                  </a:lnTo>
                  <a:lnTo>
                    <a:pt x="142290" y="119380"/>
                  </a:lnTo>
                  <a:lnTo>
                    <a:pt x="146469" y="116840"/>
                  </a:lnTo>
                  <a:lnTo>
                    <a:pt x="146469" y="2971"/>
                  </a:lnTo>
                  <a:lnTo>
                    <a:pt x="145313" y="3810"/>
                  </a:lnTo>
                  <a:lnTo>
                    <a:pt x="145262" y="6362"/>
                  </a:lnTo>
                  <a:lnTo>
                    <a:pt x="145300" y="5943"/>
                  </a:lnTo>
                  <a:lnTo>
                    <a:pt x="145249" y="7010"/>
                  </a:lnTo>
                  <a:lnTo>
                    <a:pt x="145148" y="8051"/>
                  </a:lnTo>
                  <a:lnTo>
                    <a:pt x="145262" y="6362"/>
                  </a:lnTo>
                  <a:lnTo>
                    <a:pt x="145135" y="7467"/>
                  </a:lnTo>
                  <a:lnTo>
                    <a:pt x="145135" y="13373"/>
                  </a:lnTo>
                  <a:lnTo>
                    <a:pt x="144983" y="21577"/>
                  </a:lnTo>
                  <a:lnTo>
                    <a:pt x="144957" y="22860"/>
                  </a:lnTo>
                  <a:lnTo>
                    <a:pt x="144894" y="27063"/>
                  </a:lnTo>
                  <a:lnTo>
                    <a:pt x="144957" y="22860"/>
                  </a:lnTo>
                  <a:lnTo>
                    <a:pt x="145135" y="13373"/>
                  </a:lnTo>
                  <a:lnTo>
                    <a:pt x="145135" y="7467"/>
                  </a:lnTo>
                  <a:lnTo>
                    <a:pt x="144970" y="8890"/>
                  </a:lnTo>
                  <a:lnTo>
                    <a:pt x="141935" y="35560"/>
                  </a:lnTo>
                  <a:lnTo>
                    <a:pt x="141871" y="36931"/>
                  </a:lnTo>
                  <a:lnTo>
                    <a:pt x="140855" y="46990"/>
                  </a:lnTo>
                  <a:lnTo>
                    <a:pt x="140779" y="47790"/>
                  </a:lnTo>
                  <a:lnTo>
                    <a:pt x="140779" y="135572"/>
                  </a:lnTo>
                  <a:lnTo>
                    <a:pt x="140677" y="135915"/>
                  </a:lnTo>
                  <a:lnTo>
                    <a:pt x="139763" y="138430"/>
                  </a:lnTo>
                  <a:lnTo>
                    <a:pt x="140779" y="135572"/>
                  </a:lnTo>
                  <a:lnTo>
                    <a:pt x="140779" y="47790"/>
                  </a:lnTo>
                  <a:lnTo>
                    <a:pt x="139877" y="57150"/>
                  </a:lnTo>
                  <a:lnTo>
                    <a:pt x="138417" y="77444"/>
                  </a:lnTo>
                  <a:lnTo>
                    <a:pt x="137922" y="85928"/>
                  </a:lnTo>
                  <a:lnTo>
                    <a:pt x="139750" y="76060"/>
                  </a:lnTo>
                  <a:lnTo>
                    <a:pt x="137934" y="85928"/>
                  </a:lnTo>
                  <a:lnTo>
                    <a:pt x="136296" y="93611"/>
                  </a:lnTo>
                  <a:lnTo>
                    <a:pt x="136296" y="118452"/>
                  </a:lnTo>
                  <a:lnTo>
                    <a:pt x="136017" y="125704"/>
                  </a:lnTo>
                  <a:lnTo>
                    <a:pt x="135978" y="126987"/>
                  </a:lnTo>
                  <a:lnTo>
                    <a:pt x="135877" y="134835"/>
                  </a:lnTo>
                  <a:lnTo>
                    <a:pt x="135864" y="129921"/>
                  </a:lnTo>
                  <a:lnTo>
                    <a:pt x="135686" y="134620"/>
                  </a:lnTo>
                  <a:lnTo>
                    <a:pt x="135915" y="128193"/>
                  </a:lnTo>
                  <a:lnTo>
                    <a:pt x="136004" y="125717"/>
                  </a:lnTo>
                  <a:lnTo>
                    <a:pt x="136296" y="118452"/>
                  </a:lnTo>
                  <a:lnTo>
                    <a:pt x="136296" y="93611"/>
                  </a:lnTo>
                  <a:lnTo>
                    <a:pt x="135407" y="97790"/>
                  </a:lnTo>
                  <a:lnTo>
                    <a:pt x="132638" y="109220"/>
                  </a:lnTo>
                  <a:lnTo>
                    <a:pt x="131660" y="112737"/>
                  </a:lnTo>
                  <a:lnTo>
                    <a:pt x="131610" y="113093"/>
                  </a:lnTo>
                  <a:lnTo>
                    <a:pt x="129603" y="120650"/>
                  </a:lnTo>
                  <a:lnTo>
                    <a:pt x="122275" y="142240"/>
                  </a:lnTo>
                  <a:lnTo>
                    <a:pt x="117881" y="152400"/>
                  </a:lnTo>
                  <a:lnTo>
                    <a:pt x="119621" y="148590"/>
                  </a:lnTo>
                  <a:lnTo>
                    <a:pt x="116166" y="156210"/>
                  </a:lnTo>
                  <a:lnTo>
                    <a:pt x="117881" y="152400"/>
                  </a:lnTo>
                  <a:lnTo>
                    <a:pt x="114173" y="160020"/>
                  </a:lnTo>
                  <a:lnTo>
                    <a:pt x="109918" y="167640"/>
                  </a:lnTo>
                  <a:lnTo>
                    <a:pt x="105003" y="175260"/>
                  </a:lnTo>
                  <a:lnTo>
                    <a:pt x="102654" y="177863"/>
                  </a:lnTo>
                  <a:lnTo>
                    <a:pt x="102387" y="177800"/>
                  </a:lnTo>
                  <a:lnTo>
                    <a:pt x="99301" y="181610"/>
                  </a:lnTo>
                  <a:lnTo>
                    <a:pt x="96354" y="184150"/>
                  </a:lnTo>
                  <a:lnTo>
                    <a:pt x="96354" y="184670"/>
                  </a:lnTo>
                  <a:lnTo>
                    <a:pt x="94208" y="186690"/>
                  </a:lnTo>
                  <a:lnTo>
                    <a:pt x="92189" y="187223"/>
                  </a:lnTo>
                  <a:lnTo>
                    <a:pt x="96354" y="187223"/>
                  </a:lnTo>
                  <a:lnTo>
                    <a:pt x="96354" y="187960"/>
                  </a:lnTo>
                  <a:lnTo>
                    <a:pt x="89420" y="187960"/>
                  </a:lnTo>
                  <a:lnTo>
                    <a:pt x="87680" y="187960"/>
                  </a:lnTo>
                  <a:lnTo>
                    <a:pt x="86017" y="187960"/>
                  </a:lnTo>
                  <a:lnTo>
                    <a:pt x="84518" y="187223"/>
                  </a:lnTo>
                  <a:lnTo>
                    <a:pt x="75247" y="152400"/>
                  </a:lnTo>
                  <a:lnTo>
                    <a:pt x="75361" y="142240"/>
                  </a:lnTo>
                  <a:lnTo>
                    <a:pt x="75476" y="139700"/>
                  </a:lnTo>
                  <a:lnTo>
                    <a:pt x="75628" y="137160"/>
                  </a:lnTo>
                  <a:lnTo>
                    <a:pt x="75692" y="136042"/>
                  </a:lnTo>
                  <a:lnTo>
                    <a:pt x="75730" y="135572"/>
                  </a:lnTo>
                  <a:lnTo>
                    <a:pt x="75730" y="135432"/>
                  </a:lnTo>
                  <a:lnTo>
                    <a:pt x="76479" y="125730"/>
                  </a:lnTo>
                  <a:lnTo>
                    <a:pt x="76974" y="119380"/>
                  </a:lnTo>
                  <a:lnTo>
                    <a:pt x="78498" y="105410"/>
                  </a:lnTo>
                  <a:lnTo>
                    <a:pt x="80441" y="91440"/>
                  </a:lnTo>
                  <a:lnTo>
                    <a:pt x="81749" y="83820"/>
                  </a:lnTo>
                  <a:lnTo>
                    <a:pt x="82600" y="78740"/>
                  </a:lnTo>
                  <a:lnTo>
                    <a:pt x="82130" y="81280"/>
                  </a:lnTo>
                  <a:lnTo>
                    <a:pt x="82778" y="77724"/>
                  </a:lnTo>
                  <a:lnTo>
                    <a:pt x="82829" y="77444"/>
                  </a:lnTo>
                  <a:lnTo>
                    <a:pt x="93154" y="36830"/>
                  </a:lnTo>
                  <a:lnTo>
                    <a:pt x="98793" y="20320"/>
                  </a:lnTo>
                  <a:lnTo>
                    <a:pt x="97294" y="17780"/>
                  </a:lnTo>
                  <a:lnTo>
                    <a:pt x="91516" y="15240"/>
                  </a:lnTo>
                  <a:lnTo>
                    <a:pt x="88366" y="16510"/>
                  </a:lnTo>
                  <a:lnTo>
                    <a:pt x="87185" y="19050"/>
                  </a:lnTo>
                  <a:lnTo>
                    <a:pt x="86931" y="19697"/>
                  </a:lnTo>
                  <a:lnTo>
                    <a:pt x="86017" y="16573"/>
                  </a:lnTo>
                  <a:lnTo>
                    <a:pt x="84886" y="12458"/>
                  </a:lnTo>
                  <a:lnTo>
                    <a:pt x="85432" y="14693"/>
                  </a:lnTo>
                  <a:lnTo>
                    <a:pt x="84836" y="12280"/>
                  </a:lnTo>
                  <a:lnTo>
                    <a:pt x="84810" y="12458"/>
                  </a:lnTo>
                  <a:lnTo>
                    <a:pt x="84721" y="11887"/>
                  </a:lnTo>
                  <a:lnTo>
                    <a:pt x="83820" y="8153"/>
                  </a:lnTo>
                  <a:lnTo>
                    <a:pt x="81661" y="6934"/>
                  </a:lnTo>
                  <a:lnTo>
                    <a:pt x="78955" y="5397"/>
                  </a:lnTo>
                  <a:lnTo>
                    <a:pt x="72910" y="9093"/>
                  </a:lnTo>
                  <a:lnTo>
                    <a:pt x="72910" y="20383"/>
                  </a:lnTo>
                  <a:lnTo>
                    <a:pt x="72834" y="20574"/>
                  </a:lnTo>
                  <a:lnTo>
                    <a:pt x="72656" y="20574"/>
                  </a:lnTo>
                  <a:lnTo>
                    <a:pt x="72707" y="20396"/>
                  </a:lnTo>
                  <a:lnTo>
                    <a:pt x="72910" y="20383"/>
                  </a:lnTo>
                  <a:lnTo>
                    <a:pt x="72910" y="9093"/>
                  </a:lnTo>
                  <a:lnTo>
                    <a:pt x="72707" y="9207"/>
                  </a:lnTo>
                  <a:lnTo>
                    <a:pt x="72440" y="9766"/>
                  </a:lnTo>
                  <a:lnTo>
                    <a:pt x="71920" y="10147"/>
                  </a:lnTo>
                  <a:lnTo>
                    <a:pt x="71691" y="11328"/>
                  </a:lnTo>
                  <a:lnTo>
                    <a:pt x="71501" y="12344"/>
                  </a:lnTo>
                  <a:lnTo>
                    <a:pt x="72491" y="16078"/>
                  </a:lnTo>
                  <a:lnTo>
                    <a:pt x="71475" y="12420"/>
                  </a:lnTo>
                  <a:lnTo>
                    <a:pt x="69469" y="22872"/>
                  </a:lnTo>
                  <a:lnTo>
                    <a:pt x="58788" y="67271"/>
                  </a:lnTo>
                  <a:lnTo>
                    <a:pt x="48780" y="100050"/>
                  </a:lnTo>
                  <a:lnTo>
                    <a:pt x="48641" y="100507"/>
                  </a:lnTo>
                  <a:lnTo>
                    <a:pt x="48526" y="100825"/>
                  </a:lnTo>
                  <a:lnTo>
                    <a:pt x="44335" y="113512"/>
                  </a:lnTo>
                  <a:lnTo>
                    <a:pt x="39890" y="126492"/>
                  </a:lnTo>
                  <a:lnTo>
                    <a:pt x="35293" y="139407"/>
                  </a:lnTo>
                  <a:lnTo>
                    <a:pt x="31064" y="150926"/>
                  </a:lnTo>
                  <a:lnTo>
                    <a:pt x="32054" y="148297"/>
                  </a:lnTo>
                  <a:lnTo>
                    <a:pt x="29095" y="156260"/>
                  </a:lnTo>
                  <a:lnTo>
                    <a:pt x="31064" y="150926"/>
                  </a:lnTo>
                  <a:lnTo>
                    <a:pt x="25933" y="164592"/>
                  </a:lnTo>
                  <a:lnTo>
                    <a:pt x="21082" y="177203"/>
                  </a:lnTo>
                  <a:lnTo>
                    <a:pt x="17424" y="186461"/>
                  </a:lnTo>
                  <a:lnTo>
                    <a:pt x="17424" y="227711"/>
                  </a:lnTo>
                  <a:lnTo>
                    <a:pt x="17335" y="227431"/>
                  </a:lnTo>
                  <a:lnTo>
                    <a:pt x="17424" y="227711"/>
                  </a:lnTo>
                  <a:lnTo>
                    <a:pt x="17424" y="186461"/>
                  </a:lnTo>
                  <a:lnTo>
                    <a:pt x="16370" y="189128"/>
                  </a:lnTo>
                  <a:lnTo>
                    <a:pt x="10490" y="203593"/>
                  </a:lnTo>
                  <a:lnTo>
                    <a:pt x="10490" y="220789"/>
                  </a:lnTo>
                  <a:lnTo>
                    <a:pt x="9448" y="220700"/>
                  </a:lnTo>
                  <a:lnTo>
                    <a:pt x="10490" y="220789"/>
                  </a:lnTo>
                  <a:lnTo>
                    <a:pt x="10490" y="203593"/>
                  </a:lnTo>
                  <a:lnTo>
                    <a:pt x="9804" y="205270"/>
                  </a:lnTo>
                  <a:lnTo>
                    <a:pt x="2819" y="222262"/>
                  </a:lnTo>
                  <a:lnTo>
                    <a:pt x="1130" y="226390"/>
                  </a:lnTo>
                  <a:lnTo>
                    <a:pt x="139" y="228244"/>
                  </a:lnTo>
                  <a:lnTo>
                    <a:pt x="114" y="228866"/>
                  </a:lnTo>
                  <a:lnTo>
                    <a:pt x="0" y="229603"/>
                  </a:lnTo>
                  <a:lnTo>
                    <a:pt x="342" y="230403"/>
                  </a:lnTo>
                  <a:lnTo>
                    <a:pt x="266" y="229362"/>
                  </a:lnTo>
                  <a:lnTo>
                    <a:pt x="342" y="229603"/>
                  </a:lnTo>
                  <a:lnTo>
                    <a:pt x="342" y="230403"/>
                  </a:lnTo>
                  <a:lnTo>
                    <a:pt x="342" y="231495"/>
                  </a:lnTo>
                  <a:lnTo>
                    <a:pt x="1206" y="232486"/>
                  </a:lnTo>
                  <a:lnTo>
                    <a:pt x="1422" y="233159"/>
                  </a:lnTo>
                  <a:lnTo>
                    <a:pt x="1790" y="233857"/>
                  </a:lnTo>
                  <a:lnTo>
                    <a:pt x="2781" y="234264"/>
                  </a:lnTo>
                  <a:lnTo>
                    <a:pt x="3937" y="235585"/>
                  </a:lnTo>
                  <a:lnTo>
                    <a:pt x="5765" y="236512"/>
                  </a:lnTo>
                  <a:lnTo>
                    <a:pt x="7734" y="236677"/>
                  </a:lnTo>
                  <a:lnTo>
                    <a:pt x="8089" y="236715"/>
                  </a:lnTo>
                  <a:lnTo>
                    <a:pt x="8928" y="237159"/>
                  </a:lnTo>
                  <a:lnTo>
                    <a:pt x="9436" y="237007"/>
                  </a:lnTo>
                  <a:lnTo>
                    <a:pt x="9652" y="237096"/>
                  </a:lnTo>
                  <a:lnTo>
                    <a:pt x="10972" y="236537"/>
                  </a:lnTo>
                  <a:lnTo>
                    <a:pt x="13589" y="235737"/>
                  </a:lnTo>
                  <a:lnTo>
                    <a:pt x="13792" y="235356"/>
                  </a:lnTo>
                  <a:lnTo>
                    <a:pt x="14147" y="235216"/>
                  </a:lnTo>
                  <a:lnTo>
                    <a:pt x="15074" y="232956"/>
                  </a:lnTo>
                  <a:lnTo>
                    <a:pt x="17526" y="228320"/>
                  </a:lnTo>
                  <a:lnTo>
                    <a:pt x="17856" y="227711"/>
                  </a:lnTo>
                  <a:lnTo>
                    <a:pt x="19773" y="223215"/>
                  </a:lnTo>
                  <a:lnTo>
                    <a:pt x="39204" y="181584"/>
                  </a:lnTo>
                  <a:lnTo>
                    <a:pt x="38125" y="178600"/>
                  </a:lnTo>
                  <a:lnTo>
                    <a:pt x="37198" y="178168"/>
                  </a:lnTo>
                  <a:lnTo>
                    <a:pt x="37896" y="176352"/>
                  </a:lnTo>
                  <a:lnTo>
                    <a:pt x="40309" y="170091"/>
                  </a:lnTo>
                  <a:lnTo>
                    <a:pt x="42722" y="163652"/>
                  </a:lnTo>
                  <a:lnTo>
                    <a:pt x="43484" y="161645"/>
                  </a:lnTo>
                  <a:lnTo>
                    <a:pt x="39077" y="163652"/>
                  </a:lnTo>
                  <a:lnTo>
                    <a:pt x="43484" y="161632"/>
                  </a:lnTo>
                  <a:lnTo>
                    <a:pt x="45491" y="156298"/>
                  </a:lnTo>
                  <a:lnTo>
                    <a:pt x="46482" y="153670"/>
                  </a:lnTo>
                  <a:lnTo>
                    <a:pt x="49161" y="146265"/>
                  </a:lnTo>
                  <a:lnTo>
                    <a:pt x="49771" y="144614"/>
                  </a:lnTo>
                  <a:lnTo>
                    <a:pt x="54406" y="131546"/>
                  </a:lnTo>
                  <a:lnTo>
                    <a:pt x="58915" y="118414"/>
                  </a:lnTo>
                  <a:lnTo>
                    <a:pt x="61201" y="111480"/>
                  </a:lnTo>
                  <a:lnTo>
                    <a:pt x="61925" y="109283"/>
                  </a:lnTo>
                  <a:lnTo>
                    <a:pt x="57619" y="111480"/>
                  </a:lnTo>
                  <a:lnTo>
                    <a:pt x="61925" y="109270"/>
                  </a:lnTo>
                  <a:lnTo>
                    <a:pt x="63258" y="105232"/>
                  </a:lnTo>
                  <a:lnTo>
                    <a:pt x="64566" y="101193"/>
                  </a:lnTo>
                  <a:lnTo>
                    <a:pt x="66738" y="94259"/>
                  </a:lnTo>
                  <a:lnTo>
                    <a:pt x="66890" y="93751"/>
                  </a:lnTo>
                  <a:lnTo>
                    <a:pt x="65430" y="104140"/>
                  </a:lnTo>
                  <a:lnTo>
                    <a:pt x="63728" y="118110"/>
                  </a:lnTo>
                  <a:lnTo>
                    <a:pt x="62826" y="128193"/>
                  </a:lnTo>
                  <a:lnTo>
                    <a:pt x="62522" y="131559"/>
                  </a:lnTo>
                  <a:lnTo>
                    <a:pt x="62306" y="134620"/>
                  </a:lnTo>
                  <a:lnTo>
                    <a:pt x="62242" y="135915"/>
                  </a:lnTo>
                  <a:lnTo>
                    <a:pt x="62077" y="138430"/>
                  </a:lnTo>
                  <a:lnTo>
                    <a:pt x="61810" y="144780"/>
                  </a:lnTo>
                  <a:lnTo>
                    <a:pt x="61760" y="156210"/>
                  </a:lnTo>
                  <a:lnTo>
                    <a:pt x="61874" y="161290"/>
                  </a:lnTo>
                  <a:lnTo>
                    <a:pt x="62001" y="165100"/>
                  </a:lnTo>
                  <a:lnTo>
                    <a:pt x="62534" y="171450"/>
                  </a:lnTo>
                  <a:lnTo>
                    <a:pt x="63944" y="177660"/>
                  </a:lnTo>
                  <a:lnTo>
                    <a:pt x="63995" y="177863"/>
                  </a:lnTo>
                  <a:lnTo>
                    <a:pt x="64820" y="181610"/>
                  </a:lnTo>
                  <a:lnTo>
                    <a:pt x="65163" y="181838"/>
                  </a:lnTo>
                  <a:lnTo>
                    <a:pt x="66205" y="185420"/>
                  </a:lnTo>
                  <a:lnTo>
                    <a:pt x="69710" y="191770"/>
                  </a:lnTo>
                  <a:lnTo>
                    <a:pt x="74701" y="198120"/>
                  </a:lnTo>
                  <a:lnTo>
                    <a:pt x="77241" y="199567"/>
                  </a:lnTo>
                  <a:lnTo>
                    <a:pt x="77673" y="200660"/>
                  </a:lnTo>
                  <a:lnTo>
                    <a:pt x="81381" y="201930"/>
                  </a:lnTo>
                  <a:lnTo>
                    <a:pt x="85166" y="203200"/>
                  </a:lnTo>
                  <a:lnTo>
                    <a:pt x="86017" y="202666"/>
                  </a:lnTo>
                  <a:lnTo>
                    <a:pt x="89255" y="203200"/>
                  </a:lnTo>
                  <a:lnTo>
                    <a:pt x="96786" y="200660"/>
                  </a:lnTo>
                  <a:lnTo>
                    <a:pt x="103720" y="196850"/>
                  </a:lnTo>
                  <a:lnTo>
                    <a:pt x="106794" y="194310"/>
                  </a:lnTo>
                  <a:lnTo>
                    <a:pt x="109512" y="192062"/>
                  </a:lnTo>
                  <a:lnTo>
                    <a:pt x="109855" y="191770"/>
                  </a:lnTo>
                  <a:lnTo>
                    <a:pt x="112839" y="189230"/>
                  </a:lnTo>
                  <a:lnTo>
                    <a:pt x="112864" y="188379"/>
                  </a:lnTo>
                  <a:lnTo>
                    <a:pt x="116624" y="184150"/>
                  </a:lnTo>
                  <a:lnTo>
                    <a:pt x="122466" y="176530"/>
                  </a:lnTo>
                  <a:lnTo>
                    <a:pt x="127533" y="167640"/>
                  </a:lnTo>
                  <a:lnTo>
                    <a:pt x="129413" y="163830"/>
                  </a:lnTo>
                  <a:lnTo>
                    <a:pt x="130009" y="162598"/>
                  </a:lnTo>
                  <a:lnTo>
                    <a:pt x="130187" y="162560"/>
                  </a:lnTo>
                  <a:lnTo>
                    <a:pt x="131914" y="158750"/>
                  </a:lnTo>
                  <a:lnTo>
                    <a:pt x="133642" y="154940"/>
                  </a:lnTo>
                  <a:lnTo>
                    <a:pt x="133553" y="154698"/>
                  </a:lnTo>
                  <a:lnTo>
                    <a:pt x="136004" y="148666"/>
                  </a:lnTo>
                  <a:lnTo>
                    <a:pt x="136563" y="147320"/>
                  </a:lnTo>
                  <a:lnTo>
                    <a:pt x="136042" y="148590"/>
                  </a:lnTo>
                  <a:lnTo>
                    <a:pt x="136118" y="149860"/>
                  </a:lnTo>
                  <a:lnTo>
                    <a:pt x="145300" y="204470"/>
                  </a:lnTo>
                  <a:lnTo>
                    <a:pt x="148793" y="208280"/>
                  </a:lnTo>
                  <a:lnTo>
                    <a:pt x="153860" y="207010"/>
                  </a:lnTo>
                  <a:lnTo>
                    <a:pt x="155409" y="205740"/>
                  </a:lnTo>
                  <a:lnTo>
                    <a:pt x="154660" y="199567"/>
                  </a:lnTo>
                  <a:lnTo>
                    <a:pt x="153022" y="185420"/>
                  </a:lnTo>
                  <a:lnTo>
                    <a:pt x="151650" y="166370"/>
                  </a:lnTo>
                  <a:lnTo>
                    <a:pt x="151066" y="149860"/>
                  </a:lnTo>
                  <a:lnTo>
                    <a:pt x="151130" y="138430"/>
                  </a:lnTo>
                  <a:lnTo>
                    <a:pt x="151218" y="130810"/>
                  </a:lnTo>
                  <a:lnTo>
                    <a:pt x="151066" y="134620"/>
                  </a:lnTo>
                  <a:lnTo>
                    <a:pt x="151358" y="126987"/>
                  </a:lnTo>
                  <a:lnTo>
                    <a:pt x="151498" y="123190"/>
                  </a:lnTo>
                  <a:lnTo>
                    <a:pt x="151739" y="116840"/>
                  </a:lnTo>
                  <a:lnTo>
                    <a:pt x="152844" y="93980"/>
                  </a:lnTo>
                  <a:lnTo>
                    <a:pt x="153238" y="87426"/>
                  </a:lnTo>
                  <a:lnTo>
                    <a:pt x="153695" y="79921"/>
                  </a:lnTo>
                  <a:lnTo>
                    <a:pt x="153263" y="86360"/>
                  </a:lnTo>
                  <a:lnTo>
                    <a:pt x="153771" y="78740"/>
                  </a:lnTo>
                  <a:lnTo>
                    <a:pt x="154114" y="73660"/>
                  </a:lnTo>
                  <a:lnTo>
                    <a:pt x="153238" y="87426"/>
                  </a:lnTo>
                  <a:lnTo>
                    <a:pt x="155143" y="77444"/>
                  </a:lnTo>
                  <a:lnTo>
                    <a:pt x="156349" y="69875"/>
                  </a:lnTo>
                  <a:lnTo>
                    <a:pt x="156946" y="66040"/>
                  </a:lnTo>
                  <a:lnTo>
                    <a:pt x="158165" y="55880"/>
                  </a:lnTo>
                  <a:lnTo>
                    <a:pt x="159181" y="45720"/>
                  </a:lnTo>
                  <a:lnTo>
                    <a:pt x="159905" y="35560"/>
                  </a:lnTo>
                  <a:lnTo>
                    <a:pt x="160121" y="30568"/>
                  </a:lnTo>
                  <a:lnTo>
                    <a:pt x="160235" y="29210"/>
                  </a:lnTo>
                  <a:lnTo>
                    <a:pt x="160286" y="26670"/>
                  </a:lnTo>
                  <a:lnTo>
                    <a:pt x="160604" y="10160"/>
                  </a:lnTo>
                  <a:lnTo>
                    <a:pt x="160642" y="8115"/>
                  </a:lnTo>
                  <a:lnTo>
                    <a:pt x="160553" y="8890"/>
                  </a:lnTo>
                  <a:lnTo>
                    <a:pt x="160489" y="5905"/>
                  </a:lnTo>
                  <a:lnTo>
                    <a:pt x="160591" y="6134"/>
                  </a:lnTo>
                  <a:lnTo>
                    <a:pt x="160642" y="8115"/>
                  </a:lnTo>
                  <a:lnTo>
                    <a:pt x="160845" y="6350"/>
                  </a:lnTo>
                  <a:close/>
                </a:path>
                <a:path w="385445" h="352425">
                  <a:moveTo>
                    <a:pt x="180657" y="129387"/>
                  </a:moveTo>
                  <a:lnTo>
                    <a:pt x="179120" y="132689"/>
                  </a:lnTo>
                  <a:lnTo>
                    <a:pt x="179006" y="133146"/>
                  </a:lnTo>
                  <a:lnTo>
                    <a:pt x="180657" y="129387"/>
                  </a:lnTo>
                  <a:close/>
                </a:path>
                <a:path w="385445" h="352425">
                  <a:moveTo>
                    <a:pt x="182537" y="125730"/>
                  </a:moveTo>
                  <a:lnTo>
                    <a:pt x="182333" y="125806"/>
                  </a:lnTo>
                  <a:lnTo>
                    <a:pt x="180657" y="129387"/>
                  </a:lnTo>
                  <a:lnTo>
                    <a:pt x="182537" y="125730"/>
                  </a:lnTo>
                  <a:close/>
                </a:path>
                <a:path w="385445" h="352425">
                  <a:moveTo>
                    <a:pt x="238950" y="153949"/>
                  </a:moveTo>
                  <a:lnTo>
                    <a:pt x="236245" y="157353"/>
                  </a:lnTo>
                  <a:lnTo>
                    <a:pt x="236397" y="157327"/>
                  </a:lnTo>
                  <a:lnTo>
                    <a:pt x="238950" y="153949"/>
                  </a:lnTo>
                  <a:close/>
                </a:path>
                <a:path w="385445" h="352425">
                  <a:moveTo>
                    <a:pt x="265176" y="98221"/>
                  </a:moveTo>
                  <a:lnTo>
                    <a:pt x="261620" y="96812"/>
                  </a:lnTo>
                  <a:lnTo>
                    <a:pt x="260769" y="96634"/>
                  </a:lnTo>
                  <a:lnTo>
                    <a:pt x="260527" y="96621"/>
                  </a:lnTo>
                  <a:lnTo>
                    <a:pt x="265176" y="98221"/>
                  </a:lnTo>
                  <a:close/>
                </a:path>
                <a:path w="385445" h="352425">
                  <a:moveTo>
                    <a:pt x="269951" y="157683"/>
                  </a:moveTo>
                  <a:lnTo>
                    <a:pt x="268414" y="117246"/>
                  </a:lnTo>
                  <a:lnTo>
                    <a:pt x="268300" y="112102"/>
                  </a:lnTo>
                  <a:lnTo>
                    <a:pt x="268211" y="111252"/>
                  </a:lnTo>
                  <a:lnTo>
                    <a:pt x="267652" y="105575"/>
                  </a:lnTo>
                  <a:lnTo>
                    <a:pt x="267525" y="104597"/>
                  </a:lnTo>
                  <a:lnTo>
                    <a:pt x="267411" y="104914"/>
                  </a:lnTo>
                  <a:lnTo>
                    <a:pt x="266471" y="107670"/>
                  </a:lnTo>
                  <a:lnTo>
                    <a:pt x="267411" y="104914"/>
                  </a:lnTo>
                  <a:lnTo>
                    <a:pt x="267309" y="103339"/>
                  </a:lnTo>
                  <a:lnTo>
                    <a:pt x="267525" y="104597"/>
                  </a:lnTo>
                  <a:lnTo>
                    <a:pt x="267373" y="102793"/>
                  </a:lnTo>
                  <a:lnTo>
                    <a:pt x="267550" y="104533"/>
                  </a:lnTo>
                  <a:lnTo>
                    <a:pt x="267970" y="103289"/>
                  </a:lnTo>
                  <a:lnTo>
                    <a:pt x="268008" y="102641"/>
                  </a:lnTo>
                  <a:lnTo>
                    <a:pt x="265976" y="98488"/>
                  </a:lnTo>
                  <a:lnTo>
                    <a:pt x="265353" y="98285"/>
                  </a:lnTo>
                  <a:lnTo>
                    <a:pt x="260527" y="96621"/>
                  </a:lnTo>
                  <a:lnTo>
                    <a:pt x="260286" y="96532"/>
                  </a:lnTo>
                  <a:lnTo>
                    <a:pt x="257937" y="95732"/>
                  </a:lnTo>
                  <a:lnTo>
                    <a:pt x="253568" y="97866"/>
                  </a:lnTo>
                  <a:lnTo>
                    <a:pt x="253009" y="99491"/>
                  </a:lnTo>
                  <a:lnTo>
                    <a:pt x="252984" y="113626"/>
                  </a:lnTo>
                  <a:lnTo>
                    <a:pt x="252349" y="107289"/>
                  </a:lnTo>
                  <a:lnTo>
                    <a:pt x="252907" y="112776"/>
                  </a:lnTo>
                  <a:lnTo>
                    <a:pt x="252984" y="113626"/>
                  </a:lnTo>
                  <a:lnTo>
                    <a:pt x="252984" y="99568"/>
                  </a:lnTo>
                  <a:lnTo>
                    <a:pt x="252247" y="101714"/>
                  </a:lnTo>
                  <a:lnTo>
                    <a:pt x="252247" y="104076"/>
                  </a:lnTo>
                  <a:lnTo>
                    <a:pt x="252183" y="105575"/>
                  </a:lnTo>
                  <a:lnTo>
                    <a:pt x="252056" y="104305"/>
                  </a:lnTo>
                  <a:lnTo>
                    <a:pt x="252247" y="104076"/>
                  </a:lnTo>
                  <a:lnTo>
                    <a:pt x="252247" y="101714"/>
                  </a:lnTo>
                  <a:lnTo>
                    <a:pt x="251917" y="102666"/>
                  </a:lnTo>
                  <a:lnTo>
                    <a:pt x="251866" y="102806"/>
                  </a:lnTo>
                  <a:lnTo>
                    <a:pt x="251701" y="103289"/>
                  </a:lnTo>
                  <a:lnTo>
                    <a:pt x="231051" y="138760"/>
                  </a:lnTo>
                  <a:lnTo>
                    <a:pt x="204381" y="168783"/>
                  </a:lnTo>
                  <a:lnTo>
                    <a:pt x="201282" y="171488"/>
                  </a:lnTo>
                  <a:lnTo>
                    <a:pt x="197993" y="174028"/>
                  </a:lnTo>
                  <a:lnTo>
                    <a:pt x="192405" y="176669"/>
                  </a:lnTo>
                  <a:lnTo>
                    <a:pt x="190233" y="177444"/>
                  </a:lnTo>
                  <a:lnTo>
                    <a:pt x="186969" y="177190"/>
                  </a:lnTo>
                  <a:lnTo>
                    <a:pt x="184937" y="177025"/>
                  </a:lnTo>
                  <a:lnTo>
                    <a:pt x="184962" y="177241"/>
                  </a:lnTo>
                  <a:lnTo>
                    <a:pt x="185381" y="180047"/>
                  </a:lnTo>
                  <a:lnTo>
                    <a:pt x="184924" y="177025"/>
                  </a:lnTo>
                  <a:lnTo>
                    <a:pt x="184124" y="171640"/>
                  </a:lnTo>
                  <a:lnTo>
                    <a:pt x="180213" y="168744"/>
                  </a:lnTo>
                  <a:lnTo>
                    <a:pt x="184124" y="171627"/>
                  </a:lnTo>
                  <a:lnTo>
                    <a:pt x="183984" y="170738"/>
                  </a:lnTo>
                  <a:lnTo>
                    <a:pt x="183984" y="170014"/>
                  </a:lnTo>
                  <a:lnTo>
                    <a:pt x="184213" y="168744"/>
                  </a:lnTo>
                  <a:lnTo>
                    <a:pt x="184721" y="165874"/>
                  </a:lnTo>
                  <a:lnTo>
                    <a:pt x="185254" y="163118"/>
                  </a:lnTo>
                  <a:lnTo>
                    <a:pt x="186067" y="159105"/>
                  </a:lnTo>
                  <a:lnTo>
                    <a:pt x="186118" y="158877"/>
                  </a:lnTo>
                  <a:lnTo>
                    <a:pt x="186893" y="155041"/>
                  </a:lnTo>
                  <a:lnTo>
                    <a:pt x="187731" y="150939"/>
                  </a:lnTo>
                  <a:lnTo>
                    <a:pt x="188264" y="149415"/>
                  </a:lnTo>
                  <a:lnTo>
                    <a:pt x="190487" y="143027"/>
                  </a:lnTo>
                  <a:lnTo>
                    <a:pt x="210464" y="109956"/>
                  </a:lnTo>
                  <a:lnTo>
                    <a:pt x="223558" y="104076"/>
                  </a:lnTo>
                  <a:lnTo>
                    <a:pt x="228650" y="104470"/>
                  </a:lnTo>
                  <a:lnTo>
                    <a:pt x="236499" y="106540"/>
                  </a:lnTo>
                  <a:lnTo>
                    <a:pt x="239661" y="104686"/>
                  </a:lnTo>
                  <a:lnTo>
                    <a:pt x="239826" y="104076"/>
                  </a:lnTo>
                  <a:lnTo>
                    <a:pt x="240512" y="101485"/>
                  </a:lnTo>
                  <a:lnTo>
                    <a:pt x="241134" y="99085"/>
                  </a:lnTo>
                  <a:lnTo>
                    <a:pt x="241046" y="98285"/>
                  </a:lnTo>
                  <a:lnTo>
                    <a:pt x="239636" y="95643"/>
                  </a:lnTo>
                  <a:lnTo>
                    <a:pt x="229920" y="92265"/>
                  </a:lnTo>
                  <a:lnTo>
                    <a:pt x="222491" y="91389"/>
                  </a:lnTo>
                  <a:lnTo>
                    <a:pt x="208203" y="94830"/>
                  </a:lnTo>
                  <a:lnTo>
                    <a:pt x="201980" y="99085"/>
                  </a:lnTo>
                  <a:lnTo>
                    <a:pt x="197129" y="104482"/>
                  </a:lnTo>
                  <a:lnTo>
                    <a:pt x="196951" y="104686"/>
                  </a:lnTo>
                  <a:lnTo>
                    <a:pt x="194614" y="107289"/>
                  </a:lnTo>
                  <a:lnTo>
                    <a:pt x="194576" y="107530"/>
                  </a:lnTo>
                  <a:lnTo>
                    <a:pt x="179006" y="133146"/>
                  </a:lnTo>
                  <a:lnTo>
                    <a:pt x="177787" y="135902"/>
                  </a:lnTo>
                  <a:lnTo>
                    <a:pt x="175285" y="142417"/>
                  </a:lnTo>
                  <a:lnTo>
                    <a:pt x="173113" y="149123"/>
                  </a:lnTo>
                  <a:lnTo>
                    <a:pt x="172415" y="151841"/>
                  </a:lnTo>
                  <a:lnTo>
                    <a:pt x="172250" y="151955"/>
                  </a:lnTo>
                  <a:lnTo>
                    <a:pt x="171348" y="155943"/>
                  </a:lnTo>
                  <a:lnTo>
                    <a:pt x="171234" y="156400"/>
                  </a:lnTo>
                  <a:lnTo>
                    <a:pt x="170421" y="159994"/>
                  </a:lnTo>
                  <a:lnTo>
                    <a:pt x="169722" y="163118"/>
                  </a:lnTo>
                  <a:lnTo>
                    <a:pt x="168605" y="170014"/>
                  </a:lnTo>
                  <a:lnTo>
                    <a:pt x="182600" y="192227"/>
                  </a:lnTo>
                  <a:lnTo>
                    <a:pt x="183832" y="192379"/>
                  </a:lnTo>
                  <a:lnTo>
                    <a:pt x="186905" y="192620"/>
                  </a:lnTo>
                  <a:lnTo>
                    <a:pt x="191122" y="192951"/>
                  </a:lnTo>
                  <a:lnTo>
                    <a:pt x="192011" y="192189"/>
                  </a:lnTo>
                  <a:lnTo>
                    <a:pt x="194551" y="191985"/>
                  </a:lnTo>
                  <a:lnTo>
                    <a:pt x="201777" y="189280"/>
                  </a:lnTo>
                  <a:lnTo>
                    <a:pt x="208470" y="185191"/>
                  </a:lnTo>
                  <a:lnTo>
                    <a:pt x="210985" y="183184"/>
                  </a:lnTo>
                  <a:lnTo>
                    <a:pt x="211264" y="183210"/>
                  </a:lnTo>
                  <a:lnTo>
                    <a:pt x="214464" y="180416"/>
                  </a:lnTo>
                  <a:lnTo>
                    <a:pt x="217665" y="177622"/>
                  </a:lnTo>
                  <a:lnTo>
                    <a:pt x="217678" y="177444"/>
                  </a:lnTo>
                  <a:lnTo>
                    <a:pt x="236245" y="157353"/>
                  </a:lnTo>
                  <a:lnTo>
                    <a:pt x="238950" y="153936"/>
                  </a:lnTo>
                  <a:lnTo>
                    <a:pt x="240080" y="152438"/>
                  </a:lnTo>
                  <a:lnTo>
                    <a:pt x="241503" y="150545"/>
                  </a:lnTo>
                  <a:lnTo>
                    <a:pt x="242366" y="149415"/>
                  </a:lnTo>
                  <a:lnTo>
                    <a:pt x="245656" y="144881"/>
                  </a:lnTo>
                  <a:lnTo>
                    <a:pt x="248564" y="140601"/>
                  </a:lnTo>
                  <a:lnTo>
                    <a:pt x="250291" y="138074"/>
                  </a:lnTo>
                  <a:lnTo>
                    <a:pt x="252044" y="135420"/>
                  </a:lnTo>
                  <a:lnTo>
                    <a:pt x="253631" y="132930"/>
                  </a:lnTo>
                  <a:lnTo>
                    <a:pt x="254406" y="131724"/>
                  </a:lnTo>
                  <a:lnTo>
                    <a:pt x="249732" y="132930"/>
                  </a:lnTo>
                  <a:lnTo>
                    <a:pt x="254406" y="131711"/>
                  </a:lnTo>
                  <a:lnTo>
                    <a:pt x="254660" y="131356"/>
                  </a:lnTo>
                  <a:lnTo>
                    <a:pt x="255676" y="129997"/>
                  </a:lnTo>
                  <a:lnTo>
                    <a:pt x="255625" y="129717"/>
                  </a:lnTo>
                  <a:lnTo>
                    <a:pt x="253873" y="118618"/>
                  </a:lnTo>
                  <a:lnTo>
                    <a:pt x="253898" y="118757"/>
                  </a:lnTo>
                  <a:lnTo>
                    <a:pt x="255625" y="129717"/>
                  </a:lnTo>
                  <a:lnTo>
                    <a:pt x="255778" y="129463"/>
                  </a:lnTo>
                  <a:lnTo>
                    <a:pt x="255676" y="129997"/>
                  </a:lnTo>
                  <a:lnTo>
                    <a:pt x="260375" y="158877"/>
                  </a:lnTo>
                  <a:lnTo>
                    <a:pt x="262953" y="160731"/>
                  </a:lnTo>
                  <a:lnTo>
                    <a:pt x="268160" y="159867"/>
                  </a:lnTo>
                  <a:lnTo>
                    <a:pt x="269951" y="157683"/>
                  </a:lnTo>
                  <a:close/>
                </a:path>
                <a:path w="385445" h="352425">
                  <a:moveTo>
                    <a:pt x="298500" y="348589"/>
                  </a:moveTo>
                  <a:lnTo>
                    <a:pt x="298259" y="346049"/>
                  </a:lnTo>
                  <a:lnTo>
                    <a:pt x="298259" y="348411"/>
                  </a:lnTo>
                  <a:lnTo>
                    <a:pt x="298500" y="348589"/>
                  </a:lnTo>
                  <a:close/>
                </a:path>
                <a:path w="385445" h="352425">
                  <a:moveTo>
                    <a:pt x="383362" y="147751"/>
                  </a:moveTo>
                  <a:lnTo>
                    <a:pt x="382562" y="142671"/>
                  </a:lnTo>
                  <a:lnTo>
                    <a:pt x="383324" y="147802"/>
                  </a:lnTo>
                  <a:close/>
                </a:path>
                <a:path w="385445" h="352425">
                  <a:moveTo>
                    <a:pt x="385000" y="168071"/>
                  </a:moveTo>
                  <a:lnTo>
                    <a:pt x="382524" y="142570"/>
                  </a:lnTo>
                  <a:lnTo>
                    <a:pt x="381749" y="138861"/>
                  </a:lnTo>
                  <a:lnTo>
                    <a:pt x="381571" y="138747"/>
                  </a:lnTo>
                  <a:lnTo>
                    <a:pt x="380949" y="136321"/>
                  </a:lnTo>
                  <a:lnTo>
                    <a:pt x="380631" y="135051"/>
                  </a:lnTo>
                  <a:lnTo>
                    <a:pt x="377863" y="127431"/>
                  </a:lnTo>
                  <a:lnTo>
                    <a:pt x="374205" y="121081"/>
                  </a:lnTo>
                  <a:lnTo>
                    <a:pt x="372186" y="118300"/>
                  </a:lnTo>
                  <a:lnTo>
                    <a:pt x="372287" y="117271"/>
                  </a:lnTo>
                  <a:lnTo>
                    <a:pt x="369582" y="114731"/>
                  </a:lnTo>
                  <a:lnTo>
                    <a:pt x="366890" y="110921"/>
                  </a:lnTo>
                  <a:lnTo>
                    <a:pt x="366382" y="110921"/>
                  </a:lnTo>
                  <a:lnTo>
                    <a:pt x="364248" y="108381"/>
                  </a:lnTo>
                  <a:lnTo>
                    <a:pt x="358000" y="104571"/>
                  </a:lnTo>
                  <a:lnTo>
                    <a:pt x="351028" y="103301"/>
                  </a:lnTo>
                  <a:lnTo>
                    <a:pt x="349656" y="103301"/>
                  </a:lnTo>
                  <a:lnTo>
                    <a:pt x="347675" y="102031"/>
                  </a:lnTo>
                  <a:lnTo>
                    <a:pt x="343484" y="103301"/>
                  </a:lnTo>
                  <a:lnTo>
                    <a:pt x="339293" y="103301"/>
                  </a:lnTo>
                  <a:lnTo>
                    <a:pt x="338366" y="104965"/>
                  </a:lnTo>
                  <a:lnTo>
                    <a:pt x="335673" y="105841"/>
                  </a:lnTo>
                  <a:lnTo>
                    <a:pt x="328917" y="110921"/>
                  </a:lnTo>
                  <a:lnTo>
                    <a:pt x="323138" y="116001"/>
                  </a:lnTo>
                  <a:lnTo>
                    <a:pt x="320738" y="119773"/>
                  </a:lnTo>
                  <a:lnTo>
                    <a:pt x="320611" y="119811"/>
                  </a:lnTo>
                  <a:lnTo>
                    <a:pt x="316839" y="125222"/>
                  </a:lnTo>
                  <a:lnTo>
                    <a:pt x="315976" y="126161"/>
                  </a:lnTo>
                  <a:lnTo>
                    <a:pt x="316014" y="126390"/>
                  </a:lnTo>
                  <a:lnTo>
                    <a:pt x="303911" y="159181"/>
                  </a:lnTo>
                  <a:lnTo>
                    <a:pt x="302844" y="161721"/>
                  </a:lnTo>
                  <a:lnTo>
                    <a:pt x="302869" y="163385"/>
                  </a:lnTo>
                  <a:lnTo>
                    <a:pt x="302958" y="162991"/>
                  </a:lnTo>
                  <a:lnTo>
                    <a:pt x="302945" y="164261"/>
                  </a:lnTo>
                  <a:lnTo>
                    <a:pt x="303161" y="166789"/>
                  </a:lnTo>
                  <a:lnTo>
                    <a:pt x="302869" y="163385"/>
                  </a:lnTo>
                  <a:lnTo>
                    <a:pt x="302755" y="161937"/>
                  </a:lnTo>
                  <a:lnTo>
                    <a:pt x="302310" y="156641"/>
                  </a:lnTo>
                  <a:lnTo>
                    <a:pt x="302094" y="153517"/>
                  </a:lnTo>
                  <a:lnTo>
                    <a:pt x="302094" y="166789"/>
                  </a:lnTo>
                  <a:lnTo>
                    <a:pt x="301942" y="167627"/>
                  </a:lnTo>
                  <a:lnTo>
                    <a:pt x="302094" y="166789"/>
                  </a:lnTo>
                  <a:lnTo>
                    <a:pt x="302094" y="153517"/>
                  </a:lnTo>
                  <a:lnTo>
                    <a:pt x="301345" y="142671"/>
                  </a:lnTo>
                  <a:lnTo>
                    <a:pt x="300786" y="128701"/>
                  </a:lnTo>
                  <a:lnTo>
                    <a:pt x="300685" y="119811"/>
                  </a:lnTo>
                  <a:lnTo>
                    <a:pt x="300634" y="113461"/>
                  </a:lnTo>
                  <a:lnTo>
                    <a:pt x="300545" y="116001"/>
                  </a:lnTo>
                  <a:lnTo>
                    <a:pt x="300685" y="109651"/>
                  </a:lnTo>
                  <a:lnTo>
                    <a:pt x="300736" y="107111"/>
                  </a:lnTo>
                  <a:lnTo>
                    <a:pt x="300774" y="105841"/>
                  </a:lnTo>
                  <a:lnTo>
                    <a:pt x="301256" y="102031"/>
                  </a:lnTo>
                  <a:lnTo>
                    <a:pt x="304203" y="102031"/>
                  </a:lnTo>
                  <a:lnTo>
                    <a:pt x="305917" y="98221"/>
                  </a:lnTo>
                  <a:lnTo>
                    <a:pt x="304914" y="94411"/>
                  </a:lnTo>
                  <a:lnTo>
                    <a:pt x="304609" y="94411"/>
                  </a:lnTo>
                  <a:lnTo>
                    <a:pt x="302285" y="91871"/>
                  </a:lnTo>
                  <a:lnTo>
                    <a:pt x="299262" y="89331"/>
                  </a:lnTo>
                  <a:lnTo>
                    <a:pt x="293204" y="91871"/>
                  </a:lnTo>
                  <a:lnTo>
                    <a:pt x="291401" y="93141"/>
                  </a:lnTo>
                  <a:lnTo>
                    <a:pt x="288340" y="102031"/>
                  </a:lnTo>
                  <a:lnTo>
                    <a:pt x="288175" y="108381"/>
                  </a:lnTo>
                  <a:lnTo>
                    <a:pt x="288010" y="113461"/>
                  </a:lnTo>
                  <a:lnTo>
                    <a:pt x="287947" y="117335"/>
                  </a:lnTo>
                  <a:lnTo>
                    <a:pt x="287896" y="131241"/>
                  </a:lnTo>
                  <a:lnTo>
                    <a:pt x="288188" y="142671"/>
                  </a:lnTo>
                  <a:lnTo>
                    <a:pt x="289001" y="156641"/>
                  </a:lnTo>
                  <a:lnTo>
                    <a:pt x="289826" y="168033"/>
                  </a:lnTo>
                  <a:lnTo>
                    <a:pt x="289902" y="169341"/>
                  </a:lnTo>
                  <a:lnTo>
                    <a:pt x="290106" y="171881"/>
                  </a:lnTo>
                  <a:lnTo>
                    <a:pt x="290258" y="173990"/>
                  </a:lnTo>
                  <a:lnTo>
                    <a:pt x="290398" y="175691"/>
                  </a:lnTo>
                  <a:lnTo>
                    <a:pt x="293090" y="209981"/>
                  </a:lnTo>
                  <a:lnTo>
                    <a:pt x="295529" y="245643"/>
                  </a:lnTo>
                  <a:lnTo>
                    <a:pt x="295351" y="243001"/>
                  </a:lnTo>
                  <a:lnTo>
                    <a:pt x="295529" y="245630"/>
                  </a:lnTo>
                  <a:lnTo>
                    <a:pt x="295554" y="242735"/>
                  </a:lnTo>
                  <a:lnTo>
                    <a:pt x="295871" y="222681"/>
                  </a:lnTo>
                  <a:lnTo>
                    <a:pt x="295795" y="227736"/>
                  </a:lnTo>
                  <a:lnTo>
                    <a:pt x="295732" y="231597"/>
                  </a:lnTo>
                  <a:lnTo>
                    <a:pt x="295554" y="242735"/>
                  </a:lnTo>
                  <a:lnTo>
                    <a:pt x="295592" y="246608"/>
                  </a:lnTo>
                  <a:lnTo>
                    <a:pt x="295592" y="246799"/>
                  </a:lnTo>
                  <a:lnTo>
                    <a:pt x="295529" y="245643"/>
                  </a:lnTo>
                  <a:lnTo>
                    <a:pt x="295452" y="274751"/>
                  </a:lnTo>
                  <a:lnTo>
                    <a:pt x="295567" y="286156"/>
                  </a:lnTo>
                  <a:lnTo>
                    <a:pt x="295681" y="295071"/>
                  </a:lnTo>
                  <a:lnTo>
                    <a:pt x="295744" y="300151"/>
                  </a:lnTo>
                  <a:lnTo>
                    <a:pt x="295973" y="311581"/>
                  </a:lnTo>
                  <a:lnTo>
                    <a:pt x="296392" y="321741"/>
                  </a:lnTo>
                  <a:lnTo>
                    <a:pt x="296799" y="328053"/>
                  </a:lnTo>
                  <a:lnTo>
                    <a:pt x="297129" y="333171"/>
                  </a:lnTo>
                  <a:lnTo>
                    <a:pt x="298145" y="344601"/>
                  </a:lnTo>
                  <a:lnTo>
                    <a:pt x="298208" y="345224"/>
                  </a:lnTo>
                  <a:lnTo>
                    <a:pt x="298183" y="344601"/>
                  </a:lnTo>
                  <a:lnTo>
                    <a:pt x="298259" y="345795"/>
                  </a:lnTo>
                  <a:lnTo>
                    <a:pt x="298259" y="344601"/>
                  </a:lnTo>
                  <a:lnTo>
                    <a:pt x="298246" y="343331"/>
                  </a:lnTo>
                  <a:lnTo>
                    <a:pt x="298297" y="346329"/>
                  </a:lnTo>
                  <a:lnTo>
                    <a:pt x="298500" y="348589"/>
                  </a:lnTo>
                  <a:lnTo>
                    <a:pt x="298602" y="349681"/>
                  </a:lnTo>
                  <a:lnTo>
                    <a:pt x="302323" y="352221"/>
                  </a:lnTo>
                  <a:lnTo>
                    <a:pt x="304152" y="352221"/>
                  </a:lnTo>
                  <a:lnTo>
                    <a:pt x="307263" y="352221"/>
                  </a:lnTo>
                  <a:lnTo>
                    <a:pt x="310756" y="352221"/>
                  </a:lnTo>
                  <a:lnTo>
                    <a:pt x="313867" y="348411"/>
                  </a:lnTo>
                  <a:lnTo>
                    <a:pt x="313575" y="344957"/>
                  </a:lnTo>
                  <a:lnTo>
                    <a:pt x="313563" y="345884"/>
                  </a:lnTo>
                  <a:lnTo>
                    <a:pt x="313524" y="347141"/>
                  </a:lnTo>
                  <a:lnTo>
                    <a:pt x="313436" y="343357"/>
                  </a:lnTo>
                  <a:lnTo>
                    <a:pt x="313550" y="344703"/>
                  </a:lnTo>
                  <a:lnTo>
                    <a:pt x="313474" y="339521"/>
                  </a:lnTo>
                  <a:lnTo>
                    <a:pt x="312902" y="309041"/>
                  </a:lnTo>
                  <a:lnTo>
                    <a:pt x="312788" y="307098"/>
                  </a:lnTo>
                  <a:lnTo>
                    <a:pt x="312788" y="335711"/>
                  </a:lnTo>
                  <a:lnTo>
                    <a:pt x="312369" y="330746"/>
                  </a:lnTo>
                  <a:lnTo>
                    <a:pt x="312369" y="349275"/>
                  </a:lnTo>
                  <a:lnTo>
                    <a:pt x="310134" y="350951"/>
                  </a:lnTo>
                  <a:lnTo>
                    <a:pt x="312369" y="349275"/>
                  </a:lnTo>
                  <a:lnTo>
                    <a:pt x="312369" y="330746"/>
                  </a:lnTo>
                  <a:lnTo>
                    <a:pt x="312178" y="328472"/>
                  </a:lnTo>
                  <a:lnTo>
                    <a:pt x="312166" y="328091"/>
                  </a:lnTo>
                  <a:lnTo>
                    <a:pt x="312788" y="335711"/>
                  </a:lnTo>
                  <a:lnTo>
                    <a:pt x="312788" y="307098"/>
                  </a:lnTo>
                  <a:lnTo>
                    <a:pt x="312534" y="297611"/>
                  </a:lnTo>
                  <a:lnTo>
                    <a:pt x="312381" y="293801"/>
                  </a:lnTo>
                  <a:lnTo>
                    <a:pt x="311721" y="279831"/>
                  </a:lnTo>
                  <a:lnTo>
                    <a:pt x="311099" y="269468"/>
                  </a:lnTo>
                  <a:lnTo>
                    <a:pt x="311099" y="297611"/>
                  </a:lnTo>
                  <a:lnTo>
                    <a:pt x="307657" y="297611"/>
                  </a:lnTo>
                  <a:lnTo>
                    <a:pt x="299161" y="297611"/>
                  </a:lnTo>
                  <a:lnTo>
                    <a:pt x="298323" y="297611"/>
                  </a:lnTo>
                  <a:lnTo>
                    <a:pt x="298323" y="326821"/>
                  </a:lnTo>
                  <a:lnTo>
                    <a:pt x="298246" y="337743"/>
                  </a:lnTo>
                  <a:lnTo>
                    <a:pt x="298234" y="326885"/>
                  </a:lnTo>
                  <a:lnTo>
                    <a:pt x="298119" y="306501"/>
                  </a:lnTo>
                  <a:lnTo>
                    <a:pt x="298221" y="314121"/>
                  </a:lnTo>
                  <a:lnTo>
                    <a:pt x="298221" y="317931"/>
                  </a:lnTo>
                  <a:lnTo>
                    <a:pt x="298234" y="326885"/>
                  </a:lnTo>
                  <a:lnTo>
                    <a:pt x="298323" y="297611"/>
                  </a:lnTo>
                  <a:lnTo>
                    <a:pt x="298005" y="297611"/>
                  </a:lnTo>
                  <a:lnTo>
                    <a:pt x="297980" y="296748"/>
                  </a:lnTo>
                  <a:lnTo>
                    <a:pt x="308419" y="296748"/>
                  </a:lnTo>
                  <a:lnTo>
                    <a:pt x="311086" y="296748"/>
                  </a:lnTo>
                  <a:lnTo>
                    <a:pt x="311099" y="297611"/>
                  </a:lnTo>
                  <a:lnTo>
                    <a:pt x="311099" y="269468"/>
                  </a:lnTo>
                  <a:lnTo>
                    <a:pt x="310832" y="265010"/>
                  </a:lnTo>
                  <a:lnTo>
                    <a:pt x="310946" y="242735"/>
                  </a:lnTo>
                  <a:lnTo>
                    <a:pt x="311175" y="227711"/>
                  </a:lnTo>
                  <a:lnTo>
                    <a:pt x="311073" y="231597"/>
                  </a:lnTo>
                  <a:lnTo>
                    <a:pt x="309854" y="232930"/>
                  </a:lnTo>
                  <a:lnTo>
                    <a:pt x="309854" y="250355"/>
                  </a:lnTo>
                  <a:lnTo>
                    <a:pt x="309791" y="249377"/>
                  </a:lnTo>
                  <a:lnTo>
                    <a:pt x="309854" y="250355"/>
                  </a:lnTo>
                  <a:lnTo>
                    <a:pt x="309854" y="232930"/>
                  </a:lnTo>
                  <a:lnTo>
                    <a:pt x="308762" y="234111"/>
                  </a:lnTo>
                  <a:lnTo>
                    <a:pt x="308800" y="235381"/>
                  </a:lnTo>
                  <a:lnTo>
                    <a:pt x="308711" y="234149"/>
                  </a:lnTo>
                  <a:lnTo>
                    <a:pt x="311073" y="231597"/>
                  </a:lnTo>
                  <a:lnTo>
                    <a:pt x="311162" y="227545"/>
                  </a:lnTo>
                  <a:lnTo>
                    <a:pt x="311175" y="227711"/>
                  </a:lnTo>
                  <a:lnTo>
                    <a:pt x="311442" y="220141"/>
                  </a:lnTo>
                  <a:lnTo>
                    <a:pt x="311708" y="212521"/>
                  </a:lnTo>
                  <a:lnTo>
                    <a:pt x="312813" y="198551"/>
                  </a:lnTo>
                  <a:lnTo>
                    <a:pt x="314604" y="184581"/>
                  </a:lnTo>
                  <a:lnTo>
                    <a:pt x="316090" y="175691"/>
                  </a:lnTo>
                  <a:lnTo>
                    <a:pt x="312864" y="175691"/>
                  </a:lnTo>
                  <a:lnTo>
                    <a:pt x="304761" y="175691"/>
                  </a:lnTo>
                  <a:lnTo>
                    <a:pt x="303936" y="175691"/>
                  </a:lnTo>
                  <a:lnTo>
                    <a:pt x="305130" y="189661"/>
                  </a:lnTo>
                  <a:lnTo>
                    <a:pt x="307619" y="220141"/>
                  </a:lnTo>
                  <a:lnTo>
                    <a:pt x="303834" y="174574"/>
                  </a:lnTo>
                  <a:lnTo>
                    <a:pt x="303644" y="174574"/>
                  </a:lnTo>
                  <a:lnTo>
                    <a:pt x="303707" y="174421"/>
                  </a:lnTo>
                  <a:lnTo>
                    <a:pt x="303695" y="173151"/>
                  </a:lnTo>
                  <a:lnTo>
                    <a:pt x="303809" y="174421"/>
                  </a:lnTo>
                  <a:lnTo>
                    <a:pt x="303834" y="174574"/>
                  </a:lnTo>
                  <a:lnTo>
                    <a:pt x="314401" y="174574"/>
                  </a:lnTo>
                  <a:lnTo>
                    <a:pt x="316280" y="174574"/>
                  </a:lnTo>
                  <a:lnTo>
                    <a:pt x="328371" y="136321"/>
                  </a:lnTo>
                  <a:lnTo>
                    <a:pt x="331114" y="131368"/>
                  </a:lnTo>
                  <a:lnTo>
                    <a:pt x="331190" y="131241"/>
                  </a:lnTo>
                  <a:lnTo>
                    <a:pt x="333514" y="127431"/>
                  </a:lnTo>
                  <a:lnTo>
                    <a:pt x="336156" y="124891"/>
                  </a:lnTo>
                  <a:lnTo>
                    <a:pt x="341376" y="119811"/>
                  </a:lnTo>
                  <a:lnTo>
                    <a:pt x="343598" y="118541"/>
                  </a:lnTo>
                  <a:lnTo>
                    <a:pt x="346087" y="118541"/>
                  </a:lnTo>
                  <a:lnTo>
                    <a:pt x="350901" y="117271"/>
                  </a:lnTo>
                  <a:lnTo>
                    <a:pt x="354787" y="121081"/>
                  </a:lnTo>
                  <a:lnTo>
                    <a:pt x="360387" y="127431"/>
                  </a:lnTo>
                  <a:lnTo>
                    <a:pt x="360794" y="127431"/>
                  </a:lnTo>
                  <a:lnTo>
                    <a:pt x="362877" y="129971"/>
                  </a:lnTo>
                  <a:lnTo>
                    <a:pt x="365912" y="137591"/>
                  </a:lnTo>
                  <a:lnTo>
                    <a:pt x="366788" y="142430"/>
                  </a:lnTo>
                  <a:lnTo>
                    <a:pt x="366839" y="142671"/>
                  </a:lnTo>
                  <a:lnTo>
                    <a:pt x="366852" y="142811"/>
                  </a:lnTo>
                  <a:lnTo>
                    <a:pt x="367449" y="146481"/>
                  </a:lnTo>
                  <a:lnTo>
                    <a:pt x="368617" y="152831"/>
                  </a:lnTo>
                  <a:lnTo>
                    <a:pt x="369328" y="160451"/>
                  </a:lnTo>
                  <a:lnTo>
                    <a:pt x="369392" y="161937"/>
                  </a:lnTo>
                  <a:lnTo>
                    <a:pt x="369506" y="173151"/>
                  </a:lnTo>
                  <a:lnTo>
                    <a:pt x="369392" y="176961"/>
                  </a:lnTo>
                  <a:lnTo>
                    <a:pt x="353009" y="215061"/>
                  </a:lnTo>
                  <a:lnTo>
                    <a:pt x="330288" y="249377"/>
                  </a:lnTo>
                  <a:lnTo>
                    <a:pt x="328701" y="251891"/>
                  </a:lnTo>
                  <a:lnTo>
                    <a:pt x="329222" y="255701"/>
                  </a:lnTo>
                  <a:lnTo>
                    <a:pt x="333590" y="258241"/>
                  </a:lnTo>
                  <a:lnTo>
                    <a:pt x="336524" y="258241"/>
                  </a:lnTo>
                  <a:lnTo>
                    <a:pt x="338201" y="255701"/>
                  </a:lnTo>
                  <a:lnTo>
                    <a:pt x="347230" y="245541"/>
                  </a:lnTo>
                  <a:lnTo>
                    <a:pt x="371906" y="209981"/>
                  </a:lnTo>
                  <a:lnTo>
                    <a:pt x="384060" y="181152"/>
                  </a:lnTo>
                  <a:lnTo>
                    <a:pt x="384619" y="180771"/>
                  </a:lnTo>
                  <a:lnTo>
                    <a:pt x="384822" y="175691"/>
                  </a:lnTo>
                  <a:lnTo>
                    <a:pt x="384962" y="173151"/>
                  </a:lnTo>
                  <a:lnTo>
                    <a:pt x="384911" y="171742"/>
                  </a:lnTo>
                  <a:lnTo>
                    <a:pt x="385000" y="1680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0" name="object 12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842" y="961590"/>
              <a:ext cx="146485" cy="224789"/>
            </a:xfrm>
            <a:prstGeom prst="rect">
              <a:avLst/>
            </a:prstGeom>
          </p:spPr>
        </p:pic>
      </p:grpSp>
      <p:grpSp>
        <p:nvGrpSpPr>
          <p:cNvPr id="1211" name="object 1211"/>
          <p:cNvGrpSpPr/>
          <p:nvPr/>
        </p:nvGrpSpPr>
        <p:grpSpPr>
          <a:xfrm>
            <a:off x="200349" y="1280925"/>
            <a:ext cx="645160" cy="334010"/>
            <a:chOff x="200349" y="1280925"/>
            <a:chExt cx="645160" cy="334010"/>
          </a:xfrm>
        </p:grpSpPr>
        <p:pic>
          <p:nvPicPr>
            <p:cNvPr id="1212" name="object 12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349" y="1280925"/>
              <a:ext cx="80510" cy="237752"/>
            </a:xfrm>
            <a:prstGeom prst="rect">
              <a:avLst/>
            </a:prstGeom>
          </p:spPr>
        </p:pic>
        <p:sp>
          <p:nvSpPr>
            <p:cNvPr id="1213" name="object 1213"/>
            <p:cNvSpPr/>
            <p:nvPr/>
          </p:nvSpPr>
          <p:spPr>
            <a:xfrm>
              <a:off x="300240" y="1330616"/>
              <a:ext cx="545465" cy="284480"/>
            </a:xfrm>
            <a:custGeom>
              <a:avLst/>
              <a:gdLst/>
              <a:ahLst/>
              <a:cxnLst/>
              <a:rect l="l" t="t" r="r" b="b"/>
              <a:pathLst>
                <a:path w="545465" h="284480">
                  <a:moveTo>
                    <a:pt x="45732" y="35280"/>
                  </a:moveTo>
                  <a:lnTo>
                    <a:pt x="45021" y="31965"/>
                  </a:lnTo>
                  <a:lnTo>
                    <a:pt x="40106" y="28790"/>
                  </a:lnTo>
                  <a:lnTo>
                    <a:pt x="36880" y="29425"/>
                  </a:lnTo>
                  <a:lnTo>
                    <a:pt x="20142" y="65735"/>
                  </a:lnTo>
                  <a:lnTo>
                    <a:pt x="19926" y="65887"/>
                  </a:lnTo>
                  <a:lnTo>
                    <a:pt x="19278" y="69100"/>
                  </a:lnTo>
                  <a:lnTo>
                    <a:pt x="18605" y="72326"/>
                  </a:lnTo>
                  <a:lnTo>
                    <a:pt x="18745" y="72555"/>
                  </a:lnTo>
                  <a:lnTo>
                    <a:pt x="16751" y="85623"/>
                  </a:lnTo>
                  <a:lnTo>
                    <a:pt x="15722" y="102311"/>
                  </a:lnTo>
                  <a:lnTo>
                    <a:pt x="16027" y="119176"/>
                  </a:lnTo>
                  <a:lnTo>
                    <a:pt x="17424" y="135699"/>
                  </a:lnTo>
                  <a:lnTo>
                    <a:pt x="17703" y="138049"/>
                  </a:lnTo>
                  <a:lnTo>
                    <a:pt x="19824" y="139738"/>
                  </a:lnTo>
                  <a:lnTo>
                    <a:pt x="24333" y="139217"/>
                  </a:lnTo>
                  <a:lnTo>
                    <a:pt x="25971" y="137375"/>
                  </a:lnTo>
                  <a:lnTo>
                    <a:pt x="25971" y="135204"/>
                  </a:lnTo>
                  <a:lnTo>
                    <a:pt x="26212" y="119049"/>
                  </a:lnTo>
                  <a:lnTo>
                    <a:pt x="27076" y="103174"/>
                  </a:lnTo>
                  <a:lnTo>
                    <a:pt x="28676" y="87223"/>
                  </a:lnTo>
                  <a:lnTo>
                    <a:pt x="30264" y="76873"/>
                  </a:lnTo>
                  <a:lnTo>
                    <a:pt x="31102" y="71348"/>
                  </a:lnTo>
                  <a:lnTo>
                    <a:pt x="44132" y="37769"/>
                  </a:lnTo>
                  <a:lnTo>
                    <a:pt x="45732" y="35280"/>
                  </a:lnTo>
                  <a:close/>
                </a:path>
                <a:path w="545465" h="284480">
                  <a:moveTo>
                    <a:pt x="68935" y="6311"/>
                  </a:moveTo>
                  <a:lnTo>
                    <a:pt x="68605" y="2781"/>
                  </a:lnTo>
                  <a:lnTo>
                    <a:pt x="68478" y="1676"/>
                  </a:lnTo>
                  <a:lnTo>
                    <a:pt x="68160" y="1397"/>
                  </a:lnTo>
                  <a:lnTo>
                    <a:pt x="66573" y="0"/>
                  </a:lnTo>
                  <a:lnTo>
                    <a:pt x="30581" y="1041"/>
                  </a:lnTo>
                  <a:lnTo>
                    <a:pt x="30581" y="1676"/>
                  </a:lnTo>
                  <a:lnTo>
                    <a:pt x="13868" y="1866"/>
                  </a:lnTo>
                  <a:lnTo>
                    <a:pt x="14782" y="1854"/>
                  </a:lnTo>
                  <a:lnTo>
                    <a:pt x="30581" y="1676"/>
                  </a:lnTo>
                  <a:lnTo>
                    <a:pt x="30581" y="1041"/>
                  </a:lnTo>
                  <a:lnTo>
                    <a:pt x="17767" y="1397"/>
                  </a:lnTo>
                  <a:lnTo>
                    <a:pt x="12585" y="1371"/>
                  </a:lnTo>
                  <a:lnTo>
                    <a:pt x="7416" y="1752"/>
                  </a:lnTo>
                  <a:lnTo>
                    <a:pt x="6007" y="1854"/>
                  </a:lnTo>
                  <a:lnTo>
                    <a:pt x="3657" y="1854"/>
                  </a:lnTo>
                  <a:lnTo>
                    <a:pt x="965" y="4546"/>
                  </a:lnTo>
                  <a:lnTo>
                    <a:pt x="965" y="4737"/>
                  </a:lnTo>
                  <a:lnTo>
                    <a:pt x="3200" y="3048"/>
                  </a:lnTo>
                  <a:lnTo>
                    <a:pt x="3568" y="2781"/>
                  </a:lnTo>
                  <a:lnTo>
                    <a:pt x="3187" y="3073"/>
                  </a:lnTo>
                  <a:lnTo>
                    <a:pt x="1727" y="4178"/>
                  </a:lnTo>
                  <a:lnTo>
                    <a:pt x="1727" y="4762"/>
                  </a:lnTo>
                  <a:lnTo>
                    <a:pt x="1701" y="6286"/>
                  </a:lnTo>
                  <a:lnTo>
                    <a:pt x="1600" y="4914"/>
                  </a:lnTo>
                  <a:lnTo>
                    <a:pt x="1727" y="4762"/>
                  </a:lnTo>
                  <a:lnTo>
                    <a:pt x="1727" y="4178"/>
                  </a:lnTo>
                  <a:lnTo>
                    <a:pt x="965" y="4737"/>
                  </a:lnTo>
                  <a:lnTo>
                    <a:pt x="546" y="5054"/>
                  </a:lnTo>
                  <a:lnTo>
                    <a:pt x="0" y="8839"/>
                  </a:lnTo>
                  <a:lnTo>
                    <a:pt x="952" y="10096"/>
                  </a:lnTo>
                  <a:lnTo>
                    <a:pt x="952" y="11188"/>
                  </a:lnTo>
                  <a:lnTo>
                    <a:pt x="3632" y="13893"/>
                  </a:lnTo>
                  <a:lnTo>
                    <a:pt x="4749" y="13881"/>
                  </a:lnTo>
                  <a:lnTo>
                    <a:pt x="4902" y="14020"/>
                  </a:lnTo>
                  <a:lnTo>
                    <a:pt x="6438" y="13957"/>
                  </a:lnTo>
                  <a:lnTo>
                    <a:pt x="11506" y="13728"/>
                  </a:lnTo>
                  <a:lnTo>
                    <a:pt x="13335" y="13627"/>
                  </a:lnTo>
                  <a:lnTo>
                    <a:pt x="15379" y="13360"/>
                  </a:lnTo>
                  <a:lnTo>
                    <a:pt x="31038" y="12509"/>
                  </a:lnTo>
                  <a:lnTo>
                    <a:pt x="31737" y="11734"/>
                  </a:lnTo>
                  <a:lnTo>
                    <a:pt x="67208" y="8407"/>
                  </a:lnTo>
                  <a:lnTo>
                    <a:pt x="68935" y="6311"/>
                  </a:lnTo>
                  <a:close/>
                </a:path>
                <a:path w="545465" h="284480">
                  <a:moveTo>
                    <a:pt x="116560" y="135102"/>
                  </a:moveTo>
                  <a:lnTo>
                    <a:pt x="115557" y="130048"/>
                  </a:lnTo>
                  <a:lnTo>
                    <a:pt x="113284" y="128384"/>
                  </a:lnTo>
                  <a:lnTo>
                    <a:pt x="103225" y="129476"/>
                  </a:lnTo>
                  <a:lnTo>
                    <a:pt x="95592" y="129997"/>
                  </a:lnTo>
                  <a:lnTo>
                    <a:pt x="83324" y="129476"/>
                  </a:lnTo>
                  <a:lnTo>
                    <a:pt x="78600" y="129006"/>
                  </a:lnTo>
                  <a:lnTo>
                    <a:pt x="71716" y="126784"/>
                  </a:lnTo>
                  <a:lnTo>
                    <a:pt x="69557" y="125857"/>
                  </a:lnTo>
                  <a:lnTo>
                    <a:pt x="69062" y="125653"/>
                  </a:lnTo>
                  <a:lnTo>
                    <a:pt x="66294" y="122199"/>
                  </a:lnTo>
                  <a:lnTo>
                    <a:pt x="65887" y="120434"/>
                  </a:lnTo>
                  <a:lnTo>
                    <a:pt x="65849" y="118668"/>
                  </a:lnTo>
                  <a:lnTo>
                    <a:pt x="65760" y="122770"/>
                  </a:lnTo>
                  <a:lnTo>
                    <a:pt x="65760" y="114820"/>
                  </a:lnTo>
                  <a:lnTo>
                    <a:pt x="65849" y="118668"/>
                  </a:lnTo>
                  <a:lnTo>
                    <a:pt x="65925" y="111760"/>
                  </a:lnTo>
                  <a:lnTo>
                    <a:pt x="71310" y="76835"/>
                  </a:lnTo>
                  <a:lnTo>
                    <a:pt x="73431" y="69507"/>
                  </a:lnTo>
                  <a:lnTo>
                    <a:pt x="76212" y="61683"/>
                  </a:lnTo>
                  <a:lnTo>
                    <a:pt x="77546" y="58648"/>
                  </a:lnTo>
                  <a:lnTo>
                    <a:pt x="79540" y="54089"/>
                  </a:lnTo>
                  <a:lnTo>
                    <a:pt x="81089" y="50876"/>
                  </a:lnTo>
                  <a:lnTo>
                    <a:pt x="81343" y="50355"/>
                  </a:lnTo>
                  <a:lnTo>
                    <a:pt x="83312" y="46659"/>
                  </a:lnTo>
                  <a:lnTo>
                    <a:pt x="85280" y="43942"/>
                  </a:lnTo>
                  <a:lnTo>
                    <a:pt x="87096" y="41414"/>
                  </a:lnTo>
                  <a:lnTo>
                    <a:pt x="88176" y="40055"/>
                  </a:lnTo>
                  <a:lnTo>
                    <a:pt x="88646" y="39471"/>
                  </a:lnTo>
                  <a:lnTo>
                    <a:pt x="90576" y="38227"/>
                  </a:lnTo>
                  <a:lnTo>
                    <a:pt x="93484" y="36347"/>
                  </a:lnTo>
                  <a:lnTo>
                    <a:pt x="92049" y="37287"/>
                  </a:lnTo>
                  <a:lnTo>
                    <a:pt x="93776" y="36499"/>
                  </a:lnTo>
                  <a:lnTo>
                    <a:pt x="97599" y="36957"/>
                  </a:lnTo>
                  <a:lnTo>
                    <a:pt x="99377" y="38341"/>
                  </a:lnTo>
                  <a:lnTo>
                    <a:pt x="102997" y="41846"/>
                  </a:lnTo>
                  <a:lnTo>
                    <a:pt x="106502" y="41783"/>
                  </a:lnTo>
                  <a:lnTo>
                    <a:pt x="110604" y="37528"/>
                  </a:lnTo>
                  <a:lnTo>
                    <a:pt x="110629" y="36499"/>
                  </a:lnTo>
                  <a:lnTo>
                    <a:pt x="110693" y="34290"/>
                  </a:lnTo>
                  <a:lnTo>
                    <a:pt x="105829" y="28676"/>
                  </a:lnTo>
                  <a:lnTo>
                    <a:pt x="102146" y="25996"/>
                  </a:lnTo>
                  <a:lnTo>
                    <a:pt x="101968" y="25857"/>
                  </a:lnTo>
                  <a:lnTo>
                    <a:pt x="92760" y="24053"/>
                  </a:lnTo>
                  <a:lnTo>
                    <a:pt x="88074" y="25298"/>
                  </a:lnTo>
                  <a:lnTo>
                    <a:pt x="84099" y="27698"/>
                  </a:lnTo>
                  <a:lnTo>
                    <a:pt x="81153" y="29476"/>
                  </a:lnTo>
                  <a:lnTo>
                    <a:pt x="80975" y="30149"/>
                  </a:lnTo>
                  <a:lnTo>
                    <a:pt x="78930" y="31750"/>
                  </a:lnTo>
                  <a:lnTo>
                    <a:pt x="74637" y="36868"/>
                  </a:lnTo>
                  <a:lnTo>
                    <a:pt x="71043" y="42570"/>
                  </a:lnTo>
                  <a:lnTo>
                    <a:pt x="69646" y="45199"/>
                  </a:lnTo>
                  <a:lnTo>
                    <a:pt x="67957" y="48387"/>
                  </a:lnTo>
                  <a:lnTo>
                    <a:pt x="66357" y="51562"/>
                  </a:lnTo>
                  <a:lnTo>
                    <a:pt x="66421" y="51739"/>
                  </a:lnTo>
                  <a:lnTo>
                    <a:pt x="64185" y="56654"/>
                  </a:lnTo>
                  <a:lnTo>
                    <a:pt x="60972" y="65163"/>
                  </a:lnTo>
                  <a:lnTo>
                    <a:pt x="58305" y="73875"/>
                  </a:lnTo>
                  <a:lnTo>
                    <a:pt x="57010" y="79044"/>
                  </a:lnTo>
                  <a:lnTo>
                    <a:pt x="56095" y="82702"/>
                  </a:lnTo>
                  <a:lnTo>
                    <a:pt x="55448" y="85547"/>
                  </a:lnTo>
                  <a:lnTo>
                    <a:pt x="55346" y="86423"/>
                  </a:lnTo>
                  <a:lnTo>
                    <a:pt x="51904" y="122770"/>
                  </a:lnTo>
                  <a:lnTo>
                    <a:pt x="51930" y="124294"/>
                  </a:lnTo>
                  <a:lnTo>
                    <a:pt x="83324" y="141643"/>
                  </a:lnTo>
                  <a:lnTo>
                    <a:pt x="97243" y="140817"/>
                  </a:lnTo>
                  <a:lnTo>
                    <a:pt x="104800" y="139623"/>
                  </a:lnTo>
                  <a:lnTo>
                    <a:pt x="114858" y="137629"/>
                  </a:lnTo>
                  <a:lnTo>
                    <a:pt x="116560" y="135102"/>
                  </a:lnTo>
                  <a:close/>
                </a:path>
                <a:path w="545465" h="284480">
                  <a:moveTo>
                    <a:pt x="170472" y="88963"/>
                  </a:moveTo>
                  <a:lnTo>
                    <a:pt x="169951" y="92176"/>
                  </a:lnTo>
                  <a:lnTo>
                    <a:pt x="170472" y="88963"/>
                  </a:lnTo>
                  <a:close/>
                </a:path>
                <a:path w="545465" h="284480">
                  <a:moveTo>
                    <a:pt x="195922" y="187325"/>
                  </a:moveTo>
                  <a:lnTo>
                    <a:pt x="178981" y="144221"/>
                  </a:lnTo>
                  <a:lnTo>
                    <a:pt x="178701" y="135293"/>
                  </a:lnTo>
                  <a:lnTo>
                    <a:pt x="178511" y="129235"/>
                  </a:lnTo>
                  <a:lnTo>
                    <a:pt x="178295" y="132715"/>
                  </a:lnTo>
                  <a:lnTo>
                    <a:pt x="178549" y="128511"/>
                  </a:lnTo>
                  <a:lnTo>
                    <a:pt x="178917" y="122555"/>
                  </a:lnTo>
                  <a:lnTo>
                    <a:pt x="179095" y="119583"/>
                  </a:lnTo>
                  <a:lnTo>
                    <a:pt x="184035" y="79857"/>
                  </a:lnTo>
                  <a:lnTo>
                    <a:pt x="195567" y="45516"/>
                  </a:lnTo>
                  <a:lnTo>
                    <a:pt x="194437" y="42316"/>
                  </a:lnTo>
                  <a:lnTo>
                    <a:pt x="189166" y="39789"/>
                  </a:lnTo>
                  <a:lnTo>
                    <a:pt x="186042" y="40817"/>
                  </a:lnTo>
                  <a:lnTo>
                    <a:pt x="184696" y="43383"/>
                  </a:lnTo>
                  <a:lnTo>
                    <a:pt x="179705" y="54267"/>
                  </a:lnTo>
                  <a:lnTo>
                    <a:pt x="175755" y="65595"/>
                  </a:lnTo>
                  <a:lnTo>
                    <a:pt x="172732" y="77203"/>
                  </a:lnTo>
                  <a:lnTo>
                    <a:pt x="171094" y="85712"/>
                  </a:lnTo>
                  <a:lnTo>
                    <a:pt x="170472" y="88963"/>
                  </a:lnTo>
                  <a:lnTo>
                    <a:pt x="169989" y="92227"/>
                  </a:lnTo>
                  <a:lnTo>
                    <a:pt x="169011" y="98793"/>
                  </a:lnTo>
                  <a:lnTo>
                    <a:pt x="167830" y="108673"/>
                  </a:lnTo>
                  <a:lnTo>
                    <a:pt x="166903" y="118592"/>
                  </a:lnTo>
                  <a:lnTo>
                    <a:pt x="166420" y="125107"/>
                  </a:lnTo>
                  <a:lnTo>
                    <a:pt x="166344" y="125831"/>
                  </a:lnTo>
                  <a:lnTo>
                    <a:pt x="166179" y="128511"/>
                  </a:lnTo>
                  <a:lnTo>
                    <a:pt x="165950" y="131914"/>
                  </a:lnTo>
                  <a:lnTo>
                    <a:pt x="166128" y="132105"/>
                  </a:lnTo>
                  <a:lnTo>
                    <a:pt x="173901" y="169646"/>
                  </a:lnTo>
                  <a:lnTo>
                    <a:pt x="192214" y="192735"/>
                  </a:lnTo>
                  <a:lnTo>
                    <a:pt x="195618" y="189738"/>
                  </a:lnTo>
                  <a:lnTo>
                    <a:pt x="195922" y="187325"/>
                  </a:lnTo>
                  <a:close/>
                </a:path>
                <a:path w="545465" h="284480">
                  <a:moveTo>
                    <a:pt x="203161" y="141668"/>
                  </a:moveTo>
                  <a:lnTo>
                    <a:pt x="202984" y="139001"/>
                  </a:lnTo>
                  <a:lnTo>
                    <a:pt x="202920" y="138049"/>
                  </a:lnTo>
                  <a:lnTo>
                    <a:pt x="203060" y="140995"/>
                  </a:lnTo>
                  <a:lnTo>
                    <a:pt x="203161" y="141668"/>
                  </a:lnTo>
                  <a:close/>
                </a:path>
                <a:path w="545465" h="284480">
                  <a:moveTo>
                    <a:pt x="208534" y="164033"/>
                  </a:moveTo>
                  <a:lnTo>
                    <a:pt x="206908" y="160299"/>
                  </a:lnTo>
                  <a:lnTo>
                    <a:pt x="206756" y="160883"/>
                  </a:lnTo>
                  <a:lnTo>
                    <a:pt x="208534" y="164033"/>
                  </a:lnTo>
                  <a:close/>
                </a:path>
                <a:path w="545465" h="284480">
                  <a:moveTo>
                    <a:pt x="215671" y="17983"/>
                  </a:moveTo>
                  <a:lnTo>
                    <a:pt x="214972" y="13614"/>
                  </a:lnTo>
                  <a:lnTo>
                    <a:pt x="213042" y="12115"/>
                  </a:lnTo>
                  <a:lnTo>
                    <a:pt x="210896" y="12306"/>
                  </a:lnTo>
                  <a:lnTo>
                    <a:pt x="162433" y="19583"/>
                  </a:lnTo>
                  <a:lnTo>
                    <a:pt x="156806" y="21031"/>
                  </a:lnTo>
                  <a:lnTo>
                    <a:pt x="153987" y="18465"/>
                  </a:lnTo>
                  <a:lnTo>
                    <a:pt x="149987" y="16332"/>
                  </a:lnTo>
                  <a:lnTo>
                    <a:pt x="141744" y="18135"/>
                  </a:lnTo>
                  <a:lnTo>
                    <a:pt x="139014" y="21386"/>
                  </a:lnTo>
                  <a:lnTo>
                    <a:pt x="135585" y="28613"/>
                  </a:lnTo>
                  <a:lnTo>
                    <a:pt x="129755" y="31661"/>
                  </a:lnTo>
                  <a:lnTo>
                    <a:pt x="127139" y="33223"/>
                  </a:lnTo>
                  <a:lnTo>
                    <a:pt x="126288" y="36626"/>
                  </a:lnTo>
                  <a:lnTo>
                    <a:pt x="129374" y="41783"/>
                  </a:lnTo>
                  <a:lnTo>
                    <a:pt x="132638" y="42672"/>
                  </a:lnTo>
                  <a:lnTo>
                    <a:pt x="133223" y="42354"/>
                  </a:lnTo>
                  <a:lnTo>
                    <a:pt x="132778" y="45681"/>
                  </a:lnTo>
                  <a:lnTo>
                    <a:pt x="131660" y="93294"/>
                  </a:lnTo>
                  <a:lnTo>
                    <a:pt x="131559" y="99745"/>
                  </a:lnTo>
                  <a:lnTo>
                    <a:pt x="89585" y="104546"/>
                  </a:lnTo>
                  <a:lnTo>
                    <a:pt x="87617" y="107035"/>
                  </a:lnTo>
                  <a:lnTo>
                    <a:pt x="88239" y="112369"/>
                  </a:lnTo>
                  <a:lnTo>
                    <a:pt x="90474" y="114287"/>
                  </a:lnTo>
                  <a:lnTo>
                    <a:pt x="131356" y="112941"/>
                  </a:lnTo>
                  <a:lnTo>
                    <a:pt x="131127" y="127749"/>
                  </a:lnTo>
                  <a:lnTo>
                    <a:pt x="130708" y="162179"/>
                  </a:lnTo>
                  <a:lnTo>
                    <a:pt x="130390" y="198767"/>
                  </a:lnTo>
                  <a:lnTo>
                    <a:pt x="132410" y="200812"/>
                  </a:lnTo>
                  <a:lnTo>
                    <a:pt x="137325" y="200850"/>
                  </a:lnTo>
                  <a:lnTo>
                    <a:pt x="139319" y="198996"/>
                  </a:lnTo>
                  <a:lnTo>
                    <a:pt x="143078" y="127457"/>
                  </a:lnTo>
                  <a:lnTo>
                    <a:pt x="144526" y="65024"/>
                  </a:lnTo>
                  <a:lnTo>
                    <a:pt x="144614" y="58826"/>
                  </a:lnTo>
                  <a:lnTo>
                    <a:pt x="144538" y="62331"/>
                  </a:lnTo>
                  <a:lnTo>
                    <a:pt x="144627" y="55422"/>
                  </a:lnTo>
                  <a:lnTo>
                    <a:pt x="176695" y="27178"/>
                  </a:lnTo>
                  <a:lnTo>
                    <a:pt x="214147" y="20091"/>
                  </a:lnTo>
                  <a:lnTo>
                    <a:pt x="215671" y="17983"/>
                  </a:lnTo>
                  <a:close/>
                </a:path>
                <a:path w="545465" h="284480">
                  <a:moveTo>
                    <a:pt x="251371" y="123342"/>
                  </a:moveTo>
                  <a:lnTo>
                    <a:pt x="250456" y="127444"/>
                  </a:lnTo>
                  <a:lnTo>
                    <a:pt x="251371" y="123342"/>
                  </a:lnTo>
                  <a:close/>
                </a:path>
                <a:path w="545465" h="284480">
                  <a:moveTo>
                    <a:pt x="252806" y="109982"/>
                  </a:moveTo>
                  <a:lnTo>
                    <a:pt x="246722" y="63601"/>
                  </a:lnTo>
                  <a:lnTo>
                    <a:pt x="240715" y="50266"/>
                  </a:lnTo>
                  <a:lnTo>
                    <a:pt x="238239" y="50977"/>
                  </a:lnTo>
                  <a:lnTo>
                    <a:pt x="238239" y="103644"/>
                  </a:lnTo>
                  <a:lnTo>
                    <a:pt x="238150" y="107022"/>
                  </a:lnTo>
                  <a:lnTo>
                    <a:pt x="228676" y="148653"/>
                  </a:lnTo>
                  <a:lnTo>
                    <a:pt x="223748" y="157949"/>
                  </a:lnTo>
                  <a:lnTo>
                    <a:pt x="222948" y="159131"/>
                  </a:lnTo>
                  <a:lnTo>
                    <a:pt x="221907" y="159461"/>
                  </a:lnTo>
                  <a:lnTo>
                    <a:pt x="221792" y="159308"/>
                  </a:lnTo>
                  <a:lnTo>
                    <a:pt x="221005" y="158584"/>
                  </a:lnTo>
                  <a:lnTo>
                    <a:pt x="220497" y="157835"/>
                  </a:lnTo>
                  <a:lnTo>
                    <a:pt x="220167" y="157302"/>
                  </a:lnTo>
                  <a:lnTo>
                    <a:pt x="218795" y="155041"/>
                  </a:lnTo>
                  <a:lnTo>
                    <a:pt x="218236" y="153060"/>
                  </a:lnTo>
                  <a:lnTo>
                    <a:pt x="218046" y="152387"/>
                  </a:lnTo>
                  <a:lnTo>
                    <a:pt x="216535" y="145846"/>
                  </a:lnTo>
                  <a:lnTo>
                    <a:pt x="216382" y="144360"/>
                  </a:lnTo>
                  <a:lnTo>
                    <a:pt x="216103" y="141770"/>
                  </a:lnTo>
                  <a:lnTo>
                    <a:pt x="215811" y="137261"/>
                  </a:lnTo>
                  <a:lnTo>
                    <a:pt x="215506" y="131076"/>
                  </a:lnTo>
                  <a:lnTo>
                    <a:pt x="215379" y="127368"/>
                  </a:lnTo>
                  <a:lnTo>
                    <a:pt x="215430" y="110439"/>
                  </a:lnTo>
                  <a:lnTo>
                    <a:pt x="215658" y="104355"/>
                  </a:lnTo>
                  <a:lnTo>
                    <a:pt x="215430" y="107848"/>
                  </a:lnTo>
                  <a:lnTo>
                    <a:pt x="215671" y="103898"/>
                  </a:lnTo>
                  <a:lnTo>
                    <a:pt x="215696" y="103644"/>
                  </a:lnTo>
                  <a:lnTo>
                    <a:pt x="216090" y="97701"/>
                  </a:lnTo>
                  <a:lnTo>
                    <a:pt x="219671" y="76161"/>
                  </a:lnTo>
                  <a:lnTo>
                    <a:pt x="218655" y="79413"/>
                  </a:lnTo>
                  <a:lnTo>
                    <a:pt x="219735" y="75907"/>
                  </a:lnTo>
                  <a:lnTo>
                    <a:pt x="220472" y="73329"/>
                  </a:lnTo>
                  <a:lnTo>
                    <a:pt x="220433" y="72809"/>
                  </a:lnTo>
                  <a:lnTo>
                    <a:pt x="220484" y="73279"/>
                  </a:lnTo>
                  <a:lnTo>
                    <a:pt x="221424" y="70383"/>
                  </a:lnTo>
                  <a:lnTo>
                    <a:pt x="222694" y="68021"/>
                  </a:lnTo>
                  <a:lnTo>
                    <a:pt x="223647" y="66268"/>
                  </a:lnTo>
                  <a:lnTo>
                    <a:pt x="224129" y="65354"/>
                  </a:lnTo>
                  <a:lnTo>
                    <a:pt x="225158" y="64693"/>
                  </a:lnTo>
                  <a:lnTo>
                    <a:pt x="228473" y="62674"/>
                  </a:lnTo>
                  <a:lnTo>
                    <a:pt x="232359" y="62064"/>
                  </a:lnTo>
                  <a:lnTo>
                    <a:pt x="235407" y="62788"/>
                  </a:lnTo>
                  <a:lnTo>
                    <a:pt x="238239" y="103644"/>
                  </a:lnTo>
                  <a:lnTo>
                    <a:pt x="238239" y="50977"/>
                  </a:lnTo>
                  <a:lnTo>
                    <a:pt x="235648" y="51714"/>
                  </a:lnTo>
                  <a:lnTo>
                    <a:pt x="235191" y="52412"/>
                  </a:lnTo>
                  <a:lnTo>
                    <a:pt x="235191" y="61366"/>
                  </a:lnTo>
                  <a:lnTo>
                    <a:pt x="234124" y="54140"/>
                  </a:lnTo>
                  <a:lnTo>
                    <a:pt x="234251" y="53886"/>
                  </a:lnTo>
                  <a:lnTo>
                    <a:pt x="234175" y="54444"/>
                  </a:lnTo>
                  <a:lnTo>
                    <a:pt x="234518" y="56642"/>
                  </a:lnTo>
                  <a:lnTo>
                    <a:pt x="235191" y="61366"/>
                  </a:lnTo>
                  <a:lnTo>
                    <a:pt x="235191" y="52412"/>
                  </a:lnTo>
                  <a:lnTo>
                    <a:pt x="232219" y="51765"/>
                  </a:lnTo>
                  <a:lnTo>
                    <a:pt x="225729" y="52489"/>
                  </a:lnTo>
                  <a:lnTo>
                    <a:pt x="220002" y="55308"/>
                  </a:lnTo>
                  <a:lnTo>
                    <a:pt x="213461" y="58343"/>
                  </a:lnTo>
                  <a:lnTo>
                    <a:pt x="210400" y="66344"/>
                  </a:lnTo>
                  <a:lnTo>
                    <a:pt x="209334" y="69761"/>
                  </a:lnTo>
                  <a:lnTo>
                    <a:pt x="208254" y="73279"/>
                  </a:lnTo>
                  <a:lnTo>
                    <a:pt x="208368" y="72859"/>
                  </a:lnTo>
                  <a:lnTo>
                    <a:pt x="207416" y="75907"/>
                  </a:lnTo>
                  <a:lnTo>
                    <a:pt x="207518" y="76085"/>
                  </a:lnTo>
                  <a:lnTo>
                    <a:pt x="207975" y="74333"/>
                  </a:lnTo>
                  <a:lnTo>
                    <a:pt x="207568" y="75907"/>
                  </a:lnTo>
                  <a:lnTo>
                    <a:pt x="207556" y="76161"/>
                  </a:lnTo>
                  <a:lnTo>
                    <a:pt x="206387" y="80365"/>
                  </a:lnTo>
                  <a:lnTo>
                    <a:pt x="204939" y="88061"/>
                  </a:lnTo>
                  <a:lnTo>
                    <a:pt x="203962" y="95846"/>
                  </a:lnTo>
                  <a:lnTo>
                    <a:pt x="203606" y="100215"/>
                  </a:lnTo>
                  <a:lnTo>
                    <a:pt x="203492" y="100939"/>
                  </a:lnTo>
                  <a:lnTo>
                    <a:pt x="203314" y="103644"/>
                  </a:lnTo>
                  <a:lnTo>
                    <a:pt x="203098" y="107022"/>
                  </a:lnTo>
                  <a:lnTo>
                    <a:pt x="202857" y="112229"/>
                  </a:lnTo>
                  <a:lnTo>
                    <a:pt x="202831" y="113639"/>
                  </a:lnTo>
                  <a:lnTo>
                    <a:pt x="202704" y="131076"/>
                  </a:lnTo>
                  <a:lnTo>
                    <a:pt x="202806" y="134467"/>
                  </a:lnTo>
                  <a:lnTo>
                    <a:pt x="202768" y="134759"/>
                  </a:lnTo>
                  <a:lnTo>
                    <a:pt x="202920" y="138049"/>
                  </a:lnTo>
                  <a:lnTo>
                    <a:pt x="202895" y="137287"/>
                  </a:lnTo>
                  <a:lnTo>
                    <a:pt x="202984" y="139001"/>
                  </a:lnTo>
                  <a:lnTo>
                    <a:pt x="203161" y="141579"/>
                  </a:lnTo>
                  <a:lnTo>
                    <a:pt x="203276" y="141770"/>
                  </a:lnTo>
                  <a:lnTo>
                    <a:pt x="206121" y="144360"/>
                  </a:lnTo>
                  <a:lnTo>
                    <a:pt x="203161" y="141668"/>
                  </a:lnTo>
                  <a:lnTo>
                    <a:pt x="203377" y="144843"/>
                  </a:lnTo>
                  <a:lnTo>
                    <a:pt x="204254" y="151409"/>
                  </a:lnTo>
                  <a:lnTo>
                    <a:pt x="205879" y="157949"/>
                  </a:lnTo>
                  <a:lnTo>
                    <a:pt x="206908" y="160299"/>
                  </a:lnTo>
                  <a:lnTo>
                    <a:pt x="207111" y="159486"/>
                  </a:lnTo>
                  <a:lnTo>
                    <a:pt x="206997" y="160502"/>
                  </a:lnTo>
                  <a:lnTo>
                    <a:pt x="208534" y="164033"/>
                  </a:lnTo>
                  <a:lnTo>
                    <a:pt x="210235" y="167043"/>
                  </a:lnTo>
                  <a:lnTo>
                    <a:pt x="210362" y="167271"/>
                  </a:lnTo>
                  <a:lnTo>
                    <a:pt x="212496" y="169799"/>
                  </a:lnTo>
                  <a:lnTo>
                    <a:pt x="218744" y="173355"/>
                  </a:lnTo>
                  <a:lnTo>
                    <a:pt x="222427" y="173748"/>
                  </a:lnTo>
                  <a:lnTo>
                    <a:pt x="222567" y="173748"/>
                  </a:lnTo>
                  <a:lnTo>
                    <a:pt x="229819" y="171805"/>
                  </a:lnTo>
                  <a:lnTo>
                    <a:pt x="234416" y="170561"/>
                  </a:lnTo>
                  <a:lnTo>
                    <a:pt x="239014" y="161480"/>
                  </a:lnTo>
                  <a:lnTo>
                    <a:pt x="239826" y="159575"/>
                  </a:lnTo>
                  <a:lnTo>
                    <a:pt x="240550" y="157848"/>
                  </a:lnTo>
                  <a:lnTo>
                    <a:pt x="241744" y="155028"/>
                  </a:lnTo>
                  <a:lnTo>
                    <a:pt x="242100" y="154190"/>
                  </a:lnTo>
                  <a:lnTo>
                    <a:pt x="242150" y="154063"/>
                  </a:lnTo>
                  <a:lnTo>
                    <a:pt x="243662" y="150495"/>
                  </a:lnTo>
                  <a:lnTo>
                    <a:pt x="243598" y="150329"/>
                  </a:lnTo>
                  <a:lnTo>
                    <a:pt x="245021" y="146672"/>
                  </a:lnTo>
                  <a:lnTo>
                    <a:pt x="246176" y="143116"/>
                  </a:lnTo>
                  <a:lnTo>
                    <a:pt x="247510" y="139001"/>
                  </a:lnTo>
                  <a:lnTo>
                    <a:pt x="249643" y="131076"/>
                  </a:lnTo>
                  <a:lnTo>
                    <a:pt x="249872" y="130009"/>
                  </a:lnTo>
                  <a:lnTo>
                    <a:pt x="250456" y="127444"/>
                  </a:lnTo>
                  <a:lnTo>
                    <a:pt x="251371" y="123329"/>
                  </a:lnTo>
                  <a:lnTo>
                    <a:pt x="252196" y="119265"/>
                  </a:lnTo>
                  <a:lnTo>
                    <a:pt x="252018" y="118999"/>
                  </a:lnTo>
                  <a:lnTo>
                    <a:pt x="252412" y="116268"/>
                  </a:lnTo>
                  <a:lnTo>
                    <a:pt x="252526" y="115290"/>
                  </a:lnTo>
                  <a:lnTo>
                    <a:pt x="252615" y="113639"/>
                  </a:lnTo>
                  <a:lnTo>
                    <a:pt x="252806" y="109982"/>
                  </a:lnTo>
                  <a:close/>
                </a:path>
                <a:path w="545465" h="284480">
                  <a:moveTo>
                    <a:pt x="265036" y="184721"/>
                  </a:moveTo>
                  <a:lnTo>
                    <a:pt x="264998" y="183870"/>
                  </a:lnTo>
                  <a:lnTo>
                    <a:pt x="264883" y="184505"/>
                  </a:lnTo>
                  <a:lnTo>
                    <a:pt x="265036" y="184721"/>
                  </a:lnTo>
                  <a:close/>
                </a:path>
                <a:path w="545465" h="284480">
                  <a:moveTo>
                    <a:pt x="322402" y="156921"/>
                  </a:moveTo>
                  <a:lnTo>
                    <a:pt x="322287" y="112166"/>
                  </a:lnTo>
                  <a:lnTo>
                    <a:pt x="320598" y="67246"/>
                  </a:lnTo>
                  <a:lnTo>
                    <a:pt x="318414" y="53276"/>
                  </a:lnTo>
                  <a:lnTo>
                    <a:pt x="317893" y="50546"/>
                  </a:lnTo>
                  <a:lnTo>
                    <a:pt x="306882" y="36626"/>
                  </a:lnTo>
                  <a:lnTo>
                    <a:pt x="306882" y="56527"/>
                  </a:lnTo>
                  <a:lnTo>
                    <a:pt x="306616" y="55994"/>
                  </a:lnTo>
                  <a:lnTo>
                    <a:pt x="306781" y="56299"/>
                  </a:lnTo>
                  <a:lnTo>
                    <a:pt x="306882" y="56527"/>
                  </a:lnTo>
                  <a:lnTo>
                    <a:pt x="306882" y="36626"/>
                  </a:lnTo>
                  <a:lnTo>
                    <a:pt x="306324" y="36614"/>
                  </a:lnTo>
                  <a:lnTo>
                    <a:pt x="306324" y="58331"/>
                  </a:lnTo>
                  <a:lnTo>
                    <a:pt x="305625" y="60566"/>
                  </a:lnTo>
                  <a:lnTo>
                    <a:pt x="306324" y="58331"/>
                  </a:lnTo>
                  <a:lnTo>
                    <a:pt x="306324" y="36614"/>
                  </a:lnTo>
                  <a:lnTo>
                    <a:pt x="305460" y="36588"/>
                  </a:lnTo>
                  <a:lnTo>
                    <a:pt x="304609" y="36449"/>
                  </a:lnTo>
                  <a:lnTo>
                    <a:pt x="304609" y="62992"/>
                  </a:lnTo>
                  <a:lnTo>
                    <a:pt x="303364" y="56565"/>
                  </a:lnTo>
                  <a:lnTo>
                    <a:pt x="303733" y="58343"/>
                  </a:lnTo>
                  <a:lnTo>
                    <a:pt x="304241" y="61023"/>
                  </a:lnTo>
                  <a:lnTo>
                    <a:pt x="304609" y="62992"/>
                  </a:lnTo>
                  <a:lnTo>
                    <a:pt x="304609" y="36449"/>
                  </a:lnTo>
                  <a:lnTo>
                    <a:pt x="304469" y="36423"/>
                  </a:lnTo>
                  <a:lnTo>
                    <a:pt x="304215" y="36576"/>
                  </a:lnTo>
                  <a:lnTo>
                    <a:pt x="303123" y="37249"/>
                  </a:lnTo>
                  <a:lnTo>
                    <a:pt x="303123" y="55346"/>
                  </a:lnTo>
                  <a:lnTo>
                    <a:pt x="303009" y="54800"/>
                  </a:lnTo>
                  <a:lnTo>
                    <a:pt x="303123" y="55346"/>
                  </a:lnTo>
                  <a:lnTo>
                    <a:pt x="303123" y="37249"/>
                  </a:lnTo>
                  <a:lnTo>
                    <a:pt x="298361" y="40170"/>
                  </a:lnTo>
                  <a:lnTo>
                    <a:pt x="297548" y="40678"/>
                  </a:lnTo>
                  <a:lnTo>
                    <a:pt x="297307" y="41681"/>
                  </a:lnTo>
                  <a:lnTo>
                    <a:pt x="296418" y="42951"/>
                  </a:lnTo>
                  <a:lnTo>
                    <a:pt x="294093" y="47396"/>
                  </a:lnTo>
                  <a:lnTo>
                    <a:pt x="293395" y="49022"/>
                  </a:lnTo>
                  <a:lnTo>
                    <a:pt x="292303" y="51879"/>
                  </a:lnTo>
                  <a:lnTo>
                    <a:pt x="291884" y="52933"/>
                  </a:lnTo>
                  <a:lnTo>
                    <a:pt x="291071" y="54825"/>
                  </a:lnTo>
                  <a:lnTo>
                    <a:pt x="290779" y="56476"/>
                  </a:lnTo>
                  <a:lnTo>
                    <a:pt x="290652" y="56934"/>
                  </a:lnTo>
                  <a:lnTo>
                    <a:pt x="288467" y="64503"/>
                  </a:lnTo>
                  <a:lnTo>
                    <a:pt x="286537" y="71970"/>
                  </a:lnTo>
                  <a:lnTo>
                    <a:pt x="284619" y="80035"/>
                  </a:lnTo>
                  <a:lnTo>
                    <a:pt x="283743" y="83959"/>
                  </a:lnTo>
                  <a:lnTo>
                    <a:pt x="283667" y="84277"/>
                  </a:lnTo>
                  <a:lnTo>
                    <a:pt x="283184" y="86448"/>
                  </a:lnTo>
                  <a:lnTo>
                    <a:pt x="282816" y="88125"/>
                  </a:lnTo>
                  <a:lnTo>
                    <a:pt x="281901" y="92265"/>
                  </a:lnTo>
                  <a:lnTo>
                    <a:pt x="279869" y="102057"/>
                  </a:lnTo>
                  <a:lnTo>
                    <a:pt x="278130" y="110972"/>
                  </a:lnTo>
                  <a:lnTo>
                    <a:pt x="278130" y="153568"/>
                  </a:lnTo>
                  <a:lnTo>
                    <a:pt x="278041" y="152044"/>
                  </a:lnTo>
                  <a:lnTo>
                    <a:pt x="278091" y="152781"/>
                  </a:lnTo>
                  <a:lnTo>
                    <a:pt x="278130" y="153568"/>
                  </a:lnTo>
                  <a:lnTo>
                    <a:pt x="278130" y="110972"/>
                  </a:lnTo>
                  <a:lnTo>
                    <a:pt x="277101" y="116230"/>
                  </a:lnTo>
                  <a:lnTo>
                    <a:pt x="276974" y="116916"/>
                  </a:lnTo>
                  <a:lnTo>
                    <a:pt x="276974" y="138353"/>
                  </a:lnTo>
                  <a:lnTo>
                    <a:pt x="276821" y="136309"/>
                  </a:lnTo>
                  <a:lnTo>
                    <a:pt x="272935" y="139026"/>
                  </a:lnTo>
                  <a:lnTo>
                    <a:pt x="276821" y="136309"/>
                  </a:lnTo>
                  <a:lnTo>
                    <a:pt x="276415" y="131495"/>
                  </a:lnTo>
                  <a:lnTo>
                    <a:pt x="276491" y="132245"/>
                  </a:lnTo>
                  <a:lnTo>
                    <a:pt x="276821" y="136309"/>
                  </a:lnTo>
                  <a:lnTo>
                    <a:pt x="276936" y="137731"/>
                  </a:lnTo>
                  <a:lnTo>
                    <a:pt x="276974" y="138353"/>
                  </a:lnTo>
                  <a:lnTo>
                    <a:pt x="276974" y="116916"/>
                  </a:lnTo>
                  <a:lnTo>
                    <a:pt x="275717" y="123698"/>
                  </a:lnTo>
                  <a:lnTo>
                    <a:pt x="274154" y="132245"/>
                  </a:lnTo>
                  <a:lnTo>
                    <a:pt x="273062" y="138277"/>
                  </a:lnTo>
                  <a:lnTo>
                    <a:pt x="274650" y="129400"/>
                  </a:lnTo>
                  <a:lnTo>
                    <a:pt x="275717" y="123698"/>
                  </a:lnTo>
                  <a:lnTo>
                    <a:pt x="275221" y="118605"/>
                  </a:lnTo>
                  <a:lnTo>
                    <a:pt x="274967" y="116230"/>
                  </a:lnTo>
                  <a:lnTo>
                    <a:pt x="274002" y="107340"/>
                  </a:lnTo>
                  <a:lnTo>
                    <a:pt x="274510" y="112166"/>
                  </a:lnTo>
                  <a:lnTo>
                    <a:pt x="273697" y="104698"/>
                  </a:lnTo>
                  <a:lnTo>
                    <a:pt x="274002" y="107340"/>
                  </a:lnTo>
                  <a:lnTo>
                    <a:pt x="273443" y="102057"/>
                  </a:lnTo>
                  <a:lnTo>
                    <a:pt x="272745" y="95402"/>
                  </a:lnTo>
                  <a:lnTo>
                    <a:pt x="271703" y="84213"/>
                  </a:lnTo>
                  <a:lnTo>
                    <a:pt x="271703" y="145935"/>
                  </a:lnTo>
                  <a:lnTo>
                    <a:pt x="271449" y="147396"/>
                  </a:lnTo>
                  <a:lnTo>
                    <a:pt x="269125" y="160566"/>
                  </a:lnTo>
                  <a:lnTo>
                    <a:pt x="271703" y="145935"/>
                  </a:lnTo>
                  <a:lnTo>
                    <a:pt x="271703" y="84213"/>
                  </a:lnTo>
                  <a:lnTo>
                    <a:pt x="271437" y="81343"/>
                  </a:lnTo>
                  <a:lnTo>
                    <a:pt x="270433" y="68846"/>
                  </a:lnTo>
                  <a:lnTo>
                    <a:pt x="269379" y="53098"/>
                  </a:lnTo>
                  <a:lnTo>
                    <a:pt x="266623" y="50673"/>
                  </a:lnTo>
                  <a:lnTo>
                    <a:pt x="260375" y="51066"/>
                  </a:lnTo>
                  <a:lnTo>
                    <a:pt x="257987" y="53606"/>
                  </a:lnTo>
                  <a:lnTo>
                    <a:pt x="258051" y="60325"/>
                  </a:lnTo>
                  <a:lnTo>
                    <a:pt x="260426" y="106133"/>
                  </a:lnTo>
                  <a:lnTo>
                    <a:pt x="260515" y="107340"/>
                  </a:lnTo>
                  <a:lnTo>
                    <a:pt x="263829" y="157568"/>
                  </a:lnTo>
                  <a:lnTo>
                    <a:pt x="264998" y="183870"/>
                  </a:lnTo>
                  <a:lnTo>
                    <a:pt x="265137" y="183019"/>
                  </a:lnTo>
                  <a:lnTo>
                    <a:pt x="265036" y="184721"/>
                  </a:lnTo>
                  <a:lnTo>
                    <a:pt x="265125" y="186817"/>
                  </a:lnTo>
                  <a:lnTo>
                    <a:pt x="265861" y="187490"/>
                  </a:lnTo>
                  <a:lnTo>
                    <a:pt x="266598" y="188976"/>
                  </a:lnTo>
                  <a:lnTo>
                    <a:pt x="268185" y="189611"/>
                  </a:lnTo>
                  <a:lnTo>
                    <a:pt x="268693" y="190080"/>
                  </a:lnTo>
                  <a:lnTo>
                    <a:pt x="269290" y="190055"/>
                  </a:lnTo>
                  <a:lnTo>
                    <a:pt x="270725" y="190627"/>
                  </a:lnTo>
                  <a:lnTo>
                    <a:pt x="271589" y="190804"/>
                  </a:lnTo>
                  <a:lnTo>
                    <a:pt x="273304" y="190868"/>
                  </a:lnTo>
                  <a:lnTo>
                    <a:pt x="274142" y="190766"/>
                  </a:lnTo>
                  <a:lnTo>
                    <a:pt x="276821" y="189953"/>
                  </a:lnTo>
                  <a:lnTo>
                    <a:pt x="278574" y="189433"/>
                  </a:lnTo>
                  <a:lnTo>
                    <a:pt x="279577" y="187464"/>
                  </a:lnTo>
                  <a:lnTo>
                    <a:pt x="279984" y="187185"/>
                  </a:lnTo>
                  <a:lnTo>
                    <a:pt x="280111" y="186436"/>
                  </a:lnTo>
                  <a:lnTo>
                    <a:pt x="280162" y="186131"/>
                  </a:lnTo>
                  <a:lnTo>
                    <a:pt x="280111" y="186436"/>
                  </a:lnTo>
                  <a:lnTo>
                    <a:pt x="280390" y="186131"/>
                  </a:lnTo>
                  <a:lnTo>
                    <a:pt x="280339" y="185140"/>
                  </a:lnTo>
                  <a:lnTo>
                    <a:pt x="281457" y="178841"/>
                  </a:lnTo>
                  <a:lnTo>
                    <a:pt x="286080" y="152844"/>
                  </a:lnTo>
                  <a:lnTo>
                    <a:pt x="286575" y="150063"/>
                  </a:lnTo>
                  <a:lnTo>
                    <a:pt x="288061" y="141719"/>
                  </a:lnTo>
                  <a:lnTo>
                    <a:pt x="289052" y="136245"/>
                  </a:lnTo>
                  <a:lnTo>
                    <a:pt x="289864" y="131686"/>
                  </a:lnTo>
                  <a:lnTo>
                    <a:pt x="292303" y="118605"/>
                  </a:lnTo>
                  <a:lnTo>
                    <a:pt x="295186" y="104013"/>
                  </a:lnTo>
                  <a:lnTo>
                    <a:pt x="296418" y="98209"/>
                  </a:lnTo>
                  <a:lnTo>
                    <a:pt x="297853" y="91427"/>
                  </a:lnTo>
                  <a:lnTo>
                    <a:pt x="296938" y="95580"/>
                  </a:lnTo>
                  <a:lnTo>
                    <a:pt x="298754" y="87274"/>
                  </a:lnTo>
                  <a:lnTo>
                    <a:pt x="297853" y="91427"/>
                  </a:lnTo>
                  <a:lnTo>
                    <a:pt x="300126" y="81343"/>
                  </a:lnTo>
                  <a:lnTo>
                    <a:pt x="301409" y="75907"/>
                  </a:lnTo>
                  <a:lnTo>
                    <a:pt x="303403" y="68199"/>
                  </a:lnTo>
                  <a:lnTo>
                    <a:pt x="303885" y="66535"/>
                  </a:lnTo>
                  <a:lnTo>
                    <a:pt x="304647" y="63944"/>
                  </a:lnTo>
                  <a:lnTo>
                    <a:pt x="304711" y="63500"/>
                  </a:lnTo>
                  <a:lnTo>
                    <a:pt x="304673" y="63627"/>
                  </a:lnTo>
                  <a:lnTo>
                    <a:pt x="304634" y="63106"/>
                  </a:lnTo>
                  <a:lnTo>
                    <a:pt x="304711" y="63500"/>
                  </a:lnTo>
                  <a:lnTo>
                    <a:pt x="304838" y="63093"/>
                  </a:lnTo>
                  <a:lnTo>
                    <a:pt x="304736" y="63627"/>
                  </a:lnTo>
                  <a:lnTo>
                    <a:pt x="304876" y="63119"/>
                  </a:lnTo>
                  <a:lnTo>
                    <a:pt x="304800" y="63944"/>
                  </a:lnTo>
                  <a:lnTo>
                    <a:pt x="304901" y="64503"/>
                  </a:lnTo>
                  <a:lnTo>
                    <a:pt x="304736" y="63627"/>
                  </a:lnTo>
                  <a:lnTo>
                    <a:pt x="305181" y="65989"/>
                  </a:lnTo>
                  <a:lnTo>
                    <a:pt x="308114" y="104013"/>
                  </a:lnTo>
                  <a:lnTo>
                    <a:pt x="310515" y="153568"/>
                  </a:lnTo>
                  <a:lnTo>
                    <a:pt x="312051" y="196964"/>
                  </a:lnTo>
                  <a:lnTo>
                    <a:pt x="314363" y="199123"/>
                  </a:lnTo>
                  <a:lnTo>
                    <a:pt x="319786" y="198945"/>
                  </a:lnTo>
                  <a:lnTo>
                    <a:pt x="321919" y="196786"/>
                  </a:lnTo>
                  <a:lnTo>
                    <a:pt x="322275" y="171589"/>
                  </a:lnTo>
                  <a:lnTo>
                    <a:pt x="322402" y="156921"/>
                  </a:lnTo>
                  <a:close/>
                </a:path>
                <a:path w="545465" h="284480">
                  <a:moveTo>
                    <a:pt x="410946" y="137096"/>
                  </a:moveTo>
                  <a:lnTo>
                    <a:pt x="406527" y="72961"/>
                  </a:lnTo>
                  <a:lnTo>
                    <a:pt x="406400" y="70916"/>
                  </a:lnTo>
                  <a:lnTo>
                    <a:pt x="406158" y="65709"/>
                  </a:lnTo>
                  <a:lnTo>
                    <a:pt x="406057" y="63969"/>
                  </a:lnTo>
                  <a:lnTo>
                    <a:pt x="405790" y="61379"/>
                  </a:lnTo>
                  <a:lnTo>
                    <a:pt x="405599" y="59550"/>
                  </a:lnTo>
                  <a:lnTo>
                    <a:pt x="405180" y="55651"/>
                  </a:lnTo>
                  <a:lnTo>
                    <a:pt x="405079" y="56057"/>
                  </a:lnTo>
                  <a:lnTo>
                    <a:pt x="405003" y="54470"/>
                  </a:lnTo>
                  <a:lnTo>
                    <a:pt x="405180" y="55651"/>
                  </a:lnTo>
                  <a:lnTo>
                    <a:pt x="404901" y="52933"/>
                  </a:lnTo>
                  <a:lnTo>
                    <a:pt x="405180" y="55626"/>
                  </a:lnTo>
                  <a:lnTo>
                    <a:pt x="405752" y="53200"/>
                  </a:lnTo>
                  <a:lnTo>
                    <a:pt x="403174" y="49060"/>
                  </a:lnTo>
                  <a:lnTo>
                    <a:pt x="400316" y="48387"/>
                  </a:lnTo>
                  <a:lnTo>
                    <a:pt x="400024" y="48234"/>
                  </a:lnTo>
                  <a:lnTo>
                    <a:pt x="398932" y="47917"/>
                  </a:lnTo>
                  <a:lnTo>
                    <a:pt x="398043" y="47866"/>
                  </a:lnTo>
                  <a:lnTo>
                    <a:pt x="397637" y="47764"/>
                  </a:lnTo>
                  <a:lnTo>
                    <a:pt x="394893" y="47129"/>
                  </a:lnTo>
                  <a:lnTo>
                    <a:pt x="392353" y="48717"/>
                  </a:lnTo>
                  <a:lnTo>
                    <a:pt x="392353" y="75730"/>
                  </a:lnTo>
                  <a:lnTo>
                    <a:pt x="391261" y="68783"/>
                  </a:lnTo>
                  <a:lnTo>
                    <a:pt x="392023" y="73456"/>
                  </a:lnTo>
                  <a:lnTo>
                    <a:pt x="392353" y="75730"/>
                  </a:lnTo>
                  <a:lnTo>
                    <a:pt x="392353" y="48717"/>
                  </a:lnTo>
                  <a:lnTo>
                    <a:pt x="390766" y="49707"/>
                  </a:lnTo>
                  <a:lnTo>
                    <a:pt x="390690" y="50038"/>
                  </a:lnTo>
                  <a:lnTo>
                    <a:pt x="390690" y="64973"/>
                  </a:lnTo>
                  <a:lnTo>
                    <a:pt x="389928" y="57823"/>
                  </a:lnTo>
                  <a:lnTo>
                    <a:pt x="389534" y="56527"/>
                  </a:lnTo>
                  <a:lnTo>
                    <a:pt x="389928" y="57810"/>
                  </a:lnTo>
                  <a:lnTo>
                    <a:pt x="390004" y="58445"/>
                  </a:lnTo>
                  <a:lnTo>
                    <a:pt x="390486" y="62992"/>
                  </a:lnTo>
                  <a:lnTo>
                    <a:pt x="390690" y="64973"/>
                  </a:lnTo>
                  <a:lnTo>
                    <a:pt x="390690" y="50038"/>
                  </a:lnTo>
                  <a:lnTo>
                    <a:pt x="389788" y="53873"/>
                  </a:lnTo>
                  <a:lnTo>
                    <a:pt x="389648" y="54470"/>
                  </a:lnTo>
                  <a:lnTo>
                    <a:pt x="389724" y="55778"/>
                  </a:lnTo>
                  <a:lnTo>
                    <a:pt x="389737" y="55918"/>
                  </a:lnTo>
                  <a:lnTo>
                    <a:pt x="389724" y="55778"/>
                  </a:lnTo>
                  <a:lnTo>
                    <a:pt x="389610" y="54660"/>
                  </a:lnTo>
                  <a:lnTo>
                    <a:pt x="389521" y="55918"/>
                  </a:lnTo>
                  <a:lnTo>
                    <a:pt x="389496" y="55156"/>
                  </a:lnTo>
                  <a:lnTo>
                    <a:pt x="389280" y="56057"/>
                  </a:lnTo>
                  <a:lnTo>
                    <a:pt x="387502" y="63690"/>
                  </a:lnTo>
                  <a:lnTo>
                    <a:pt x="387426" y="64452"/>
                  </a:lnTo>
                  <a:lnTo>
                    <a:pt x="387438" y="63969"/>
                  </a:lnTo>
                  <a:lnTo>
                    <a:pt x="387045" y="64935"/>
                  </a:lnTo>
                  <a:lnTo>
                    <a:pt x="385851" y="67970"/>
                  </a:lnTo>
                  <a:lnTo>
                    <a:pt x="386194" y="67043"/>
                  </a:lnTo>
                  <a:lnTo>
                    <a:pt x="387045" y="64935"/>
                  </a:lnTo>
                  <a:lnTo>
                    <a:pt x="386346" y="64922"/>
                  </a:lnTo>
                  <a:lnTo>
                    <a:pt x="383209" y="63906"/>
                  </a:lnTo>
                  <a:lnTo>
                    <a:pt x="383209" y="75158"/>
                  </a:lnTo>
                  <a:lnTo>
                    <a:pt x="380161" y="83299"/>
                  </a:lnTo>
                  <a:lnTo>
                    <a:pt x="361556" y="128397"/>
                  </a:lnTo>
                  <a:lnTo>
                    <a:pt x="344208" y="154089"/>
                  </a:lnTo>
                  <a:lnTo>
                    <a:pt x="343738" y="154355"/>
                  </a:lnTo>
                  <a:lnTo>
                    <a:pt x="343471" y="154508"/>
                  </a:lnTo>
                  <a:lnTo>
                    <a:pt x="341312" y="155702"/>
                  </a:lnTo>
                  <a:lnTo>
                    <a:pt x="340042" y="156387"/>
                  </a:lnTo>
                  <a:lnTo>
                    <a:pt x="339928" y="157289"/>
                  </a:lnTo>
                  <a:lnTo>
                    <a:pt x="339496" y="157124"/>
                  </a:lnTo>
                  <a:lnTo>
                    <a:pt x="339928" y="157289"/>
                  </a:lnTo>
                  <a:lnTo>
                    <a:pt x="339928" y="156413"/>
                  </a:lnTo>
                  <a:lnTo>
                    <a:pt x="339382" y="156489"/>
                  </a:lnTo>
                  <a:lnTo>
                    <a:pt x="339382" y="156781"/>
                  </a:lnTo>
                  <a:lnTo>
                    <a:pt x="339255" y="156845"/>
                  </a:lnTo>
                  <a:lnTo>
                    <a:pt x="339382" y="156781"/>
                  </a:lnTo>
                  <a:lnTo>
                    <a:pt x="339382" y="156489"/>
                  </a:lnTo>
                  <a:lnTo>
                    <a:pt x="339051" y="156527"/>
                  </a:lnTo>
                  <a:lnTo>
                    <a:pt x="338772" y="155702"/>
                  </a:lnTo>
                  <a:lnTo>
                    <a:pt x="338251" y="153708"/>
                  </a:lnTo>
                  <a:lnTo>
                    <a:pt x="338289" y="145211"/>
                  </a:lnTo>
                  <a:lnTo>
                    <a:pt x="338378" y="141541"/>
                  </a:lnTo>
                  <a:lnTo>
                    <a:pt x="345757" y="100469"/>
                  </a:lnTo>
                  <a:lnTo>
                    <a:pt x="344538" y="104444"/>
                  </a:lnTo>
                  <a:lnTo>
                    <a:pt x="345846" y="100152"/>
                  </a:lnTo>
                  <a:lnTo>
                    <a:pt x="346862" y="96621"/>
                  </a:lnTo>
                  <a:lnTo>
                    <a:pt x="347853" y="93167"/>
                  </a:lnTo>
                  <a:lnTo>
                    <a:pt x="348805" y="90398"/>
                  </a:lnTo>
                  <a:lnTo>
                    <a:pt x="350342" y="85928"/>
                  </a:lnTo>
                  <a:lnTo>
                    <a:pt x="351282" y="83997"/>
                  </a:lnTo>
                  <a:lnTo>
                    <a:pt x="353593" y="79298"/>
                  </a:lnTo>
                  <a:lnTo>
                    <a:pt x="353682" y="79108"/>
                  </a:lnTo>
                  <a:lnTo>
                    <a:pt x="354812" y="76809"/>
                  </a:lnTo>
                  <a:lnTo>
                    <a:pt x="355993" y="74561"/>
                  </a:lnTo>
                  <a:lnTo>
                    <a:pt x="357606" y="72288"/>
                  </a:lnTo>
                  <a:lnTo>
                    <a:pt x="355193" y="72288"/>
                  </a:lnTo>
                  <a:lnTo>
                    <a:pt x="354253" y="72288"/>
                  </a:lnTo>
                  <a:lnTo>
                    <a:pt x="355092" y="74752"/>
                  </a:lnTo>
                  <a:lnTo>
                    <a:pt x="354114" y="71894"/>
                  </a:lnTo>
                  <a:lnTo>
                    <a:pt x="356082" y="71894"/>
                  </a:lnTo>
                  <a:lnTo>
                    <a:pt x="357873" y="71894"/>
                  </a:lnTo>
                  <a:lnTo>
                    <a:pt x="358546" y="70853"/>
                  </a:lnTo>
                  <a:lnTo>
                    <a:pt x="358838" y="70688"/>
                  </a:lnTo>
                  <a:lnTo>
                    <a:pt x="359473" y="70408"/>
                  </a:lnTo>
                  <a:lnTo>
                    <a:pt x="360400" y="70434"/>
                  </a:lnTo>
                  <a:lnTo>
                    <a:pt x="363664" y="70726"/>
                  </a:lnTo>
                  <a:lnTo>
                    <a:pt x="365760" y="71208"/>
                  </a:lnTo>
                  <a:lnTo>
                    <a:pt x="371106" y="72631"/>
                  </a:lnTo>
                  <a:lnTo>
                    <a:pt x="374243" y="73456"/>
                  </a:lnTo>
                  <a:lnTo>
                    <a:pt x="380898" y="74866"/>
                  </a:lnTo>
                  <a:lnTo>
                    <a:pt x="383209" y="75158"/>
                  </a:lnTo>
                  <a:lnTo>
                    <a:pt x="383209" y="63906"/>
                  </a:lnTo>
                  <a:lnTo>
                    <a:pt x="378599" y="62407"/>
                  </a:lnTo>
                  <a:lnTo>
                    <a:pt x="376135" y="61582"/>
                  </a:lnTo>
                  <a:lnTo>
                    <a:pt x="376135" y="64452"/>
                  </a:lnTo>
                  <a:lnTo>
                    <a:pt x="374484" y="70662"/>
                  </a:lnTo>
                  <a:lnTo>
                    <a:pt x="376123" y="64439"/>
                  </a:lnTo>
                  <a:lnTo>
                    <a:pt x="376135" y="61582"/>
                  </a:lnTo>
                  <a:lnTo>
                    <a:pt x="371398" y="59982"/>
                  </a:lnTo>
                  <a:lnTo>
                    <a:pt x="368300" y="58877"/>
                  </a:lnTo>
                  <a:lnTo>
                    <a:pt x="365747" y="57975"/>
                  </a:lnTo>
                  <a:lnTo>
                    <a:pt x="363385" y="57251"/>
                  </a:lnTo>
                  <a:lnTo>
                    <a:pt x="363385" y="64376"/>
                  </a:lnTo>
                  <a:lnTo>
                    <a:pt x="363385" y="57251"/>
                  </a:lnTo>
                  <a:lnTo>
                    <a:pt x="362889" y="57099"/>
                  </a:lnTo>
                  <a:lnTo>
                    <a:pt x="362775" y="67043"/>
                  </a:lnTo>
                  <a:lnTo>
                    <a:pt x="362750" y="67602"/>
                  </a:lnTo>
                  <a:lnTo>
                    <a:pt x="362673" y="67437"/>
                  </a:lnTo>
                  <a:lnTo>
                    <a:pt x="362623" y="67602"/>
                  </a:lnTo>
                  <a:lnTo>
                    <a:pt x="362559" y="67221"/>
                  </a:lnTo>
                  <a:lnTo>
                    <a:pt x="362673" y="67437"/>
                  </a:lnTo>
                  <a:lnTo>
                    <a:pt x="362775" y="67043"/>
                  </a:lnTo>
                  <a:lnTo>
                    <a:pt x="362775" y="57073"/>
                  </a:lnTo>
                  <a:lnTo>
                    <a:pt x="358482" y="55753"/>
                  </a:lnTo>
                  <a:lnTo>
                    <a:pt x="355854" y="57099"/>
                  </a:lnTo>
                  <a:lnTo>
                    <a:pt x="355142" y="57467"/>
                  </a:lnTo>
                  <a:lnTo>
                    <a:pt x="349389" y="60401"/>
                  </a:lnTo>
                  <a:lnTo>
                    <a:pt x="347281" y="61480"/>
                  </a:lnTo>
                  <a:lnTo>
                    <a:pt x="343306" y="68783"/>
                  </a:lnTo>
                  <a:lnTo>
                    <a:pt x="342976" y="69418"/>
                  </a:lnTo>
                  <a:lnTo>
                    <a:pt x="339432" y="76200"/>
                  </a:lnTo>
                  <a:lnTo>
                    <a:pt x="337299" y="80276"/>
                  </a:lnTo>
                  <a:lnTo>
                    <a:pt x="334340" y="88252"/>
                  </a:lnTo>
                  <a:lnTo>
                    <a:pt x="333006" y="92544"/>
                  </a:lnTo>
                  <a:lnTo>
                    <a:pt x="332790" y="93256"/>
                  </a:lnTo>
                  <a:lnTo>
                    <a:pt x="332562" y="93992"/>
                  </a:lnTo>
                  <a:lnTo>
                    <a:pt x="332511" y="94145"/>
                  </a:lnTo>
                  <a:lnTo>
                    <a:pt x="331838" y="96329"/>
                  </a:lnTo>
                  <a:lnTo>
                    <a:pt x="330657" y="100152"/>
                  </a:lnTo>
                  <a:lnTo>
                    <a:pt x="330809" y="100469"/>
                  </a:lnTo>
                  <a:lnTo>
                    <a:pt x="326097" y="120053"/>
                  </a:lnTo>
                  <a:lnTo>
                    <a:pt x="325374" y="124167"/>
                  </a:lnTo>
                  <a:lnTo>
                    <a:pt x="325259" y="124815"/>
                  </a:lnTo>
                  <a:lnTo>
                    <a:pt x="324993" y="126479"/>
                  </a:lnTo>
                  <a:lnTo>
                    <a:pt x="324713" y="128282"/>
                  </a:lnTo>
                  <a:lnTo>
                    <a:pt x="324053" y="132422"/>
                  </a:lnTo>
                  <a:lnTo>
                    <a:pt x="323037" y="140766"/>
                  </a:lnTo>
                  <a:lnTo>
                    <a:pt x="322757" y="153377"/>
                  </a:lnTo>
                  <a:lnTo>
                    <a:pt x="322745" y="156387"/>
                  </a:lnTo>
                  <a:lnTo>
                    <a:pt x="323735" y="164007"/>
                  </a:lnTo>
                  <a:lnTo>
                    <a:pt x="326415" y="166243"/>
                  </a:lnTo>
                  <a:lnTo>
                    <a:pt x="329387" y="168732"/>
                  </a:lnTo>
                  <a:lnTo>
                    <a:pt x="332651" y="171462"/>
                  </a:lnTo>
                  <a:lnTo>
                    <a:pt x="335495" y="173824"/>
                  </a:lnTo>
                  <a:lnTo>
                    <a:pt x="343585" y="172059"/>
                  </a:lnTo>
                  <a:lnTo>
                    <a:pt x="346227" y="170586"/>
                  </a:lnTo>
                  <a:lnTo>
                    <a:pt x="349935" y="168516"/>
                  </a:lnTo>
                  <a:lnTo>
                    <a:pt x="353656" y="166446"/>
                  </a:lnTo>
                  <a:lnTo>
                    <a:pt x="353860" y="165696"/>
                  </a:lnTo>
                  <a:lnTo>
                    <a:pt x="355879" y="164261"/>
                  </a:lnTo>
                  <a:lnTo>
                    <a:pt x="360972" y="158915"/>
                  </a:lnTo>
                  <a:lnTo>
                    <a:pt x="365302" y="152996"/>
                  </a:lnTo>
                  <a:lnTo>
                    <a:pt x="366179" y="151612"/>
                  </a:lnTo>
                  <a:lnTo>
                    <a:pt x="366915" y="150406"/>
                  </a:lnTo>
                  <a:lnTo>
                    <a:pt x="367068" y="150368"/>
                  </a:lnTo>
                  <a:lnTo>
                    <a:pt x="369201" y="146697"/>
                  </a:lnTo>
                  <a:lnTo>
                    <a:pt x="371348" y="143027"/>
                  </a:lnTo>
                  <a:lnTo>
                    <a:pt x="371284" y="142811"/>
                  </a:lnTo>
                  <a:lnTo>
                    <a:pt x="371170" y="143027"/>
                  </a:lnTo>
                  <a:lnTo>
                    <a:pt x="371233" y="142621"/>
                  </a:lnTo>
                  <a:lnTo>
                    <a:pt x="371284" y="142811"/>
                  </a:lnTo>
                  <a:lnTo>
                    <a:pt x="375158" y="135610"/>
                  </a:lnTo>
                  <a:lnTo>
                    <a:pt x="375881" y="134035"/>
                  </a:lnTo>
                  <a:lnTo>
                    <a:pt x="380466" y="124167"/>
                  </a:lnTo>
                  <a:lnTo>
                    <a:pt x="385330" y="112522"/>
                  </a:lnTo>
                  <a:lnTo>
                    <a:pt x="387591" y="106756"/>
                  </a:lnTo>
                  <a:lnTo>
                    <a:pt x="388366" y="104800"/>
                  </a:lnTo>
                  <a:lnTo>
                    <a:pt x="383933" y="106756"/>
                  </a:lnTo>
                  <a:lnTo>
                    <a:pt x="388366" y="104787"/>
                  </a:lnTo>
                  <a:lnTo>
                    <a:pt x="389928" y="100812"/>
                  </a:lnTo>
                  <a:lnTo>
                    <a:pt x="390182" y="100152"/>
                  </a:lnTo>
                  <a:lnTo>
                    <a:pt x="391439" y="96850"/>
                  </a:lnTo>
                  <a:lnTo>
                    <a:pt x="389483" y="92392"/>
                  </a:lnTo>
                  <a:lnTo>
                    <a:pt x="391452" y="96837"/>
                  </a:lnTo>
                  <a:lnTo>
                    <a:pt x="394296" y="89446"/>
                  </a:lnTo>
                  <a:lnTo>
                    <a:pt x="401205" y="138264"/>
                  </a:lnTo>
                  <a:lnTo>
                    <a:pt x="403745" y="140169"/>
                  </a:lnTo>
                  <a:lnTo>
                    <a:pt x="409067" y="139407"/>
                  </a:lnTo>
                  <a:lnTo>
                    <a:pt x="410946" y="137096"/>
                  </a:lnTo>
                  <a:close/>
                </a:path>
                <a:path w="545465" h="284480">
                  <a:moveTo>
                    <a:pt x="466318" y="81013"/>
                  </a:moveTo>
                  <a:lnTo>
                    <a:pt x="465734" y="72224"/>
                  </a:lnTo>
                  <a:lnTo>
                    <a:pt x="466242" y="80962"/>
                  </a:lnTo>
                  <a:close/>
                </a:path>
                <a:path w="545465" h="284480">
                  <a:moveTo>
                    <a:pt x="481736" y="81013"/>
                  </a:moveTo>
                  <a:lnTo>
                    <a:pt x="481177" y="72224"/>
                  </a:lnTo>
                  <a:lnTo>
                    <a:pt x="481063" y="70777"/>
                  </a:lnTo>
                  <a:lnTo>
                    <a:pt x="480910" y="68262"/>
                  </a:lnTo>
                  <a:lnTo>
                    <a:pt x="472694" y="41592"/>
                  </a:lnTo>
                  <a:lnTo>
                    <a:pt x="469861" y="41592"/>
                  </a:lnTo>
                  <a:lnTo>
                    <a:pt x="465912" y="41592"/>
                  </a:lnTo>
                  <a:lnTo>
                    <a:pt x="463321" y="44881"/>
                  </a:lnTo>
                  <a:lnTo>
                    <a:pt x="459663" y="49212"/>
                  </a:lnTo>
                  <a:lnTo>
                    <a:pt x="457682" y="54292"/>
                  </a:lnTo>
                  <a:lnTo>
                    <a:pt x="455612" y="58102"/>
                  </a:lnTo>
                  <a:lnTo>
                    <a:pt x="452564" y="64452"/>
                  </a:lnTo>
                  <a:lnTo>
                    <a:pt x="448932" y="72224"/>
                  </a:lnTo>
                  <a:lnTo>
                    <a:pt x="441960" y="87312"/>
                  </a:lnTo>
                  <a:lnTo>
                    <a:pt x="437819" y="96202"/>
                  </a:lnTo>
                  <a:lnTo>
                    <a:pt x="434644" y="102666"/>
                  </a:lnTo>
                  <a:lnTo>
                    <a:pt x="431457" y="108902"/>
                  </a:lnTo>
                  <a:lnTo>
                    <a:pt x="430428" y="110769"/>
                  </a:lnTo>
                  <a:lnTo>
                    <a:pt x="430390" y="106362"/>
                  </a:lnTo>
                  <a:lnTo>
                    <a:pt x="430390" y="98742"/>
                  </a:lnTo>
                  <a:lnTo>
                    <a:pt x="430288" y="102552"/>
                  </a:lnTo>
                  <a:lnTo>
                    <a:pt x="430339" y="94894"/>
                  </a:lnTo>
                  <a:lnTo>
                    <a:pt x="430390" y="98742"/>
                  </a:lnTo>
                  <a:lnTo>
                    <a:pt x="430441" y="92392"/>
                  </a:lnTo>
                  <a:lnTo>
                    <a:pt x="434733" y="51752"/>
                  </a:lnTo>
                  <a:lnTo>
                    <a:pt x="432943" y="49212"/>
                  </a:lnTo>
                  <a:lnTo>
                    <a:pt x="427088" y="46672"/>
                  </a:lnTo>
                  <a:lnTo>
                    <a:pt x="424154" y="49212"/>
                  </a:lnTo>
                  <a:lnTo>
                    <a:pt x="420878" y="58102"/>
                  </a:lnTo>
                  <a:lnTo>
                    <a:pt x="417093" y="94894"/>
                  </a:lnTo>
                  <a:lnTo>
                    <a:pt x="417017" y="96202"/>
                  </a:lnTo>
                  <a:lnTo>
                    <a:pt x="416699" y="107632"/>
                  </a:lnTo>
                  <a:lnTo>
                    <a:pt x="416407" y="115252"/>
                  </a:lnTo>
                  <a:lnTo>
                    <a:pt x="418693" y="125412"/>
                  </a:lnTo>
                  <a:lnTo>
                    <a:pt x="419963" y="129222"/>
                  </a:lnTo>
                  <a:lnTo>
                    <a:pt x="426491" y="134302"/>
                  </a:lnTo>
                  <a:lnTo>
                    <a:pt x="431253" y="133032"/>
                  </a:lnTo>
                  <a:lnTo>
                    <a:pt x="431596" y="133032"/>
                  </a:lnTo>
                  <a:lnTo>
                    <a:pt x="434543" y="130492"/>
                  </a:lnTo>
                  <a:lnTo>
                    <a:pt x="438886" y="126682"/>
                  </a:lnTo>
                  <a:lnTo>
                    <a:pt x="441921" y="120332"/>
                  </a:lnTo>
                  <a:lnTo>
                    <a:pt x="444741" y="115252"/>
                  </a:lnTo>
                  <a:lnTo>
                    <a:pt x="455815" y="93687"/>
                  </a:lnTo>
                  <a:lnTo>
                    <a:pt x="458419" y="88214"/>
                  </a:lnTo>
                  <a:lnTo>
                    <a:pt x="459359" y="86245"/>
                  </a:lnTo>
                  <a:lnTo>
                    <a:pt x="459435" y="85991"/>
                  </a:lnTo>
                  <a:lnTo>
                    <a:pt x="462876" y="78422"/>
                  </a:lnTo>
                  <a:lnTo>
                    <a:pt x="465734" y="72224"/>
                  </a:lnTo>
                  <a:lnTo>
                    <a:pt x="465886" y="71894"/>
                  </a:lnTo>
                  <a:lnTo>
                    <a:pt x="465747" y="72224"/>
                  </a:lnTo>
                  <a:lnTo>
                    <a:pt x="466318" y="81013"/>
                  </a:lnTo>
                  <a:lnTo>
                    <a:pt x="480466" y="81013"/>
                  </a:lnTo>
                  <a:lnTo>
                    <a:pt x="481736" y="81013"/>
                  </a:lnTo>
                  <a:close/>
                </a:path>
                <a:path w="545465" h="284480">
                  <a:moveTo>
                    <a:pt x="541413" y="175069"/>
                  </a:moveTo>
                  <a:lnTo>
                    <a:pt x="540804" y="180136"/>
                  </a:lnTo>
                  <a:lnTo>
                    <a:pt x="540956" y="180022"/>
                  </a:lnTo>
                  <a:lnTo>
                    <a:pt x="541413" y="175069"/>
                  </a:lnTo>
                  <a:close/>
                </a:path>
                <a:path w="545465" h="284480">
                  <a:moveTo>
                    <a:pt x="544334" y="49212"/>
                  </a:moveTo>
                  <a:lnTo>
                    <a:pt x="544258" y="46672"/>
                  </a:lnTo>
                  <a:lnTo>
                    <a:pt x="544334" y="49212"/>
                  </a:lnTo>
                  <a:close/>
                </a:path>
                <a:path w="545465" h="284480">
                  <a:moveTo>
                    <a:pt x="545261" y="105092"/>
                  </a:moveTo>
                  <a:lnTo>
                    <a:pt x="545147" y="74612"/>
                  </a:lnTo>
                  <a:lnTo>
                    <a:pt x="545045" y="70866"/>
                  </a:lnTo>
                  <a:lnTo>
                    <a:pt x="544969" y="66992"/>
                  </a:lnTo>
                  <a:lnTo>
                    <a:pt x="544703" y="59372"/>
                  </a:lnTo>
                  <a:lnTo>
                    <a:pt x="544334" y="49212"/>
                  </a:lnTo>
                  <a:lnTo>
                    <a:pt x="544144" y="44132"/>
                  </a:lnTo>
                  <a:lnTo>
                    <a:pt x="544106" y="42862"/>
                  </a:lnTo>
                  <a:lnTo>
                    <a:pt x="540537" y="39052"/>
                  </a:lnTo>
                  <a:lnTo>
                    <a:pt x="539470" y="39217"/>
                  </a:lnTo>
                  <a:lnTo>
                    <a:pt x="539242" y="39052"/>
                  </a:lnTo>
                  <a:lnTo>
                    <a:pt x="531761" y="39052"/>
                  </a:lnTo>
                  <a:lnTo>
                    <a:pt x="529729" y="41262"/>
                  </a:lnTo>
                  <a:lnTo>
                    <a:pt x="529729" y="72072"/>
                  </a:lnTo>
                  <a:lnTo>
                    <a:pt x="529640" y="69761"/>
                  </a:lnTo>
                  <a:lnTo>
                    <a:pt x="529666" y="70866"/>
                  </a:lnTo>
                  <a:lnTo>
                    <a:pt x="529297" y="60083"/>
                  </a:lnTo>
                  <a:lnTo>
                    <a:pt x="529640" y="69761"/>
                  </a:lnTo>
                  <a:lnTo>
                    <a:pt x="529577" y="66992"/>
                  </a:lnTo>
                  <a:lnTo>
                    <a:pt x="529729" y="72072"/>
                  </a:lnTo>
                  <a:lnTo>
                    <a:pt x="529729" y="41262"/>
                  </a:lnTo>
                  <a:lnTo>
                    <a:pt x="529424" y="41592"/>
                  </a:lnTo>
                  <a:lnTo>
                    <a:pt x="527291" y="46672"/>
                  </a:lnTo>
                  <a:lnTo>
                    <a:pt x="524802" y="54292"/>
                  </a:lnTo>
                  <a:lnTo>
                    <a:pt x="522046" y="63182"/>
                  </a:lnTo>
                  <a:lnTo>
                    <a:pt x="517766" y="74612"/>
                  </a:lnTo>
                  <a:lnTo>
                    <a:pt x="507530" y="102552"/>
                  </a:lnTo>
                  <a:lnTo>
                    <a:pt x="503351" y="113982"/>
                  </a:lnTo>
                  <a:lnTo>
                    <a:pt x="492582" y="136842"/>
                  </a:lnTo>
                  <a:lnTo>
                    <a:pt x="492061" y="137756"/>
                  </a:lnTo>
                  <a:lnTo>
                    <a:pt x="491578" y="138112"/>
                  </a:lnTo>
                  <a:lnTo>
                    <a:pt x="491553" y="138645"/>
                  </a:lnTo>
                  <a:lnTo>
                    <a:pt x="491439" y="138493"/>
                  </a:lnTo>
                  <a:lnTo>
                    <a:pt x="491553" y="138150"/>
                  </a:lnTo>
                  <a:lnTo>
                    <a:pt x="490131" y="136652"/>
                  </a:lnTo>
                  <a:lnTo>
                    <a:pt x="489381" y="134302"/>
                  </a:lnTo>
                  <a:lnTo>
                    <a:pt x="487768" y="129222"/>
                  </a:lnTo>
                  <a:lnTo>
                    <a:pt x="487362" y="127952"/>
                  </a:lnTo>
                  <a:lnTo>
                    <a:pt x="486498" y="124155"/>
                  </a:lnTo>
                  <a:lnTo>
                    <a:pt x="485775" y="120332"/>
                  </a:lnTo>
                  <a:lnTo>
                    <a:pt x="486448" y="123825"/>
                  </a:lnTo>
                  <a:lnTo>
                    <a:pt x="485038" y="115252"/>
                  </a:lnTo>
                  <a:lnTo>
                    <a:pt x="481888" y="83502"/>
                  </a:lnTo>
                  <a:lnTo>
                    <a:pt x="478370" y="83502"/>
                  </a:lnTo>
                  <a:lnTo>
                    <a:pt x="469887" y="83502"/>
                  </a:lnTo>
                  <a:lnTo>
                    <a:pt x="466471" y="83502"/>
                  </a:lnTo>
                  <a:lnTo>
                    <a:pt x="467639" y="100012"/>
                  </a:lnTo>
                  <a:lnTo>
                    <a:pt x="475818" y="141922"/>
                  </a:lnTo>
                  <a:lnTo>
                    <a:pt x="476770" y="143395"/>
                  </a:lnTo>
                  <a:lnTo>
                    <a:pt x="476618" y="144462"/>
                  </a:lnTo>
                  <a:lnTo>
                    <a:pt x="479132" y="147002"/>
                  </a:lnTo>
                  <a:lnTo>
                    <a:pt x="481495" y="150812"/>
                  </a:lnTo>
                  <a:lnTo>
                    <a:pt x="484809" y="153352"/>
                  </a:lnTo>
                  <a:lnTo>
                    <a:pt x="492836" y="154622"/>
                  </a:lnTo>
                  <a:lnTo>
                    <a:pt x="496824" y="153352"/>
                  </a:lnTo>
                  <a:lnTo>
                    <a:pt x="500151" y="150812"/>
                  </a:lnTo>
                  <a:lnTo>
                    <a:pt x="503682" y="149542"/>
                  </a:lnTo>
                  <a:lnTo>
                    <a:pt x="504012" y="147726"/>
                  </a:lnTo>
                  <a:lnTo>
                    <a:pt x="504545" y="147002"/>
                  </a:lnTo>
                  <a:lnTo>
                    <a:pt x="507961" y="141922"/>
                  </a:lnTo>
                  <a:lnTo>
                    <a:pt x="509511" y="138112"/>
                  </a:lnTo>
                  <a:lnTo>
                    <a:pt x="510984" y="135572"/>
                  </a:lnTo>
                  <a:lnTo>
                    <a:pt x="514400" y="127952"/>
                  </a:lnTo>
                  <a:lnTo>
                    <a:pt x="517563" y="120332"/>
                  </a:lnTo>
                  <a:lnTo>
                    <a:pt x="520560" y="111442"/>
                  </a:lnTo>
                  <a:lnTo>
                    <a:pt x="521042" y="110172"/>
                  </a:lnTo>
                  <a:lnTo>
                    <a:pt x="521995" y="107632"/>
                  </a:lnTo>
                  <a:lnTo>
                    <a:pt x="523824" y="102781"/>
                  </a:lnTo>
                  <a:lnTo>
                    <a:pt x="523443" y="103822"/>
                  </a:lnTo>
                  <a:lnTo>
                    <a:pt x="524891" y="100012"/>
                  </a:lnTo>
                  <a:lnTo>
                    <a:pt x="527659" y="92392"/>
                  </a:lnTo>
                  <a:lnTo>
                    <a:pt x="529920" y="86245"/>
                  </a:lnTo>
                  <a:lnTo>
                    <a:pt x="531850" y="81013"/>
                  </a:lnTo>
                  <a:lnTo>
                    <a:pt x="532333" y="79692"/>
                  </a:lnTo>
                  <a:lnTo>
                    <a:pt x="534250" y="74612"/>
                  </a:lnTo>
                  <a:lnTo>
                    <a:pt x="531850" y="81013"/>
                  </a:lnTo>
                  <a:lnTo>
                    <a:pt x="530021" y="85991"/>
                  </a:lnTo>
                  <a:lnTo>
                    <a:pt x="529793" y="112712"/>
                  </a:lnTo>
                  <a:lnTo>
                    <a:pt x="529856" y="108902"/>
                  </a:lnTo>
                  <a:lnTo>
                    <a:pt x="529818" y="117843"/>
                  </a:lnTo>
                  <a:lnTo>
                    <a:pt x="529793" y="112712"/>
                  </a:lnTo>
                  <a:lnTo>
                    <a:pt x="529437" y="127952"/>
                  </a:lnTo>
                  <a:lnTo>
                    <a:pt x="528713" y="143192"/>
                  </a:lnTo>
                  <a:lnTo>
                    <a:pt x="524497" y="186372"/>
                  </a:lnTo>
                  <a:lnTo>
                    <a:pt x="518160" y="221932"/>
                  </a:lnTo>
                  <a:lnTo>
                    <a:pt x="515518" y="233362"/>
                  </a:lnTo>
                  <a:lnTo>
                    <a:pt x="503250" y="261302"/>
                  </a:lnTo>
                  <a:lnTo>
                    <a:pt x="499922" y="266382"/>
                  </a:lnTo>
                  <a:lnTo>
                    <a:pt x="499567" y="266484"/>
                  </a:lnTo>
                  <a:lnTo>
                    <a:pt x="499389" y="266382"/>
                  </a:lnTo>
                  <a:lnTo>
                    <a:pt x="494703" y="267652"/>
                  </a:lnTo>
                  <a:lnTo>
                    <a:pt x="493826" y="267652"/>
                  </a:lnTo>
                  <a:lnTo>
                    <a:pt x="491032" y="266382"/>
                  </a:lnTo>
                  <a:lnTo>
                    <a:pt x="470687" y="247332"/>
                  </a:lnTo>
                  <a:lnTo>
                    <a:pt x="465785" y="242252"/>
                  </a:lnTo>
                  <a:lnTo>
                    <a:pt x="464007" y="239712"/>
                  </a:lnTo>
                  <a:lnTo>
                    <a:pt x="460857" y="239712"/>
                  </a:lnTo>
                  <a:lnTo>
                    <a:pt x="456819" y="243522"/>
                  </a:lnTo>
                  <a:lnTo>
                    <a:pt x="456387" y="246062"/>
                  </a:lnTo>
                  <a:lnTo>
                    <a:pt x="457733" y="248602"/>
                  </a:lnTo>
                  <a:lnTo>
                    <a:pt x="462267" y="254952"/>
                  </a:lnTo>
                  <a:lnTo>
                    <a:pt x="467106" y="261302"/>
                  </a:lnTo>
                  <a:lnTo>
                    <a:pt x="472351" y="268922"/>
                  </a:lnTo>
                  <a:lnTo>
                    <a:pt x="478129" y="274002"/>
                  </a:lnTo>
                  <a:lnTo>
                    <a:pt x="483831" y="280352"/>
                  </a:lnTo>
                  <a:lnTo>
                    <a:pt x="491642" y="284162"/>
                  </a:lnTo>
                  <a:lnTo>
                    <a:pt x="494639" y="283540"/>
                  </a:lnTo>
                  <a:lnTo>
                    <a:pt x="495693" y="284162"/>
                  </a:lnTo>
                  <a:lnTo>
                    <a:pt x="508012" y="280352"/>
                  </a:lnTo>
                  <a:lnTo>
                    <a:pt x="514210" y="272732"/>
                  </a:lnTo>
                  <a:lnTo>
                    <a:pt x="515048" y="271462"/>
                  </a:lnTo>
                  <a:lnTo>
                    <a:pt x="515785" y="270370"/>
                  </a:lnTo>
                  <a:lnTo>
                    <a:pt x="516420" y="270192"/>
                  </a:lnTo>
                  <a:lnTo>
                    <a:pt x="518693" y="266382"/>
                  </a:lnTo>
                  <a:lnTo>
                    <a:pt x="520687" y="263004"/>
                  </a:lnTo>
                  <a:lnTo>
                    <a:pt x="520979" y="262572"/>
                  </a:lnTo>
                  <a:lnTo>
                    <a:pt x="521690" y="261302"/>
                  </a:lnTo>
                  <a:lnTo>
                    <a:pt x="523913" y="256222"/>
                  </a:lnTo>
                  <a:lnTo>
                    <a:pt x="524891" y="253682"/>
                  </a:lnTo>
                  <a:lnTo>
                    <a:pt x="528332" y="244792"/>
                  </a:lnTo>
                  <a:lnTo>
                    <a:pt x="530313" y="237172"/>
                  </a:lnTo>
                  <a:lnTo>
                    <a:pt x="530910" y="234708"/>
                  </a:lnTo>
                  <a:lnTo>
                    <a:pt x="531050" y="234632"/>
                  </a:lnTo>
                  <a:lnTo>
                    <a:pt x="532066" y="230822"/>
                  </a:lnTo>
                  <a:lnTo>
                    <a:pt x="534581" y="219392"/>
                  </a:lnTo>
                  <a:lnTo>
                    <a:pt x="535139" y="216852"/>
                  </a:lnTo>
                  <a:lnTo>
                    <a:pt x="537667" y="202882"/>
                  </a:lnTo>
                  <a:lnTo>
                    <a:pt x="539737" y="188912"/>
                  </a:lnTo>
                  <a:lnTo>
                    <a:pt x="540499" y="182562"/>
                  </a:lnTo>
                  <a:lnTo>
                    <a:pt x="540804" y="180136"/>
                  </a:lnTo>
                  <a:lnTo>
                    <a:pt x="541426" y="174942"/>
                  </a:lnTo>
                  <a:lnTo>
                    <a:pt x="541896" y="171132"/>
                  </a:lnTo>
                  <a:lnTo>
                    <a:pt x="542302" y="166052"/>
                  </a:lnTo>
                  <a:lnTo>
                    <a:pt x="542937" y="159702"/>
                  </a:lnTo>
                  <a:lnTo>
                    <a:pt x="544068" y="144462"/>
                  </a:lnTo>
                  <a:lnTo>
                    <a:pt x="544830" y="129222"/>
                  </a:lnTo>
                  <a:lnTo>
                    <a:pt x="545007" y="121602"/>
                  </a:lnTo>
                  <a:lnTo>
                    <a:pt x="545096" y="117843"/>
                  </a:lnTo>
                  <a:lnTo>
                    <a:pt x="545223" y="108902"/>
                  </a:lnTo>
                  <a:lnTo>
                    <a:pt x="545261" y="105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4" name="object 1214"/>
          <p:cNvSpPr/>
          <p:nvPr/>
        </p:nvSpPr>
        <p:spPr>
          <a:xfrm>
            <a:off x="941046" y="358581"/>
            <a:ext cx="430530" cy="628015"/>
          </a:xfrm>
          <a:custGeom>
            <a:avLst/>
            <a:gdLst/>
            <a:ahLst/>
            <a:cxnLst/>
            <a:rect l="l" t="t" r="r" b="b"/>
            <a:pathLst>
              <a:path w="430530" h="628015">
                <a:moveTo>
                  <a:pt x="6006" y="606141"/>
                </a:moveTo>
                <a:lnTo>
                  <a:pt x="28842" y="627891"/>
                </a:lnTo>
                <a:lnTo>
                  <a:pt x="32102" y="626626"/>
                </a:lnTo>
                <a:lnTo>
                  <a:pt x="34500" y="621187"/>
                </a:lnTo>
                <a:lnTo>
                  <a:pt x="33425" y="618086"/>
                </a:lnTo>
                <a:lnTo>
                  <a:pt x="23619" y="612881"/>
                </a:lnTo>
                <a:lnTo>
                  <a:pt x="19796" y="607622"/>
                </a:lnTo>
                <a:lnTo>
                  <a:pt x="9235" y="607622"/>
                </a:lnTo>
                <a:lnTo>
                  <a:pt x="6006" y="606141"/>
                </a:lnTo>
                <a:close/>
              </a:path>
              <a:path w="430530" h="628015">
                <a:moveTo>
                  <a:pt x="11687" y="593404"/>
                </a:moveTo>
                <a:lnTo>
                  <a:pt x="5049" y="595548"/>
                </a:lnTo>
                <a:lnTo>
                  <a:pt x="3227" y="599108"/>
                </a:lnTo>
                <a:lnTo>
                  <a:pt x="4369" y="602635"/>
                </a:lnTo>
                <a:lnTo>
                  <a:pt x="6006" y="606141"/>
                </a:lnTo>
                <a:lnTo>
                  <a:pt x="9235" y="607622"/>
                </a:lnTo>
                <a:lnTo>
                  <a:pt x="15658" y="605240"/>
                </a:lnTo>
                <a:lnTo>
                  <a:pt x="17342" y="601804"/>
                </a:lnTo>
                <a:lnTo>
                  <a:pt x="16334" y="598593"/>
                </a:lnTo>
                <a:lnTo>
                  <a:pt x="15247" y="595227"/>
                </a:lnTo>
                <a:lnTo>
                  <a:pt x="11687" y="593404"/>
                </a:lnTo>
                <a:close/>
              </a:path>
              <a:path w="430530" h="628015">
                <a:moveTo>
                  <a:pt x="16334" y="598593"/>
                </a:moveTo>
                <a:lnTo>
                  <a:pt x="17342" y="601804"/>
                </a:lnTo>
                <a:lnTo>
                  <a:pt x="15658" y="605240"/>
                </a:lnTo>
                <a:lnTo>
                  <a:pt x="9235" y="607622"/>
                </a:lnTo>
                <a:lnTo>
                  <a:pt x="19796" y="607622"/>
                </a:lnTo>
                <a:lnTo>
                  <a:pt x="18813" y="606271"/>
                </a:lnTo>
                <a:lnTo>
                  <a:pt x="16334" y="598593"/>
                </a:lnTo>
                <a:close/>
              </a:path>
              <a:path w="430530" h="628015">
                <a:moveTo>
                  <a:pt x="0" y="578479"/>
                </a:moveTo>
                <a:lnTo>
                  <a:pt x="195" y="586710"/>
                </a:lnTo>
                <a:lnTo>
                  <a:pt x="1518" y="594949"/>
                </a:lnTo>
                <a:lnTo>
                  <a:pt x="5601" y="605955"/>
                </a:lnTo>
                <a:lnTo>
                  <a:pt x="6006" y="606141"/>
                </a:lnTo>
                <a:lnTo>
                  <a:pt x="4369" y="602635"/>
                </a:lnTo>
                <a:lnTo>
                  <a:pt x="3227" y="599108"/>
                </a:lnTo>
                <a:lnTo>
                  <a:pt x="5049" y="595548"/>
                </a:lnTo>
                <a:lnTo>
                  <a:pt x="11687" y="593404"/>
                </a:lnTo>
                <a:lnTo>
                  <a:pt x="14706" y="593404"/>
                </a:lnTo>
                <a:lnTo>
                  <a:pt x="14280" y="592046"/>
                </a:lnTo>
                <a:lnTo>
                  <a:pt x="13453" y="585129"/>
                </a:lnTo>
                <a:lnTo>
                  <a:pt x="3168" y="585129"/>
                </a:lnTo>
                <a:lnTo>
                  <a:pt x="88" y="582192"/>
                </a:lnTo>
                <a:lnTo>
                  <a:pt x="0" y="578479"/>
                </a:lnTo>
                <a:close/>
              </a:path>
              <a:path w="430530" h="628015">
                <a:moveTo>
                  <a:pt x="14706" y="593404"/>
                </a:moveTo>
                <a:lnTo>
                  <a:pt x="11687" y="593404"/>
                </a:lnTo>
                <a:lnTo>
                  <a:pt x="15247" y="595227"/>
                </a:lnTo>
                <a:lnTo>
                  <a:pt x="16334" y="598593"/>
                </a:lnTo>
                <a:lnTo>
                  <a:pt x="14706" y="593404"/>
                </a:lnTo>
                <a:close/>
              </a:path>
              <a:path w="430530" h="628015">
                <a:moveTo>
                  <a:pt x="10423" y="571592"/>
                </a:moveTo>
                <a:lnTo>
                  <a:pt x="2997" y="571604"/>
                </a:lnTo>
                <a:lnTo>
                  <a:pt x="12" y="574597"/>
                </a:lnTo>
                <a:lnTo>
                  <a:pt x="88" y="582192"/>
                </a:lnTo>
                <a:lnTo>
                  <a:pt x="3168" y="585129"/>
                </a:lnTo>
                <a:lnTo>
                  <a:pt x="10533" y="584954"/>
                </a:lnTo>
                <a:lnTo>
                  <a:pt x="13448" y="581964"/>
                </a:lnTo>
                <a:lnTo>
                  <a:pt x="13437" y="574597"/>
                </a:lnTo>
                <a:lnTo>
                  <a:pt x="10423" y="571592"/>
                </a:lnTo>
                <a:close/>
              </a:path>
              <a:path w="430530" h="628015">
                <a:moveTo>
                  <a:pt x="13443" y="578305"/>
                </a:moveTo>
                <a:lnTo>
                  <a:pt x="13448" y="581964"/>
                </a:lnTo>
                <a:lnTo>
                  <a:pt x="10533" y="584954"/>
                </a:lnTo>
                <a:lnTo>
                  <a:pt x="3168" y="585129"/>
                </a:lnTo>
                <a:lnTo>
                  <a:pt x="13453" y="585129"/>
                </a:lnTo>
                <a:lnTo>
                  <a:pt x="13443" y="578305"/>
                </a:lnTo>
                <a:close/>
              </a:path>
              <a:path w="430530" h="628015">
                <a:moveTo>
                  <a:pt x="700" y="549513"/>
                </a:moveTo>
                <a:lnTo>
                  <a:pt x="435" y="554488"/>
                </a:lnTo>
                <a:lnTo>
                  <a:pt x="117" y="562053"/>
                </a:lnTo>
                <a:lnTo>
                  <a:pt x="0" y="578479"/>
                </a:lnTo>
                <a:lnTo>
                  <a:pt x="12" y="574597"/>
                </a:lnTo>
                <a:lnTo>
                  <a:pt x="2997" y="571604"/>
                </a:lnTo>
                <a:lnTo>
                  <a:pt x="13534" y="571592"/>
                </a:lnTo>
                <a:lnTo>
                  <a:pt x="13554" y="570267"/>
                </a:lnTo>
                <a:lnTo>
                  <a:pt x="13883" y="562053"/>
                </a:lnTo>
                <a:lnTo>
                  <a:pt x="14319" y="554488"/>
                </a:lnTo>
                <a:lnTo>
                  <a:pt x="14405" y="553261"/>
                </a:lnTo>
                <a:lnTo>
                  <a:pt x="11299" y="553261"/>
                </a:lnTo>
                <a:lnTo>
                  <a:pt x="3626" y="552808"/>
                </a:lnTo>
                <a:lnTo>
                  <a:pt x="700" y="549513"/>
                </a:lnTo>
                <a:close/>
              </a:path>
              <a:path w="430530" h="628015">
                <a:moveTo>
                  <a:pt x="13534" y="571592"/>
                </a:moveTo>
                <a:lnTo>
                  <a:pt x="10423" y="571592"/>
                </a:lnTo>
                <a:lnTo>
                  <a:pt x="13437" y="574597"/>
                </a:lnTo>
                <a:lnTo>
                  <a:pt x="13443" y="578305"/>
                </a:lnTo>
                <a:lnTo>
                  <a:pt x="13534" y="571592"/>
                </a:lnTo>
                <a:close/>
              </a:path>
              <a:path w="430530" h="628015">
                <a:moveTo>
                  <a:pt x="4548" y="538802"/>
                </a:moveTo>
                <a:lnTo>
                  <a:pt x="1282" y="541626"/>
                </a:lnTo>
                <a:lnTo>
                  <a:pt x="914" y="545636"/>
                </a:lnTo>
                <a:lnTo>
                  <a:pt x="700" y="549513"/>
                </a:lnTo>
                <a:lnTo>
                  <a:pt x="3626" y="552808"/>
                </a:lnTo>
                <a:lnTo>
                  <a:pt x="11299" y="553261"/>
                </a:lnTo>
                <a:lnTo>
                  <a:pt x="14590" y="550377"/>
                </a:lnTo>
                <a:lnTo>
                  <a:pt x="15146" y="542710"/>
                </a:lnTo>
                <a:lnTo>
                  <a:pt x="12250" y="539362"/>
                </a:lnTo>
                <a:lnTo>
                  <a:pt x="4548" y="538802"/>
                </a:lnTo>
                <a:close/>
              </a:path>
              <a:path w="430530" h="628015">
                <a:moveTo>
                  <a:pt x="14893" y="546308"/>
                </a:moveTo>
                <a:lnTo>
                  <a:pt x="14590" y="550377"/>
                </a:lnTo>
                <a:lnTo>
                  <a:pt x="11299" y="553261"/>
                </a:lnTo>
                <a:lnTo>
                  <a:pt x="14405" y="553261"/>
                </a:lnTo>
                <a:lnTo>
                  <a:pt x="14893" y="546308"/>
                </a:lnTo>
                <a:close/>
              </a:path>
              <a:path w="430530" h="628015">
                <a:moveTo>
                  <a:pt x="914" y="545642"/>
                </a:moveTo>
                <a:lnTo>
                  <a:pt x="686" y="549497"/>
                </a:lnTo>
                <a:lnTo>
                  <a:pt x="914" y="545642"/>
                </a:lnTo>
                <a:close/>
              </a:path>
              <a:path w="430530" h="628015">
                <a:moveTo>
                  <a:pt x="15681" y="538802"/>
                </a:moveTo>
                <a:lnTo>
                  <a:pt x="4548" y="538802"/>
                </a:lnTo>
                <a:lnTo>
                  <a:pt x="12250" y="539362"/>
                </a:lnTo>
                <a:lnTo>
                  <a:pt x="15146" y="542710"/>
                </a:lnTo>
                <a:lnTo>
                  <a:pt x="14893" y="546308"/>
                </a:lnTo>
                <a:lnTo>
                  <a:pt x="15681" y="538802"/>
                </a:lnTo>
                <a:close/>
              </a:path>
              <a:path w="430530" h="628015">
                <a:moveTo>
                  <a:pt x="1282" y="541626"/>
                </a:moveTo>
                <a:lnTo>
                  <a:pt x="914" y="545636"/>
                </a:lnTo>
                <a:lnTo>
                  <a:pt x="1282" y="541626"/>
                </a:lnTo>
                <a:close/>
              </a:path>
              <a:path w="430530" h="628015">
                <a:moveTo>
                  <a:pt x="8442" y="498216"/>
                </a:moveTo>
                <a:lnTo>
                  <a:pt x="6486" y="506968"/>
                </a:lnTo>
                <a:lnTo>
                  <a:pt x="4020" y="519778"/>
                </a:lnTo>
                <a:lnTo>
                  <a:pt x="2104" y="532675"/>
                </a:lnTo>
                <a:lnTo>
                  <a:pt x="1282" y="541626"/>
                </a:lnTo>
                <a:lnTo>
                  <a:pt x="4548" y="538802"/>
                </a:lnTo>
                <a:lnTo>
                  <a:pt x="15681" y="538802"/>
                </a:lnTo>
                <a:lnTo>
                  <a:pt x="16163" y="534208"/>
                </a:lnTo>
                <a:lnTo>
                  <a:pt x="18139" y="521928"/>
                </a:lnTo>
                <a:lnTo>
                  <a:pt x="20625" y="509734"/>
                </a:lnTo>
                <a:lnTo>
                  <a:pt x="21988" y="503899"/>
                </a:lnTo>
                <a:lnTo>
                  <a:pt x="18616" y="503899"/>
                </a:lnTo>
                <a:lnTo>
                  <a:pt x="10832" y="502072"/>
                </a:lnTo>
                <a:lnTo>
                  <a:pt x="8442" y="498216"/>
                </a:lnTo>
                <a:close/>
              </a:path>
              <a:path w="430530" h="628015">
                <a:moveTo>
                  <a:pt x="14219" y="487914"/>
                </a:moveTo>
                <a:lnTo>
                  <a:pt x="10338" y="490273"/>
                </a:lnTo>
                <a:lnTo>
                  <a:pt x="9326" y="494261"/>
                </a:lnTo>
                <a:lnTo>
                  <a:pt x="8442" y="498216"/>
                </a:lnTo>
                <a:lnTo>
                  <a:pt x="10832" y="502072"/>
                </a:lnTo>
                <a:lnTo>
                  <a:pt x="18616" y="503899"/>
                </a:lnTo>
                <a:lnTo>
                  <a:pt x="22505" y="501511"/>
                </a:lnTo>
                <a:lnTo>
                  <a:pt x="24399" y="493742"/>
                </a:lnTo>
                <a:lnTo>
                  <a:pt x="22011" y="489814"/>
                </a:lnTo>
                <a:lnTo>
                  <a:pt x="14219" y="487914"/>
                </a:lnTo>
                <a:close/>
              </a:path>
              <a:path w="430530" h="628015">
                <a:moveTo>
                  <a:pt x="23449" y="497639"/>
                </a:moveTo>
                <a:lnTo>
                  <a:pt x="22505" y="501511"/>
                </a:lnTo>
                <a:lnTo>
                  <a:pt x="18616" y="503899"/>
                </a:lnTo>
                <a:lnTo>
                  <a:pt x="21988" y="503899"/>
                </a:lnTo>
                <a:lnTo>
                  <a:pt x="23449" y="497639"/>
                </a:lnTo>
                <a:close/>
              </a:path>
              <a:path w="430530" h="628015">
                <a:moveTo>
                  <a:pt x="9326" y="494261"/>
                </a:moveTo>
                <a:lnTo>
                  <a:pt x="8533" y="497639"/>
                </a:lnTo>
                <a:lnTo>
                  <a:pt x="8442" y="498216"/>
                </a:lnTo>
                <a:lnTo>
                  <a:pt x="9326" y="494261"/>
                </a:lnTo>
                <a:close/>
              </a:path>
              <a:path w="430530" h="628015">
                <a:moveTo>
                  <a:pt x="26007" y="487914"/>
                </a:moveTo>
                <a:lnTo>
                  <a:pt x="14219" y="487914"/>
                </a:lnTo>
                <a:lnTo>
                  <a:pt x="22011" y="489814"/>
                </a:lnTo>
                <a:lnTo>
                  <a:pt x="24399" y="493742"/>
                </a:lnTo>
                <a:lnTo>
                  <a:pt x="23449" y="497639"/>
                </a:lnTo>
                <a:lnTo>
                  <a:pt x="26007" y="487914"/>
                </a:lnTo>
                <a:close/>
              </a:path>
              <a:path w="430530" h="628015">
                <a:moveTo>
                  <a:pt x="10338" y="490273"/>
                </a:moveTo>
                <a:lnTo>
                  <a:pt x="9326" y="494261"/>
                </a:lnTo>
                <a:lnTo>
                  <a:pt x="10338" y="490273"/>
                </a:lnTo>
                <a:close/>
              </a:path>
              <a:path w="430530" h="628015">
                <a:moveTo>
                  <a:pt x="28314" y="430898"/>
                </a:moveTo>
                <a:lnTo>
                  <a:pt x="23925" y="443549"/>
                </a:lnTo>
                <a:lnTo>
                  <a:pt x="18551" y="460307"/>
                </a:lnTo>
                <a:lnTo>
                  <a:pt x="13656" y="477208"/>
                </a:lnTo>
                <a:lnTo>
                  <a:pt x="10338" y="490273"/>
                </a:lnTo>
                <a:lnTo>
                  <a:pt x="14219" y="487914"/>
                </a:lnTo>
                <a:lnTo>
                  <a:pt x="26007" y="487914"/>
                </a:lnTo>
                <a:lnTo>
                  <a:pt x="27819" y="481027"/>
                </a:lnTo>
                <a:lnTo>
                  <a:pt x="32732" y="464565"/>
                </a:lnTo>
                <a:lnTo>
                  <a:pt x="38104" y="448245"/>
                </a:lnTo>
                <a:lnTo>
                  <a:pt x="41758" y="437954"/>
                </a:lnTo>
                <a:lnTo>
                  <a:pt x="38135" y="437954"/>
                </a:lnTo>
                <a:lnTo>
                  <a:pt x="30324" y="435154"/>
                </a:lnTo>
                <a:lnTo>
                  <a:pt x="28314" y="430898"/>
                </a:lnTo>
                <a:close/>
              </a:path>
              <a:path w="430530" h="628015">
                <a:moveTo>
                  <a:pt x="35466" y="420968"/>
                </a:moveTo>
                <a:lnTo>
                  <a:pt x="31222" y="422935"/>
                </a:lnTo>
                <a:lnTo>
                  <a:pt x="29692" y="426928"/>
                </a:lnTo>
                <a:lnTo>
                  <a:pt x="28314" y="430898"/>
                </a:lnTo>
                <a:lnTo>
                  <a:pt x="30324" y="435154"/>
                </a:lnTo>
                <a:lnTo>
                  <a:pt x="38135" y="437954"/>
                </a:lnTo>
                <a:lnTo>
                  <a:pt x="42428" y="435945"/>
                </a:lnTo>
                <a:lnTo>
                  <a:pt x="45282" y="428153"/>
                </a:lnTo>
                <a:lnTo>
                  <a:pt x="43276" y="423828"/>
                </a:lnTo>
                <a:lnTo>
                  <a:pt x="35466" y="420968"/>
                </a:lnTo>
                <a:close/>
              </a:path>
              <a:path w="430530" h="628015">
                <a:moveTo>
                  <a:pt x="43851" y="432059"/>
                </a:moveTo>
                <a:lnTo>
                  <a:pt x="42428" y="435945"/>
                </a:lnTo>
                <a:lnTo>
                  <a:pt x="38135" y="437954"/>
                </a:lnTo>
                <a:lnTo>
                  <a:pt x="41758" y="437954"/>
                </a:lnTo>
                <a:lnTo>
                  <a:pt x="43851" y="432059"/>
                </a:lnTo>
                <a:close/>
              </a:path>
              <a:path w="430530" h="628015">
                <a:moveTo>
                  <a:pt x="48180" y="420968"/>
                </a:moveTo>
                <a:lnTo>
                  <a:pt x="35466" y="420968"/>
                </a:lnTo>
                <a:lnTo>
                  <a:pt x="43276" y="423828"/>
                </a:lnTo>
                <a:lnTo>
                  <a:pt x="45282" y="428153"/>
                </a:lnTo>
                <a:lnTo>
                  <a:pt x="43851" y="432059"/>
                </a:lnTo>
                <a:lnTo>
                  <a:pt x="48180" y="420968"/>
                </a:lnTo>
                <a:close/>
              </a:path>
              <a:path w="430530" h="628015">
                <a:moveTo>
                  <a:pt x="29692" y="426928"/>
                </a:moveTo>
                <a:lnTo>
                  <a:pt x="28288" y="430843"/>
                </a:lnTo>
                <a:lnTo>
                  <a:pt x="29692" y="426928"/>
                </a:lnTo>
                <a:close/>
              </a:path>
              <a:path w="430530" h="628015">
                <a:moveTo>
                  <a:pt x="31222" y="422935"/>
                </a:moveTo>
                <a:lnTo>
                  <a:pt x="29692" y="426928"/>
                </a:lnTo>
                <a:lnTo>
                  <a:pt x="31222" y="422935"/>
                </a:lnTo>
                <a:close/>
              </a:path>
              <a:path w="430530" h="628015">
                <a:moveTo>
                  <a:pt x="62773" y="352805"/>
                </a:moveTo>
                <a:lnTo>
                  <a:pt x="54969" y="367997"/>
                </a:lnTo>
                <a:lnTo>
                  <a:pt x="45804" y="387321"/>
                </a:lnTo>
                <a:lnTo>
                  <a:pt x="37345" y="406961"/>
                </a:lnTo>
                <a:lnTo>
                  <a:pt x="31222" y="422935"/>
                </a:lnTo>
                <a:lnTo>
                  <a:pt x="35466" y="420968"/>
                </a:lnTo>
                <a:lnTo>
                  <a:pt x="48180" y="420968"/>
                </a:lnTo>
                <a:lnTo>
                  <a:pt x="51430" y="412642"/>
                </a:lnTo>
                <a:lnTo>
                  <a:pt x="59759" y="393534"/>
                </a:lnTo>
                <a:lnTo>
                  <a:pt x="68746" y="374722"/>
                </a:lnTo>
                <a:lnTo>
                  <a:pt x="75636" y="361354"/>
                </a:lnTo>
                <a:lnTo>
                  <a:pt x="71654" y="361354"/>
                </a:lnTo>
                <a:lnTo>
                  <a:pt x="64168" y="357371"/>
                </a:lnTo>
                <a:lnTo>
                  <a:pt x="62773" y="352805"/>
                </a:lnTo>
                <a:close/>
              </a:path>
              <a:path w="430530" h="628015">
                <a:moveTo>
                  <a:pt x="71386" y="343813"/>
                </a:moveTo>
                <a:lnTo>
                  <a:pt x="66822" y="345204"/>
                </a:lnTo>
                <a:lnTo>
                  <a:pt x="64739" y="348978"/>
                </a:lnTo>
                <a:lnTo>
                  <a:pt x="62773" y="352805"/>
                </a:lnTo>
                <a:lnTo>
                  <a:pt x="64168" y="357371"/>
                </a:lnTo>
                <a:lnTo>
                  <a:pt x="71654" y="361354"/>
                </a:lnTo>
                <a:lnTo>
                  <a:pt x="76301" y="359935"/>
                </a:lnTo>
                <a:lnTo>
                  <a:pt x="80289" y="352452"/>
                </a:lnTo>
                <a:lnTo>
                  <a:pt x="78871" y="347802"/>
                </a:lnTo>
                <a:lnTo>
                  <a:pt x="71386" y="343813"/>
                </a:lnTo>
                <a:close/>
              </a:path>
              <a:path w="430530" h="628015">
                <a:moveTo>
                  <a:pt x="78295" y="356195"/>
                </a:moveTo>
                <a:lnTo>
                  <a:pt x="76301" y="359935"/>
                </a:lnTo>
                <a:lnTo>
                  <a:pt x="71654" y="361354"/>
                </a:lnTo>
                <a:lnTo>
                  <a:pt x="75636" y="361354"/>
                </a:lnTo>
                <a:lnTo>
                  <a:pt x="78295" y="356195"/>
                </a:lnTo>
                <a:close/>
              </a:path>
              <a:path w="430530" h="628015">
                <a:moveTo>
                  <a:pt x="85137" y="343813"/>
                </a:moveTo>
                <a:lnTo>
                  <a:pt x="71386" y="343813"/>
                </a:lnTo>
                <a:lnTo>
                  <a:pt x="78871" y="347802"/>
                </a:lnTo>
                <a:lnTo>
                  <a:pt x="80289" y="352452"/>
                </a:lnTo>
                <a:lnTo>
                  <a:pt x="78295" y="356195"/>
                </a:lnTo>
                <a:lnTo>
                  <a:pt x="85137" y="343813"/>
                </a:lnTo>
                <a:close/>
              </a:path>
              <a:path w="430530" h="628015">
                <a:moveTo>
                  <a:pt x="64739" y="348978"/>
                </a:moveTo>
                <a:lnTo>
                  <a:pt x="62890" y="352452"/>
                </a:lnTo>
                <a:lnTo>
                  <a:pt x="62773" y="352805"/>
                </a:lnTo>
                <a:lnTo>
                  <a:pt x="64739" y="348978"/>
                </a:lnTo>
                <a:close/>
              </a:path>
              <a:path w="430530" h="628015">
                <a:moveTo>
                  <a:pt x="66822" y="345204"/>
                </a:moveTo>
                <a:lnTo>
                  <a:pt x="64739" y="348978"/>
                </a:lnTo>
                <a:lnTo>
                  <a:pt x="66822" y="345204"/>
                </a:lnTo>
                <a:close/>
              </a:path>
              <a:path w="430530" h="628015">
                <a:moveTo>
                  <a:pt x="112121" y="270864"/>
                </a:moveTo>
                <a:lnTo>
                  <a:pt x="101226" y="287183"/>
                </a:lnTo>
                <a:lnTo>
                  <a:pt x="88475" y="307431"/>
                </a:lnTo>
                <a:lnTo>
                  <a:pt x="76300" y="328029"/>
                </a:lnTo>
                <a:lnTo>
                  <a:pt x="66822" y="345204"/>
                </a:lnTo>
                <a:lnTo>
                  <a:pt x="71386" y="343813"/>
                </a:lnTo>
                <a:lnTo>
                  <a:pt x="85137" y="343813"/>
                </a:lnTo>
                <a:lnTo>
                  <a:pt x="89658" y="335630"/>
                </a:lnTo>
                <a:lnTo>
                  <a:pt x="101622" y="315409"/>
                </a:lnTo>
                <a:lnTo>
                  <a:pt x="114149" y="295530"/>
                </a:lnTo>
                <a:lnTo>
                  <a:pt x="124262" y="280385"/>
                </a:lnTo>
                <a:lnTo>
                  <a:pt x="120004" y="280385"/>
                </a:lnTo>
                <a:lnTo>
                  <a:pt x="112997" y="275576"/>
                </a:lnTo>
                <a:lnTo>
                  <a:pt x="112121" y="270864"/>
                </a:lnTo>
                <a:close/>
              </a:path>
              <a:path w="430530" h="628015">
                <a:moveTo>
                  <a:pt x="121705" y="262889"/>
                </a:moveTo>
                <a:lnTo>
                  <a:pt x="116984" y="263780"/>
                </a:lnTo>
                <a:lnTo>
                  <a:pt x="114511" y="267284"/>
                </a:lnTo>
                <a:lnTo>
                  <a:pt x="112121" y="270864"/>
                </a:lnTo>
                <a:lnTo>
                  <a:pt x="112997" y="275576"/>
                </a:lnTo>
                <a:lnTo>
                  <a:pt x="120004" y="280385"/>
                </a:lnTo>
                <a:lnTo>
                  <a:pt x="124792" y="279493"/>
                </a:lnTo>
                <a:lnTo>
                  <a:pt x="129601" y="272488"/>
                </a:lnTo>
                <a:lnTo>
                  <a:pt x="128711" y="267699"/>
                </a:lnTo>
                <a:lnTo>
                  <a:pt x="121705" y="262889"/>
                </a:lnTo>
                <a:close/>
              </a:path>
              <a:path w="430530" h="628015">
                <a:moveTo>
                  <a:pt x="127197" y="275991"/>
                </a:moveTo>
                <a:lnTo>
                  <a:pt x="124792" y="279493"/>
                </a:lnTo>
                <a:lnTo>
                  <a:pt x="120004" y="280385"/>
                </a:lnTo>
                <a:lnTo>
                  <a:pt x="124262" y="280385"/>
                </a:lnTo>
                <a:lnTo>
                  <a:pt x="127197" y="275991"/>
                </a:lnTo>
                <a:close/>
              </a:path>
              <a:path w="430530" h="628015">
                <a:moveTo>
                  <a:pt x="136444" y="262889"/>
                </a:moveTo>
                <a:lnTo>
                  <a:pt x="121705" y="262889"/>
                </a:lnTo>
                <a:lnTo>
                  <a:pt x="128711" y="267699"/>
                </a:lnTo>
                <a:lnTo>
                  <a:pt x="129601" y="272488"/>
                </a:lnTo>
                <a:lnTo>
                  <a:pt x="127197" y="275991"/>
                </a:lnTo>
                <a:lnTo>
                  <a:pt x="136444" y="262889"/>
                </a:lnTo>
                <a:close/>
              </a:path>
              <a:path w="430530" h="628015">
                <a:moveTo>
                  <a:pt x="114520" y="267271"/>
                </a:moveTo>
                <a:lnTo>
                  <a:pt x="112107" y="270786"/>
                </a:lnTo>
                <a:lnTo>
                  <a:pt x="114520" y="267271"/>
                </a:lnTo>
                <a:close/>
              </a:path>
              <a:path w="430530" h="628015">
                <a:moveTo>
                  <a:pt x="116994" y="263765"/>
                </a:moveTo>
                <a:lnTo>
                  <a:pt x="114520" y="267271"/>
                </a:lnTo>
                <a:lnTo>
                  <a:pt x="116994" y="263765"/>
                </a:lnTo>
                <a:close/>
              </a:path>
              <a:path w="430530" h="628015">
                <a:moveTo>
                  <a:pt x="170105" y="194883"/>
                </a:moveTo>
                <a:lnTo>
                  <a:pt x="157471" y="209859"/>
                </a:lnTo>
                <a:lnTo>
                  <a:pt x="142613" y="228594"/>
                </a:lnTo>
                <a:lnTo>
                  <a:pt x="128299" y="247748"/>
                </a:lnTo>
                <a:lnTo>
                  <a:pt x="116994" y="263765"/>
                </a:lnTo>
                <a:lnTo>
                  <a:pt x="121705" y="262889"/>
                </a:lnTo>
                <a:lnTo>
                  <a:pt x="136444" y="262889"/>
                </a:lnTo>
                <a:lnTo>
                  <a:pt x="140730" y="256817"/>
                </a:lnTo>
                <a:lnTo>
                  <a:pt x="154780" y="238016"/>
                </a:lnTo>
                <a:lnTo>
                  <a:pt x="169363" y="219627"/>
                </a:lnTo>
                <a:lnTo>
                  <a:pt x="181509" y="205229"/>
                </a:lnTo>
                <a:lnTo>
                  <a:pt x="176845" y="205229"/>
                </a:lnTo>
                <a:lnTo>
                  <a:pt x="170435" y="199647"/>
                </a:lnTo>
                <a:lnTo>
                  <a:pt x="170105" y="194883"/>
                </a:lnTo>
                <a:close/>
              </a:path>
              <a:path w="430530" h="628015">
                <a:moveTo>
                  <a:pt x="180541" y="188042"/>
                </a:moveTo>
                <a:lnTo>
                  <a:pt x="175762" y="188377"/>
                </a:lnTo>
                <a:lnTo>
                  <a:pt x="172890" y="191583"/>
                </a:lnTo>
                <a:lnTo>
                  <a:pt x="170105" y="194883"/>
                </a:lnTo>
                <a:lnTo>
                  <a:pt x="170435" y="199647"/>
                </a:lnTo>
                <a:lnTo>
                  <a:pt x="176845" y="205229"/>
                </a:lnTo>
                <a:lnTo>
                  <a:pt x="181705" y="204894"/>
                </a:lnTo>
                <a:lnTo>
                  <a:pt x="187287" y="198484"/>
                </a:lnTo>
                <a:lnTo>
                  <a:pt x="186951" y="193624"/>
                </a:lnTo>
                <a:lnTo>
                  <a:pt x="180541" y="188042"/>
                </a:lnTo>
                <a:close/>
              </a:path>
              <a:path w="430530" h="628015">
                <a:moveTo>
                  <a:pt x="184496" y="201688"/>
                </a:moveTo>
                <a:lnTo>
                  <a:pt x="181705" y="204894"/>
                </a:lnTo>
                <a:lnTo>
                  <a:pt x="176845" y="205229"/>
                </a:lnTo>
                <a:lnTo>
                  <a:pt x="181509" y="205229"/>
                </a:lnTo>
                <a:lnTo>
                  <a:pt x="184496" y="201688"/>
                </a:lnTo>
                <a:close/>
              </a:path>
              <a:path w="430530" h="628015">
                <a:moveTo>
                  <a:pt x="196726" y="188042"/>
                </a:moveTo>
                <a:lnTo>
                  <a:pt x="180541" y="188042"/>
                </a:lnTo>
                <a:lnTo>
                  <a:pt x="186951" y="193624"/>
                </a:lnTo>
                <a:lnTo>
                  <a:pt x="187287" y="198484"/>
                </a:lnTo>
                <a:lnTo>
                  <a:pt x="184496" y="201688"/>
                </a:lnTo>
                <a:lnTo>
                  <a:pt x="196726" y="188042"/>
                </a:lnTo>
                <a:close/>
              </a:path>
              <a:path w="430530" h="628015">
                <a:moveTo>
                  <a:pt x="172890" y="191583"/>
                </a:moveTo>
                <a:lnTo>
                  <a:pt x="170099" y="194787"/>
                </a:lnTo>
                <a:lnTo>
                  <a:pt x="172890" y="191583"/>
                </a:lnTo>
                <a:close/>
              </a:path>
              <a:path w="430530" h="628015">
                <a:moveTo>
                  <a:pt x="175768" y="188371"/>
                </a:moveTo>
                <a:lnTo>
                  <a:pt x="172890" y="191583"/>
                </a:lnTo>
                <a:lnTo>
                  <a:pt x="175768" y="188371"/>
                </a:lnTo>
                <a:close/>
              </a:path>
              <a:path w="430530" h="628015">
                <a:moveTo>
                  <a:pt x="232760" y="130264"/>
                </a:moveTo>
                <a:lnTo>
                  <a:pt x="219431" y="142652"/>
                </a:lnTo>
                <a:lnTo>
                  <a:pt x="203430" y="158493"/>
                </a:lnTo>
                <a:lnTo>
                  <a:pt x="187917" y="174814"/>
                </a:lnTo>
                <a:lnTo>
                  <a:pt x="175768" y="188371"/>
                </a:lnTo>
                <a:lnTo>
                  <a:pt x="180541" y="188042"/>
                </a:lnTo>
                <a:lnTo>
                  <a:pt x="196726" y="188042"/>
                </a:lnTo>
                <a:lnTo>
                  <a:pt x="199211" y="185269"/>
                </a:lnTo>
                <a:lnTo>
                  <a:pt x="214400" y="169287"/>
                </a:lnTo>
                <a:lnTo>
                  <a:pt x="230068" y="153775"/>
                </a:lnTo>
                <a:lnTo>
                  <a:pt x="243160" y="141607"/>
                </a:lnTo>
                <a:lnTo>
                  <a:pt x="238193" y="141350"/>
                </a:lnTo>
                <a:lnTo>
                  <a:pt x="232508" y="135032"/>
                </a:lnTo>
                <a:lnTo>
                  <a:pt x="232760" y="130264"/>
                </a:lnTo>
                <a:close/>
              </a:path>
              <a:path w="430530" h="628015">
                <a:moveTo>
                  <a:pt x="239141" y="124484"/>
                </a:moveTo>
                <a:lnTo>
                  <a:pt x="235924" y="127323"/>
                </a:lnTo>
                <a:lnTo>
                  <a:pt x="232760" y="130264"/>
                </a:lnTo>
                <a:lnTo>
                  <a:pt x="232508" y="135032"/>
                </a:lnTo>
                <a:lnTo>
                  <a:pt x="238193" y="141350"/>
                </a:lnTo>
                <a:lnTo>
                  <a:pt x="243059" y="141607"/>
                </a:lnTo>
                <a:lnTo>
                  <a:pt x="249377" y="135923"/>
                </a:lnTo>
                <a:lnTo>
                  <a:pt x="249634" y="131057"/>
                </a:lnTo>
                <a:lnTo>
                  <a:pt x="243949" y="124738"/>
                </a:lnTo>
                <a:lnTo>
                  <a:pt x="239141" y="124484"/>
                </a:lnTo>
                <a:close/>
              </a:path>
              <a:path w="430530" h="628015">
                <a:moveTo>
                  <a:pt x="246218" y="138765"/>
                </a:moveTo>
                <a:lnTo>
                  <a:pt x="243059" y="141607"/>
                </a:lnTo>
                <a:lnTo>
                  <a:pt x="246218" y="138765"/>
                </a:lnTo>
                <a:close/>
              </a:path>
              <a:path w="430530" h="628015">
                <a:moveTo>
                  <a:pt x="293666" y="79849"/>
                </a:moveTo>
                <a:lnTo>
                  <a:pt x="281309" y="89127"/>
                </a:lnTo>
                <a:lnTo>
                  <a:pt x="265865" y="101481"/>
                </a:lnTo>
                <a:lnTo>
                  <a:pt x="250751" y="114239"/>
                </a:lnTo>
                <a:lnTo>
                  <a:pt x="239141" y="124484"/>
                </a:lnTo>
                <a:lnTo>
                  <a:pt x="243949" y="124738"/>
                </a:lnTo>
                <a:lnTo>
                  <a:pt x="249634" y="131057"/>
                </a:lnTo>
                <a:lnTo>
                  <a:pt x="249377" y="135923"/>
                </a:lnTo>
                <a:lnTo>
                  <a:pt x="246218" y="138765"/>
                </a:lnTo>
                <a:lnTo>
                  <a:pt x="260739" y="125947"/>
                </a:lnTo>
                <a:lnTo>
                  <a:pt x="275542" y="113448"/>
                </a:lnTo>
                <a:lnTo>
                  <a:pt x="290667" y="101345"/>
                </a:lnTo>
                <a:lnTo>
                  <a:pt x="302834" y="92209"/>
                </a:lnTo>
                <a:lnTo>
                  <a:pt x="297903" y="91442"/>
                </a:lnTo>
                <a:lnTo>
                  <a:pt x="292915" y="84560"/>
                </a:lnTo>
                <a:lnTo>
                  <a:pt x="293666" y="79849"/>
                </a:lnTo>
                <a:close/>
              </a:path>
              <a:path w="430530" h="628015">
                <a:moveTo>
                  <a:pt x="235924" y="127323"/>
                </a:moveTo>
                <a:lnTo>
                  <a:pt x="232765" y="130167"/>
                </a:lnTo>
                <a:lnTo>
                  <a:pt x="235924" y="127323"/>
                </a:lnTo>
                <a:close/>
              </a:path>
              <a:path w="430530" h="628015">
                <a:moveTo>
                  <a:pt x="239083" y="124481"/>
                </a:moveTo>
                <a:lnTo>
                  <a:pt x="235924" y="127323"/>
                </a:lnTo>
                <a:lnTo>
                  <a:pt x="239141" y="124484"/>
                </a:lnTo>
                <a:close/>
              </a:path>
              <a:path w="430530" h="628015">
                <a:moveTo>
                  <a:pt x="300661" y="74776"/>
                </a:moveTo>
                <a:lnTo>
                  <a:pt x="297123" y="77254"/>
                </a:lnTo>
                <a:lnTo>
                  <a:pt x="293666" y="79849"/>
                </a:lnTo>
                <a:lnTo>
                  <a:pt x="292915" y="84560"/>
                </a:lnTo>
                <a:lnTo>
                  <a:pt x="297903" y="91442"/>
                </a:lnTo>
                <a:lnTo>
                  <a:pt x="302714" y="92209"/>
                </a:lnTo>
                <a:lnTo>
                  <a:pt x="309596" y="87221"/>
                </a:lnTo>
                <a:lnTo>
                  <a:pt x="310364" y="82410"/>
                </a:lnTo>
                <a:lnTo>
                  <a:pt x="305376" y="75528"/>
                </a:lnTo>
                <a:lnTo>
                  <a:pt x="300661" y="74776"/>
                </a:lnTo>
                <a:close/>
              </a:path>
              <a:path w="430530" h="628015">
                <a:moveTo>
                  <a:pt x="306155" y="89715"/>
                </a:moveTo>
                <a:lnTo>
                  <a:pt x="302714" y="92209"/>
                </a:lnTo>
                <a:lnTo>
                  <a:pt x="306155" y="89715"/>
                </a:lnTo>
                <a:close/>
              </a:path>
              <a:path w="430530" h="628015">
                <a:moveTo>
                  <a:pt x="357645" y="38371"/>
                </a:moveTo>
                <a:lnTo>
                  <a:pt x="344900" y="45830"/>
                </a:lnTo>
                <a:lnTo>
                  <a:pt x="328680" y="55855"/>
                </a:lnTo>
                <a:lnTo>
                  <a:pt x="312739" y="66316"/>
                </a:lnTo>
                <a:lnTo>
                  <a:pt x="300661" y="74776"/>
                </a:lnTo>
                <a:lnTo>
                  <a:pt x="305376" y="75528"/>
                </a:lnTo>
                <a:lnTo>
                  <a:pt x="310364" y="82410"/>
                </a:lnTo>
                <a:lnTo>
                  <a:pt x="309596" y="87221"/>
                </a:lnTo>
                <a:lnTo>
                  <a:pt x="306155" y="89715"/>
                </a:lnTo>
                <a:lnTo>
                  <a:pt x="313447" y="84519"/>
                </a:lnTo>
                <a:lnTo>
                  <a:pt x="346943" y="62566"/>
                </a:lnTo>
                <a:lnTo>
                  <a:pt x="364581" y="52948"/>
                </a:lnTo>
                <a:lnTo>
                  <a:pt x="366278" y="51673"/>
                </a:lnTo>
                <a:lnTo>
                  <a:pt x="365291" y="51673"/>
                </a:lnTo>
                <a:lnTo>
                  <a:pt x="360590" y="50388"/>
                </a:lnTo>
                <a:lnTo>
                  <a:pt x="356378" y="43006"/>
                </a:lnTo>
                <a:lnTo>
                  <a:pt x="357645" y="38371"/>
                </a:lnTo>
                <a:close/>
              </a:path>
              <a:path w="430530" h="628015">
                <a:moveTo>
                  <a:pt x="297123" y="77254"/>
                </a:moveTo>
                <a:lnTo>
                  <a:pt x="293682" y="79748"/>
                </a:lnTo>
                <a:lnTo>
                  <a:pt x="297123" y="77254"/>
                </a:lnTo>
                <a:close/>
              </a:path>
              <a:path w="430530" h="628015">
                <a:moveTo>
                  <a:pt x="300564" y="74761"/>
                </a:moveTo>
                <a:lnTo>
                  <a:pt x="297123" y="77254"/>
                </a:lnTo>
                <a:lnTo>
                  <a:pt x="300661" y="74776"/>
                </a:lnTo>
                <a:close/>
              </a:path>
              <a:path w="430530" h="628015">
                <a:moveTo>
                  <a:pt x="364722" y="34278"/>
                </a:moveTo>
                <a:lnTo>
                  <a:pt x="361355" y="36200"/>
                </a:lnTo>
                <a:lnTo>
                  <a:pt x="357645" y="38371"/>
                </a:lnTo>
                <a:lnTo>
                  <a:pt x="356378" y="43006"/>
                </a:lnTo>
                <a:lnTo>
                  <a:pt x="360590" y="50388"/>
                </a:lnTo>
                <a:lnTo>
                  <a:pt x="365291" y="51673"/>
                </a:lnTo>
                <a:lnTo>
                  <a:pt x="369451" y="49291"/>
                </a:lnTo>
                <a:lnTo>
                  <a:pt x="373187" y="46484"/>
                </a:lnTo>
                <a:lnTo>
                  <a:pt x="373873" y="41661"/>
                </a:lnTo>
                <a:lnTo>
                  <a:pt x="368993" y="35162"/>
                </a:lnTo>
                <a:lnTo>
                  <a:pt x="364722" y="34278"/>
                </a:lnTo>
                <a:close/>
              </a:path>
              <a:path w="430530" h="628015">
                <a:moveTo>
                  <a:pt x="369451" y="49291"/>
                </a:moveTo>
                <a:lnTo>
                  <a:pt x="365291" y="51673"/>
                </a:lnTo>
                <a:lnTo>
                  <a:pt x="366278" y="51673"/>
                </a:lnTo>
                <a:lnTo>
                  <a:pt x="369451" y="49291"/>
                </a:lnTo>
                <a:close/>
              </a:path>
              <a:path w="430530" h="628015">
                <a:moveTo>
                  <a:pt x="394079" y="34278"/>
                </a:moveTo>
                <a:lnTo>
                  <a:pt x="364722" y="34278"/>
                </a:lnTo>
                <a:lnTo>
                  <a:pt x="368993" y="35162"/>
                </a:lnTo>
                <a:lnTo>
                  <a:pt x="373873" y="41661"/>
                </a:lnTo>
                <a:lnTo>
                  <a:pt x="373187" y="46484"/>
                </a:lnTo>
                <a:lnTo>
                  <a:pt x="369451" y="49291"/>
                </a:lnTo>
                <a:lnTo>
                  <a:pt x="384382" y="40481"/>
                </a:lnTo>
                <a:lnTo>
                  <a:pt x="394079" y="34278"/>
                </a:lnTo>
                <a:close/>
              </a:path>
              <a:path w="430530" h="628015">
                <a:moveTo>
                  <a:pt x="424394" y="0"/>
                </a:moveTo>
                <a:lnTo>
                  <a:pt x="357663" y="38307"/>
                </a:lnTo>
                <a:lnTo>
                  <a:pt x="361355" y="36200"/>
                </a:lnTo>
                <a:lnTo>
                  <a:pt x="364722" y="34278"/>
                </a:lnTo>
                <a:lnTo>
                  <a:pt x="394079" y="34278"/>
                </a:lnTo>
                <a:lnTo>
                  <a:pt x="399465" y="30832"/>
                </a:lnTo>
                <a:lnTo>
                  <a:pt x="414075" y="20496"/>
                </a:lnTo>
                <a:lnTo>
                  <a:pt x="428054" y="9345"/>
                </a:lnTo>
                <a:lnTo>
                  <a:pt x="430157" y="7553"/>
                </a:lnTo>
                <a:lnTo>
                  <a:pt x="430409" y="4396"/>
                </a:lnTo>
                <a:lnTo>
                  <a:pt x="427051" y="455"/>
                </a:lnTo>
                <a:lnTo>
                  <a:pt x="424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1576412" y="259447"/>
            <a:ext cx="835660" cy="247650"/>
          </a:xfrm>
          <a:custGeom>
            <a:avLst/>
            <a:gdLst/>
            <a:ahLst/>
            <a:cxnLst/>
            <a:rect l="l" t="t" r="r" b="b"/>
            <a:pathLst>
              <a:path w="835660" h="247650">
                <a:moveTo>
                  <a:pt x="51320" y="97764"/>
                </a:moveTo>
                <a:lnTo>
                  <a:pt x="47218" y="96520"/>
                </a:lnTo>
                <a:lnTo>
                  <a:pt x="46837" y="96939"/>
                </a:lnTo>
                <a:lnTo>
                  <a:pt x="51320" y="97764"/>
                </a:lnTo>
                <a:close/>
              </a:path>
              <a:path w="835660" h="247650">
                <a:moveTo>
                  <a:pt x="125399" y="21590"/>
                </a:moveTo>
                <a:lnTo>
                  <a:pt x="109245" y="2540"/>
                </a:lnTo>
                <a:lnTo>
                  <a:pt x="102971" y="0"/>
                </a:lnTo>
                <a:lnTo>
                  <a:pt x="102019" y="762"/>
                </a:lnTo>
                <a:lnTo>
                  <a:pt x="98882" y="0"/>
                </a:lnTo>
                <a:lnTo>
                  <a:pt x="90995" y="2540"/>
                </a:lnTo>
                <a:lnTo>
                  <a:pt x="87541" y="3860"/>
                </a:lnTo>
                <a:lnTo>
                  <a:pt x="87388" y="3810"/>
                </a:lnTo>
                <a:lnTo>
                  <a:pt x="84264" y="5080"/>
                </a:lnTo>
                <a:lnTo>
                  <a:pt x="83629" y="5372"/>
                </a:lnTo>
                <a:lnTo>
                  <a:pt x="81102" y="6350"/>
                </a:lnTo>
                <a:lnTo>
                  <a:pt x="80987" y="6604"/>
                </a:lnTo>
                <a:lnTo>
                  <a:pt x="76085" y="8890"/>
                </a:lnTo>
                <a:lnTo>
                  <a:pt x="68427" y="13970"/>
                </a:lnTo>
                <a:lnTo>
                  <a:pt x="61226" y="19050"/>
                </a:lnTo>
                <a:lnTo>
                  <a:pt x="57150" y="22860"/>
                </a:lnTo>
                <a:lnTo>
                  <a:pt x="57023" y="22860"/>
                </a:lnTo>
                <a:lnTo>
                  <a:pt x="54444" y="25400"/>
                </a:lnTo>
                <a:lnTo>
                  <a:pt x="46456" y="33020"/>
                </a:lnTo>
                <a:lnTo>
                  <a:pt x="38684" y="40640"/>
                </a:lnTo>
                <a:lnTo>
                  <a:pt x="31115" y="49530"/>
                </a:lnTo>
                <a:lnTo>
                  <a:pt x="26212" y="54610"/>
                </a:lnTo>
                <a:lnTo>
                  <a:pt x="23634" y="57264"/>
                </a:lnTo>
                <a:lnTo>
                  <a:pt x="21310" y="59690"/>
                </a:lnTo>
                <a:lnTo>
                  <a:pt x="21323" y="59880"/>
                </a:lnTo>
                <a:lnTo>
                  <a:pt x="18110" y="63500"/>
                </a:lnTo>
                <a:lnTo>
                  <a:pt x="12687" y="71120"/>
                </a:lnTo>
                <a:lnTo>
                  <a:pt x="7696" y="77470"/>
                </a:lnTo>
                <a:lnTo>
                  <a:pt x="3378" y="85090"/>
                </a:lnTo>
                <a:lnTo>
                  <a:pt x="2133" y="87820"/>
                </a:lnTo>
                <a:lnTo>
                  <a:pt x="1536" y="88900"/>
                </a:lnTo>
                <a:lnTo>
                  <a:pt x="0" y="92710"/>
                </a:lnTo>
                <a:lnTo>
                  <a:pt x="330" y="101600"/>
                </a:lnTo>
                <a:lnTo>
                  <a:pt x="2959" y="106680"/>
                </a:lnTo>
                <a:lnTo>
                  <a:pt x="7188" y="107950"/>
                </a:lnTo>
                <a:lnTo>
                  <a:pt x="10782" y="110490"/>
                </a:lnTo>
                <a:lnTo>
                  <a:pt x="11315" y="110172"/>
                </a:lnTo>
                <a:lnTo>
                  <a:pt x="11912" y="110490"/>
                </a:lnTo>
                <a:lnTo>
                  <a:pt x="17818" y="110490"/>
                </a:lnTo>
                <a:lnTo>
                  <a:pt x="22961" y="111760"/>
                </a:lnTo>
                <a:lnTo>
                  <a:pt x="47117" y="111760"/>
                </a:lnTo>
                <a:lnTo>
                  <a:pt x="55422" y="111760"/>
                </a:lnTo>
                <a:lnTo>
                  <a:pt x="58318" y="111760"/>
                </a:lnTo>
                <a:lnTo>
                  <a:pt x="65392" y="113030"/>
                </a:lnTo>
                <a:lnTo>
                  <a:pt x="79489" y="113030"/>
                </a:lnTo>
                <a:lnTo>
                  <a:pt x="84277" y="114300"/>
                </a:lnTo>
                <a:lnTo>
                  <a:pt x="89484" y="114300"/>
                </a:lnTo>
                <a:lnTo>
                  <a:pt x="91376" y="115150"/>
                </a:lnTo>
                <a:lnTo>
                  <a:pt x="93980" y="116840"/>
                </a:lnTo>
                <a:lnTo>
                  <a:pt x="96596" y="117525"/>
                </a:lnTo>
                <a:lnTo>
                  <a:pt x="97891" y="118110"/>
                </a:lnTo>
                <a:lnTo>
                  <a:pt x="98348" y="117983"/>
                </a:lnTo>
                <a:lnTo>
                  <a:pt x="98844" y="118110"/>
                </a:lnTo>
                <a:lnTo>
                  <a:pt x="101993" y="121920"/>
                </a:lnTo>
                <a:lnTo>
                  <a:pt x="102311" y="123113"/>
                </a:lnTo>
                <a:lnTo>
                  <a:pt x="103327" y="127000"/>
                </a:lnTo>
                <a:lnTo>
                  <a:pt x="104368" y="130975"/>
                </a:lnTo>
                <a:lnTo>
                  <a:pt x="104025" y="134620"/>
                </a:lnTo>
                <a:lnTo>
                  <a:pt x="102158" y="142240"/>
                </a:lnTo>
                <a:lnTo>
                  <a:pt x="76009" y="181610"/>
                </a:lnTo>
                <a:lnTo>
                  <a:pt x="71145" y="186690"/>
                </a:lnTo>
                <a:lnTo>
                  <a:pt x="70612" y="186690"/>
                </a:lnTo>
                <a:lnTo>
                  <a:pt x="67500" y="190500"/>
                </a:lnTo>
                <a:lnTo>
                  <a:pt x="64389" y="193040"/>
                </a:lnTo>
                <a:lnTo>
                  <a:pt x="58369" y="198120"/>
                </a:lnTo>
                <a:lnTo>
                  <a:pt x="48920" y="205740"/>
                </a:lnTo>
                <a:lnTo>
                  <a:pt x="39103" y="213360"/>
                </a:lnTo>
                <a:lnTo>
                  <a:pt x="36144" y="215188"/>
                </a:lnTo>
                <a:lnTo>
                  <a:pt x="41668" y="209550"/>
                </a:lnTo>
                <a:lnTo>
                  <a:pt x="59347" y="189230"/>
                </a:lnTo>
                <a:lnTo>
                  <a:pt x="70116" y="177800"/>
                </a:lnTo>
                <a:lnTo>
                  <a:pt x="69977" y="173990"/>
                </a:lnTo>
                <a:lnTo>
                  <a:pt x="65989" y="170180"/>
                </a:lnTo>
                <a:lnTo>
                  <a:pt x="62979" y="170180"/>
                </a:lnTo>
                <a:lnTo>
                  <a:pt x="49047" y="184150"/>
                </a:lnTo>
                <a:lnTo>
                  <a:pt x="37071" y="195580"/>
                </a:lnTo>
                <a:lnTo>
                  <a:pt x="25247" y="208280"/>
                </a:lnTo>
                <a:lnTo>
                  <a:pt x="13627" y="219710"/>
                </a:lnTo>
                <a:lnTo>
                  <a:pt x="9918" y="223520"/>
                </a:lnTo>
                <a:lnTo>
                  <a:pt x="6096" y="228600"/>
                </a:lnTo>
                <a:lnTo>
                  <a:pt x="2933" y="232410"/>
                </a:lnTo>
                <a:lnTo>
                  <a:pt x="2032" y="234607"/>
                </a:lnTo>
                <a:lnTo>
                  <a:pt x="177" y="237490"/>
                </a:lnTo>
                <a:lnTo>
                  <a:pt x="2336" y="246380"/>
                </a:lnTo>
                <a:lnTo>
                  <a:pt x="6540" y="247650"/>
                </a:lnTo>
                <a:lnTo>
                  <a:pt x="10655" y="247650"/>
                </a:lnTo>
                <a:lnTo>
                  <a:pt x="14338" y="246380"/>
                </a:lnTo>
                <a:lnTo>
                  <a:pt x="26517" y="240030"/>
                </a:lnTo>
                <a:lnTo>
                  <a:pt x="31737" y="236220"/>
                </a:lnTo>
                <a:lnTo>
                  <a:pt x="32232" y="235927"/>
                </a:lnTo>
                <a:lnTo>
                  <a:pt x="68300" y="209550"/>
                </a:lnTo>
                <a:lnTo>
                  <a:pt x="73837" y="204470"/>
                </a:lnTo>
                <a:lnTo>
                  <a:pt x="74891" y="204470"/>
                </a:lnTo>
                <a:lnTo>
                  <a:pt x="78003" y="200660"/>
                </a:lnTo>
                <a:lnTo>
                  <a:pt x="81102" y="198120"/>
                </a:lnTo>
                <a:lnTo>
                  <a:pt x="81114" y="197713"/>
                </a:lnTo>
                <a:lnTo>
                  <a:pt x="107911" y="165100"/>
                </a:lnTo>
                <a:lnTo>
                  <a:pt x="108610" y="163918"/>
                </a:lnTo>
                <a:lnTo>
                  <a:pt x="108953" y="163830"/>
                </a:lnTo>
                <a:lnTo>
                  <a:pt x="110921" y="160020"/>
                </a:lnTo>
                <a:lnTo>
                  <a:pt x="112903" y="156210"/>
                </a:lnTo>
                <a:lnTo>
                  <a:pt x="112814" y="155892"/>
                </a:lnTo>
                <a:lnTo>
                  <a:pt x="119430" y="132080"/>
                </a:lnTo>
                <a:lnTo>
                  <a:pt x="118897" y="128143"/>
                </a:lnTo>
                <a:lnTo>
                  <a:pt x="119430" y="127000"/>
                </a:lnTo>
                <a:lnTo>
                  <a:pt x="118237" y="123190"/>
                </a:lnTo>
                <a:lnTo>
                  <a:pt x="117043" y="119380"/>
                </a:lnTo>
                <a:lnTo>
                  <a:pt x="116433" y="119011"/>
                </a:lnTo>
                <a:lnTo>
                  <a:pt x="115493" y="116840"/>
                </a:lnTo>
                <a:lnTo>
                  <a:pt x="111455" y="110490"/>
                </a:lnTo>
                <a:lnTo>
                  <a:pt x="106248" y="105410"/>
                </a:lnTo>
                <a:lnTo>
                  <a:pt x="104025" y="104521"/>
                </a:lnTo>
                <a:lnTo>
                  <a:pt x="103847" y="104140"/>
                </a:lnTo>
                <a:lnTo>
                  <a:pt x="98971" y="102247"/>
                </a:lnTo>
                <a:lnTo>
                  <a:pt x="96012" y="100330"/>
                </a:lnTo>
                <a:lnTo>
                  <a:pt x="95199" y="100787"/>
                </a:lnTo>
                <a:lnTo>
                  <a:pt x="94018" y="100330"/>
                </a:lnTo>
                <a:lnTo>
                  <a:pt x="81064" y="97790"/>
                </a:lnTo>
                <a:lnTo>
                  <a:pt x="55613" y="97790"/>
                </a:lnTo>
                <a:lnTo>
                  <a:pt x="51422" y="97790"/>
                </a:lnTo>
                <a:lnTo>
                  <a:pt x="46837" y="96939"/>
                </a:lnTo>
                <a:lnTo>
                  <a:pt x="44551" y="96520"/>
                </a:lnTo>
                <a:lnTo>
                  <a:pt x="18681" y="96520"/>
                </a:lnTo>
                <a:lnTo>
                  <a:pt x="15189" y="95250"/>
                </a:lnTo>
                <a:lnTo>
                  <a:pt x="14452" y="95250"/>
                </a:lnTo>
                <a:lnTo>
                  <a:pt x="14693" y="94081"/>
                </a:lnTo>
                <a:lnTo>
                  <a:pt x="15951" y="91440"/>
                </a:lnTo>
                <a:lnTo>
                  <a:pt x="19685" y="85090"/>
                </a:lnTo>
                <a:lnTo>
                  <a:pt x="23228" y="80010"/>
                </a:lnTo>
                <a:lnTo>
                  <a:pt x="24104" y="78740"/>
                </a:lnTo>
                <a:lnTo>
                  <a:pt x="28943" y="72390"/>
                </a:lnTo>
                <a:lnTo>
                  <a:pt x="30937" y="69850"/>
                </a:lnTo>
                <a:lnTo>
                  <a:pt x="33934" y="66040"/>
                </a:lnTo>
                <a:lnTo>
                  <a:pt x="36334" y="63500"/>
                </a:lnTo>
                <a:lnTo>
                  <a:pt x="40970" y="58420"/>
                </a:lnTo>
                <a:lnTo>
                  <a:pt x="44589" y="54610"/>
                </a:lnTo>
                <a:lnTo>
                  <a:pt x="48209" y="50800"/>
                </a:lnTo>
                <a:lnTo>
                  <a:pt x="55651" y="41910"/>
                </a:lnTo>
                <a:lnTo>
                  <a:pt x="60337" y="38011"/>
                </a:lnTo>
                <a:lnTo>
                  <a:pt x="60629" y="38100"/>
                </a:lnTo>
                <a:lnTo>
                  <a:pt x="63284" y="35560"/>
                </a:lnTo>
                <a:lnTo>
                  <a:pt x="65874" y="33020"/>
                </a:lnTo>
                <a:lnTo>
                  <a:pt x="65874" y="32753"/>
                </a:lnTo>
                <a:lnTo>
                  <a:pt x="69138" y="29210"/>
                </a:lnTo>
                <a:lnTo>
                  <a:pt x="92138" y="15240"/>
                </a:lnTo>
                <a:lnTo>
                  <a:pt x="95084" y="13970"/>
                </a:lnTo>
                <a:lnTo>
                  <a:pt x="100037" y="12700"/>
                </a:lnTo>
                <a:lnTo>
                  <a:pt x="103708" y="12700"/>
                </a:lnTo>
                <a:lnTo>
                  <a:pt x="109093" y="13970"/>
                </a:lnTo>
                <a:lnTo>
                  <a:pt x="112382" y="19050"/>
                </a:lnTo>
                <a:lnTo>
                  <a:pt x="115684" y="26670"/>
                </a:lnTo>
                <a:lnTo>
                  <a:pt x="118859" y="27940"/>
                </a:lnTo>
                <a:lnTo>
                  <a:pt x="124167" y="25400"/>
                </a:lnTo>
                <a:lnTo>
                  <a:pt x="125399" y="21590"/>
                </a:lnTo>
                <a:close/>
              </a:path>
              <a:path w="835660" h="247650">
                <a:moveTo>
                  <a:pt x="235292" y="80568"/>
                </a:moveTo>
                <a:lnTo>
                  <a:pt x="235102" y="80264"/>
                </a:lnTo>
                <a:lnTo>
                  <a:pt x="234276" y="80060"/>
                </a:lnTo>
                <a:lnTo>
                  <a:pt x="235292" y="80568"/>
                </a:lnTo>
                <a:close/>
              </a:path>
              <a:path w="835660" h="247650">
                <a:moveTo>
                  <a:pt x="311454" y="92202"/>
                </a:moveTo>
                <a:lnTo>
                  <a:pt x="308356" y="83312"/>
                </a:lnTo>
                <a:lnTo>
                  <a:pt x="305498" y="82042"/>
                </a:lnTo>
                <a:lnTo>
                  <a:pt x="302641" y="80772"/>
                </a:lnTo>
                <a:lnTo>
                  <a:pt x="297713" y="82880"/>
                </a:lnTo>
                <a:lnTo>
                  <a:pt x="297713" y="109880"/>
                </a:lnTo>
                <a:lnTo>
                  <a:pt x="295986" y="113792"/>
                </a:lnTo>
                <a:lnTo>
                  <a:pt x="297713" y="109880"/>
                </a:lnTo>
                <a:lnTo>
                  <a:pt x="297713" y="82880"/>
                </a:lnTo>
                <a:lnTo>
                  <a:pt x="295249" y="83934"/>
                </a:lnTo>
                <a:lnTo>
                  <a:pt x="295249" y="98552"/>
                </a:lnTo>
                <a:lnTo>
                  <a:pt x="295148" y="99961"/>
                </a:lnTo>
                <a:lnTo>
                  <a:pt x="295046" y="100266"/>
                </a:lnTo>
                <a:lnTo>
                  <a:pt x="295071" y="99771"/>
                </a:lnTo>
                <a:lnTo>
                  <a:pt x="295249" y="98552"/>
                </a:lnTo>
                <a:lnTo>
                  <a:pt x="295249" y="83934"/>
                </a:lnTo>
                <a:lnTo>
                  <a:pt x="293712" y="84582"/>
                </a:lnTo>
                <a:lnTo>
                  <a:pt x="293217" y="86004"/>
                </a:lnTo>
                <a:lnTo>
                  <a:pt x="291719" y="88392"/>
                </a:lnTo>
                <a:lnTo>
                  <a:pt x="289572" y="91528"/>
                </a:lnTo>
                <a:lnTo>
                  <a:pt x="289572" y="118884"/>
                </a:lnTo>
                <a:lnTo>
                  <a:pt x="288112" y="122872"/>
                </a:lnTo>
                <a:lnTo>
                  <a:pt x="287616" y="124206"/>
                </a:lnTo>
                <a:lnTo>
                  <a:pt x="287515" y="124447"/>
                </a:lnTo>
                <a:lnTo>
                  <a:pt x="286740" y="126492"/>
                </a:lnTo>
                <a:lnTo>
                  <a:pt x="287591" y="124231"/>
                </a:lnTo>
                <a:lnTo>
                  <a:pt x="289572" y="118884"/>
                </a:lnTo>
                <a:lnTo>
                  <a:pt x="289572" y="91528"/>
                </a:lnTo>
                <a:lnTo>
                  <a:pt x="287362" y="94742"/>
                </a:lnTo>
                <a:lnTo>
                  <a:pt x="285419" y="99771"/>
                </a:lnTo>
                <a:lnTo>
                  <a:pt x="285229" y="99822"/>
                </a:lnTo>
                <a:lnTo>
                  <a:pt x="283552" y="103632"/>
                </a:lnTo>
                <a:lnTo>
                  <a:pt x="283044" y="104902"/>
                </a:lnTo>
                <a:lnTo>
                  <a:pt x="281863" y="107442"/>
                </a:lnTo>
                <a:lnTo>
                  <a:pt x="281940" y="107670"/>
                </a:lnTo>
                <a:lnTo>
                  <a:pt x="281546" y="108635"/>
                </a:lnTo>
                <a:lnTo>
                  <a:pt x="279234" y="106172"/>
                </a:lnTo>
                <a:lnTo>
                  <a:pt x="277418" y="105079"/>
                </a:lnTo>
                <a:lnTo>
                  <a:pt x="277418" y="121259"/>
                </a:lnTo>
                <a:lnTo>
                  <a:pt x="274421" y="131660"/>
                </a:lnTo>
                <a:lnTo>
                  <a:pt x="273202" y="136613"/>
                </a:lnTo>
                <a:lnTo>
                  <a:pt x="272262" y="140462"/>
                </a:lnTo>
                <a:lnTo>
                  <a:pt x="268732" y="159512"/>
                </a:lnTo>
                <a:lnTo>
                  <a:pt x="267944" y="165354"/>
                </a:lnTo>
                <a:lnTo>
                  <a:pt x="267665" y="165862"/>
                </a:lnTo>
                <a:lnTo>
                  <a:pt x="266928" y="167030"/>
                </a:lnTo>
                <a:lnTo>
                  <a:pt x="266928" y="173532"/>
                </a:lnTo>
                <a:lnTo>
                  <a:pt x="266839" y="174244"/>
                </a:lnTo>
                <a:lnTo>
                  <a:pt x="266801" y="174675"/>
                </a:lnTo>
                <a:lnTo>
                  <a:pt x="266357" y="178562"/>
                </a:lnTo>
                <a:lnTo>
                  <a:pt x="266103" y="181102"/>
                </a:lnTo>
                <a:lnTo>
                  <a:pt x="266014" y="182422"/>
                </a:lnTo>
                <a:lnTo>
                  <a:pt x="265925" y="183476"/>
                </a:lnTo>
                <a:lnTo>
                  <a:pt x="265976" y="182372"/>
                </a:lnTo>
                <a:lnTo>
                  <a:pt x="266725" y="174752"/>
                </a:lnTo>
                <a:lnTo>
                  <a:pt x="266839" y="174244"/>
                </a:lnTo>
                <a:lnTo>
                  <a:pt x="266852" y="173482"/>
                </a:lnTo>
                <a:lnTo>
                  <a:pt x="266928" y="167030"/>
                </a:lnTo>
                <a:lnTo>
                  <a:pt x="261251" y="176022"/>
                </a:lnTo>
                <a:lnTo>
                  <a:pt x="254469" y="187452"/>
                </a:lnTo>
                <a:lnTo>
                  <a:pt x="247243" y="197612"/>
                </a:lnTo>
                <a:lnTo>
                  <a:pt x="242404" y="203962"/>
                </a:lnTo>
                <a:lnTo>
                  <a:pt x="242201" y="203962"/>
                </a:lnTo>
                <a:lnTo>
                  <a:pt x="238302" y="208915"/>
                </a:lnTo>
                <a:lnTo>
                  <a:pt x="236816" y="210312"/>
                </a:lnTo>
                <a:lnTo>
                  <a:pt x="236855" y="210743"/>
                </a:lnTo>
                <a:lnTo>
                  <a:pt x="236194" y="211582"/>
                </a:lnTo>
                <a:lnTo>
                  <a:pt x="232702" y="215392"/>
                </a:lnTo>
                <a:lnTo>
                  <a:pt x="225158" y="221742"/>
                </a:lnTo>
                <a:lnTo>
                  <a:pt x="223913" y="221742"/>
                </a:lnTo>
                <a:lnTo>
                  <a:pt x="223596" y="220472"/>
                </a:lnTo>
                <a:lnTo>
                  <a:pt x="223697" y="217741"/>
                </a:lnTo>
                <a:lnTo>
                  <a:pt x="223418" y="221716"/>
                </a:lnTo>
                <a:lnTo>
                  <a:pt x="223913" y="214122"/>
                </a:lnTo>
                <a:lnTo>
                  <a:pt x="223697" y="217741"/>
                </a:lnTo>
                <a:lnTo>
                  <a:pt x="224307" y="211582"/>
                </a:lnTo>
                <a:lnTo>
                  <a:pt x="224472" y="210312"/>
                </a:lnTo>
                <a:lnTo>
                  <a:pt x="225323" y="203962"/>
                </a:lnTo>
                <a:lnTo>
                  <a:pt x="226631" y="197612"/>
                </a:lnTo>
                <a:lnTo>
                  <a:pt x="228104" y="191262"/>
                </a:lnTo>
                <a:lnTo>
                  <a:pt x="229971" y="182524"/>
                </a:lnTo>
                <a:lnTo>
                  <a:pt x="235115" y="179171"/>
                </a:lnTo>
                <a:lnTo>
                  <a:pt x="235750" y="176072"/>
                </a:lnTo>
                <a:lnTo>
                  <a:pt x="232892" y="171767"/>
                </a:lnTo>
                <a:lnTo>
                  <a:pt x="235508" y="163322"/>
                </a:lnTo>
                <a:lnTo>
                  <a:pt x="236347" y="160782"/>
                </a:lnTo>
                <a:lnTo>
                  <a:pt x="238480" y="154432"/>
                </a:lnTo>
                <a:lnTo>
                  <a:pt x="249123" y="129032"/>
                </a:lnTo>
                <a:lnTo>
                  <a:pt x="251663" y="123952"/>
                </a:lnTo>
                <a:lnTo>
                  <a:pt x="253453" y="121412"/>
                </a:lnTo>
                <a:lnTo>
                  <a:pt x="253403" y="121272"/>
                </a:lnTo>
                <a:lnTo>
                  <a:pt x="255295" y="117602"/>
                </a:lnTo>
                <a:lnTo>
                  <a:pt x="258787" y="113792"/>
                </a:lnTo>
                <a:lnTo>
                  <a:pt x="260121" y="112522"/>
                </a:lnTo>
                <a:lnTo>
                  <a:pt x="261658" y="112522"/>
                </a:lnTo>
                <a:lnTo>
                  <a:pt x="262674" y="111861"/>
                </a:lnTo>
                <a:lnTo>
                  <a:pt x="277418" y="121259"/>
                </a:lnTo>
                <a:lnTo>
                  <a:pt x="277418" y="105079"/>
                </a:lnTo>
                <a:lnTo>
                  <a:pt x="268770" y="99822"/>
                </a:lnTo>
                <a:lnTo>
                  <a:pt x="263144" y="98552"/>
                </a:lnTo>
                <a:lnTo>
                  <a:pt x="261556" y="99009"/>
                </a:lnTo>
                <a:lnTo>
                  <a:pt x="260959" y="98552"/>
                </a:lnTo>
                <a:lnTo>
                  <a:pt x="249529" y="102362"/>
                </a:lnTo>
                <a:lnTo>
                  <a:pt x="243992" y="109982"/>
                </a:lnTo>
                <a:lnTo>
                  <a:pt x="242023" y="113792"/>
                </a:lnTo>
                <a:lnTo>
                  <a:pt x="241769" y="113792"/>
                </a:lnTo>
                <a:lnTo>
                  <a:pt x="239941" y="117602"/>
                </a:lnTo>
                <a:lnTo>
                  <a:pt x="235724" y="125222"/>
                </a:lnTo>
                <a:lnTo>
                  <a:pt x="231927" y="134112"/>
                </a:lnTo>
                <a:lnTo>
                  <a:pt x="228485" y="141732"/>
                </a:lnTo>
                <a:lnTo>
                  <a:pt x="226682" y="146773"/>
                </a:lnTo>
                <a:lnTo>
                  <a:pt x="225513" y="149999"/>
                </a:lnTo>
                <a:lnTo>
                  <a:pt x="225272" y="150685"/>
                </a:lnTo>
                <a:lnTo>
                  <a:pt x="223989" y="153162"/>
                </a:lnTo>
                <a:lnTo>
                  <a:pt x="224193" y="153708"/>
                </a:lnTo>
                <a:lnTo>
                  <a:pt x="222084" y="159512"/>
                </a:lnTo>
                <a:lnTo>
                  <a:pt x="219100" y="168402"/>
                </a:lnTo>
                <a:lnTo>
                  <a:pt x="216408" y="178435"/>
                </a:lnTo>
                <a:lnTo>
                  <a:pt x="214083" y="179743"/>
                </a:lnTo>
                <a:lnTo>
                  <a:pt x="172212" y="199847"/>
                </a:lnTo>
                <a:lnTo>
                  <a:pt x="153758" y="205003"/>
                </a:lnTo>
                <a:lnTo>
                  <a:pt x="151244" y="205486"/>
                </a:lnTo>
                <a:lnTo>
                  <a:pt x="151079" y="205409"/>
                </a:lnTo>
                <a:lnTo>
                  <a:pt x="145719" y="202895"/>
                </a:lnTo>
                <a:lnTo>
                  <a:pt x="144932" y="202514"/>
                </a:lnTo>
                <a:lnTo>
                  <a:pt x="145173" y="199491"/>
                </a:lnTo>
                <a:lnTo>
                  <a:pt x="157111" y="164045"/>
                </a:lnTo>
                <a:lnTo>
                  <a:pt x="159753" y="159194"/>
                </a:lnTo>
                <a:lnTo>
                  <a:pt x="159867" y="159004"/>
                </a:lnTo>
                <a:lnTo>
                  <a:pt x="161861" y="155727"/>
                </a:lnTo>
                <a:lnTo>
                  <a:pt x="166979" y="155549"/>
                </a:lnTo>
                <a:lnTo>
                  <a:pt x="170751" y="155409"/>
                </a:lnTo>
                <a:lnTo>
                  <a:pt x="177850" y="153212"/>
                </a:lnTo>
                <a:lnTo>
                  <a:pt x="181152" y="151942"/>
                </a:lnTo>
                <a:lnTo>
                  <a:pt x="184467" y="150672"/>
                </a:lnTo>
                <a:lnTo>
                  <a:pt x="184594" y="150622"/>
                </a:lnTo>
                <a:lnTo>
                  <a:pt x="188036" y="149301"/>
                </a:lnTo>
                <a:lnTo>
                  <a:pt x="190487" y="148196"/>
                </a:lnTo>
                <a:lnTo>
                  <a:pt x="196291" y="145491"/>
                </a:lnTo>
                <a:lnTo>
                  <a:pt x="202095" y="142455"/>
                </a:lnTo>
                <a:lnTo>
                  <a:pt x="204152" y="141262"/>
                </a:lnTo>
                <a:lnTo>
                  <a:pt x="207518" y="139319"/>
                </a:lnTo>
                <a:lnTo>
                  <a:pt x="210820" y="137312"/>
                </a:lnTo>
                <a:lnTo>
                  <a:pt x="214287" y="135204"/>
                </a:lnTo>
                <a:lnTo>
                  <a:pt x="220649" y="130746"/>
                </a:lnTo>
                <a:lnTo>
                  <a:pt x="223532" y="128130"/>
                </a:lnTo>
                <a:lnTo>
                  <a:pt x="228041" y="124040"/>
                </a:lnTo>
                <a:lnTo>
                  <a:pt x="237896" y="111125"/>
                </a:lnTo>
                <a:lnTo>
                  <a:pt x="238658" y="109448"/>
                </a:lnTo>
                <a:lnTo>
                  <a:pt x="240385" y="105651"/>
                </a:lnTo>
                <a:lnTo>
                  <a:pt x="240842" y="104648"/>
                </a:lnTo>
                <a:lnTo>
                  <a:pt x="242531" y="99504"/>
                </a:lnTo>
                <a:lnTo>
                  <a:pt x="242608" y="98094"/>
                </a:lnTo>
                <a:lnTo>
                  <a:pt x="242620" y="97751"/>
                </a:lnTo>
                <a:lnTo>
                  <a:pt x="242646" y="97409"/>
                </a:lnTo>
                <a:lnTo>
                  <a:pt x="242671" y="97053"/>
                </a:lnTo>
                <a:lnTo>
                  <a:pt x="242785" y="95199"/>
                </a:lnTo>
                <a:lnTo>
                  <a:pt x="243052" y="90614"/>
                </a:lnTo>
                <a:lnTo>
                  <a:pt x="243090" y="89979"/>
                </a:lnTo>
                <a:lnTo>
                  <a:pt x="242760" y="89611"/>
                </a:lnTo>
                <a:lnTo>
                  <a:pt x="242023" y="87020"/>
                </a:lnTo>
                <a:lnTo>
                  <a:pt x="237439" y="81648"/>
                </a:lnTo>
                <a:lnTo>
                  <a:pt x="235292" y="80568"/>
                </a:lnTo>
                <a:lnTo>
                  <a:pt x="234226" y="80060"/>
                </a:lnTo>
                <a:lnTo>
                  <a:pt x="230974" y="79248"/>
                </a:lnTo>
                <a:lnTo>
                  <a:pt x="227838" y="78486"/>
                </a:lnTo>
                <a:lnTo>
                  <a:pt x="227838" y="89014"/>
                </a:lnTo>
                <a:lnTo>
                  <a:pt x="227723" y="89560"/>
                </a:lnTo>
                <a:lnTo>
                  <a:pt x="227761" y="89077"/>
                </a:lnTo>
                <a:lnTo>
                  <a:pt x="227838" y="78486"/>
                </a:lnTo>
                <a:lnTo>
                  <a:pt x="227584" y="78422"/>
                </a:lnTo>
                <a:lnTo>
                  <a:pt x="227584" y="92062"/>
                </a:lnTo>
                <a:lnTo>
                  <a:pt x="227533" y="94246"/>
                </a:lnTo>
                <a:lnTo>
                  <a:pt x="227393" y="95681"/>
                </a:lnTo>
                <a:lnTo>
                  <a:pt x="227266" y="97002"/>
                </a:lnTo>
                <a:lnTo>
                  <a:pt x="226161" y="100266"/>
                </a:lnTo>
                <a:lnTo>
                  <a:pt x="224853" y="103454"/>
                </a:lnTo>
                <a:lnTo>
                  <a:pt x="224790" y="103593"/>
                </a:lnTo>
                <a:lnTo>
                  <a:pt x="224688" y="103835"/>
                </a:lnTo>
                <a:lnTo>
                  <a:pt x="223037" y="107848"/>
                </a:lnTo>
                <a:lnTo>
                  <a:pt x="219938" y="111607"/>
                </a:lnTo>
                <a:lnTo>
                  <a:pt x="200126" y="127444"/>
                </a:lnTo>
                <a:lnTo>
                  <a:pt x="196862" y="129527"/>
                </a:lnTo>
                <a:lnTo>
                  <a:pt x="193611" y="131610"/>
                </a:lnTo>
                <a:lnTo>
                  <a:pt x="186740" y="135204"/>
                </a:lnTo>
                <a:lnTo>
                  <a:pt x="179603" y="138137"/>
                </a:lnTo>
                <a:lnTo>
                  <a:pt x="179438" y="138201"/>
                </a:lnTo>
                <a:lnTo>
                  <a:pt x="176161" y="139547"/>
                </a:lnTo>
                <a:lnTo>
                  <a:pt x="174180" y="140360"/>
                </a:lnTo>
                <a:lnTo>
                  <a:pt x="171043" y="141516"/>
                </a:lnTo>
                <a:lnTo>
                  <a:pt x="172110" y="139928"/>
                </a:lnTo>
                <a:lnTo>
                  <a:pt x="173774" y="137706"/>
                </a:lnTo>
                <a:lnTo>
                  <a:pt x="178981" y="130746"/>
                </a:lnTo>
                <a:lnTo>
                  <a:pt x="209715" y="100901"/>
                </a:lnTo>
                <a:lnTo>
                  <a:pt x="216166" y="97256"/>
                </a:lnTo>
                <a:lnTo>
                  <a:pt x="219494" y="95681"/>
                </a:lnTo>
                <a:lnTo>
                  <a:pt x="224904" y="94195"/>
                </a:lnTo>
                <a:lnTo>
                  <a:pt x="225971" y="93878"/>
                </a:lnTo>
                <a:lnTo>
                  <a:pt x="226275" y="93941"/>
                </a:lnTo>
                <a:lnTo>
                  <a:pt x="227304" y="94195"/>
                </a:lnTo>
                <a:lnTo>
                  <a:pt x="227469" y="94234"/>
                </a:lnTo>
                <a:lnTo>
                  <a:pt x="227584" y="92062"/>
                </a:lnTo>
                <a:lnTo>
                  <a:pt x="227584" y="78422"/>
                </a:lnTo>
                <a:lnTo>
                  <a:pt x="226847" y="78232"/>
                </a:lnTo>
                <a:lnTo>
                  <a:pt x="225806" y="78867"/>
                </a:lnTo>
                <a:lnTo>
                  <a:pt x="224485" y="78778"/>
                </a:lnTo>
                <a:lnTo>
                  <a:pt x="217932" y="80060"/>
                </a:lnTo>
                <a:lnTo>
                  <a:pt x="211658" y="82435"/>
                </a:lnTo>
                <a:lnTo>
                  <a:pt x="209727" y="83375"/>
                </a:lnTo>
                <a:lnTo>
                  <a:pt x="209588" y="83324"/>
                </a:lnTo>
                <a:lnTo>
                  <a:pt x="205803" y="85280"/>
                </a:lnTo>
                <a:lnTo>
                  <a:pt x="202031" y="87223"/>
                </a:lnTo>
                <a:lnTo>
                  <a:pt x="201891" y="87680"/>
                </a:lnTo>
                <a:lnTo>
                  <a:pt x="197015" y="90665"/>
                </a:lnTo>
                <a:lnTo>
                  <a:pt x="188937" y="97116"/>
                </a:lnTo>
                <a:lnTo>
                  <a:pt x="181470" y="104330"/>
                </a:lnTo>
                <a:lnTo>
                  <a:pt x="177469" y="108737"/>
                </a:lnTo>
                <a:lnTo>
                  <a:pt x="177330" y="108737"/>
                </a:lnTo>
                <a:lnTo>
                  <a:pt x="174548" y="111950"/>
                </a:lnTo>
                <a:lnTo>
                  <a:pt x="171767" y="115163"/>
                </a:lnTo>
                <a:lnTo>
                  <a:pt x="171767" y="115316"/>
                </a:lnTo>
                <a:lnTo>
                  <a:pt x="171894" y="115163"/>
                </a:lnTo>
                <a:lnTo>
                  <a:pt x="171792" y="115620"/>
                </a:lnTo>
                <a:lnTo>
                  <a:pt x="172110" y="120027"/>
                </a:lnTo>
                <a:lnTo>
                  <a:pt x="171767" y="115316"/>
                </a:lnTo>
                <a:lnTo>
                  <a:pt x="166827" y="121310"/>
                </a:lnTo>
                <a:lnTo>
                  <a:pt x="164007" y="125082"/>
                </a:lnTo>
                <a:lnTo>
                  <a:pt x="164007" y="143090"/>
                </a:lnTo>
                <a:lnTo>
                  <a:pt x="163918" y="142938"/>
                </a:lnTo>
                <a:lnTo>
                  <a:pt x="164007" y="143090"/>
                </a:lnTo>
                <a:lnTo>
                  <a:pt x="164007" y="125082"/>
                </a:lnTo>
                <a:lnTo>
                  <a:pt x="161861" y="127952"/>
                </a:lnTo>
                <a:lnTo>
                  <a:pt x="161861" y="155549"/>
                </a:lnTo>
                <a:lnTo>
                  <a:pt x="161747" y="155740"/>
                </a:lnTo>
                <a:lnTo>
                  <a:pt x="159626" y="155816"/>
                </a:lnTo>
                <a:lnTo>
                  <a:pt x="160197" y="155790"/>
                </a:lnTo>
                <a:lnTo>
                  <a:pt x="161734" y="155740"/>
                </a:lnTo>
                <a:lnTo>
                  <a:pt x="161861" y="155549"/>
                </a:lnTo>
                <a:lnTo>
                  <a:pt x="161861" y="127952"/>
                </a:lnTo>
                <a:lnTo>
                  <a:pt x="159562" y="131013"/>
                </a:lnTo>
                <a:lnTo>
                  <a:pt x="152628" y="141300"/>
                </a:lnTo>
                <a:lnTo>
                  <a:pt x="148742" y="147701"/>
                </a:lnTo>
                <a:lnTo>
                  <a:pt x="148602" y="147739"/>
                </a:lnTo>
                <a:lnTo>
                  <a:pt x="146481" y="151422"/>
                </a:lnTo>
                <a:lnTo>
                  <a:pt x="144513" y="154838"/>
                </a:lnTo>
                <a:lnTo>
                  <a:pt x="144399" y="155244"/>
                </a:lnTo>
                <a:lnTo>
                  <a:pt x="144475" y="155105"/>
                </a:lnTo>
                <a:lnTo>
                  <a:pt x="144437" y="155397"/>
                </a:lnTo>
                <a:lnTo>
                  <a:pt x="144399" y="155244"/>
                </a:lnTo>
                <a:lnTo>
                  <a:pt x="141528" y="160528"/>
                </a:lnTo>
                <a:lnTo>
                  <a:pt x="137121" y="169964"/>
                </a:lnTo>
                <a:lnTo>
                  <a:pt x="133527" y="179743"/>
                </a:lnTo>
                <a:lnTo>
                  <a:pt x="132130" y="185356"/>
                </a:lnTo>
                <a:lnTo>
                  <a:pt x="131800" y="185585"/>
                </a:lnTo>
                <a:lnTo>
                  <a:pt x="130009" y="195376"/>
                </a:lnTo>
                <a:lnTo>
                  <a:pt x="129870" y="201345"/>
                </a:lnTo>
                <a:lnTo>
                  <a:pt x="133883" y="212064"/>
                </a:lnTo>
                <a:lnTo>
                  <a:pt x="137909" y="216230"/>
                </a:lnTo>
                <a:lnTo>
                  <a:pt x="143014" y="218630"/>
                </a:lnTo>
                <a:lnTo>
                  <a:pt x="146862" y="220433"/>
                </a:lnTo>
                <a:lnTo>
                  <a:pt x="148107" y="221018"/>
                </a:lnTo>
                <a:lnTo>
                  <a:pt x="191935" y="205714"/>
                </a:lnTo>
                <a:lnTo>
                  <a:pt x="212559" y="193675"/>
                </a:lnTo>
                <a:lnTo>
                  <a:pt x="212255" y="195072"/>
                </a:lnTo>
                <a:lnTo>
                  <a:pt x="210731" y="202692"/>
                </a:lnTo>
                <a:lnTo>
                  <a:pt x="209486" y="209042"/>
                </a:lnTo>
                <a:lnTo>
                  <a:pt x="209080" y="212775"/>
                </a:lnTo>
                <a:lnTo>
                  <a:pt x="208788" y="215392"/>
                </a:lnTo>
                <a:lnTo>
                  <a:pt x="208775" y="215557"/>
                </a:lnTo>
                <a:lnTo>
                  <a:pt x="208648" y="216662"/>
                </a:lnTo>
                <a:lnTo>
                  <a:pt x="208419" y="220103"/>
                </a:lnTo>
                <a:lnTo>
                  <a:pt x="208292" y="221742"/>
                </a:lnTo>
                <a:lnTo>
                  <a:pt x="208686" y="225552"/>
                </a:lnTo>
                <a:lnTo>
                  <a:pt x="213347" y="234442"/>
                </a:lnTo>
                <a:lnTo>
                  <a:pt x="217627" y="236982"/>
                </a:lnTo>
                <a:lnTo>
                  <a:pt x="218503" y="236982"/>
                </a:lnTo>
                <a:lnTo>
                  <a:pt x="226568" y="236982"/>
                </a:lnTo>
                <a:lnTo>
                  <a:pt x="227850" y="236982"/>
                </a:lnTo>
                <a:lnTo>
                  <a:pt x="233006" y="234442"/>
                </a:lnTo>
                <a:lnTo>
                  <a:pt x="242608" y="228092"/>
                </a:lnTo>
                <a:lnTo>
                  <a:pt x="247154" y="223012"/>
                </a:lnTo>
                <a:lnTo>
                  <a:pt x="249148" y="220472"/>
                </a:lnTo>
                <a:lnTo>
                  <a:pt x="254101" y="214122"/>
                </a:lnTo>
                <a:lnTo>
                  <a:pt x="254038" y="213385"/>
                </a:lnTo>
                <a:lnTo>
                  <a:pt x="259549" y="206502"/>
                </a:lnTo>
                <a:lnTo>
                  <a:pt x="261454" y="203962"/>
                </a:lnTo>
                <a:lnTo>
                  <a:pt x="265239" y="198894"/>
                </a:lnTo>
                <a:lnTo>
                  <a:pt x="265303" y="201269"/>
                </a:lnTo>
                <a:lnTo>
                  <a:pt x="265252" y="202692"/>
                </a:lnTo>
                <a:lnTo>
                  <a:pt x="265417" y="205232"/>
                </a:lnTo>
                <a:lnTo>
                  <a:pt x="265379" y="204038"/>
                </a:lnTo>
                <a:lnTo>
                  <a:pt x="265506" y="206502"/>
                </a:lnTo>
                <a:lnTo>
                  <a:pt x="265671" y="209042"/>
                </a:lnTo>
                <a:lnTo>
                  <a:pt x="265417" y="205232"/>
                </a:lnTo>
                <a:lnTo>
                  <a:pt x="265620" y="209042"/>
                </a:lnTo>
                <a:lnTo>
                  <a:pt x="266661" y="212852"/>
                </a:lnTo>
                <a:lnTo>
                  <a:pt x="271208" y="217932"/>
                </a:lnTo>
                <a:lnTo>
                  <a:pt x="274396" y="219202"/>
                </a:lnTo>
                <a:lnTo>
                  <a:pt x="283908" y="219202"/>
                </a:lnTo>
                <a:lnTo>
                  <a:pt x="289763" y="216662"/>
                </a:lnTo>
                <a:lnTo>
                  <a:pt x="295148" y="212852"/>
                </a:lnTo>
                <a:lnTo>
                  <a:pt x="296951" y="211582"/>
                </a:lnTo>
                <a:lnTo>
                  <a:pt x="297548" y="207772"/>
                </a:lnTo>
                <a:lnTo>
                  <a:pt x="294728" y="203962"/>
                </a:lnTo>
                <a:lnTo>
                  <a:pt x="292379" y="202692"/>
                </a:lnTo>
                <a:lnTo>
                  <a:pt x="287807" y="205232"/>
                </a:lnTo>
                <a:lnTo>
                  <a:pt x="280847" y="205232"/>
                </a:lnTo>
                <a:lnTo>
                  <a:pt x="280530" y="200152"/>
                </a:lnTo>
                <a:lnTo>
                  <a:pt x="280822" y="205232"/>
                </a:lnTo>
                <a:lnTo>
                  <a:pt x="281025" y="209042"/>
                </a:lnTo>
                <a:lnTo>
                  <a:pt x="280530" y="200152"/>
                </a:lnTo>
                <a:lnTo>
                  <a:pt x="280390" y="197612"/>
                </a:lnTo>
                <a:lnTo>
                  <a:pt x="280428" y="195072"/>
                </a:lnTo>
                <a:lnTo>
                  <a:pt x="281076" y="187452"/>
                </a:lnTo>
                <a:lnTo>
                  <a:pt x="281889" y="177990"/>
                </a:lnTo>
                <a:lnTo>
                  <a:pt x="281317" y="183642"/>
                </a:lnTo>
                <a:lnTo>
                  <a:pt x="281940" y="177292"/>
                </a:lnTo>
                <a:lnTo>
                  <a:pt x="281889" y="177990"/>
                </a:lnTo>
                <a:lnTo>
                  <a:pt x="282651" y="170942"/>
                </a:lnTo>
                <a:lnTo>
                  <a:pt x="282727" y="170434"/>
                </a:lnTo>
                <a:lnTo>
                  <a:pt x="283146" y="169672"/>
                </a:lnTo>
                <a:lnTo>
                  <a:pt x="300164" y="134112"/>
                </a:lnTo>
                <a:lnTo>
                  <a:pt x="301142" y="131660"/>
                </a:lnTo>
                <a:lnTo>
                  <a:pt x="301294" y="131572"/>
                </a:lnTo>
                <a:lnTo>
                  <a:pt x="302704" y="127762"/>
                </a:lnTo>
                <a:lnTo>
                  <a:pt x="303999" y="124231"/>
                </a:lnTo>
                <a:lnTo>
                  <a:pt x="303987" y="123647"/>
                </a:lnTo>
                <a:lnTo>
                  <a:pt x="304736" y="121259"/>
                </a:lnTo>
                <a:lnTo>
                  <a:pt x="306578" y="116332"/>
                </a:lnTo>
                <a:lnTo>
                  <a:pt x="309676" y="104902"/>
                </a:lnTo>
                <a:lnTo>
                  <a:pt x="310388" y="102362"/>
                </a:lnTo>
                <a:lnTo>
                  <a:pt x="310578" y="100622"/>
                </a:lnTo>
                <a:lnTo>
                  <a:pt x="310324" y="102362"/>
                </a:lnTo>
                <a:lnTo>
                  <a:pt x="310642" y="99961"/>
                </a:lnTo>
                <a:lnTo>
                  <a:pt x="310578" y="100622"/>
                </a:lnTo>
                <a:lnTo>
                  <a:pt x="310883" y="98552"/>
                </a:lnTo>
                <a:lnTo>
                  <a:pt x="311251" y="94742"/>
                </a:lnTo>
                <a:lnTo>
                  <a:pt x="311365" y="93421"/>
                </a:lnTo>
                <a:lnTo>
                  <a:pt x="311454" y="92202"/>
                </a:lnTo>
                <a:close/>
              </a:path>
              <a:path w="835660" h="247650">
                <a:moveTo>
                  <a:pt x="431685" y="122021"/>
                </a:moveTo>
                <a:lnTo>
                  <a:pt x="403834" y="103809"/>
                </a:lnTo>
                <a:lnTo>
                  <a:pt x="398119" y="105321"/>
                </a:lnTo>
                <a:lnTo>
                  <a:pt x="394550" y="106260"/>
                </a:lnTo>
                <a:lnTo>
                  <a:pt x="394106" y="107022"/>
                </a:lnTo>
                <a:lnTo>
                  <a:pt x="391502" y="108127"/>
                </a:lnTo>
                <a:lnTo>
                  <a:pt x="385800" y="112560"/>
                </a:lnTo>
                <a:lnTo>
                  <a:pt x="382562" y="116192"/>
                </a:lnTo>
                <a:lnTo>
                  <a:pt x="380949" y="116154"/>
                </a:lnTo>
                <a:lnTo>
                  <a:pt x="379018" y="117830"/>
                </a:lnTo>
                <a:lnTo>
                  <a:pt x="345427" y="151498"/>
                </a:lnTo>
                <a:lnTo>
                  <a:pt x="334378" y="166776"/>
                </a:lnTo>
                <a:lnTo>
                  <a:pt x="336092" y="82461"/>
                </a:lnTo>
                <a:lnTo>
                  <a:pt x="333451" y="79717"/>
                </a:lnTo>
                <a:lnTo>
                  <a:pt x="326986" y="79603"/>
                </a:lnTo>
                <a:lnTo>
                  <a:pt x="326986" y="181686"/>
                </a:lnTo>
                <a:lnTo>
                  <a:pt x="325577" y="185585"/>
                </a:lnTo>
                <a:lnTo>
                  <a:pt x="326986" y="181686"/>
                </a:lnTo>
                <a:lnTo>
                  <a:pt x="326986" y="79603"/>
                </a:lnTo>
                <a:lnTo>
                  <a:pt x="326859" y="79590"/>
                </a:lnTo>
                <a:lnTo>
                  <a:pt x="324129" y="82169"/>
                </a:lnTo>
                <a:lnTo>
                  <a:pt x="319290" y="216992"/>
                </a:lnTo>
                <a:lnTo>
                  <a:pt x="319227" y="218732"/>
                </a:lnTo>
                <a:lnTo>
                  <a:pt x="319392" y="215849"/>
                </a:lnTo>
                <a:lnTo>
                  <a:pt x="319328" y="216992"/>
                </a:lnTo>
                <a:lnTo>
                  <a:pt x="319214" y="220040"/>
                </a:lnTo>
                <a:lnTo>
                  <a:pt x="319239" y="221018"/>
                </a:lnTo>
                <a:lnTo>
                  <a:pt x="319189" y="219290"/>
                </a:lnTo>
                <a:lnTo>
                  <a:pt x="318985" y="222846"/>
                </a:lnTo>
                <a:lnTo>
                  <a:pt x="321983" y="226225"/>
                </a:lnTo>
                <a:lnTo>
                  <a:pt x="322465" y="226250"/>
                </a:lnTo>
                <a:lnTo>
                  <a:pt x="322821" y="226733"/>
                </a:lnTo>
                <a:lnTo>
                  <a:pt x="327279" y="227482"/>
                </a:lnTo>
                <a:lnTo>
                  <a:pt x="328498" y="226606"/>
                </a:lnTo>
                <a:lnTo>
                  <a:pt x="329768" y="226682"/>
                </a:lnTo>
                <a:lnTo>
                  <a:pt x="333095" y="223799"/>
                </a:lnTo>
                <a:lnTo>
                  <a:pt x="333362" y="220802"/>
                </a:lnTo>
                <a:lnTo>
                  <a:pt x="333311" y="220992"/>
                </a:lnTo>
                <a:lnTo>
                  <a:pt x="333438" y="220002"/>
                </a:lnTo>
                <a:lnTo>
                  <a:pt x="333463" y="215773"/>
                </a:lnTo>
                <a:lnTo>
                  <a:pt x="333438" y="217297"/>
                </a:lnTo>
                <a:lnTo>
                  <a:pt x="333413" y="217766"/>
                </a:lnTo>
                <a:lnTo>
                  <a:pt x="333463" y="215773"/>
                </a:lnTo>
                <a:lnTo>
                  <a:pt x="333463" y="215646"/>
                </a:lnTo>
                <a:lnTo>
                  <a:pt x="333476" y="219570"/>
                </a:lnTo>
                <a:lnTo>
                  <a:pt x="333895" y="214845"/>
                </a:lnTo>
                <a:lnTo>
                  <a:pt x="334518" y="207733"/>
                </a:lnTo>
                <a:lnTo>
                  <a:pt x="335330" y="204571"/>
                </a:lnTo>
                <a:lnTo>
                  <a:pt x="352031" y="166357"/>
                </a:lnTo>
                <a:lnTo>
                  <a:pt x="363004" y="151333"/>
                </a:lnTo>
                <a:lnTo>
                  <a:pt x="362331" y="152971"/>
                </a:lnTo>
                <a:lnTo>
                  <a:pt x="360832" y="156654"/>
                </a:lnTo>
                <a:lnTo>
                  <a:pt x="359346" y="160451"/>
                </a:lnTo>
                <a:lnTo>
                  <a:pt x="359410" y="160578"/>
                </a:lnTo>
                <a:lnTo>
                  <a:pt x="357682" y="165328"/>
                </a:lnTo>
                <a:lnTo>
                  <a:pt x="355015" y="174091"/>
                </a:lnTo>
                <a:lnTo>
                  <a:pt x="352894" y="183007"/>
                </a:lnTo>
                <a:lnTo>
                  <a:pt x="352132" y="187820"/>
                </a:lnTo>
                <a:lnTo>
                  <a:pt x="351929" y="187972"/>
                </a:lnTo>
                <a:lnTo>
                  <a:pt x="351447" y="192049"/>
                </a:lnTo>
                <a:lnTo>
                  <a:pt x="350951" y="196176"/>
                </a:lnTo>
                <a:lnTo>
                  <a:pt x="351155" y="196430"/>
                </a:lnTo>
                <a:lnTo>
                  <a:pt x="351066" y="200825"/>
                </a:lnTo>
                <a:lnTo>
                  <a:pt x="351510" y="206654"/>
                </a:lnTo>
                <a:lnTo>
                  <a:pt x="353656" y="213575"/>
                </a:lnTo>
                <a:lnTo>
                  <a:pt x="354965" y="215379"/>
                </a:lnTo>
                <a:lnTo>
                  <a:pt x="355104" y="216814"/>
                </a:lnTo>
                <a:lnTo>
                  <a:pt x="357924" y="219456"/>
                </a:lnTo>
                <a:lnTo>
                  <a:pt x="361022" y="222351"/>
                </a:lnTo>
                <a:lnTo>
                  <a:pt x="363105" y="222288"/>
                </a:lnTo>
                <a:lnTo>
                  <a:pt x="363753" y="222643"/>
                </a:lnTo>
                <a:lnTo>
                  <a:pt x="400570" y="208800"/>
                </a:lnTo>
                <a:lnTo>
                  <a:pt x="419569" y="192100"/>
                </a:lnTo>
                <a:lnTo>
                  <a:pt x="416344" y="187871"/>
                </a:lnTo>
                <a:lnTo>
                  <a:pt x="413512" y="187325"/>
                </a:lnTo>
                <a:lnTo>
                  <a:pt x="402856" y="193713"/>
                </a:lnTo>
                <a:lnTo>
                  <a:pt x="394957" y="198158"/>
                </a:lnTo>
                <a:lnTo>
                  <a:pt x="368211" y="208051"/>
                </a:lnTo>
                <a:lnTo>
                  <a:pt x="368058" y="207911"/>
                </a:lnTo>
                <a:lnTo>
                  <a:pt x="367347" y="207238"/>
                </a:lnTo>
                <a:lnTo>
                  <a:pt x="366890" y="205638"/>
                </a:lnTo>
                <a:lnTo>
                  <a:pt x="366788" y="205143"/>
                </a:lnTo>
                <a:lnTo>
                  <a:pt x="365899" y="200914"/>
                </a:lnTo>
                <a:lnTo>
                  <a:pt x="366026" y="197967"/>
                </a:lnTo>
                <a:lnTo>
                  <a:pt x="366141" y="196430"/>
                </a:lnTo>
                <a:lnTo>
                  <a:pt x="366420" y="193700"/>
                </a:lnTo>
                <a:lnTo>
                  <a:pt x="365912" y="197967"/>
                </a:lnTo>
                <a:lnTo>
                  <a:pt x="366433" y="193509"/>
                </a:lnTo>
                <a:lnTo>
                  <a:pt x="366420" y="193700"/>
                </a:lnTo>
                <a:lnTo>
                  <a:pt x="367588" y="185572"/>
                </a:lnTo>
                <a:lnTo>
                  <a:pt x="367715" y="185039"/>
                </a:lnTo>
                <a:lnTo>
                  <a:pt x="369379" y="177546"/>
                </a:lnTo>
                <a:lnTo>
                  <a:pt x="371678" y="169646"/>
                </a:lnTo>
                <a:lnTo>
                  <a:pt x="372402" y="167563"/>
                </a:lnTo>
                <a:lnTo>
                  <a:pt x="374370" y="161874"/>
                </a:lnTo>
                <a:lnTo>
                  <a:pt x="377494" y="153936"/>
                </a:lnTo>
                <a:lnTo>
                  <a:pt x="378701" y="151155"/>
                </a:lnTo>
                <a:lnTo>
                  <a:pt x="380860" y="146227"/>
                </a:lnTo>
                <a:lnTo>
                  <a:pt x="384606" y="138633"/>
                </a:lnTo>
                <a:lnTo>
                  <a:pt x="386308" y="135623"/>
                </a:lnTo>
                <a:lnTo>
                  <a:pt x="388759" y="131254"/>
                </a:lnTo>
                <a:lnTo>
                  <a:pt x="390753" y="127939"/>
                </a:lnTo>
                <a:lnTo>
                  <a:pt x="393077" y="124587"/>
                </a:lnTo>
                <a:lnTo>
                  <a:pt x="397573" y="120205"/>
                </a:lnTo>
                <a:lnTo>
                  <a:pt x="398246" y="119684"/>
                </a:lnTo>
                <a:lnTo>
                  <a:pt x="399122" y="118999"/>
                </a:lnTo>
                <a:lnTo>
                  <a:pt x="399516" y="118694"/>
                </a:lnTo>
                <a:lnTo>
                  <a:pt x="401751" y="117983"/>
                </a:lnTo>
                <a:lnTo>
                  <a:pt x="409333" y="115633"/>
                </a:lnTo>
                <a:lnTo>
                  <a:pt x="416598" y="122085"/>
                </a:lnTo>
                <a:lnTo>
                  <a:pt x="423430" y="129463"/>
                </a:lnTo>
                <a:lnTo>
                  <a:pt x="427012" y="129603"/>
                </a:lnTo>
                <a:lnTo>
                  <a:pt x="431495" y="125463"/>
                </a:lnTo>
                <a:lnTo>
                  <a:pt x="431622" y="123647"/>
                </a:lnTo>
                <a:lnTo>
                  <a:pt x="431685" y="122021"/>
                </a:lnTo>
                <a:close/>
              </a:path>
              <a:path w="835660" h="247650">
                <a:moveTo>
                  <a:pt x="444652" y="234861"/>
                </a:moveTo>
                <a:lnTo>
                  <a:pt x="441388" y="236791"/>
                </a:lnTo>
                <a:lnTo>
                  <a:pt x="442074" y="236880"/>
                </a:lnTo>
                <a:lnTo>
                  <a:pt x="444652" y="234861"/>
                </a:lnTo>
                <a:close/>
              </a:path>
              <a:path w="835660" h="247650">
                <a:moveTo>
                  <a:pt x="445414" y="234251"/>
                </a:moveTo>
                <a:lnTo>
                  <a:pt x="444652" y="234861"/>
                </a:lnTo>
                <a:lnTo>
                  <a:pt x="445376" y="234429"/>
                </a:lnTo>
                <a:lnTo>
                  <a:pt x="445414" y="234251"/>
                </a:lnTo>
                <a:close/>
              </a:path>
              <a:path w="835660" h="247650">
                <a:moveTo>
                  <a:pt x="509828" y="128803"/>
                </a:moveTo>
                <a:lnTo>
                  <a:pt x="509778" y="122745"/>
                </a:lnTo>
                <a:lnTo>
                  <a:pt x="509651" y="115087"/>
                </a:lnTo>
                <a:lnTo>
                  <a:pt x="509485" y="114579"/>
                </a:lnTo>
                <a:lnTo>
                  <a:pt x="507301" y="107835"/>
                </a:lnTo>
                <a:lnTo>
                  <a:pt x="505472" y="105625"/>
                </a:lnTo>
                <a:lnTo>
                  <a:pt x="504329" y="104254"/>
                </a:lnTo>
                <a:lnTo>
                  <a:pt x="495985" y="102463"/>
                </a:lnTo>
                <a:lnTo>
                  <a:pt x="492493" y="103860"/>
                </a:lnTo>
                <a:lnTo>
                  <a:pt x="492340" y="103835"/>
                </a:lnTo>
                <a:lnTo>
                  <a:pt x="492086" y="104013"/>
                </a:lnTo>
                <a:lnTo>
                  <a:pt x="485597" y="108673"/>
                </a:lnTo>
                <a:lnTo>
                  <a:pt x="485444" y="108788"/>
                </a:lnTo>
                <a:lnTo>
                  <a:pt x="482892" y="111848"/>
                </a:lnTo>
                <a:lnTo>
                  <a:pt x="477100" y="119418"/>
                </a:lnTo>
                <a:lnTo>
                  <a:pt x="474154" y="124066"/>
                </a:lnTo>
                <a:lnTo>
                  <a:pt x="473532" y="125120"/>
                </a:lnTo>
                <a:lnTo>
                  <a:pt x="471652" y="128270"/>
                </a:lnTo>
                <a:lnTo>
                  <a:pt x="471335" y="128803"/>
                </a:lnTo>
                <a:lnTo>
                  <a:pt x="469176" y="132422"/>
                </a:lnTo>
                <a:lnTo>
                  <a:pt x="469315" y="132994"/>
                </a:lnTo>
                <a:lnTo>
                  <a:pt x="452742" y="164833"/>
                </a:lnTo>
                <a:lnTo>
                  <a:pt x="450913" y="168770"/>
                </a:lnTo>
                <a:lnTo>
                  <a:pt x="449186" y="172593"/>
                </a:lnTo>
                <a:lnTo>
                  <a:pt x="447776" y="175907"/>
                </a:lnTo>
                <a:lnTo>
                  <a:pt x="447713" y="204546"/>
                </a:lnTo>
                <a:lnTo>
                  <a:pt x="447700" y="202857"/>
                </a:lnTo>
                <a:lnTo>
                  <a:pt x="447776" y="175907"/>
                </a:lnTo>
                <a:lnTo>
                  <a:pt x="447243" y="177139"/>
                </a:lnTo>
                <a:lnTo>
                  <a:pt x="447243" y="217754"/>
                </a:lnTo>
                <a:lnTo>
                  <a:pt x="447167" y="218846"/>
                </a:lnTo>
                <a:lnTo>
                  <a:pt x="447243" y="217754"/>
                </a:lnTo>
                <a:lnTo>
                  <a:pt x="447243" y="177139"/>
                </a:lnTo>
                <a:lnTo>
                  <a:pt x="446455" y="178943"/>
                </a:lnTo>
                <a:lnTo>
                  <a:pt x="442480" y="188772"/>
                </a:lnTo>
                <a:lnTo>
                  <a:pt x="446557" y="178676"/>
                </a:lnTo>
                <a:lnTo>
                  <a:pt x="447776" y="175907"/>
                </a:lnTo>
                <a:lnTo>
                  <a:pt x="447700" y="151676"/>
                </a:lnTo>
                <a:lnTo>
                  <a:pt x="447675" y="145288"/>
                </a:lnTo>
                <a:lnTo>
                  <a:pt x="447649" y="148691"/>
                </a:lnTo>
                <a:lnTo>
                  <a:pt x="447662" y="141185"/>
                </a:lnTo>
                <a:lnTo>
                  <a:pt x="447649" y="138201"/>
                </a:lnTo>
                <a:lnTo>
                  <a:pt x="447294" y="70624"/>
                </a:lnTo>
                <a:lnTo>
                  <a:pt x="447255" y="64414"/>
                </a:lnTo>
                <a:lnTo>
                  <a:pt x="447230" y="67881"/>
                </a:lnTo>
                <a:lnTo>
                  <a:pt x="447230" y="62179"/>
                </a:lnTo>
                <a:lnTo>
                  <a:pt x="447230" y="60985"/>
                </a:lnTo>
                <a:lnTo>
                  <a:pt x="447217" y="58661"/>
                </a:lnTo>
                <a:lnTo>
                  <a:pt x="447205" y="57899"/>
                </a:lnTo>
                <a:lnTo>
                  <a:pt x="450735" y="55257"/>
                </a:lnTo>
                <a:lnTo>
                  <a:pt x="451383" y="52311"/>
                </a:lnTo>
                <a:lnTo>
                  <a:pt x="448906" y="47790"/>
                </a:lnTo>
                <a:lnTo>
                  <a:pt x="447903" y="45999"/>
                </a:lnTo>
                <a:lnTo>
                  <a:pt x="447675" y="45567"/>
                </a:lnTo>
                <a:lnTo>
                  <a:pt x="447675" y="46786"/>
                </a:lnTo>
                <a:lnTo>
                  <a:pt x="447548" y="47332"/>
                </a:lnTo>
                <a:lnTo>
                  <a:pt x="447548" y="45415"/>
                </a:lnTo>
                <a:lnTo>
                  <a:pt x="447675" y="46786"/>
                </a:lnTo>
                <a:lnTo>
                  <a:pt x="447675" y="45567"/>
                </a:lnTo>
                <a:lnTo>
                  <a:pt x="447014" y="44310"/>
                </a:lnTo>
                <a:lnTo>
                  <a:pt x="446951" y="44170"/>
                </a:lnTo>
                <a:lnTo>
                  <a:pt x="445363" y="41084"/>
                </a:lnTo>
                <a:lnTo>
                  <a:pt x="443725" y="40551"/>
                </a:lnTo>
                <a:lnTo>
                  <a:pt x="441794" y="39941"/>
                </a:lnTo>
                <a:lnTo>
                  <a:pt x="440258" y="40728"/>
                </a:lnTo>
                <a:lnTo>
                  <a:pt x="439928" y="40779"/>
                </a:lnTo>
                <a:lnTo>
                  <a:pt x="437642" y="42087"/>
                </a:lnTo>
                <a:lnTo>
                  <a:pt x="435978" y="42951"/>
                </a:lnTo>
                <a:lnTo>
                  <a:pt x="435102" y="43535"/>
                </a:lnTo>
                <a:lnTo>
                  <a:pt x="435190" y="45427"/>
                </a:lnTo>
                <a:lnTo>
                  <a:pt x="434835" y="46520"/>
                </a:lnTo>
                <a:lnTo>
                  <a:pt x="435279" y="47358"/>
                </a:lnTo>
                <a:lnTo>
                  <a:pt x="435203" y="50355"/>
                </a:lnTo>
                <a:lnTo>
                  <a:pt x="435076" y="53505"/>
                </a:lnTo>
                <a:lnTo>
                  <a:pt x="434949" y="60998"/>
                </a:lnTo>
                <a:lnTo>
                  <a:pt x="435000" y="67881"/>
                </a:lnTo>
                <a:lnTo>
                  <a:pt x="437642" y="70561"/>
                </a:lnTo>
                <a:lnTo>
                  <a:pt x="436892" y="69811"/>
                </a:lnTo>
                <a:lnTo>
                  <a:pt x="436892" y="205346"/>
                </a:lnTo>
                <a:lnTo>
                  <a:pt x="435914" y="209232"/>
                </a:lnTo>
                <a:lnTo>
                  <a:pt x="435851" y="209473"/>
                </a:lnTo>
                <a:lnTo>
                  <a:pt x="435559" y="210654"/>
                </a:lnTo>
                <a:lnTo>
                  <a:pt x="434822" y="213588"/>
                </a:lnTo>
                <a:lnTo>
                  <a:pt x="433705" y="218008"/>
                </a:lnTo>
                <a:lnTo>
                  <a:pt x="435546" y="210654"/>
                </a:lnTo>
                <a:lnTo>
                  <a:pt x="436892" y="205346"/>
                </a:lnTo>
                <a:lnTo>
                  <a:pt x="436892" y="69811"/>
                </a:lnTo>
                <a:lnTo>
                  <a:pt x="434898" y="67779"/>
                </a:lnTo>
                <a:lnTo>
                  <a:pt x="434289" y="141211"/>
                </a:lnTo>
                <a:lnTo>
                  <a:pt x="434340" y="148691"/>
                </a:lnTo>
                <a:lnTo>
                  <a:pt x="434289" y="141211"/>
                </a:lnTo>
                <a:lnTo>
                  <a:pt x="434086" y="163131"/>
                </a:lnTo>
                <a:lnTo>
                  <a:pt x="433870" y="178676"/>
                </a:lnTo>
                <a:lnTo>
                  <a:pt x="433565" y="193929"/>
                </a:lnTo>
                <a:lnTo>
                  <a:pt x="433438" y="199034"/>
                </a:lnTo>
                <a:lnTo>
                  <a:pt x="433349" y="209905"/>
                </a:lnTo>
                <a:lnTo>
                  <a:pt x="433006" y="212763"/>
                </a:lnTo>
                <a:lnTo>
                  <a:pt x="433006" y="220764"/>
                </a:lnTo>
                <a:lnTo>
                  <a:pt x="432904" y="221805"/>
                </a:lnTo>
                <a:lnTo>
                  <a:pt x="432790" y="221653"/>
                </a:lnTo>
                <a:lnTo>
                  <a:pt x="433006" y="220764"/>
                </a:lnTo>
                <a:lnTo>
                  <a:pt x="433006" y="212763"/>
                </a:lnTo>
                <a:lnTo>
                  <a:pt x="432130" y="220078"/>
                </a:lnTo>
                <a:lnTo>
                  <a:pt x="432130" y="225018"/>
                </a:lnTo>
                <a:lnTo>
                  <a:pt x="431774" y="225653"/>
                </a:lnTo>
                <a:lnTo>
                  <a:pt x="432130" y="225018"/>
                </a:lnTo>
                <a:lnTo>
                  <a:pt x="432130" y="220078"/>
                </a:lnTo>
                <a:lnTo>
                  <a:pt x="432054" y="220713"/>
                </a:lnTo>
                <a:lnTo>
                  <a:pt x="431317" y="226885"/>
                </a:lnTo>
                <a:lnTo>
                  <a:pt x="431177" y="228041"/>
                </a:lnTo>
                <a:lnTo>
                  <a:pt x="430593" y="230327"/>
                </a:lnTo>
                <a:lnTo>
                  <a:pt x="430542" y="230733"/>
                </a:lnTo>
                <a:lnTo>
                  <a:pt x="430796" y="231165"/>
                </a:lnTo>
                <a:lnTo>
                  <a:pt x="430771" y="232156"/>
                </a:lnTo>
                <a:lnTo>
                  <a:pt x="433692" y="235877"/>
                </a:lnTo>
                <a:lnTo>
                  <a:pt x="435521" y="236093"/>
                </a:lnTo>
                <a:lnTo>
                  <a:pt x="436918" y="236588"/>
                </a:lnTo>
                <a:lnTo>
                  <a:pt x="439458" y="236753"/>
                </a:lnTo>
                <a:lnTo>
                  <a:pt x="440105" y="236639"/>
                </a:lnTo>
                <a:lnTo>
                  <a:pt x="441210" y="236905"/>
                </a:lnTo>
                <a:lnTo>
                  <a:pt x="441388" y="236791"/>
                </a:lnTo>
                <a:lnTo>
                  <a:pt x="444271" y="235077"/>
                </a:lnTo>
                <a:lnTo>
                  <a:pt x="444665" y="234835"/>
                </a:lnTo>
                <a:lnTo>
                  <a:pt x="445414" y="234251"/>
                </a:lnTo>
                <a:lnTo>
                  <a:pt x="445884" y="233883"/>
                </a:lnTo>
                <a:lnTo>
                  <a:pt x="446201" y="231165"/>
                </a:lnTo>
                <a:lnTo>
                  <a:pt x="446417" y="229323"/>
                </a:lnTo>
                <a:lnTo>
                  <a:pt x="446214" y="231114"/>
                </a:lnTo>
                <a:lnTo>
                  <a:pt x="447446" y="226225"/>
                </a:lnTo>
                <a:lnTo>
                  <a:pt x="446722" y="225018"/>
                </a:lnTo>
                <a:lnTo>
                  <a:pt x="446849" y="223266"/>
                </a:lnTo>
                <a:lnTo>
                  <a:pt x="446747" y="225056"/>
                </a:lnTo>
                <a:lnTo>
                  <a:pt x="447446" y="226225"/>
                </a:lnTo>
                <a:lnTo>
                  <a:pt x="449694" y="217347"/>
                </a:lnTo>
                <a:lnTo>
                  <a:pt x="450748" y="213220"/>
                </a:lnTo>
                <a:lnTo>
                  <a:pt x="464642" y="175742"/>
                </a:lnTo>
                <a:lnTo>
                  <a:pt x="481812" y="141490"/>
                </a:lnTo>
                <a:lnTo>
                  <a:pt x="484365" y="137007"/>
                </a:lnTo>
                <a:lnTo>
                  <a:pt x="484568" y="136639"/>
                </a:lnTo>
                <a:lnTo>
                  <a:pt x="486752" y="132994"/>
                </a:lnTo>
                <a:lnTo>
                  <a:pt x="487095" y="132422"/>
                </a:lnTo>
                <a:lnTo>
                  <a:pt x="489699" y="128270"/>
                </a:lnTo>
                <a:lnTo>
                  <a:pt x="493039" y="123913"/>
                </a:lnTo>
                <a:lnTo>
                  <a:pt x="494652" y="121805"/>
                </a:lnTo>
                <a:lnTo>
                  <a:pt x="494626" y="120967"/>
                </a:lnTo>
                <a:lnTo>
                  <a:pt x="494639" y="120281"/>
                </a:lnTo>
                <a:lnTo>
                  <a:pt x="492734" y="120967"/>
                </a:lnTo>
                <a:lnTo>
                  <a:pt x="494626" y="120281"/>
                </a:lnTo>
                <a:lnTo>
                  <a:pt x="495960" y="119799"/>
                </a:lnTo>
                <a:lnTo>
                  <a:pt x="494639" y="120281"/>
                </a:lnTo>
                <a:lnTo>
                  <a:pt x="494652" y="121805"/>
                </a:lnTo>
                <a:lnTo>
                  <a:pt x="495071" y="128270"/>
                </a:lnTo>
                <a:lnTo>
                  <a:pt x="495185" y="132422"/>
                </a:lnTo>
                <a:lnTo>
                  <a:pt x="495312" y="172593"/>
                </a:lnTo>
                <a:lnTo>
                  <a:pt x="495185" y="181838"/>
                </a:lnTo>
                <a:lnTo>
                  <a:pt x="494868" y="199326"/>
                </a:lnTo>
                <a:lnTo>
                  <a:pt x="497065" y="201612"/>
                </a:lnTo>
                <a:lnTo>
                  <a:pt x="508520" y="153568"/>
                </a:lnTo>
                <a:lnTo>
                  <a:pt x="509676" y="132422"/>
                </a:lnTo>
                <a:lnTo>
                  <a:pt x="509828" y="128803"/>
                </a:lnTo>
                <a:close/>
              </a:path>
              <a:path w="835660" h="247650">
                <a:moveTo>
                  <a:pt x="577811" y="39903"/>
                </a:moveTo>
                <a:lnTo>
                  <a:pt x="577684" y="39789"/>
                </a:lnTo>
                <a:lnTo>
                  <a:pt x="574078" y="40043"/>
                </a:lnTo>
                <a:lnTo>
                  <a:pt x="577811" y="39903"/>
                </a:lnTo>
                <a:close/>
              </a:path>
              <a:path w="835660" h="247650">
                <a:moveTo>
                  <a:pt x="588899" y="139382"/>
                </a:moveTo>
                <a:lnTo>
                  <a:pt x="588822" y="143027"/>
                </a:lnTo>
                <a:lnTo>
                  <a:pt x="588835" y="142697"/>
                </a:lnTo>
                <a:lnTo>
                  <a:pt x="588899" y="139382"/>
                </a:lnTo>
                <a:close/>
              </a:path>
              <a:path w="835660" h="247650">
                <a:moveTo>
                  <a:pt x="648779" y="48387"/>
                </a:moveTo>
                <a:lnTo>
                  <a:pt x="609815" y="40081"/>
                </a:lnTo>
                <a:lnTo>
                  <a:pt x="591947" y="39331"/>
                </a:lnTo>
                <a:lnTo>
                  <a:pt x="577811" y="39903"/>
                </a:lnTo>
                <a:lnTo>
                  <a:pt x="574052" y="40055"/>
                </a:lnTo>
                <a:lnTo>
                  <a:pt x="570509" y="40335"/>
                </a:lnTo>
                <a:lnTo>
                  <a:pt x="563753" y="41046"/>
                </a:lnTo>
                <a:lnTo>
                  <a:pt x="553478" y="42379"/>
                </a:lnTo>
                <a:lnTo>
                  <a:pt x="543280" y="44107"/>
                </a:lnTo>
                <a:lnTo>
                  <a:pt x="536638" y="45554"/>
                </a:lnTo>
                <a:lnTo>
                  <a:pt x="510476" y="57061"/>
                </a:lnTo>
                <a:lnTo>
                  <a:pt x="509257" y="59423"/>
                </a:lnTo>
                <a:lnTo>
                  <a:pt x="509168" y="60261"/>
                </a:lnTo>
                <a:lnTo>
                  <a:pt x="509054" y="59905"/>
                </a:lnTo>
                <a:lnTo>
                  <a:pt x="509257" y="59486"/>
                </a:lnTo>
                <a:lnTo>
                  <a:pt x="509003" y="59905"/>
                </a:lnTo>
                <a:lnTo>
                  <a:pt x="508939" y="63982"/>
                </a:lnTo>
                <a:lnTo>
                  <a:pt x="512343" y="70065"/>
                </a:lnTo>
                <a:lnTo>
                  <a:pt x="515023" y="72186"/>
                </a:lnTo>
                <a:lnTo>
                  <a:pt x="520319" y="75450"/>
                </a:lnTo>
                <a:lnTo>
                  <a:pt x="523621" y="74676"/>
                </a:lnTo>
                <a:lnTo>
                  <a:pt x="526643" y="69773"/>
                </a:lnTo>
                <a:lnTo>
                  <a:pt x="526034" y="66662"/>
                </a:lnTo>
                <a:lnTo>
                  <a:pt x="525335" y="66154"/>
                </a:lnTo>
                <a:lnTo>
                  <a:pt x="522770" y="64262"/>
                </a:lnTo>
                <a:lnTo>
                  <a:pt x="521703" y="63436"/>
                </a:lnTo>
                <a:lnTo>
                  <a:pt x="521258" y="62763"/>
                </a:lnTo>
                <a:lnTo>
                  <a:pt x="521804" y="62458"/>
                </a:lnTo>
                <a:lnTo>
                  <a:pt x="523849" y="61696"/>
                </a:lnTo>
                <a:lnTo>
                  <a:pt x="527799" y="60261"/>
                </a:lnTo>
                <a:lnTo>
                  <a:pt x="532726" y="59080"/>
                </a:lnTo>
                <a:lnTo>
                  <a:pt x="533666" y="58877"/>
                </a:lnTo>
                <a:lnTo>
                  <a:pt x="536016" y="58331"/>
                </a:lnTo>
                <a:lnTo>
                  <a:pt x="536168" y="58305"/>
                </a:lnTo>
                <a:lnTo>
                  <a:pt x="545680" y="56388"/>
                </a:lnTo>
                <a:lnTo>
                  <a:pt x="555434" y="54876"/>
                </a:lnTo>
                <a:lnTo>
                  <a:pt x="565226" y="53746"/>
                </a:lnTo>
                <a:lnTo>
                  <a:pt x="571969" y="53174"/>
                </a:lnTo>
                <a:lnTo>
                  <a:pt x="575081" y="52920"/>
                </a:lnTo>
                <a:lnTo>
                  <a:pt x="584949" y="52438"/>
                </a:lnTo>
                <a:lnTo>
                  <a:pt x="581558" y="60477"/>
                </a:lnTo>
                <a:lnTo>
                  <a:pt x="580491" y="66751"/>
                </a:lnTo>
                <a:lnTo>
                  <a:pt x="580136" y="69621"/>
                </a:lnTo>
                <a:lnTo>
                  <a:pt x="579742" y="72872"/>
                </a:lnTo>
                <a:lnTo>
                  <a:pt x="579335" y="76161"/>
                </a:lnTo>
                <a:lnTo>
                  <a:pt x="578954" y="79984"/>
                </a:lnTo>
                <a:lnTo>
                  <a:pt x="578332" y="86995"/>
                </a:lnTo>
                <a:lnTo>
                  <a:pt x="575983" y="132308"/>
                </a:lnTo>
                <a:lnTo>
                  <a:pt x="575779" y="139090"/>
                </a:lnTo>
                <a:lnTo>
                  <a:pt x="575665" y="142697"/>
                </a:lnTo>
                <a:lnTo>
                  <a:pt x="575614" y="146418"/>
                </a:lnTo>
                <a:lnTo>
                  <a:pt x="575551" y="153111"/>
                </a:lnTo>
                <a:lnTo>
                  <a:pt x="575995" y="163563"/>
                </a:lnTo>
                <a:lnTo>
                  <a:pt x="589165" y="203847"/>
                </a:lnTo>
                <a:lnTo>
                  <a:pt x="596734" y="210261"/>
                </a:lnTo>
                <a:lnTo>
                  <a:pt x="599630" y="209740"/>
                </a:lnTo>
                <a:lnTo>
                  <a:pt x="602335" y="205841"/>
                </a:lnTo>
                <a:lnTo>
                  <a:pt x="602157" y="203415"/>
                </a:lnTo>
                <a:lnTo>
                  <a:pt x="595452" y="196265"/>
                </a:lnTo>
                <a:lnTo>
                  <a:pt x="593051" y="188468"/>
                </a:lnTo>
                <a:lnTo>
                  <a:pt x="591527" y="181190"/>
                </a:lnTo>
                <a:lnTo>
                  <a:pt x="589965" y="171742"/>
                </a:lnTo>
                <a:lnTo>
                  <a:pt x="589102" y="162191"/>
                </a:lnTo>
                <a:lnTo>
                  <a:pt x="588797" y="153111"/>
                </a:lnTo>
                <a:lnTo>
                  <a:pt x="588797" y="149593"/>
                </a:lnTo>
                <a:lnTo>
                  <a:pt x="588810" y="143167"/>
                </a:lnTo>
                <a:lnTo>
                  <a:pt x="588822" y="143027"/>
                </a:lnTo>
                <a:lnTo>
                  <a:pt x="588886" y="139382"/>
                </a:lnTo>
                <a:lnTo>
                  <a:pt x="588949" y="136245"/>
                </a:lnTo>
                <a:lnTo>
                  <a:pt x="589153" y="125806"/>
                </a:lnTo>
                <a:lnTo>
                  <a:pt x="591273" y="79984"/>
                </a:lnTo>
                <a:lnTo>
                  <a:pt x="592416" y="67297"/>
                </a:lnTo>
                <a:lnTo>
                  <a:pt x="592836" y="63792"/>
                </a:lnTo>
                <a:lnTo>
                  <a:pt x="595083" y="57619"/>
                </a:lnTo>
                <a:lnTo>
                  <a:pt x="595871" y="55156"/>
                </a:lnTo>
                <a:lnTo>
                  <a:pt x="600049" y="53289"/>
                </a:lnTo>
                <a:lnTo>
                  <a:pt x="600506" y="52082"/>
                </a:lnTo>
                <a:lnTo>
                  <a:pt x="609346" y="52082"/>
                </a:lnTo>
                <a:lnTo>
                  <a:pt x="626567" y="52920"/>
                </a:lnTo>
                <a:lnTo>
                  <a:pt x="643559" y="54533"/>
                </a:lnTo>
                <a:lnTo>
                  <a:pt x="646010" y="54825"/>
                </a:lnTo>
                <a:lnTo>
                  <a:pt x="648220" y="53073"/>
                </a:lnTo>
                <a:lnTo>
                  <a:pt x="648335" y="52082"/>
                </a:lnTo>
                <a:lnTo>
                  <a:pt x="648779" y="48387"/>
                </a:lnTo>
                <a:close/>
              </a:path>
              <a:path w="835660" h="247650">
                <a:moveTo>
                  <a:pt x="695820" y="193268"/>
                </a:moveTo>
                <a:lnTo>
                  <a:pt x="695782" y="189077"/>
                </a:lnTo>
                <a:lnTo>
                  <a:pt x="695477" y="189458"/>
                </a:lnTo>
                <a:lnTo>
                  <a:pt x="695820" y="193268"/>
                </a:lnTo>
                <a:close/>
              </a:path>
              <a:path w="835660" h="247650">
                <a:moveTo>
                  <a:pt x="701395" y="158965"/>
                </a:moveTo>
                <a:lnTo>
                  <a:pt x="700176" y="163029"/>
                </a:lnTo>
                <a:lnTo>
                  <a:pt x="701395" y="158965"/>
                </a:lnTo>
                <a:close/>
              </a:path>
              <a:path w="835660" h="247650">
                <a:moveTo>
                  <a:pt x="706602" y="90144"/>
                </a:moveTo>
                <a:lnTo>
                  <a:pt x="705548" y="87337"/>
                </a:lnTo>
                <a:lnTo>
                  <a:pt x="700862" y="85217"/>
                </a:lnTo>
                <a:lnTo>
                  <a:pt x="698131" y="86194"/>
                </a:lnTo>
                <a:lnTo>
                  <a:pt x="687819" y="106946"/>
                </a:lnTo>
                <a:lnTo>
                  <a:pt x="679284" y="123913"/>
                </a:lnTo>
                <a:lnTo>
                  <a:pt x="659930" y="161175"/>
                </a:lnTo>
                <a:lnTo>
                  <a:pt x="651319" y="176758"/>
                </a:lnTo>
                <a:lnTo>
                  <a:pt x="651179" y="173824"/>
                </a:lnTo>
                <a:lnTo>
                  <a:pt x="651065" y="163957"/>
                </a:lnTo>
                <a:lnTo>
                  <a:pt x="651052" y="157670"/>
                </a:lnTo>
                <a:lnTo>
                  <a:pt x="651002" y="161175"/>
                </a:lnTo>
                <a:lnTo>
                  <a:pt x="651002" y="154038"/>
                </a:lnTo>
                <a:lnTo>
                  <a:pt x="651052" y="157670"/>
                </a:lnTo>
                <a:lnTo>
                  <a:pt x="651065" y="151269"/>
                </a:lnTo>
                <a:lnTo>
                  <a:pt x="652018" y="117335"/>
                </a:lnTo>
                <a:lnTo>
                  <a:pt x="652754" y="111810"/>
                </a:lnTo>
                <a:lnTo>
                  <a:pt x="652233" y="115138"/>
                </a:lnTo>
                <a:lnTo>
                  <a:pt x="652754" y="111785"/>
                </a:lnTo>
                <a:lnTo>
                  <a:pt x="652907" y="110617"/>
                </a:lnTo>
                <a:lnTo>
                  <a:pt x="662698" y="88798"/>
                </a:lnTo>
                <a:lnTo>
                  <a:pt x="662241" y="85420"/>
                </a:lnTo>
                <a:lnTo>
                  <a:pt x="657631" y="81902"/>
                </a:lnTo>
                <a:lnTo>
                  <a:pt x="654418" y="82245"/>
                </a:lnTo>
                <a:lnTo>
                  <a:pt x="652564" y="84391"/>
                </a:lnTo>
                <a:lnTo>
                  <a:pt x="648347" y="90157"/>
                </a:lnTo>
                <a:lnTo>
                  <a:pt x="645045" y="96443"/>
                </a:lnTo>
                <a:lnTo>
                  <a:pt x="642632" y="103136"/>
                </a:lnTo>
                <a:lnTo>
                  <a:pt x="641832" y="106768"/>
                </a:lnTo>
                <a:lnTo>
                  <a:pt x="641591" y="106946"/>
                </a:lnTo>
                <a:lnTo>
                  <a:pt x="640664" y="112877"/>
                </a:lnTo>
                <a:lnTo>
                  <a:pt x="640664" y="197446"/>
                </a:lnTo>
                <a:lnTo>
                  <a:pt x="640435" y="196977"/>
                </a:lnTo>
                <a:lnTo>
                  <a:pt x="640664" y="197446"/>
                </a:lnTo>
                <a:lnTo>
                  <a:pt x="640664" y="112877"/>
                </a:lnTo>
                <a:lnTo>
                  <a:pt x="640626" y="113118"/>
                </a:lnTo>
                <a:lnTo>
                  <a:pt x="640600" y="113322"/>
                </a:lnTo>
                <a:lnTo>
                  <a:pt x="640130" y="116332"/>
                </a:lnTo>
                <a:lnTo>
                  <a:pt x="638378" y="160997"/>
                </a:lnTo>
                <a:lnTo>
                  <a:pt x="638365" y="177038"/>
                </a:lnTo>
                <a:lnTo>
                  <a:pt x="638543" y="183007"/>
                </a:lnTo>
                <a:lnTo>
                  <a:pt x="638670" y="186270"/>
                </a:lnTo>
                <a:lnTo>
                  <a:pt x="638759" y="188036"/>
                </a:lnTo>
                <a:lnTo>
                  <a:pt x="638848" y="189357"/>
                </a:lnTo>
                <a:lnTo>
                  <a:pt x="639279" y="192671"/>
                </a:lnTo>
                <a:lnTo>
                  <a:pt x="639013" y="193243"/>
                </a:lnTo>
                <a:lnTo>
                  <a:pt x="639584" y="194716"/>
                </a:lnTo>
                <a:lnTo>
                  <a:pt x="639737" y="195681"/>
                </a:lnTo>
                <a:lnTo>
                  <a:pt x="642391" y="200736"/>
                </a:lnTo>
                <a:lnTo>
                  <a:pt x="646455" y="202006"/>
                </a:lnTo>
                <a:lnTo>
                  <a:pt x="647446" y="201485"/>
                </a:lnTo>
                <a:lnTo>
                  <a:pt x="648792" y="200774"/>
                </a:lnTo>
                <a:lnTo>
                  <a:pt x="649630" y="200621"/>
                </a:lnTo>
                <a:lnTo>
                  <a:pt x="650532" y="199859"/>
                </a:lnTo>
                <a:lnTo>
                  <a:pt x="652881" y="198628"/>
                </a:lnTo>
                <a:lnTo>
                  <a:pt x="653249" y="197599"/>
                </a:lnTo>
                <a:lnTo>
                  <a:pt x="677291" y="153682"/>
                </a:lnTo>
                <a:lnTo>
                  <a:pt x="696798" y="111785"/>
                </a:lnTo>
                <a:lnTo>
                  <a:pt x="706602" y="90144"/>
                </a:lnTo>
                <a:close/>
              </a:path>
              <a:path w="835660" h="247650">
                <a:moveTo>
                  <a:pt x="714819" y="126377"/>
                </a:moveTo>
                <a:lnTo>
                  <a:pt x="714679" y="129768"/>
                </a:lnTo>
                <a:lnTo>
                  <a:pt x="714768" y="130200"/>
                </a:lnTo>
                <a:lnTo>
                  <a:pt x="714819" y="126377"/>
                </a:lnTo>
                <a:close/>
              </a:path>
              <a:path w="835660" h="247650">
                <a:moveTo>
                  <a:pt x="714832" y="125158"/>
                </a:moveTo>
                <a:lnTo>
                  <a:pt x="714349" y="126669"/>
                </a:lnTo>
                <a:lnTo>
                  <a:pt x="714235" y="127482"/>
                </a:lnTo>
                <a:lnTo>
                  <a:pt x="714654" y="126669"/>
                </a:lnTo>
                <a:lnTo>
                  <a:pt x="714781" y="126365"/>
                </a:lnTo>
                <a:lnTo>
                  <a:pt x="714832" y="125158"/>
                </a:lnTo>
                <a:close/>
              </a:path>
              <a:path w="835660" h="247650">
                <a:moveTo>
                  <a:pt x="716457" y="123190"/>
                </a:moveTo>
                <a:lnTo>
                  <a:pt x="714832" y="124688"/>
                </a:lnTo>
                <a:lnTo>
                  <a:pt x="714832" y="125158"/>
                </a:lnTo>
                <a:lnTo>
                  <a:pt x="714883" y="124688"/>
                </a:lnTo>
                <a:lnTo>
                  <a:pt x="714857" y="125044"/>
                </a:lnTo>
                <a:lnTo>
                  <a:pt x="714971" y="124688"/>
                </a:lnTo>
                <a:lnTo>
                  <a:pt x="714883" y="124993"/>
                </a:lnTo>
                <a:lnTo>
                  <a:pt x="714819" y="126365"/>
                </a:lnTo>
                <a:lnTo>
                  <a:pt x="716229" y="123621"/>
                </a:lnTo>
                <a:lnTo>
                  <a:pt x="716356" y="123380"/>
                </a:lnTo>
                <a:lnTo>
                  <a:pt x="716457" y="123190"/>
                </a:lnTo>
                <a:close/>
              </a:path>
              <a:path w="835660" h="247650">
                <a:moveTo>
                  <a:pt x="824445" y="141211"/>
                </a:moveTo>
                <a:lnTo>
                  <a:pt x="821982" y="141935"/>
                </a:lnTo>
                <a:lnTo>
                  <a:pt x="823887" y="141935"/>
                </a:lnTo>
                <a:lnTo>
                  <a:pt x="824445" y="141211"/>
                </a:lnTo>
                <a:close/>
              </a:path>
              <a:path w="835660" h="247650">
                <a:moveTo>
                  <a:pt x="835317" y="110718"/>
                </a:moveTo>
                <a:lnTo>
                  <a:pt x="835266" y="109080"/>
                </a:lnTo>
                <a:lnTo>
                  <a:pt x="832523" y="100558"/>
                </a:lnTo>
                <a:lnTo>
                  <a:pt x="830948" y="99529"/>
                </a:lnTo>
                <a:lnTo>
                  <a:pt x="830948" y="101828"/>
                </a:lnTo>
                <a:lnTo>
                  <a:pt x="830745" y="103098"/>
                </a:lnTo>
                <a:lnTo>
                  <a:pt x="830859" y="101727"/>
                </a:lnTo>
                <a:lnTo>
                  <a:pt x="830948" y="99529"/>
                </a:lnTo>
                <a:lnTo>
                  <a:pt x="828662" y="98018"/>
                </a:lnTo>
                <a:lnTo>
                  <a:pt x="827455" y="97853"/>
                </a:lnTo>
                <a:lnTo>
                  <a:pt x="823810" y="96748"/>
                </a:lnTo>
                <a:lnTo>
                  <a:pt x="819607" y="96748"/>
                </a:lnTo>
                <a:lnTo>
                  <a:pt x="819594" y="112877"/>
                </a:lnTo>
                <a:lnTo>
                  <a:pt x="819124" y="115798"/>
                </a:lnTo>
                <a:lnTo>
                  <a:pt x="813917" y="129768"/>
                </a:lnTo>
                <a:lnTo>
                  <a:pt x="813066" y="131330"/>
                </a:lnTo>
                <a:lnTo>
                  <a:pt x="812342" y="132308"/>
                </a:lnTo>
                <a:lnTo>
                  <a:pt x="810907" y="133731"/>
                </a:lnTo>
                <a:lnTo>
                  <a:pt x="810387" y="133578"/>
                </a:lnTo>
                <a:lnTo>
                  <a:pt x="805167" y="137388"/>
                </a:lnTo>
                <a:lnTo>
                  <a:pt x="797725" y="138658"/>
                </a:lnTo>
                <a:lnTo>
                  <a:pt x="794435" y="138658"/>
                </a:lnTo>
                <a:lnTo>
                  <a:pt x="790790" y="138658"/>
                </a:lnTo>
                <a:lnTo>
                  <a:pt x="792073" y="137388"/>
                </a:lnTo>
                <a:lnTo>
                  <a:pt x="792048" y="137198"/>
                </a:lnTo>
                <a:lnTo>
                  <a:pt x="794232" y="134848"/>
                </a:lnTo>
                <a:lnTo>
                  <a:pt x="812888" y="117068"/>
                </a:lnTo>
                <a:lnTo>
                  <a:pt x="815530" y="114528"/>
                </a:lnTo>
                <a:lnTo>
                  <a:pt x="819277" y="113258"/>
                </a:lnTo>
                <a:lnTo>
                  <a:pt x="819581" y="112979"/>
                </a:lnTo>
                <a:lnTo>
                  <a:pt x="819581" y="111988"/>
                </a:lnTo>
                <a:lnTo>
                  <a:pt x="819594" y="112877"/>
                </a:lnTo>
                <a:lnTo>
                  <a:pt x="819594" y="96748"/>
                </a:lnTo>
                <a:lnTo>
                  <a:pt x="817537" y="96748"/>
                </a:lnTo>
                <a:lnTo>
                  <a:pt x="811530" y="99288"/>
                </a:lnTo>
                <a:lnTo>
                  <a:pt x="805916" y="103098"/>
                </a:lnTo>
                <a:lnTo>
                  <a:pt x="805484" y="103441"/>
                </a:lnTo>
                <a:lnTo>
                  <a:pt x="804214" y="103098"/>
                </a:lnTo>
                <a:lnTo>
                  <a:pt x="800874" y="106908"/>
                </a:lnTo>
                <a:lnTo>
                  <a:pt x="800366" y="107315"/>
                </a:lnTo>
                <a:lnTo>
                  <a:pt x="797534" y="109448"/>
                </a:lnTo>
                <a:lnTo>
                  <a:pt x="794359" y="111988"/>
                </a:lnTo>
                <a:lnTo>
                  <a:pt x="788276" y="118338"/>
                </a:lnTo>
                <a:lnTo>
                  <a:pt x="782205" y="125158"/>
                </a:lnTo>
                <a:lnTo>
                  <a:pt x="780453" y="127228"/>
                </a:lnTo>
                <a:lnTo>
                  <a:pt x="779818" y="127228"/>
                </a:lnTo>
                <a:lnTo>
                  <a:pt x="777252" y="131038"/>
                </a:lnTo>
                <a:lnTo>
                  <a:pt x="773290" y="136474"/>
                </a:lnTo>
                <a:lnTo>
                  <a:pt x="773290" y="169481"/>
                </a:lnTo>
                <a:lnTo>
                  <a:pt x="769137" y="175526"/>
                </a:lnTo>
                <a:lnTo>
                  <a:pt x="773290" y="169481"/>
                </a:lnTo>
                <a:lnTo>
                  <a:pt x="773290" y="136474"/>
                </a:lnTo>
                <a:lnTo>
                  <a:pt x="771690" y="138658"/>
                </a:lnTo>
                <a:lnTo>
                  <a:pt x="769035" y="143383"/>
                </a:lnTo>
                <a:lnTo>
                  <a:pt x="769035" y="175653"/>
                </a:lnTo>
                <a:lnTo>
                  <a:pt x="766229" y="179298"/>
                </a:lnTo>
                <a:lnTo>
                  <a:pt x="768172" y="176758"/>
                </a:lnTo>
                <a:lnTo>
                  <a:pt x="769035" y="175653"/>
                </a:lnTo>
                <a:lnTo>
                  <a:pt x="769035" y="143383"/>
                </a:lnTo>
                <a:lnTo>
                  <a:pt x="767410" y="146265"/>
                </a:lnTo>
                <a:lnTo>
                  <a:pt x="766699" y="147548"/>
                </a:lnTo>
                <a:lnTo>
                  <a:pt x="764273" y="152463"/>
                </a:lnTo>
                <a:lnTo>
                  <a:pt x="764273" y="181838"/>
                </a:lnTo>
                <a:lnTo>
                  <a:pt x="758939" y="186918"/>
                </a:lnTo>
                <a:lnTo>
                  <a:pt x="764273" y="181838"/>
                </a:lnTo>
                <a:lnTo>
                  <a:pt x="764273" y="152463"/>
                </a:lnTo>
                <a:lnTo>
                  <a:pt x="762304" y="156438"/>
                </a:lnTo>
                <a:lnTo>
                  <a:pt x="760780" y="160045"/>
                </a:lnTo>
                <a:lnTo>
                  <a:pt x="760056" y="160248"/>
                </a:lnTo>
                <a:lnTo>
                  <a:pt x="759307" y="162763"/>
                </a:lnTo>
                <a:lnTo>
                  <a:pt x="759231" y="162991"/>
                </a:lnTo>
                <a:lnTo>
                  <a:pt x="759307" y="162763"/>
                </a:lnTo>
                <a:lnTo>
                  <a:pt x="757186" y="165455"/>
                </a:lnTo>
                <a:lnTo>
                  <a:pt x="757186" y="169468"/>
                </a:lnTo>
                <a:lnTo>
                  <a:pt x="757085" y="169252"/>
                </a:lnTo>
                <a:lnTo>
                  <a:pt x="756958" y="169583"/>
                </a:lnTo>
                <a:lnTo>
                  <a:pt x="757021" y="169138"/>
                </a:lnTo>
                <a:lnTo>
                  <a:pt x="757186" y="169468"/>
                </a:lnTo>
                <a:lnTo>
                  <a:pt x="757186" y="165455"/>
                </a:lnTo>
                <a:lnTo>
                  <a:pt x="754278" y="169138"/>
                </a:lnTo>
                <a:lnTo>
                  <a:pt x="754341" y="169583"/>
                </a:lnTo>
                <a:lnTo>
                  <a:pt x="754532" y="169341"/>
                </a:lnTo>
                <a:lnTo>
                  <a:pt x="754456" y="170408"/>
                </a:lnTo>
                <a:lnTo>
                  <a:pt x="754976" y="174218"/>
                </a:lnTo>
                <a:lnTo>
                  <a:pt x="754341" y="169583"/>
                </a:lnTo>
                <a:lnTo>
                  <a:pt x="752589" y="171678"/>
                </a:lnTo>
                <a:lnTo>
                  <a:pt x="747941" y="176758"/>
                </a:lnTo>
                <a:lnTo>
                  <a:pt x="742988" y="180568"/>
                </a:lnTo>
                <a:lnTo>
                  <a:pt x="741235" y="181864"/>
                </a:lnTo>
                <a:lnTo>
                  <a:pt x="740003" y="182765"/>
                </a:lnTo>
                <a:lnTo>
                  <a:pt x="737819" y="184378"/>
                </a:lnTo>
                <a:lnTo>
                  <a:pt x="737438" y="184823"/>
                </a:lnTo>
                <a:lnTo>
                  <a:pt x="731621" y="189458"/>
                </a:lnTo>
                <a:lnTo>
                  <a:pt x="724306" y="194538"/>
                </a:lnTo>
                <a:lnTo>
                  <a:pt x="720534" y="194538"/>
                </a:lnTo>
                <a:lnTo>
                  <a:pt x="712825" y="194538"/>
                </a:lnTo>
                <a:lnTo>
                  <a:pt x="711250" y="193306"/>
                </a:lnTo>
                <a:lnTo>
                  <a:pt x="711288" y="193890"/>
                </a:lnTo>
                <a:lnTo>
                  <a:pt x="711187" y="193268"/>
                </a:lnTo>
                <a:lnTo>
                  <a:pt x="715073" y="166598"/>
                </a:lnTo>
                <a:lnTo>
                  <a:pt x="715137" y="166370"/>
                </a:lnTo>
                <a:lnTo>
                  <a:pt x="717880" y="157708"/>
                </a:lnTo>
                <a:lnTo>
                  <a:pt x="718362" y="156438"/>
                </a:lnTo>
                <a:lnTo>
                  <a:pt x="721233" y="148818"/>
                </a:lnTo>
                <a:lnTo>
                  <a:pt x="725055" y="139928"/>
                </a:lnTo>
                <a:lnTo>
                  <a:pt x="726262" y="137388"/>
                </a:lnTo>
                <a:lnTo>
                  <a:pt x="727468" y="134848"/>
                </a:lnTo>
                <a:lnTo>
                  <a:pt x="733209" y="134848"/>
                </a:lnTo>
                <a:lnTo>
                  <a:pt x="741476" y="134848"/>
                </a:lnTo>
                <a:lnTo>
                  <a:pt x="742911" y="134454"/>
                </a:lnTo>
                <a:lnTo>
                  <a:pt x="743102" y="134404"/>
                </a:lnTo>
                <a:lnTo>
                  <a:pt x="743610" y="134848"/>
                </a:lnTo>
                <a:lnTo>
                  <a:pt x="747115" y="133553"/>
                </a:lnTo>
                <a:lnTo>
                  <a:pt x="748563" y="132880"/>
                </a:lnTo>
                <a:lnTo>
                  <a:pt x="750595" y="132308"/>
                </a:lnTo>
                <a:lnTo>
                  <a:pt x="750849" y="131813"/>
                </a:lnTo>
                <a:lnTo>
                  <a:pt x="752538" y="128511"/>
                </a:lnTo>
                <a:lnTo>
                  <a:pt x="750849" y="131813"/>
                </a:lnTo>
                <a:lnTo>
                  <a:pt x="752513" y="131038"/>
                </a:lnTo>
                <a:lnTo>
                  <a:pt x="757224" y="128498"/>
                </a:lnTo>
                <a:lnTo>
                  <a:pt x="758240" y="127228"/>
                </a:lnTo>
                <a:lnTo>
                  <a:pt x="758456" y="127228"/>
                </a:lnTo>
                <a:lnTo>
                  <a:pt x="759269" y="125933"/>
                </a:lnTo>
                <a:lnTo>
                  <a:pt x="763295" y="120878"/>
                </a:lnTo>
                <a:lnTo>
                  <a:pt x="763181" y="119684"/>
                </a:lnTo>
                <a:lnTo>
                  <a:pt x="763282" y="120827"/>
                </a:lnTo>
                <a:lnTo>
                  <a:pt x="765632" y="118338"/>
                </a:lnTo>
                <a:lnTo>
                  <a:pt x="767257" y="111988"/>
                </a:lnTo>
                <a:lnTo>
                  <a:pt x="767588" y="110718"/>
                </a:lnTo>
                <a:lnTo>
                  <a:pt x="767778" y="109448"/>
                </a:lnTo>
                <a:lnTo>
                  <a:pt x="769327" y="99288"/>
                </a:lnTo>
                <a:lnTo>
                  <a:pt x="769696" y="94208"/>
                </a:lnTo>
                <a:lnTo>
                  <a:pt x="767448" y="85318"/>
                </a:lnTo>
                <a:lnTo>
                  <a:pt x="763739" y="81508"/>
                </a:lnTo>
                <a:lnTo>
                  <a:pt x="762520" y="81508"/>
                </a:lnTo>
                <a:lnTo>
                  <a:pt x="754608" y="81508"/>
                </a:lnTo>
                <a:lnTo>
                  <a:pt x="754456" y="81508"/>
                </a:lnTo>
                <a:lnTo>
                  <a:pt x="754316" y="81610"/>
                </a:lnTo>
                <a:lnTo>
                  <a:pt x="754278" y="98704"/>
                </a:lnTo>
                <a:lnTo>
                  <a:pt x="754138" y="100050"/>
                </a:lnTo>
                <a:lnTo>
                  <a:pt x="754049" y="100558"/>
                </a:lnTo>
                <a:lnTo>
                  <a:pt x="753935" y="101714"/>
                </a:lnTo>
                <a:lnTo>
                  <a:pt x="753757" y="103098"/>
                </a:lnTo>
                <a:lnTo>
                  <a:pt x="753656" y="104444"/>
                </a:lnTo>
                <a:lnTo>
                  <a:pt x="753541" y="105638"/>
                </a:lnTo>
                <a:lnTo>
                  <a:pt x="752805" y="110718"/>
                </a:lnTo>
                <a:lnTo>
                  <a:pt x="750798" y="113626"/>
                </a:lnTo>
                <a:lnTo>
                  <a:pt x="749871" y="114528"/>
                </a:lnTo>
                <a:lnTo>
                  <a:pt x="748017" y="117068"/>
                </a:lnTo>
                <a:lnTo>
                  <a:pt x="745642" y="119608"/>
                </a:lnTo>
                <a:lnTo>
                  <a:pt x="741222" y="121373"/>
                </a:lnTo>
                <a:lnTo>
                  <a:pt x="738771" y="122148"/>
                </a:lnTo>
                <a:lnTo>
                  <a:pt x="737831" y="122148"/>
                </a:lnTo>
                <a:lnTo>
                  <a:pt x="737831" y="125158"/>
                </a:lnTo>
                <a:lnTo>
                  <a:pt x="737717" y="126669"/>
                </a:lnTo>
                <a:lnTo>
                  <a:pt x="737679" y="125476"/>
                </a:lnTo>
                <a:lnTo>
                  <a:pt x="737590" y="125653"/>
                </a:lnTo>
                <a:lnTo>
                  <a:pt x="737641" y="124688"/>
                </a:lnTo>
                <a:lnTo>
                  <a:pt x="737679" y="125476"/>
                </a:lnTo>
                <a:lnTo>
                  <a:pt x="737831" y="125158"/>
                </a:lnTo>
                <a:lnTo>
                  <a:pt x="737831" y="122148"/>
                </a:lnTo>
                <a:lnTo>
                  <a:pt x="734758" y="122148"/>
                </a:lnTo>
                <a:lnTo>
                  <a:pt x="736219" y="119608"/>
                </a:lnTo>
                <a:lnTo>
                  <a:pt x="737679" y="117068"/>
                </a:lnTo>
                <a:lnTo>
                  <a:pt x="742556" y="110718"/>
                </a:lnTo>
                <a:lnTo>
                  <a:pt x="745845" y="106908"/>
                </a:lnTo>
                <a:lnTo>
                  <a:pt x="748030" y="104368"/>
                </a:lnTo>
                <a:lnTo>
                  <a:pt x="751014" y="101828"/>
                </a:lnTo>
                <a:lnTo>
                  <a:pt x="751014" y="101104"/>
                </a:lnTo>
                <a:lnTo>
                  <a:pt x="752741" y="99288"/>
                </a:lnTo>
                <a:lnTo>
                  <a:pt x="754278" y="98704"/>
                </a:lnTo>
                <a:lnTo>
                  <a:pt x="754278" y="81622"/>
                </a:lnTo>
                <a:lnTo>
                  <a:pt x="750697" y="82778"/>
                </a:lnTo>
                <a:lnTo>
                  <a:pt x="743559" y="87858"/>
                </a:lnTo>
                <a:lnTo>
                  <a:pt x="740219" y="90398"/>
                </a:lnTo>
                <a:lnTo>
                  <a:pt x="740054" y="90398"/>
                </a:lnTo>
                <a:lnTo>
                  <a:pt x="739343" y="91313"/>
                </a:lnTo>
                <a:lnTo>
                  <a:pt x="734161" y="96672"/>
                </a:lnTo>
                <a:lnTo>
                  <a:pt x="734161" y="123190"/>
                </a:lnTo>
                <a:lnTo>
                  <a:pt x="733945" y="123545"/>
                </a:lnTo>
                <a:lnTo>
                  <a:pt x="734148" y="123190"/>
                </a:lnTo>
                <a:lnTo>
                  <a:pt x="734161" y="96672"/>
                </a:lnTo>
                <a:lnTo>
                  <a:pt x="734098" y="97243"/>
                </a:lnTo>
                <a:lnTo>
                  <a:pt x="730834" y="100558"/>
                </a:lnTo>
                <a:lnTo>
                  <a:pt x="725271" y="108178"/>
                </a:lnTo>
                <a:lnTo>
                  <a:pt x="725246" y="133553"/>
                </a:lnTo>
                <a:lnTo>
                  <a:pt x="725233" y="133731"/>
                </a:lnTo>
                <a:lnTo>
                  <a:pt x="725055" y="133731"/>
                </a:lnTo>
                <a:lnTo>
                  <a:pt x="725055" y="133565"/>
                </a:lnTo>
                <a:lnTo>
                  <a:pt x="725246" y="133553"/>
                </a:lnTo>
                <a:lnTo>
                  <a:pt x="725246" y="108229"/>
                </a:lnTo>
                <a:lnTo>
                  <a:pt x="720559" y="115341"/>
                </a:lnTo>
                <a:lnTo>
                  <a:pt x="720559" y="134848"/>
                </a:lnTo>
                <a:lnTo>
                  <a:pt x="719289" y="134404"/>
                </a:lnTo>
                <a:lnTo>
                  <a:pt x="719442" y="134454"/>
                </a:lnTo>
                <a:lnTo>
                  <a:pt x="720559" y="134848"/>
                </a:lnTo>
                <a:lnTo>
                  <a:pt x="720559" y="115341"/>
                </a:lnTo>
                <a:lnTo>
                  <a:pt x="720255" y="115798"/>
                </a:lnTo>
                <a:lnTo>
                  <a:pt x="716457" y="123190"/>
                </a:lnTo>
                <a:lnTo>
                  <a:pt x="716381" y="123355"/>
                </a:lnTo>
                <a:lnTo>
                  <a:pt x="717740" y="122148"/>
                </a:lnTo>
                <a:lnTo>
                  <a:pt x="716368" y="123380"/>
                </a:lnTo>
                <a:lnTo>
                  <a:pt x="716254" y="123609"/>
                </a:lnTo>
                <a:lnTo>
                  <a:pt x="714832" y="126365"/>
                </a:lnTo>
                <a:lnTo>
                  <a:pt x="714844" y="130619"/>
                </a:lnTo>
                <a:lnTo>
                  <a:pt x="714768" y="130200"/>
                </a:lnTo>
                <a:lnTo>
                  <a:pt x="714768" y="131038"/>
                </a:lnTo>
                <a:lnTo>
                  <a:pt x="714679" y="129768"/>
                </a:lnTo>
                <a:lnTo>
                  <a:pt x="714590" y="129286"/>
                </a:lnTo>
                <a:lnTo>
                  <a:pt x="714768" y="126466"/>
                </a:lnTo>
                <a:lnTo>
                  <a:pt x="714654" y="126669"/>
                </a:lnTo>
                <a:lnTo>
                  <a:pt x="714235" y="127508"/>
                </a:lnTo>
                <a:lnTo>
                  <a:pt x="713701" y="128524"/>
                </a:lnTo>
                <a:lnTo>
                  <a:pt x="711009" y="133731"/>
                </a:lnTo>
                <a:lnTo>
                  <a:pt x="706932" y="142468"/>
                </a:lnTo>
                <a:lnTo>
                  <a:pt x="703300" y="152628"/>
                </a:lnTo>
                <a:lnTo>
                  <a:pt x="701395" y="158965"/>
                </a:lnTo>
                <a:lnTo>
                  <a:pt x="705612" y="156438"/>
                </a:lnTo>
                <a:lnTo>
                  <a:pt x="701395" y="158978"/>
                </a:lnTo>
                <a:lnTo>
                  <a:pt x="700176" y="163029"/>
                </a:lnTo>
                <a:lnTo>
                  <a:pt x="699109" y="166598"/>
                </a:lnTo>
                <a:lnTo>
                  <a:pt x="699211" y="166763"/>
                </a:lnTo>
                <a:lnTo>
                  <a:pt x="698271" y="170408"/>
                </a:lnTo>
                <a:lnTo>
                  <a:pt x="696671" y="178028"/>
                </a:lnTo>
                <a:lnTo>
                  <a:pt x="695909" y="184378"/>
                </a:lnTo>
                <a:lnTo>
                  <a:pt x="695782" y="189077"/>
                </a:lnTo>
                <a:lnTo>
                  <a:pt x="695858" y="193878"/>
                </a:lnTo>
                <a:lnTo>
                  <a:pt x="696163" y="198348"/>
                </a:lnTo>
                <a:lnTo>
                  <a:pt x="698550" y="203454"/>
                </a:lnTo>
                <a:lnTo>
                  <a:pt x="707148" y="209778"/>
                </a:lnTo>
                <a:lnTo>
                  <a:pt x="713270" y="209778"/>
                </a:lnTo>
                <a:lnTo>
                  <a:pt x="717511" y="209778"/>
                </a:lnTo>
                <a:lnTo>
                  <a:pt x="721741" y="209778"/>
                </a:lnTo>
                <a:lnTo>
                  <a:pt x="722376" y="209016"/>
                </a:lnTo>
                <a:lnTo>
                  <a:pt x="725614" y="208508"/>
                </a:lnTo>
                <a:lnTo>
                  <a:pt x="733310" y="205968"/>
                </a:lnTo>
                <a:lnTo>
                  <a:pt x="740562" y="202158"/>
                </a:lnTo>
                <a:lnTo>
                  <a:pt x="743927" y="199618"/>
                </a:lnTo>
                <a:lnTo>
                  <a:pt x="747395" y="197002"/>
                </a:lnTo>
                <a:lnTo>
                  <a:pt x="750646" y="194538"/>
                </a:lnTo>
                <a:lnTo>
                  <a:pt x="750697" y="194183"/>
                </a:lnTo>
                <a:lnTo>
                  <a:pt x="750785" y="193890"/>
                </a:lnTo>
                <a:lnTo>
                  <a:pt x="750773" y="194119"/>
                </a:lnTo>
                <a:lnTo>
                  <a:pt x="750277" y="200926"/>
                </a:lnTo>
                <a:lnTo>
                  <a:pt x="750506" y="198348"/>
                </a:lnTo>
                <a:lnTo>
                  <a:pt x="750189" y="202184"/>
                </a:lnTo>
                <a:lnTo>
                  <a:pt x="750100" y="203454"/>
                </a:lnTo>
                <a:lnTo>
                  <a:pt x="750570" y="208508"/>
                </a:lnTo>
                <a:lnTo>
                  <a:pt x="754672" y="217398"/>
                </a:lnTo>
                <a:lnTo>
                  <a:pt x="758177" y="221208"/>
                </a:lnTo>
                <a:lnTo>
                  <a:pt x="758685" y="221500"/>
                </a:lnTo>
                <a:lnTo>
                  <a:pt x="758926" y="222478"/>
                </a:lnTo>
                <a:lnTo>
                  <a:pt x="762596" y="223748"/>
                </a:lnTo>
                <a:lnTo>
                  <a:pt x="766267" y="226288"/>
                </a:lnTo>
                <a:lnTo>
                  <a:pt x="766559" y="226212"/>
                </a:lnTo>
                <a:lnTo>
                  <a:pt x="768731" y="227558"/>
                </a:lnTo>
                <a:lnTo>
                  <a:pt x="781888" y="230098"/>
                </a:lnTo>
                <a:lnTo>
                  <a:pt x="784440" y="230098"/>
                </a:lnTo>
                <a:lnTo>
                  <a:pt x="788695" y="230098"/>
                </a:lnTo>
                <a:lnTo>
                  <a:pt x="792937" y="230098"/>
                </a:lnTo>
                <a:lnTo>
                  <a:pt x="793584" y="229628"/>
                </a:lnTo>
                <a:lnTo>
                  <a:pt x="801636" y="228828"/>
                </a:lnTo>
                <a:lnTo>
                  <a:pt x="813244" y="222478"/>
                </a:lnTo>
                <a:lnTo>
                  <a:pt x="823455" y="213588"/>
                </a:lnTo>
                <a:lnTo>
                  <a:pt x="832180" y="203428"/>
                </a:lnTo>
                <a:lnTo>
                  <a:pt x="833869" y="200926"/>
                </a:lnTo>
                <a:lnTo>
                  <a:pt x="833716" y="199618"/>
                </a:lnTo>
                <a:lnTo>
                  <a:pt x="833526" y="198348"/>
                </a:lnTo>
                <a:lnTo>
                  <a:pt x="829462" y="194538"/>
                </a:lnTo>
                <a:lnTo>
                  <a:pt x="826757" y="194538"/>
                </a:lnTo>
                <a:lnTo>
                  <a:pt x="818743" y="202184"/>
                </a:lnTo>
                <a:lnTo>
                  <a:pt x="812101" y="207238"/>
                </a:lnTo>
                <a:lnTo>
                  <a:pt x="799642" y="213588"/>
                </a:lnTo>
                <a:lnTo>
                  <a:pt x="794156" y="214858"/>
                </a:lnTo>
                <a:lnTo>
                  <a:pt x="792759" y="214858"/>
                </a:lnTo>
                <a:lnTo>
                  <a:pt x="784263" y="214858"/>
                </a:lnTo>
                <a:lnTo>
                  <a:pt x="782231" y="214858"/>
                </a:lnTo>
                <a:lnTo>
                  <a:pt x="775843" y="213588"/>
                </a:lnTo>
                <a:lnTo>
                  <a:pt x="766686" y="208508"/>
                </a:lnTo>
                <a:lnTo>
                  <a:pt x="766254" y="208622"/>
                </a:lnTo>
                <a:lnTo>
                  <a:pt x="766076" y="208508"/>
                </a:lnTo>
                <a:lnTo>
                  <a:pt x="765784" y="205968"/>
                </a:lnTo>
                <a:lnTo>
                  <a:pt x="765505" y="203454"/>
                </a:lnTo>
                <a:lnTo>
                  <a:pt x="765848" y="198348"/>
                </a:lnTo>
                <a:lnTo>
                  <a:pt x="765644" y="201510"/>
                </a:lnTo>
                <a:lnTo>
                  <a:pt x="765924" y="197827"/>
                </a:lnTo>
                <a:lnTo>
                  <a:pt x="766775" y="191998"/>
                </a:lnTo>
                <a:lnTo>
                  <a:pt x="767041" y="190728"/>
                </a:lnTo>
                <a:lnTo>
                  <a:pt x="768350" y="184378"/>
                </a:lnTo>
                <a:lnTo>
                  <a:pt x="769747" y="179298"/>
                </a:lnTo>
                <a:lnTo>
                  <a:pt x="770445" y="176758"/>
                </a:lnTo>
                <a:lnTo>
                  <a:pt x="772922" y="170408"/>
                </a:lnTo>
                <a:lnTo>
                  <a:pt x="773391" y="169329"/>
                </a:lnTo>
                <a:lnTo>
                  <a:pt x="776249" y="162788"/>
                </a:lnTo>
                <a:lnTo>
                  <a:pt x="777062" y="161213"/>
                </a:lnTo>
                <a:lnTo>
                  <a:pt x="776274" y="162763"/>
                </a:lnTo>
                <a:lnTo>
                  <a:pt x="773391" y="169329"/>
                </a:lnTo>
                <a:lnTo>
                  <a:pt x="773518" y="169138"/>
                </a:lnTo>
                <a:lnTo>
                  <a:pt x="777671" y="164058"/>
                </a:lnTo>
                <a:lnTo>
                  <a:pt x="780313" y="156438"/>
                </a:lnTo>
                <a:lnTo>
                  <a:pt x="781189" y="155168"/>
                </a:lnTo>
                <a:lnTo>
                  <a:pt x="784339" y="153898"/>
                </a:lnTo>
                <a:lnTo>
                  <a:pt x="786180" y="153898"/>
                </a:lnTo>
                <a:lnTo>
                  <a:pt x="794689" y="153898"/>
                </a:lnTo>
                <a:lnTo>
                  <a:pt x="807605" y="153898"/>
                </a:lnTo>
                <a:lnTo>
                  <a:pt x="811885" y="151358"/>
                </a:lnTo>
                <a:lnTo>
                  <a:pt x="818299" y="147548"/>
                </a:lnTo>
                <a:lnTo>
                  <a:pt x="818489" y="146773"/>
                </a:lnTo>
                <a:lnTo>
                  <a:pt x="819404" y="146265"/>
                </a:lnTo>
                <a:lnTo>
                  <a:pt x="823468" y="142468"/>
                </a:lnTo>
                <a:lnTo>
                  <a:pt x="820178" y="142468"/>
                </a:lnTo>
                <a:lnTo>
                  <a:pt x="819480" y="142468"/>
                </a:lnTo>
                <a:lnTo>
                  <a:pt x="819175" y="141935"/>
                </a:lnTo>
                <a:lnTo>
                  <a:pt x="821969" y="141935"/>
                </a:lnTo>
                <a:lnTo>
                  <a:pt x="833589" y="122199"/>
                </a:lnTo>
                <a:lnTo>
                  <a:pt x="835088" y="114528"/>
                </a:lnTo>
                <a:lnTo>
                  <a:pt x="835317" y="110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16" name="object 12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2424" y="218775"/>
            <a:ext cx="153289" cy="168758"/>
          </a:xfrm>
          <a:prstGeom prst="rect">
            <a:avLst/>
          </a:prstGeom>
        </p:spPr>
      </p:pic>
      <p:grpSp>
        <p:nvGrpSpPr>
          <p:cNvPr id="1217" name="object 1217"/>
          <p:cNvGrpSpPr/>
          <p:nvPr/>
        </p:nvGrpSpPr>
        <p:grpSpPr>
          <a:xfrm>
            <a:off x="2858716" y="119685"/>
            <a:ext cx="472440" cy="334645"/>
            <a:chOff x="2858716" y="119685"/>
            <a:chExt cx="472440" cy="334645"/>
          </a:xfrm>
        </p:grpSpPr>
        <p:pic>
          <p:nvPicPr>
            <p:cNvPr id="1218" name="object 12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8716" y="119685"/>
              <a:ext cx="319528" cy="190962"/>
            </a:xfrm>
            <a:prstGeom prst="rect">
              <a:avLst/>
            </a:prstGeom>
          </p:spPr>
        </p:pic>
        <p:sp>
          <p:nvSpPr>
            <p:cNvPr id="1219" name="object 1219"/>
            <p:cNvSpPr/>
            <p:nvPr/>
          </p:nvSpPr>
          <p:spPr>
            <a:xfrm>
              <a:off x="3194388" y="178126"/>
              <a:ext cx="136525" cy="275590"/>
            </a:xfrm>
            <a:custGeom>
              <a:avLst/>
              <a:gdLst/>
              <a:ahLst/>
              <a:cxnLst/>
              <a:rect l="l" t="t" r="r" b="b"/>
              <a:pathLst>
                <a:path w="136525" h="275590">
                  <a:moveTo>
                    <a:pt x="63174" y="274417"/>
                  </a:moveTo>
                  <a:lnTo>
                    <a:pt x="67077" y="275590"/>
                  </a:lnTo>
                  <a:lnTo>
                    <a:pt x="71305" y="275590"/>
                  </a:lnTo>
                  <a:lnTo>
                    <a:pt x="63174" y="274417"/>
                  </a:lnTo>
                  <a:close/>
                </a:path>
                <a:path w="136525" h="275590">
                  <a:moveTo>
                    <a:pt x="64413" y="259080"/>
                  </a:moveTo>
                  <a:lnTo>
                    <a:pt x="60635" y="262890"/>
                  </a:lnTo>
                  <a:lnTo>
                    <a:pt x="59772" y="270510"/>
                  </a:lnTo>
                  <a:lnTo>
                    <a:pt x="62849" y="274320"/>
                  </a:lnTo>
                  <a:lnTo>
                    <a:pt x="63174" y="274417"/>
                  </a:lnTo>
                  <a:lnTo>
                    <a:pt x="71305" y="275590"/>
                  </a:lnTo>
                  <a:lnTo>
                    <a:pt x="75082" y="273050"/>
                  </a:lnTo>
                  <a:lnTo>
                    <a:pt x="75867" y="264598"/>
                  </a:lnTo>
                  <a:lnTo>
                    <a:pt x="75309" y="264160"/>
                  </a:lnTo>
                  <a:lnTo>
                    <a:pt x="75261" y="263512"/>
                  </a:lnTo>
                  <a:lnTo>
                    <a:pt x="73370" y="261620"/>
                  </a:lnTo>
                  <a:lnTo>
                    <a:pt x="67696" y="260350"/>
                  </a:lnTo>
                  <a:lnTo>
                    <a:pt x="66986" y="259492"/>
                  </a:lnTo>
                  <a:lnTo>
                    <a:pt x="64413" y="259080"/>
                  </a:lnTo>
                  <a:close/>
                </a:path>
                <a:path w="136525" h="275590">
                  <a:moveTo>
                    <a:pt x="75867" y="264598"/>
                  </a:moveTo>
                  <a:lnTo>
                    <a:pt x="75082" y="273050"/>
                  </a:lnTo>
                  <a:lnTo>
                    <a:pt x="71305" y="275590"/>
                  </a:lnTo>
                  <a:lnTo>
                    <a:pt x="75768" y="275590"/>
                  </a:lnTo>
                  <a:lnTo>
                    <a:pt x="83775" y="273050"/>
                  </a:lnTo>
                  <a:lnTo>
                    <a:pt x="86916" y="269240"/>
                  </a:lnTo>
                  <a:lnTo>
                    <a:pt x="81769" y="269240"/>
                  </a:lnTo>
                  <a:lnTo>
                    <a:pt x="75867" y="264598"/>
                  </a:lnTo>
                  <a:close/>
                </a:path>
                <a:path w="136525" h="275590">
                  <a:moveTo>
                    <a:pt x="36726" y="201930"/>
                  </a:moveTo>
                  <a:lnTo>
                    <a:pt x="31699" y="203200"/>
                  </a:lnTo>
                  <a:lnTo>
                    <a:pt x="30355" y="205740"/>
                  </a:lnTo>
                  <a:lnTo>
                    <a:pt x="31041" y="208280"/>
                  </a:lnTo>
                  <a:lnTo>
                    <a:pt x="34366" y="219710"/>
                  </a:lnTo>
                  <a:lnTo>
                    <a:pt x="38007" y="232410"/>
                  </a:lnTo>
                  <a:lnTo>
                    <a:pt x="58631" y="271780"/>
                  </a:lnTo>
                  <a:lnTo>
                    <a:pt x="63174" y="274417"/>
                  </a:lnTo>
                  <a:lnTo>
                    <a:pt x="62849" y="274320"/>
                  </a:lnTo>
                  <a:lnTo>
                    <a:pt x="59772" y="270510"/>
                  </a:lnTo>
                  <a:lnTo>
                    <a:pt x="60635" y="262890"/>
                  </a:lnTo>
                  <a:lnTo>
                    <a:pt x="64413" y="259080"/>
                  </a:lnTo>
                  <a:lnTo>
                    <a:pt x="66644" y="259080"/>
                  </a:lnTo>
                  <a:lnTo>
                    <a:pt x="62437" y="254000"/>
                  </a:lnTo>
                  <a:lnTo>
                    <a:pt x="44460" y="215900"/>
                  </a:lnTo>
                  <a:lnTo>
                    <a:pt x="39601" y="203200"/>
                  </a:lnTo>
                  <a:lnTo>
                    <a:pt x="36726" y="201930"/>
                  </a:lnTo>
                  <a:close/>
                </a:path>
                <a:path w="136525" h="275590">
                  <a:moveTo>
                    <a:pt x="85313" y="252730"/>
                  </a:moveTo>
                  <a:lnTo>
                    <a:pt x="80455" y="252730"/>
                  </a:lnTo>
                  <a:lnTo>
                    <a:pt x="80288" y="252938"/>
                  </a:lnTo>
                  <a:lnTo>
                    <a:pt x="79864" y="254000"/>
                  </a:lnTo>
                  <a:lnTo>
                    <a:pt x="77327" y="256612"/>
                  </a:lnTo>
                  <a:lnTo>
                    <a:pt x="75339" y="259080"/>
                  </a:lnTo>
                  <a:lnTo>
                    <a:pt x="74943" y="259246"/>
                  </a:lnTo>
                  <a:lnTo>
                    <a:pt x="75261" y="263512"/>
                  </a:lnTo>
                  <a:lnTo>
                    <a:pt x="75908" y="264160"/>
                  </a:lnTo>
                  <a:lnTo>
                    <a:pt x="75867" y="264598"/>
                  </a:lnTo>
                  <a:lnTo>
                    <a:pt x="81769" y="269240"/>
                  </a:lnTo>
                  <a:lnTo>
                    <a:pt x="86626" y="269240"/>
                  </a:lnTo>
                  <a:lnTo>
                    <a:pt x="89389" y="265430"/>
                  </a:lnTo>
                  <a:lnTo>
                    <a:pt x="92070" y="261810"/>
                  </a:lnTo>
                  <a:lnTo>
                    <a:pt x="91772" y="257810"/>
                  </a:lnTo>
                  <a:lnTo>
                    <a:pt x="85313" y="252730"/>
                  </a:lnTo>
                  <a:close/>
                </a:path>
                <a:path w="136525" h="275590">
                  <a:moveTo>
                    <a:pt x="92070" y="261810"/>
                  </a:moveTo>
                  <a:lnTo>
                    <a:pt x="89389" y="265430"/>
                  </a:lnTo>
                  <a:lnTo>
                    <a:pt x="86626" y="269240"/>
                  </a:lnTo>
                  <a:lnTo>
                    <a:pt x="86916" y="269240"/>
                  </a:lnTo>
                  <a:lnTo>
                    <a:pt x="92151" y="262890"/>
                  </a:lnTo>
                  <a:lnTo>
                    <a:pt x="92070" y="261810"/>
                  </a:lnTo>
                  <a:close/>
                </a:path>
                <a:path w="136525" h="275590">
                  <a:moveTo>
                    <a:pt x="75261" y="263512"/>
                  </a:moveTo>
                  <a:lnTo>
                    <a:pt x="75309" y="264160"/>
                  </a:lnTo>
                  <a:lnTo>
                    <a:pt x="75867" y="264598"/>
                  </a:lnTo>
                  <a:lnTo>
                    <a:pt x="75908" y="264160"/>
                  </a:lnTo>
                  <a:lnTo>
                    <a:pt x="75261" y="263512"/>
                  </a:lnTo>
                  <a:close/>
                </a:path>
                <a:path w="136525" h="275590">
                  <a:moveTo>
                    <a:pt x="74943" y="259246"/>
                  </a:moveTo>
                  <a:lnTo>
                    <a:pt x="72331" y="260350"/>
                  </a:lnTo>
                  <a:lnTo>
                    <a:pt x="67696" y="260350"/>
                  </a:lnTo>
                  <a:lnTo>
                    <a:pt x="73370" y="261620"/>
                  </a:lnTo>
                  <a:lnTo>
                    <a:pt x="75261" y="263512"/>
                  </a:lnTo>
                  <a:lnTo>
                    <a:pt x="75026" y="260350"/>
                  </a:lnTo>
                  <a:lnTo>
                    <a:pt x="72331" y="260350"/>
                  </a:lnTo>
                  <a:lnTo>
                    <a:pt x="66986" y="259492"/>
                  </a:lnTo>
                  <a:lnTo>
                    <a:pt x="74962" y="259492"/>
                  </a:lnTo>
                  <a:lnTo>
                    <a:pt x="74943" y="259246"/>
                  </a:lnTo>
                  <a:close/>
                </a:path>
                <a:path w="136525" h="275590">
                  <a:moveTo>
                    <a:pt x="97098" y="252730"/>
                  </a:moveTo>
                  <a:lnTo>
                    <a:pt x="85313" y="252730"/>
                  </a:lnTo>
                  <a:lnTo>
                    <a:pt x="91772" y="257810"/>
                  </a:lnTo>
                  <a:lnTo>
                    <a:pt x="92070" y="261810"/>
                  </a:lnTo>
                  <a:lnTo>
                    <a:pt x="94093" y="259080"/>
                  </a:lnTo>
                  <a:lnTo>
                    <a:pt x="97098" y="252730"/>
                  </a:lnTo>
                  <a:close/>
                </a:path>
                <a:path w="136525" h="275590">
                  <a:moveTo>
                    <a:pt x="66644" y="259080"/>
                  </a:moveTo>
                  <a:lnTo>
                    <a:pt x="64413" y="259080"/>
                  </a:lnTo>
                  <a:lnTo>
                    <a:pt x="66986" y="259492"/>
                  </a:lnTo>
                  <a:lnTo>
                    <a:pt x="66644" y="259080"/>
                  </a:lnTo>
                  <a:close/>
                </a:path>
                <a:path w="136525" h="275590">
                  <a:moveTo>
                    <a:pt x="77327" y="256612"/>
                  </a:moveTo>
                  <a:lnTo>
                    <a:pt x="74931" y="259080"/>
                  </a:lnTo>
                  <a:lnTo>
                    <a:pt x="74943" y="259246"/>
                  </a:lnTo>
                  <a:lnTo>
                    <a:pt x="75339" y="259080"/>
                  </a:lnTo>
                  <a:lnTo>
                    <a:pt x="77327" y="256612"/>
                  </a:lnTo>
                  <a:close/>
                </a:path>
                <a:path w="136525" h="275590">
                  <a:moveTo>
                    <a:pt x="80288" y="252938"/>
                  </a:moveTo>
                  <a:lnTo>
                    <a:pt x="77327" y="256612"/>
                  </a:lnTo>
                  <a:lnTo>
                    <a:pt x="79864" y="254000"/>
                  </a:lnTo>
                  <a:lnTo>
                    <a:pt x="80288" y="252938"/>
                  </a:lnTo>
                  <a:close/>
                </a:path>
                <a:path w="136525" h="275590">
                  <a:moveTo>
                    <a:pt x="86790" y="236229"/>
                  </a:moveTo>
                  <a:lnTo>
                    <a:pt x="86479" y="237490"/>
                  </a:lnTo>
                  <a:lnTo>
                    <a:pt x="84869" y="242570"/>
                  </a:lnTo>
                  <a:lnTo>
                    <a:pt x="81385" y="250190"/>
                  </a:lnTo>
                  <a:lnTo>
                    <a:pt x="80288" y="252938"/>
                  </a:lnTo>
                  <a:lnTo>
                    <a:pt x="80455" y="252730"/>
                  </a:lnTo>
                  <a:lnTo>
                    <a:pt x="97098" y="252730"/>
                  </a:lnTo>
                  <a:lnTo>
                    <a:pt x="97699" y="251460"/>
                  </a:lnTo>
                  <a:lnTo>
                    <a:pt x="100489" y="243840"/>
                  </a:lnTo>
                  <a:lnTo>
                    <a:pt x="100866" y="242570"/>
                  </a:lnTo>
                  <a:lnTo>
                    <a:pt x="97429" y="242570"/>
                  </a:lnTo>
                  <a:lnTo>
                    <a:pt x="89218" y="240030"/>
                  </a:lnTo>
                  <a:lnTo>
                    <a:pt x="86790" y="236229"/>
                  </a:lnTo>
                  <a:close/>
                </a:path>
                <a:path w="136525" h="275590">
                  <a:moveTo>
                    <a:pt x="93205" y="224790"/>
                  </a:moveTo>
                  <a:lnTo>
                    <a:pt x="89146" y="227232"/>
                  </a:lnTo>
                  <a:lnTo>
                    <a:pt x="87884" y="232410"/>
                  </a:lnTo>
                  <a:lnTo>
                    <a:pt x="86790" y="236229"/>
                  </a:lnTo>
                  <a:lnTo>
                    <a:pt x="89218" y="240030"/>
                  </a:lnTo>
                  <a:lnTo>
                    <a:pt x="97429" y="242570"/>
                  </a:lnTo>
                  <a:lnTo>
                    <a:pt x="101613" y="240051"/>
                  </a:lnTo>
                  <a:lnTo>
                    <a:pt x="102746" y="236229"/>
                  </a:lnTo>
                  <a:lnTo>
                    <a:pt x="103850" y="231140"/>
                  </a:lnTo>
                  <a:lnTo>
                    <a:pt x="101414" y="227330"/>
                  </a:lnTo>
                  <a:lnTo>
                    <a:pt x="93205" y="224790"/>
                  </a:lnTo>
                  <a:close/>
                </a:path>
                <a:path w="136525" h="275590">
                  <a:moveTo>
                    <a:pt x="101613" y="240051"/>
                  </a:moveTo>
                  <a:lnTo>
                    <a:pt x="97429" y="242570"/>
                  </a:lnTo>
                  <a:lnTo>
                    <a:pt x="100866" y="242570"/>
                  </a:lnTo>
                  <a:lnTo>
                    <a:pt x="101613" y="240051"/>
                  </a:lnTo>
                  <a:close/>
                </a:path>
                <a:path w="136525" h="275590">
                  <a:moveTo>
                    <a:pt x="102749" y="236220"/>
                  </a:moveTo>
                  <a:lnTo>
                    <a:pt x="101613" y="240051"/>
                  </a:lnTo>
                  <a:lnTo>
                    <a:pt x="102749" y="236220"/>
                  </a:lnTo>
                  <a:close/>
                </a:path>
                <a:path w="136525" h="275590">
                  <a:moveTo>
                    <a:pt x="105411" y="224790"/>
                  </a:moveTo>
                  <a:lnTo>
                    <a:pt x="93205" y="224790"/>
                  </a:lnTo>
                  <a:lnTo>
                    <a:pt x="101414" y="227330"/>
                  </a:lnTo>
                  <a:lnTo>
                    <a:pt x="103850" y="231140"/>
                  </a:lnTo>
                  <a:lnTo>
                    <a:pt x="102749" y="236220"/>
                  </a:lnTo>
                  <a:lnTo>
                    <a:pt x="104683" y="228600"/>
                  </a:lnTo>
                  <a:lnTo>
                    <a:pt x="105411" y="224790"/>
                  </a:lnTo>
                  <a:close/>
                </a:path>
                <a:path w="136525" h="275590">
                  <a:moveTo>
                    <a:pt x="89146" y="227232"/>
                  </a:moveTo>
                  <a:lnTo>
                    <a:pt x="88985" y="227330"/>
                  </a:lnTo>
                  <a:lnTo>
                    <a:pt x="86842" y="236019"/>
                  </a:lnTo>
                  <a:lnTo>
                    <a:pt x="87884" y="232410"/>
                  </a:lnTo>
                  <a:lnTo>
                    <a:pt x="89146" y="227232"/>
                  </a:lnTo>
                  <a:close/>
                </a:path>
                <a:path w="136525" h="275590">
                  <a:moveTo>
                    <a:pt x="104074" y="143460"/>
                  </a:moveTo>
                  <a:lnTo>
                    <a:pt x="98955" y="175260"/>
                  </a:lnTo>
                  <a:lnTo>
                    <a:pt x="96661" y="187960"/>
                  </a:lnTo>
                  <a:lnTo>
                    <a:pt x="89146" y="227232"/>
                  </a:lnTo>
                  <a:lnTo>
                    <a:pt x="93205" y="224790"/>
                  </a:lnTo>
                  <a:lnTo>
                    <a:pt x="105411" y="224790"/>
                  </a:lnTo>
                  <a:lnTo>
                    <a:pt x="106382" y="219710"/>
                  </a:lnTo>
                  <a:lnTo>
                    <a:pt x="107925" y="212090"/>
                  </a:lnTo>
                  <a:lnTo>
                    <a:pt x="109394" y="204470"/>
                  </a:lnTo>
                  <a:lnTo>
                    <a:pt x="111811" y="190500"/>
                  </a:lnTo>
                  <a:lnTo>
                    <a:pt x="114122" y="177800"/>
                  </a:lnTo>
                  <a:lnTo>
                    <a:pt x="117368" y="157480"/>
                  </a:lnTo>
                  <a:lnTo>
                    <a:pt x="113906" y="157480"/>
                  </a:lnTo>
                  <a:lnTo>
                    <a:pt x="105514" y="156210"/>
                  </a:lnTo>
                  <a:lnTo>
                    <a:pt x="102655" y="152400"/>
                  </a:lnTo>
                  <a:lnTo>
                    <a:pt x="104074" y="143460"/>
                  </a:lnTo>
                  <a:close/>
                </a:path>
                <a:path w="136525" h="275590">
                  <a:moveTo>
                    <a:pt x="107943" y="140970"/>
                  </a:moveTo>
                  <a:lnTo>
                    <a:pt x="104074" y="143460"/>
                  </a:lnTo>
                  <a:lnTo>
                    <a:pt x="102655" y="152400"/>
                  </a:lnTo>
                  <a:lnTo>
                    <a:pt x="105514" y="156210"/>
                  </a:lnTo>
                  <a:lnTo>
                    <a:pt x="113906" y="157480"/>
                  </a:lnTo>
                  <a:lnTo>
                    <a:pt x="117765" y="154995"/>
                  </a:lnTo>
                  <a:lnTo>
                    <a:pt x="119194" y="146050"/>
                  </a:lnTo>
                  <a:lnTo>
                    <a:pt x="116335" y="142240"/>
                  </a:lnTo>
                  <a:lnTo>
                    <a:pt x="107943" y="140970"/>
                  </a:lnTo>
                  <a:close/>
                </a:path>
                <a:path w="136525" h="275590">
                  <a:moveTo>
                    <a:pt x="117765" y="154995"/>
                  </a:moveTo>
                  <a:lnTo>
                    <a:pt x="113906" y="157480"/>
                  </a:lnTo>
                  <a:lnTo>
                    <a:pt x="117368" y="157480"/>
                  </a:lnTo>
                  <a:lnTo>
                    <a:pt x="117765" y="154995"/>
                  </a:lnTo>
                  <a:close/>
                </a:path>
                <a:path w="136525" h="275590">
                  <a:moveTo>
                    <a:pt x="120113" y="140970"/>
                  </a:moveTo>
                  <a:lnTo>
                    <a:pt x="107943" y="140970"/>
                  </a:lnTo>
                  <a:lnTo>
                    <a:pt x="116335" y="142240"/>
                  </a:lnTo>
                  <a:lnTo>
                    <a:pt x="119194" y="146050"/>
                  </a:lnTo>
                  <a:lnTo>
                    <a:pt x="117765" y="154995"/>
                  </a:lnTo>
                  <a:lnTo>
                    <a:pt x="118524" y="151130"/>
                  </a:lnTo>
                  <a:lnTo>
                    <a:pt x="120113" y="140970"/>
                  </a:lnTo>
                  <a:close/>
                </a:path>
                <a:path w="136525" h="275590">
                  <a:moveTo>
                    <a:pt x="131459" y="66138"/>
                  </a:moveTo>
                  <a:lnTo>
                    <a:pt x="127736" y="68580"/>
                  </a:lnTo>
                  <a:lnTo>
                    <a:pt x="119604" y="68580"/>
                  </a:lnTo>
                  <a:lnTo>
                    <a:pt x="117243" y="73660"/>
                  </a:lnTo>
                  <a:lnTo>
                    <a:pt x="113870" y="80673"/>
                  </a:lnTo>
                  <a:lnTo>
                    <a:pt x="110405" y="104140"/>
                  </a:lnTo>
                  <a:lnTo>
                    <a:pt x="106887" y="125730"/>
                  </a:lnTo>
                  <a:lnTo>
                    <a:pt x="104074" y="143460"/>
                  </a:lnTo>
                  <a:lnTo>
                    <a:pt x="107943" y="140970"/>
                  </a:lnTo>
                  <a:lnTo>
                    <a:pt x="120113" y="140970"/>
                  </a:lnTo>
                  <a:lnTo>
                    <a:pt x="125632" y="105410"/>
                  </a:lnTo>
                  <a:lnTo>
                    <a:pt x="129011" y="83895"/>
                  </a:lnTo>
                  <a:lnTo>
                    <a:pt x="131122" y="68580"/>
                  </a:lnTo>
                  <a:lnTo>
                    <a:pt x="127736" y="68580"/>
                  </a:lnTo>
                  <a:lnTo>
                    <a:pt x="120137" y="67434"/>
                  </a:lnTo>
                  <a:lnTo>
                    <a:pt x="131280" y="67434"/>
                  </a:lnTo>
                  <a:lnTo>
                    <a:pt x="131459" y="66138"/>
                  </a:lnTo>
                  <a:close/>
                </a:path>
                <a:path w="136525" h="275590">
                  <a:moveTo>
                    <a:pt x="55093" y="116941"/>
                  </a:moveTo>
                  <a:lnTo>
                    <a:pt x="55928" y="119380"/>
                  </a:lnTo>
                  <a:lnTo>
                    <a:pt x="59981" y="128270"/>
                  </a:lnTo>
                  <a:lnTo>
                    <a:pt x="71418" y="133350"/>
                  </a:lnTo>
                  <a:lnTo>
                    <a:pt x="71664" y="133212"/>
                  </a:lnTo>
                  <a:lnTo>
                    <a:pt x="67522" y="130810"/>
                  </a:lnTo>
                  <a:lnTo>
                    <a:pt x="63967" y="129540"/>
                  </a:lnTo>
                  <a:lnTo>
                    <a:pt x="62118" y="125730"/>
                  </a:lnTo>
                  <a:lnTo>
                    <a:pt x="64401" y="118110"/>
                  </a:lnTo>
                  <a:lnTo>
                    <a:pt x="59142" y="118110"/>
                  </a:lnTo>
                  <a:lnTo>
                    <a:pt x="55093" y="116941"/>
                  </a:lnTo>
                  <a:close/>
                </a:path>
                <a:path w="136525" h="275590">
                  <a:moveTo>
                    <a:pt x="78495" y="120773"/>
                  </a:moveTo>
                  <a:lnTo>
                    <a:pt x="79343" y="123190"/>
                  </a:lnTo>
                  <a:lnTo>
                    <a:pt x="75952" y="130810"/>
                  </a:lnTo>
                  <a:lnTo>
                    <a:pt x="71664" y="133212"/>
                  </a:lnTo>
                  <a:lnTo>
                    <a:pt x="71902" y="133350"/>
                  </a:lnTo>
                  <a:lnTo>
                    <a:pt x="76771" y="132080"/>
                  </a:lnTo>
                  <a:lnTo>
                    <a:pt x="84818" y="128270"/>
                  </a:lnTo>
                  <a:lnTo>
                    <a:pt x="88020" y="124460"/>
                  </a:lnTo>
                  <a:lnTo>
                    <a:pt x="83345" y="124460"/>
                  </a:lnTo>
                  <a:lnTo>
                    <a:pt x="78495" y="120773"/>
                  </a:lnTo>
                  <a:close/>
                </a:path>
                <a:path w="136525" h="275590">
                  <a:moveTo>
                    <a:pt x="68675" y="115570"/>
                  </a:moveTo>
                  <a:lnTo>
                    <a:pt x="64401" y="118110"/>
                  </a:lnTo>
                  <a:lnTo>
                    <a:pt x="62118" y="125730"/>
                  </a:lnTo>
                  <a:lnTo>
                    <a:pt x="63967" y="129540"/>
                  </a:lnTo>
                  <a:lnTo>
                    <a:pt x="67522" y="130810"/>
                  </a:lnTo>
                  <a:lnTo>
                    <a:pt x="71664" y="133212"/>
                  </a:lnTo>
                  <a:lnTo>
                    <a:pt x="75952" y="130810"/>
                  </a:lnTo>
                  <a:lnTo>
                    <a:pt x="79343" y="123190"/>
                  </a:lnTo>
                  <a:lnTo>
                    <a:pt x="78495" y="120773"/>
                  </a:lnTo>
                  <a:lnTo>
                    <a:pt x="76662" y="119380"/>
                  </a:lnTo>
                  <a:lnTo>
                    <a:pt x="76485" y="117827"/>
                  </a:lnTo>
                  <a:lnTo>
                    <a:pt x="72729" y="116840"/>
                  </a:lnTo>
                  <a:lnTo>
                    <a:pt x="72409" y="116419"/>
                  </a:lnTo>
                  <a:lnTo>
                    <a:pt x="68675" y="115570"/>
                  </a:lnTo>
                  <a:close/>
                </a:path>
                <a:path w="136525" h="275590">
                  <a:moveTo>
                    <a:pt x="86172" y="106680"/>
                  </a:moveTo>
                  <a:lnTo>
                    <a:pt x="81458" y="107917"/>
                  </a:lnTo>
                  <a:lnTo>
                    <a:pt x="78708" y="111760"/>
                  </a:lnTo>
                  <a:lnTo>
                    <a:pt x="76866" y="113541"/>
                  </a:lnTo>
                  <a:lnTo>
                    <a:pt x="76123" y="114660"/>
                  </a:lnTo>
                  <a:lnTo>
                    <a:pt x="76485" y="117827"/>
                  </a:lnTo>
                  <a:lnTo>
                    <a:pt x="77560" y="118110"/>
                  </a:lnTo>
                  <a:lnTo>
                    <a:pt x="78495" y="120773"/>
                  </a:lnTo>
                  <a:lnTo>
                    <a:pt x="83345" y="124460"/>
                  </a:lnTo>
                  <a:lnTo>
                    <a:pt x="88020" y="124460"/>
                  </a:lnTo>
                  <a:lnTo>
                    <a:pt x="93363" y="116941"/>
                  </a:lnTo>
                  <a:lnTo>
                    <a:pt x="93371" y="116419"/>
                  </a:lnTo>
                  <a:lnTo>
                    <a:pt x="92854" y="113030"/>
                  </a:lnTo>
                  <a:lnTo>
                    <a:pt x="86172" y="106680"/>
                  </a:lnTo>
                  <a:close/>
                </a:path>
                <a:path w="136525" h="275590">
                  <a:moveTo>
                    <a:pt x="100424" y="106680"/>
                  </a:moveTo>
                  <a:lnTo>
                    <a:pt x="86172" y="106680"/>
                  </a:lnTo>
                  <a:lnTo>
                    <a:pt x="92854" y="113030"/>
                  </a:lnTo>
                  <a:lnTo>
                    <a:pt x="93241" y="115570"/>
                  </a:lnTo>
                  <a:lnTo>
                    <a:pt x="93363" y="116941"/>
                  </a:lnTo>
                  <a:lnTo>
                    <a:pt x="88020" y="124460"/>
                  </a:lnTo>
                  <a:lnTo>
                    <a:pt x="88182" y="124460"/>
                  </a:lnTo>
                  <a:lnTo>
                    <a:pt x="90808" y="120650"/>
                  </a:lnTo>
                  <a:lnTo>
                    <a:pt x="94034" y="116840"/>
                  </a:lnTo>
                  <a:lnTo>
                    <a:pt x="96960" y="111760"/>
                  </a:lnTo>
                  <a:lnTo>
                    <a:pt x="100424" y="106680"/>
                  </a:lnTo>
                  <a:close/>
                </a:path>
                <a:path w="136525" h="275590">
                  <a:moveTo>
                    <a:pt x="76485" y="117827"/>
                  </a:moveTo>
                  <a:lnTo>
                    <a:pt x="76662" y="119380"/>
                  </a:lnTo>
                  <a:lnTo>
                    <a:pt x="78495" y="120773"/>
                  </a:lnTo>
                  <a:lnTo>
                    <a:pt x="77560" y="118110"/>
                  </a:lnTo>
                  <a:lnTo>
                    <a:pt x="76485" y="117827"/>
                  </a:lnTo>
                  <a:close/>
                </a:path>
                <a:path w="136525" h="275590">
                  <a:moveTo>
                    <a:pt x="61992" y="101600"/>
                  </a:moveTo>
                  <a:lnTo>
                    <a:pt x="53985" y="104140"/>
                  </a:lnTo>
                  <a:lnTo>
                    <a:pt x="52044" y="107676"/>
                  </a:lnTo>
                  <a:lnTo>
                    <a:pt x="53318" y="111760"/>
                  </a:lnTo>
                  <a:lnTo>
                    <a:pt x="55093" y="116941"/>
                  </a:lnTo>
                  <a:lnTo>
                    <a:pt x="59142" y="118110"/>
                  </a:lnTo>
                  <a:lnTo>
                    <a:pt x="67151" y="115570"/>
                  </a:lnTo>
                  <a:lnTo>
                    <a:pt x="69241" y="111760"/>
                  </a:lnTo>
                  <a:lnTo>
                    <a:pt x="67806" y="106680"/>
                  </a:lnTo>
                  <a:lnTo>
                    <a:pt x="66393" y="102870"/>
                  </a:lnTo>
                  <a:lnTo>
                    <a:pt x="61992" y="101600"/>
                  </a:lnTo>
                  <a:close/>
                </a:path>
                <a:path w="136525" h="275590">
                  <a:moveTo>
                    <a:pt x="67853" y="106805"/>
                  </a:moveTo>
                  <a:lnTo>
                    <a:pt x="69241" y="111760"/>
                  </a:lnTo>
                  <a:lnTo>
                    <a:pt x="67151" y="115570"/>
                  </a:lnTo>
                  <a:lnTo>
                    <a:pt x="59142" y="118110"/>
                  </a:lnTo>
                  <a:lnTo>
                    <a:pt x="64401" y="118110"/>
                  </a:lnTo>
                  <a:lnTo>
                    <a:pt x="68675" y="115570"/>
                  </a:lnTo>
                  <a:lnTo>
                    <a:pt x="71765" y="115570"/>
                  </a:lnTo>
                  <a:lnTo>
                    <a:pt x="69838" y="113030"/>
                  </a:lnTo>
                  <a:lnTo>
                    <a:pt x="68749" y="109220"/>
                  </a:lnTo>
                  <a:lnTo>
                    <a:pt x="67853" y="106805"/>
                  </a:lnTo>
                  <a:close/>
                </a:path>
                <a:path w="136525" h="275590">
                  <a:moveTo>
                    <a:pt x="72409" y="116419"/>
                  </a:moveTo>
                  <a:lnTo>
                    <a:pt x="72729" y="116840"/>
                  </a:lnTo>
                  <a:lnTo>
                    <a:pt x="76485" y="117827"/>
                  </a:lnTo>
                  <a:lnTo>
                    <a:pt x="76372" y="116840"/>
                  </a:lnTo>
                  <a:lnTo>
                    <a:pt x="73244" y="116840"/>
                  </a:lnTo>
                  <a:lnTo>
                    <a:pt x="73538" y="116675"/>
                  </a:lnTo>
                  <a:lnTo>
                    <a:pt x="72409" y="116419"/>
                  </a:lnTo>
                  <a:close/>
                </a:path>
                <a:path w="136525" h="275590">
                  <a:moveTo>
                    <a:pt x="53318" y="111760"/>
                  </a:moveTo>
                  <a:lnTo>
                    <a:pt x="54742" y="116840"/>
                  </a:lnTo>
                  <a:lnTo>
                    <a:pt x="55093" y="116941"/>
                  </a:lnTo>
                  <a:lnTo>
                    <a:pt x="53318" y="111760"/>
                  </a:lnTo>
                  <a:close/>
                </a:path>
                <a:path w="136525" h="275590">
                  <a:moveTo>
                    <a:pt x="73538" y="116675"/>
                  </a:moveTo>
                  <a:lnTo>
                    <a:pt x="73244" y="116840"/>
                  </a:lnTo>
                  <a:lnTo>
                    <a:pt x="74260" y="116840"/>
                  </a:lnTo>
                  <a:lnTo>
                    <a:pt x="73538" y="116675"/>
                  </a:lnTo>
                  <a:close/>
                </a:path>
                <a:path w="136525" h="275590">
                  <a:moveTo>
                    <a:pt x="76123" y="114660"/>
                  </a:moveTo>
                  <a:lnTo>
                    <a:pt x="75519" y="115570"/>
                  </a:lnTo>
                  <a:lnTo>
                    <a:pt x="73538" y="116675"/>
                  </a:lnTo>
                  <a:lnTo>
                    <a:pt x="74260" y="116840"/>
                  </a:lnTo>
                  <a:lnTo>
                    <a:pt x="76372" y="116840"/>
                  </a:lnTo>
                  <a:lnTo>
                    <a:pt x="76123" y="114660"/>
                  </a:lnTo>
                  <a:close/>
                </a:path>
                <a:path w="136525" h="275590">
                  <a:moveTo>
                    <a:pt x="71765" y="115570"/>
                  </a:moveTo>
                  <a:lnTo>
                    <a:pt x="68675" y="115570"/>
                  </a:lnTo>
                  <a:lnTo>
                    <a:pt x="72409" y="116419"/>
                  </a:lnTo>
                  <a:lnTo>
                    <a:pt x="71765" y="115570"/>
                  </a:lnTo>
                  <a:close/>
                </a:path>
                <a:path w="136525" h="275590">
                  <a:moveTo>
                    <a:pt x="76866" y="113541"/>
                  </a:moveTo>
                  <a:lnTo>
                    <a:pt x="76082" y="114300"/>
                  </a:lnTo>
                  <a:lnTo>
                    <a:pt x="76123" y="114660"/>
                  </a:lnTo>
                  <a:lnTo>
                    <a:pt x="76866" y="113541"/>
                  </a:lnTo>
                  <a:close/>
                </a:path>
                <a:path w="136525" h="275590">
                  <a:moveTo>
                    <a:pt x="81458" y="107917"/>
                  </a:moveTo>
                  <a:lnTo>
                    <a:pt x="77206" y="113030"/>
                  </a:lnTo>
                  <a:lnTo>
                    <a:pt x="76866" y="113541"/>
                  </a:lnTo>
                  <a:lnTo>
                    <a:pt x="78708" y="111760"/>
                  </a:lnTo>
                  <a:lnTo>
                    <a:pt x="81458" y="107917"/>
                  </a:lnTo>
                  <a:close/>
                </a:path>
                <a:path w="136525" h="275590">
                  <a:moveTo>
                    <a:pt x="52044" y="107676"/>
                  </a:moveTo>
                  <a:lnTo>
                    <a:pt x="51893" y="107950"/>
                  </a:lnTo>
                  <a:lnTo>
                    <a:pt x="53318" y="111760"/>
                  </a:lnTo>
                  <a:lnTo>
                    <a:pt x="52044" y="107676"/>
                  </a:lnTo>
                  <a:close/>
                </a:path>
                <a:path w="136525" h="275590">
                  <a:moveTo>
                    <a:pt x="94827" y="85090"/>
                  </a:moveTo>
                  <a:lnTo>
                    <a:pt x="91240" y="91440"/>
                  </a:lnTo>
                  <a:lnTo>
                    <a:pt x="87406" y="99060"/>
                  </a:lnTo>
                  <a:lnTo>
                    <a:pt x="83252" y="105410"/>
                  </a:lnTo>
                  <a:lnTo>
                    <a:pt x="81458" y="107917"/>
                  </a:lnTo>
                  <a:lnTo>
                    <a:pt x="86172" y="106680"/>
                  </a:lnTo>
                  <a:lnTo>
                    <a:pt x="100424" y="106680"/>
                  </a:lnTo>
                  <a:lnTo>
                    <a:pt x="101290" y="105410"/>
                  </a:lnTo>
                  <a:lnTo>
                    <a:pt x="102819" y="102870"/>
                  </a:lnTo>
                  <a:lnTo>
                    <a:pt x="105263" y="97790"/>
                  </a:lnTo>
                  <a:lnTo>
                    <a:pt x="101986" y="97790"/>
                  </a:lnTo>
                  <a:lnTo>
                    <a:pt x="94409" y="93980"/>
                  </a:lnTo>
                  <a:lnTo>
                    <a:pt x="92900" y="88900"/>
                  </a:lnTo>
                  <a:lnTo>
                    <a:pt x="94827" y="85090"/>
                  </a:lnTo>
                  <a:close/>
                </a:path>
                <a:path w="136525" h="275590">
                  <a:moveTo>
                    <a:pt x="47765" y="83895"/>
                  </a:moveTo>
                  <a:lnTo>
                    <a:pt x="48125" y="87630"/>
                  </a:lnTo>
                  <a:lnTo>
                    <a:pt x="49259" y="96520"/>
                  </a:lnTo>
                  <a:lnTo>
                    <a:pt x="50940" y="104140"/>
                  </a:lnTo>
                  <a:lnTo>
                    <a:pt x="52044" y="107676"/>
                  </a:lnTo>
                  <a:lnTo>
                    <a:pt x="53985" y="104140"/>
                  </a:lnTo>
                  <a:lnTo>
                    <a:pt x="61992" y="101600"/>
                  </a:lnTo>
                  <a:lnTo>
                    <a:pt x="66169" y="101600"/>
                  </a:lnTo>
                  <a:lnTo>
                    <a:pt x="65756" y="100330"/>
                  </a:lnTo>
                  <a:lnTo>
                    <a:pt x="64298" y="92544"/>
                  </a:lnTo>
                  <a:lnTo>
                    <a:pt x="63558" y="87630"/>
                  </a:lnTo>
                  <a:lnTo>
                    <a:pt x="51374" y="87630"/>
                  </a:lnTo>
                  <a:lnTo>
                    <a:pt x="47765" y="83895"/>
                  </a:lnTo>
                  <a:close/>
                </a:path>
                <a:path w="136525" h="275590">
                  <a:moveTo>
                    <a:pt x="66169" y="101600"/>
                  </a:moveTo>
                  <a:lnTo>
                    <a:pt x="61992" y="101600"/>
                  </a:lnTo>
                  <a:lnTo>
                    <a:pt x="66393" y="102870"/>
                  </a:lnTo>
                  <a:lnTo>
                    <a:pt x="67853" y="106805"/>
                  </a:lnTo>
                  <a:lnTo>
                    <a:pt x="66169" y="101600"/>
                  </a:lnTo>
                  <a:close/>
                </a:path>
                <a:path w="136525" h="275590">
                  <a:moveTo>
                    <a:pt x="958" y="95752"/>
                  </a:moveTo>
                  <a:lnTo>
                    <a:pt x="1832" y="99060"/>
                  </a:lnTo>
                  <a:lnTo>
                    <a:pt x="8933" y="101600"/>
                  </a:lnTo>
                  <a:lnTo>
                    <a:pt x="10376" y="100330"/>
                  </a:lnTo>
                  <a:lnTo>
                    <a:pt x="6261" y="100330"/>
                  </a:lnTo>
                  <a:lnTo>
                    <a:pt x="958" y="95752"/>
                  </a:lnTo>
                  <a:close/>
                </a:path>
                <a:path w="136525" h="275590">
                  <a:moveTo>
                    <a:pt x="7235" y="83101"/>
                  </a:moveTo>
                  <a:lnTo>
                    <a:pt x="113" y="91373"/>
                  </a:lnTo>
                  <a:lnTo>
                    <a:pt x="166" y="92759"/>
                  </a:lnTo>
                  <a:lnTo>
                    <a:pt x="958" y="95752"/>
                  </a:lnTo>
                  <a:lnTo>
                    <a:pt x="6261" y="100330"/>
                  </a:lnTo>
                  <a:lnTo>
                    <a:pt x="10376" y="100330"/>
                  </a:lnTo>
                  <a:lnTo>
                    <a:pt x="13264" y="97790"/>
                  </a:lnTo>
                  <a:lnTo>
                    <a:pt x="15536" y="95250"/>
                  </a:lnTo>
                  <a:lnTo>
                    <a:pt x="15784" y="92710"/>
                  </a:lnTo>
                  <a:lnTo>
                    <a:pt x="13638" y="92710"/>
                  </a:lnTo>
                  <a:lnTo>
                    <a:pt x="7532" y="87630"/>
                  </a:lnTo>
                  <a:lnTo>
                    <a:pt x="7235" y="83101"/>
                  </a:lnTo>
                  <a:close/>
                </a:path>
                <a:path w="136525" h="275590">
                  <a:moveTo>
                    <a:pt x="13264" y="97790"/>
                  </a:moveTo>
                  <a:lnTo>
                    <a:pt x="10376" y="100330"/>
                  </a:lnTo>
                  <a:lnTo>
                    <a:pt x="10614" y="100330"/>
                  </a:lnTo>
                  <a:lnTo>
                    <a:pt x="13264" y="97790"/>
                  </a:lnTo>
                  <a:close/>
                </a:path>
                <a:path w="136525" h="275590">
                  <a:moveTo>
                    <a:pt x="23509" y="56569"/>
                  </a:moveTo>
                  <a:lnTo>
                    <a:pt x="20459" y="62230"/>
                  </a:lnTo>
                  <a:lnTo>
                    <a:pt x="18037" y="67434"/>
                  </a:lnTo>
                  <a:lnTo>
                    <a:pt x="13813" y="74921"/>
                  </a:lnTo>
                  <a:lnTo>
                    <a:pt x="13806" y="85090"/>
                  </a:lnTo>
                  <a:lnTo>
                    <a:pt x="14167" y="88900"/>
                  </a:lnTo>
                  <a:lnTo>
                    <a:pt x="15862" y="91373"/>
                  </a:lnTo>
                  <a:lnTo>
                    <a:pt x="15784" y="92710"/>
                  </a:lnTo>
                  <a:lnTo>
                    <a:pt x="15536" y="95250"/>
                  </a:lnTo>
                  <a:lnTo>
                    <a:pt x="13264" y="97790"/>
                  </a:lnTo>
                  <a:lnTo>
                    <a:pt x="23631" y="86487"/>
                  </a:lnTo>
                  <a:lnTo>
                    <a:pt x="23646" y="82550"/>
                  </a:lnTo>
                  <a:lnTo>
                    <a:pt x="17703" y="76200"/>
                  </a:lnTo>
                  <a:lnTo>
                    <a:pt x="30383" y="76200"/>
                  </a:lnTo>
                  <a:lnTo>
                    <a:pt x="33248" y="71120"/>
                  </a:lnTo>
                  <a:lnTo>
                    <a:pt x="33903" y="69850"/>
                  </a:lnTo>
                  <a:lnTo>
                    <a:pt x="30085" y="69850"/>
                  </a:lnTo>
                  <a:lnTo>
                    <a:pt x="22455" y="66040"/>
                  </a:lnTo>
                  <a:lnTo>
                    <a:pt x="20858" y="62230"/>
                  </a:lnTo>
                  <a:lnTo>
                    <a:pt x="22706" y="58420"/>
                  </a:lnTo>
                  <a:lnTo>
                    <a:pt x="23509" y="56569"/>
                  </a:lnTo>
                  <a:close/>
                </a:path>
                <a:path w="136525" h="275590">
                  <a:moveTo>
                    <a:pt x="100638" y="80010"/>
                  </a:moveTo>
                  <a:lnTo>
                    <a:pt x="96692" y="81246"/>
                  </a:lnTo>
                  <a:lnTo>
                    <a:pt x="94827" y="85090"/>
                  </a:lnTo>
                  <a:lnTo>
                    <a:pt x="92900" y="88900"/>
                  </a:lnTo>
                  <a:lnTo>
                    <a:pt x="94409" y="93980"/>
                  </a:lnTo>
                  <a:lnTo>
                    <a:pt x="101986" y="97790"/>
                  </a:lnTo>
                  <a:lnTo>
                    <a:pt x="106619" y="95250"/>
                  </a:lnTo>
                  <a:lnTo>
                    <a:pt x="110053" y="88406"/>
                  </a:lnTo>
                  <a:lnTo>
                    <a:pt x="110364" y="87630"/>
                  </a:lnTo>
                  <a:lnTo>
                    <a:pt x="108286" y="82550"/>
                  </a:lnTo>
                  <a:lnTo>
                    <a:pt x="100638" y="80010"/>
                  </a:lnTo>
                  <a:close/>
                </a:path>
                <a:path w="136525" h="275590">
                  <a:moveTo>
                    <a:pt x="110053" y="88406"/>
                  </a:moveTo>
                  <a:lnTo>
                    <a:pt x="106619" y="95250"/>
                  </a:lnTo>
                  <a:lnTo>
                    <a:pt x="101986" y="97790"/>
                  </a:lnTo>
                  <a:lnTo>
                    <a:pt x="105263" y="97790"/>
                  </a:lnTo>
                  <a:lnTo>
                    <a:pt x="105875" y="96520"/>
                  </a:lnTo>
                  <a:lnTo>
                    <a:pt x="107824" y="93980"/>
                  </a:lnTo>
                  <a:lnTo>
                    <a:pt x="110053" y="88406"/>
                  </a:lnTo>
                  <a:close/>
                </a:path>
                <a:path w="136525" h="275590">
                  <a:moveTo>
                    <a:pt x="166" y="92759"/>
                  </a:moveTo>
                  <a:lnTo>
                    <a:pt x="376" y="95250"/>
                  </a:lnTo>
                  <a:lnTo>
                    <a:pt x="958" y="95752"/>
                  </a:lnTo>
                  <a:lnTo>
                    <a:pt x="166" y="92759"/>
                  </a:lnTo>
                  <a:close/>
                </a:path>
                <a:path w="136525" h="275590">
                  <a:moveTo>
                    <a:pt x="13682" y="76200"/>
                  </a:moveTo>
                  <a:lnTo>
                    <a:pt x="12982" y="76205"/>
                  </a:lnTo>
                  <a:lnTo>
                    <a:pt x="12567" y="76717"/>
                  </a:lnTo>
                  <a:lnTo>
                    <a:pt x="12044" y="77470"/>
                  </a:lnTo>
                  <a:lnTo>
                    <a:pt x="11459" y="78083"/>
                  </a:lnTo>
                  <a:lnTo>
                    <a:pt x="9897" y="80010"/>
                  </a:lnTo>
                  <a:lnTo>
                    <a:pt x="7235" y="83101"/>
                  </a:lnTo>
                  <a:lnTo>
                    <a:pt x="7532" y="87630"/>
                  </a:lnTo>
                  <a:lnTo>
                    <a:pt x="13638" y="92710"/>
                  </a:lnTo>
                  <a:lnTo>
                    <a:pt x="15784" y="92710"/>
                  </a:lnTo>
                  <a:lnTo>
                    <a:pt x="15862" y="91373"/>
                  </a:lnTo>
                  <a:lnTo>
                    <a:pt x="14167" y="88900"/>
                  </a:lnTo>
                  <a:lnTo>
                    <a:pt x="13806" y="85090"/>
                  </a:lnTo>
                  <a:lnTo>
                    <a:pt x="13738" y="80010"/>
                  </a:lnTo>
                  <a:lnTo>
                    <a:pt x="10529" y="80010"/>
                  </a:lnTo>
                  <a:lnTo>
                    <a:pt x="13639" y="77470"/>
                  </a:lnTo>
                  <a:lnTo>
                    <a:pt x="13682" y="76200"/>
                  </a:lnTo>
                  <a:close/>
                </a:path>
                <a:path w="136525" h="275590">
                  <a:moveTo>
                    <a:pt x="23631" y="86487"/>
                  </a:moveTo>
                  <a:lnTo>
                    <a:pt x="17924" y="92710"/>
                  </a:lnTo>
                  <a:lnTo>
                    <a:pt x="18156" y="92710"/>
                  </a:lnTo>
                  <a:lnTo>
                    <a:pt x="20903" y="90170"/>
                  </a:lnTo>
                  <a:lnTo>
                    <a:pt x="23631" y="86487"/>
                  </a:lnTo>
                  <a:close/>
                </a:path>
                <a:path w="136525" h="275590">
                  <a:moveTo>
                    <a:pt x="207" y="76205"/>
                  </a:moveTo>
                  <a:lnTo>
                    <a:pt x="115" y="78373"/>
                  </a:lnTo>
                  <a:lnTo>
                    <a:pt x="0" y="87630"/>
                  </a:lnTo>
                  <a:lnTo>
                    <a:pt x="113" y="91373"/>
                  </a:lnTo>
                  <a:lnTo>
                    <a:pt x="7235" y="83101"/>
                  </a:lnTo>
                  <a:lnTo>
                    <a:pt x="7199" y="82550"/>
                  </a:lnTo>
                  <a:lnTo>
                    <a:pt x="9622" y="80010"/>
                  </a:lnTo>
                  <a:lnTo>
                    <a:pt x="3109" y="80010"/>
                  </a:lnTo>
                  <a:lnTo>
                    <a:pt x="207" y="76205"/>
                  </a:lnTo>
                  <a:close/>
                </a:path>
                <a:path w="136525" h="275590">
                  <a:moveTo>
                    <a:pt x="113966" y="80010"/>
                  </a:moveTo>
                  <a:lnTo>
                    <a:pt x="100638" y="80010"/>
                  </a:lnTo>
                  <a:lnTo>
                    <a:pt x="108286" y="82550"/>
                  </a:lnTo>
                  <a:lnTo>
                    <a:pt x="110364" y="87630"/>
                  </a:lnTo>
                  <a:lnTo>
                    <a:pt x="110053" y="88406"/>
                  </a:lnTo>
                  <a:lnTo>
                    <a:pt x="112967" y="82550"/>
                  </a:lnTo>
                  <a:lnTo>
                    <a:pt x="113870" y="80673"/>
                  </a:lnTo>
                  <a:lnTo>
                    <a:pt x="113966" y="80010"/>
                  </a:lnTo>
                  <a:close/>
                </a:path>
                <a:path w="136525" h="275590">
                  <a:moveTo>
                    <a:pt x="58755" y="71120"/>
                  </a:moveTo>
                  <a:lnTo>
                    <a:pt x="50278" y="72390"/>
                  </a:lnTo>
                  <a:lnTo>
                    <a:pt x="47096" y="74921"/>
                  </a:lnTo>
                  <a:lnTo>
                    <a:pt x="47390" y="80010"/>
                  </a:lnTo>
                  <a:lnTo>
                    <a:pt x="47765" y="83895"/>
                  </a:lnTo>
                  <a:lnTo>
                    <a:pt x="51374" y="87630"/>
                  </a:lnTo>
                  <a:lnTo>
                    <a:pt x="59852" y="86360"/>
                  </a:lnTo>
                  <a:lnTo>
                    <a:pt x="63042" y="82550"/>
                  </a:lnTo>
                  <a:lnTo>
                    <a:pt x="62429" y="74921"/>
                  </a:lnTo>
                  <a:lnTo>
                    <a:pt x="58755" y="71120"/>
                  </a:lnTo>
                  <a:close/>
                </a:path>
                <a:path w="136525" h="275590">
                  <a:moveTo>
                    <a:pt x="62717" y="78373"/>
                  </a:moveTo>
                  <a:lnTo>
                    <a:pt x="63042" y="82550"/>
                  </a:lnTo>
                  <a:lnTo>
                    <a:pt x="59852" y="86360"/>
                  </a:lnTo>
                  <a:lnTo>
                    <a:pt x="51374" y="87630"/>
                  </a:lnTo>
                  <a:lnTo>
                    <a:pt x="63558" y="87630"/>
                  </a:lnTo>
                  <a:lnTo>
                    <a:pt x="63386" y="86487"/>
                  </a:lnTo>
                  <a:lnTo>
                    <a:pt x="62717" y="78373"/>
                  </a:lnTo>
                  <a:close/>
                </a:path>
                <a:path w="136525" h="275590">
                  <a:moveTo>
                    <a:pt x="30383" y="76200"/>
                  </a:moveTo>
                  <a:lnTo>
                    <a:pt x="17703" y="76200"/>
                  </a:lnTo>
                  <a:lnTo>
                    <a:pt x="23646" y="82550"/>
                  </a:lnTo>
                  <a:lnTo>
                    <a:pt x="23748" y="86330"/>
                  </a:lnTo>
                  <a:lnTo>
                    <a:pt x="25609" y="83820"/>
                  </a:lnTo>
                  <a:lnTo>
                    <a:pt x="29666" y="77470"/>
                  </a:lnTo>
                  <a:lnTo>
                    <a:pt x="30383" y="76200"/>
                  </a:lnTo>
                  <a:close/>
                </a:path>
                <a:path w="136525" h="275590">
                  <a:moveTo>
                    <a:pt x="96692" y="81246"/>
                  </a:moveTo>
                  <a:lnTo>
                    <a:pt x="94827" y="85090"/>
                  </a:lnTo>
                  <a:lnTo>
                    <a:pt x="96692" y="81246"/>
                  </a:lnTo>
                  <a:close/>
                </a:path>
                <a:path w="136525" h="275590">
                  <a:moveTo>
                    <a:pt x="47390" y="80010"/>
                  </a:moveTo>
                  <a:lnTo>
                    <a:pt x="47692" y="83820"/>
                  </a:lnTo>
                  <a:lnTo>
                    <a:pt x="47390" y="80010"/>
                  </a:lnTo>
                  <a:close/>
                </a:path>
                <a:path w="136525" h="275590">
                  <a:moveTo>
                    <a:pt x="11459" y="78083"/>
                  </a:moveTo>
                  <a:lnTo>
                    <a:pt x="7199" y="82550"/>
                  </a:lnTo>
                  <a:lnTo>
                    <a:pt x="7235" y="83101"/>
                  </a:lnTo>
                  <a:lnTo>
                    <a:pt x="9897" y="80010"/>
                  </a:lnTo>
                  <a:lnTo>
                    <a:pt x="11459" y="78083"/>
                  </a:lnTo>
                  <a:close/>
                </a:path>
                <a:path w="136525" h="275590">
                  <a:moveTo>
                    <a:pt x="109564" y="53361"/>
                  </a:moveTo>
                  <a:lnTo>
                    <a:pt x="107341" y="58420"/>
                  </a:lnTo>
                  <a:lnTo>
                    <a:pt x="103252" y="67434"/>
                  </a:lnTo>
                  <a:lnTo>
                    <a:pt x="99137" y="76205"/>
                  </a:lnTo>
                  <a:lnTo>
                    <a:pt x="96692" y="81246"/>
                  </a:lnTo>
                  <a:lnTo>
                    <a:pt x="100638" y="80010"/>
                  </a:lnTo>
                  <a:lnTo>
                    <a:pt x="113966" y="80010"/>
                  </a:lnTo>
                  <a:lnTo>
                    <a:pt x="116355" y="63500"/>
                  </a:lnTo>
                  <a:lnTo>
                    <a:pt x="116679" y="61039"/>
                  </a:lnTo>
                  <a:lnTo>
                    <a:pt x="111356" y="58420"/>
                  </a:lnTo>
                  <a:lnTo>
                    <a:pt x="109564" y="53361"/>
                  </a:lnTo>
                  <a:close/>
                </a:path>
                <a:path w="136525" h="275590">
                  <a:moveTo>
                    <a:pt x="116363" y="63511"/>
                  </a:moveTo>
                  <a:lnTo>
                    <a:pt x="113870" y="80673"/>
                  </a:lnTo>
                  <a:lnTo>
                    <a:pt x="117258" y="73627"/>
                  </a:lnTo>
                  <a:lnTo>
                    <a:pt x="120137" y="67434"/>
                  </a:lnTo>
                  <a:lnTo>
                    <a:pt x="119312" y="67310"/>
                  </a:lnTo>
                  <a:lnTo>
                    <a:pt x="116363" y="63511"/>
                  </a:lnTo>
                  <a:close/>
                </a:path>
                <a:path w="136525" h="275590">
                  <a:moveTo>
                    <a:pt x="10776" y="66040"/>
                  </a:moveTo>
                  <a:lnTo>
                    <a:pt x="3452" y="66040"/>
                  </a:lnTo>
                  <a:lnTo>
                    <a:pt x="477" y="69850"/>
                  </a:lnTo>
                  <a:lnTo>
                    <a:pt x="207" y="76205"/>
                  </a:lnTo>
                  <a:lnTo>
                    <a:pt x="3109" y="80010"/>
                  </a:lnTo>
                  <a:lnTo>
                    <a:pt x="9622" y="80010"/>
                  </a:lnTo>
                  <a:lnTo>
                    <a:pt x="11459" y="78083"/>
                  </a:lnTo>
                  <a:lnTo>
                    <a:pt x="12567" y="76717"/>
                  </a:lnTo>
                  <a:lnTo>
                    <a:pt x="13721" y="75056"/>
                  </a:lnTo>
                  <a:lnTo>
                    <a:pt x="13778" y="69850"/>
                  </a:lnTo>
                  <a:lnTo>
                    <a:pt x="10776" y="66040"/>
                  </a:lnTo>
                  <a:close/>
                </a:path>
                <a:path w="136525" h="275590">
                  <a:moveTo>
                    <a:pt x="13765" y="74992"/>
                  </a:moveTo>
                  <a:lnTo>
                    <a:pt x="13639" y="77470"/>
                  </a:lnTo>
                  <a:lnTo>
                    <a:pt x="10529" y="80010"/>
                  </a:lnTo>
                  <a:lnTo>
                    <a:pt x="13738" y="80010"/>
                  </a:lnTo>
                  <a:lnTo>
                    <a:pt x="13765" y="74992"/>
                  </a:lnTo>
                  <a:close/>
                </a:path>
                <a:path w="136525" h="275590">
                  <a:moveTo>
                    <a:pt x="62257" y="71120"/>
                  </a:moveTo>
                  <a:lnTo>
                    <a:pt x="58755" y="71120"/>
                  </a:lnTo>
                  <a:lnTo>
                    <a:pt x="62429" y="74921"/>
                  </a:lnTo>
                  <a:lnTo>
                    <a:pt x="62717" y="78373"/>
                  </a:lnTo>
                  <a:lnTo>
                    <a:pt x="62257" y="71120"/>
                  </a:lnTo>
                  <a:close/>
                </a:path>
                <a:path w="136525" h="275590">
                  <a:moveTo>
                    <a:pt x="12567" y="76717"/>
                  </a:moveTo>
                  <a:lnTo>
                    <a:pt x="11459" y="78083"/>
                  </a:lnTo>
                  <a:lnTo>
                    <a:pt x="12044" y="77470"/>
                  </a:lnTo>
                  <a:lnTo>
                    <a:pt x="12567" y="76717"/>
                  </a:lnTo>
                  <a:close/>
                </a:path>
                <a:path w="136525" h="275590">
                  <a:moveTo>
                    <a:pt x="13721" y="75056"/>
                  </a:moveTo>
                  <a:lnTo>
                    <a:pt x="12567" y="76717"/>
                  </a:lnTo>
                  <a:lnTo>
                    <a:pt x="12987" y="76200"/>
                  </a:lnTo>
                  <a:lnTo>
                    <a:pt x="13682" y="76200"/>
                  </a:lnTo>
                  <a:lnTo>
                    <a:pt x="13721" y="75056"/>
                  </a:lnTo>
                  <a:close/>
                </a:path>
                <a:path w="136525" h="275590">
                  <a:moveTo>
                    <a:pt x="329" y="73660"/>
                  </a:moveTo>
                  <a:lnTo>
                    <a:pt x="236" y="75528"/>
                  </a:lnTo>
                  <a:lnTo>
                    <a:pt x="329" y="73660"/>
                  </a:lnTo>
                  <a:close/>
                </a:path>
                <a:path w="136525" h="275590">
                  <a:moveTo>
                    <a:pt x="46713" y="42556"/>
                  </a:moveTo>
                  <a:lnTo>
                    <a:pt x="45924" y="44450"/>
                  </a:lnTo>
                  <a:lnTo>
                    <a:pt x="45992" y="49530"/>
                  </a:lnTo>
                  <a:lnTo>
                    <a:pt x="46205" y="56569"/>
                  </a:lnTo>
                  <a:lnTo>
                    <a:pt x="46319" y="59690"/>
                  </a:lnTo>
                  <a:lnTo>
                    <a:pt x="47096" y="74921"/>
                  </a:lnTo>
                  <a:lnTo>
                    <a:pt x="50278" y="72390"/>
                  </a:lnTo>
                  <a:lnTo>
                    <a:pt x="58755" y="71120"/>
                  </a:lnTo>
                  <a:lnTo>
                    <a:pt x="62257" y="71120"/>
                  </a:lnTo>
                  <a:lnTo>
                    <a:pt x="62097" y="68580"/>
                  </a:lnTo>
                  <a:lnTo>
                    <a:pt x="61638" y="58420"/>
                  </a:lnTo>
                  <a:lnTo>
                    <a:pt x="61297" y="44450"/>
                  </a:lnTo>
                  <a:lnTo>
                    <a:pt x="49307" y="44450"/>
                  </a:lnTo>
                  <a:lnTo>
                    <a:pt x="46713" y="42556"/>
                  </a:lnTo>
                  <a:close/>
                </a:path>
                <a:path w="136525" h="275590">
                  <a:moveTo>
                    <a:pt x="13872" y="66040"/>
                  </a:moveTo>
                  <a:lnTo>
                    <a:pt x="10776" y="66040"/>
                  </a:lnTo>
                  <a:lnTo>
                    <a:pt x="13778" y="69850"/>
                  </a:lnTo>
                  <a:lnTo>
                    <a:pt x="13768" y="73627"/>
                  </a:lnTo>
                  <a:lnTo>
                    <a:pt x="13872" y="66040"/>
                  </a:lnTo>
                  <a:close/>
                </a:path>
                <a:path w="136525" h="275590">
                  <a:moveTo>
                    <a:pt x="10092" y="17780"/>
                  </a:moveTo>
                  <a:lnTo>
                    <a:pt x="1045" y="58420"/>
                  </a:lnTo>
                  <a:lnTo>
                    <a:pt x="469" y="70054"/>
                  </a:lnTo>
                  <a:lnTo>
                    <a:pt x="477" y="69850"/>
                  </a:lnTo>
                  <a:lnTo>
                    <a:pt x="3452" y="66040"/>
                  </a:lnTo>
                  <a:lnTo>
                    <a:pt x="13872" y="66040"/>
                  </a:lnTo>
                  <a:lnTo>
                    <a:pt x="14066" y="59690"/>
                  </a:lnTo>
                  <a:lnTo>
                    <a:pt x="17973" y="22860"/>
                  </a:lnTo>
                  <a:lnTo>
                    <a:pt x="16028" y="19050"/>
                  </a:lnTo>
                  <a:lnTo>
                    <a:pt x="10092" y="17780"/>
                  </a:lnTo>
                  <a:close/>
                </a:path>
                <a:path w="136525" h="275590">
                  <a:moveTo>
                    <a:pt x="29159" y="52070"/>
                  </a:moveTo>
                  <a:lnTo>
                    <a:pt x="24564" y="54610"/>
                  </a:lnTo>
                  <a:lnTo>
                    <a:pt x="23509" y="56569"/>
                  </a:lnTo>
                  <a:lnTo>
                    <a:pt x="22706" y="58420"/>
                  </a:lnTo>
                  <a:lnTo>
                    <a:pt x="20858" y="62230"/>
                  </a:lnTo>
                  <a:lnTo>
                    <a:pt x="22455" y="66040"/>
                  </a:lnTo>
                  <a:lnTo>
                    <a:pt x="30085" y="69850"/>
                  </a:lnTo>
                  <a:lnTo>
                    <a:pt x="34539" y="68617"/>
                  </a:lnTo>
                  <a:lnTo>
                    <a:pt x="36539" y="64738"/>
                  </a:lnTo>
                  <a:lnTo>
                    <a:pt x="38316" y="60761"/>
                  </a:lnTo>
                  <a:lnTo>
                    <a:pt x="36788" y="55880"/>
                  </a:lnTo>
                  <a:lnTo>
                    <a:pt x="29159" y="52070"/>
                  </a:lnTo>
                  <a:close/>
                </a:path>
                <a:path w="136525" h="275590">
                  <a:moveTo>
                    <a:pt x="34539" y="68617"/>
                  </a:moveTo>
                  <a:lnTo>
                    <a:pt x="30085" y="69850"/>
                  </a:lnTo>
                  <a:lnTo>
                    <a:pt x="33903" y="69850"/>
                  </a:lnTo>
                  <a:lnTo>
                    <a:pt x="34539" y="68617"/>
                  </a:lnTo>
                  <a:close/>
                </a:path>
                <a:path w="136525" h="275590">
                  <a:moveTo>
                    <a:pt x="36503" y="64811"/>
                  </a:moveTo>
                  <a:lnTo>
                    <a:pt x="34539" y="68617"/>
                  </a:lnTo>
                  <a:lnTo>
                    <a:pt x="34673" y="68580"/>
                  </a:lnTo>
                  <a:lnTo>
                    <a:pt x="36503" y="64811"/>
                  </a:lnTo>
                  <a:close/>
                </a:path>
                <a:path w="136525" h="275590">
                  <a:moveTo>
                    <a:pt x="126698" y="52875"/>
                  </a:moveTo>
                  <a:lnTo>
                    <a:pt x="123689" y="59690"/>
                  </a:lnTo>
                  <a:lnTo>
                    <a:pt x="121356" y="64811"/>
                  </a:lnTo>
                  <a:lnTo>
                    <a:pt x="120137" y="67434"/>
                  </a:lnTo>
                  <a:lnTo>
                    <a:pt x="127736" y="68580"/>
                  </a:lnTo>
                  <a:lnTo>
                    <a:pt x="131459" y="66138"/>
                  </a:lnTo>
                  <a:lnTo>
                    <a:pt x="132695" y="57096"/>
                  </a:lnTo>
                  <a:lnTo>
                    <a:pt x="129780" y="53340"/>
                  </a:lnTo>
                  <a:lnTo>
                    <a:pt x="126698" y="52875"/>
                  </a:lnTo>
                  <a:close/>
                </a:path>
                <a:path w="136525" h="275590">
                  <a:moveTo>
                    <a:pt x="116722" y="61039"/>
                  </a:moveTo>
                  <a:lnTo>
                    <a:pt x="116363" y="63511"/>
                  </a:lnTo>
                  <a:lnTo>
                    <a:pt x="119312" y="67310"/>
                  </a:lnTo>
                  <a:lnTo>
                    <a:pt x="120137" y="67434"/>
                  </a:lnTo>
                  <a:lnTo>
                    <a:pt x="122517" y="62230"/>
                  </a:lnTo>
                  <a:lnTo>
                    <a:pt x="119161" y="62230"/>
                  </a:lnTo>
                  <a:lnTo>
                    <a:pt x="116722" y="61039"/>
                  </a:lnTo>
                  <a:close/>
                </a:path>
                <a:path w="136525" h="275590">
                  <a:moveTo>
                    <a:pt x="132172" y="60960"/>
                  </a:moveTo>
                  <a:lnTo>
                    <a:pt x="131459" y="66138"/>
                  </a:lnTo>
                  <a:lnTo>
                    <a:pt x="131609" y="66040"/>
                  </a:lnTo>
                  <a:lnTo>
                    <a:pt x="132172" y="60960"/>
                  </a:lnTo>
                  <a:close/>
                </a:path>
                <a:path w="136525" h="275590">
                  <a:moveTo>
                    <a:pt x="38316" y="60761"/>
                  </a:moveTo>
                  <a:lnTo>
                    <a:pt x="36539" y="64738"/>
                  </a:lnTo>
                  <a:lnTo>
                    <a:pt x="38339" y="61039"/>
                  </a:lnTo>
                  <a:lnTo>
                    <a:pt x="38316" y="60761"/>
                  </a:lnTo>
                  <a:close/>
                </a:path>
                <a:path w="136525" h="275590">
                  <a:moveTo>
                    <a:pt x="116682" y="61019"/>
                  </a:moveTo>
                  <a:lnTo>
                    <a:pt x="116363" y="63511"/>
                  </a:lnTo>
                  <a:lnTo>
                    <a:pt x="116722" y="61039"/>
                  </a:lnTo>
                  <a:close/>
                </a:path>
                <a:path w="136525" h="275590">
                  <a:moveTo>
                    <a:pt x="121355" y="52070"/>
                  </a:moveTo>
                  <a:lnTo>
                    <a:pt x="117532" y="54578"/>
                  </a:lnTo>
                  <a:lnTo>
                    <a:pt x="117201" y="57150"/>
                  </a:lnTo>
                  <a:lnTo>
                    <a:pt x="116915" y="59712"/>
                  </a:lnTo>
                  <a:lnTo>
                    <a:pt x="116722" y="61039"/>
                  </a:lnTo>
                  <a:lnTo>
                    <a:pt x="119161" y="62230"/>
                  </a:lnTo>
                  <a:lnTo>
                    <a:pt x="123649" y="59712"/>
                  </a:lnTo>
                  <a:lnTo>
                    <a:pt x="125372" y="55880"/>
                  </a:lnTo>
                  <a:lnTo>
                    <a:pt x="126665" y="52870"/>
                  </a:lnTo>
                  <a:lnTo>
                    <a:pt x="121355" y="52070"/>
                  </a:lnTo>
                  <a:close/>
                </a:path>
                <a:path w="136525" h="275590">
                  <a:moveTo>
                    <a:pt x="123649" y="59712"/>
                  </a:moveTo>
                  <a:lnTo>
                    <a:pt x="119161" y="62230"/>
                  </a:lnTo>
                  <a:lnTo>
                    <a:pt x="122517" y="62230"/>
                  </a:lnTo>
                  <a:lnTo>
                    <a:pt x="123649" y="59712"/>
                  </a:lnTo>
                  <a:close/>
                </a:path>
                <a:path w="136525" h="275590">
                  <a:moveTo>
                    <a:pt x="117247" y="56740"/>
                  </a:moveTo>
                  <a:lnTo>
                    <a:pt x="116716" y="60761"/>
                  </a:lnTo>
                  <a:lnTo>
                    <a:pt x="116722" y="61039"/>
                  </a:lnTo>
                  <a:lnTo>
                    <a:pt x="116918" y="59690"/>
                  </a:lnTo>
                  <a:lnTo>
                    <a:pt x="117247" y="56740"/>
                  </a:lnTo>
                  <a:close/>
                </a:path>
                <a:path w="136525" h="275590">
                  <a:moveTo>
                    <a:pt x="117448" y="44450"/>
                  </a:moveTo>
                  <a:lnTo>
                    <a:pt x="112920" y="45720"/>
                  </a:lnTo>
                  <a:lnTo>
                    <a:pt x="109564" y="53361"/>
                  </a:lnTo>
                  <a:lnTo>
                    <a:pt x="111356" y="58420"/>
                  </a:lnTo>
                  <a:lnTo>
                    <a:pt x="116682" y="61019"/>
                  </a:lnTo>
                  <a:lnTo>
                    <a:pt x="117342" y="55880"/>
                  </a:lnTo>
                  <a:lnTo>
                    <a:pt x="117484" y="54610"/>
                  </a:lnTo>
                  <a:lnTo>
                    <a:pt x="118810" y="44893"/>
                  </a:lnTo>
                  <a:lnTo>
                    <a:pt x="117448" y="44450"/>
                  </a:lnTo>
                  <a:close/>
                </a:path>
                <a:path w="136525" h="275590">
                  <a:moveTo>
                    <a:pt x="132695" y="57096"/>
                  </a:moveTo>
                  <a:lnTo>
                    <a:pt x="132172" y="60960"/>
                  </a:lnTo>
                  <a:lnTo>
                    <a:pt x="132736" y="57150"/>
                  </a:lnTo>
                  <a:close/>
                </a:path>
                <a:path w="136525" h="275590">
                  <a:moveTo>
                    <a:pt x="42416" y="52070"/>
                  </a:moveTo>
                  <a:lnTo>
                    <a:pt x="29159" y="52070"/>
                  </a:lnTo>
                  <a:lnTo>
                    <a:pt x="36788" y="55880"/>
                  </a:lnTo>
                  <a:lnTo>
                    <a:pt x="38316" y="60761"/>
                  </a:lnTo>
                  <a:lnTo>
                    <a:pt x="40496" y="55880"/>
                  </a:lnTo>
                  <a:lnTo>
                    <a:pt x="42416" y="52070"/>
                  </a:lnTo>
                  <a:close/>
                </a:path>
                <a:path w="136525" h="275590">
                  <a:moveTo>
                    <a:pt x="125372" y="55880"/>
                  </a:moveTo>
                  <a:lnTo>
                    <a:pt x="123649" y="59712"/>
                  </a:lnTo>
                  <a:lnTo>
                    <a:pt x="125372" y="55880"/>
                  </a:lnTo>
                  <a:close/>
                </a:path>
                <a:path w="136525" h="275590">
                  <a:moveTo>
                    <a:pt x="135607" y="35575"/>
                  </a:moveTo>
                  <a:lnTo>
                    <a:pt x="134481" y="36830"/>
                  </a:lnTo>
                  <a:lnTo>
                    <a:pt x="133131" y="37821"/>
                  </a:lnTo>
                  <a:lnTo>
                    <a:pt x="127033" y="52013"/>
                  </a:lnTo>
                  <a:lnTo>
                    <a:pt x="126698" y="52875"/>
                  </a:lnTo>
                  <a:lnTo>
                    <a:pt x="129780" y="53340"/>
                  </a:lnTo>
                  <a:lnTo>
                    <a:pt x="132695" y="57096"/>
                  </a:lnTo>
                  <a:lnTo>
                    <a:pt x="135607" y="35575"/>
                  </a:lnTo>
                  <a:close/>
                </a:path>
                <a:path w="136525" h="275590">
                  <a:moveTo>
                    <a:pt x="117532" y="54578"/>
                  </a:moveTo>
                  <a:lnTo>
                    <a:pt x="117247" y="56740"/>
                  </a:lnTo>
                  <a:lnTo>
                    <a:pt x="117532" y="54578"/>
                  </a:lnTo>
                  <a:close/>
                </a:path>
                <a:path w="136525" h="275590">
                  <a:moveTo>
                    <a:pt x="36898" y="26412"/>
                  </a:moveTo>
                  <a:lnTo>
                    <a:pt x="33893" y="33020"/>
                  </a:lnTo>
                  <a:lnTo>
                    <a:pt x="30281" y="41933"/>
                  </a:lnTo>
                  <a:lnTo>
                    <a:pt x="26561" y="49530"/>
                  </a:lnTo>
                  <a:lnTo>
                    <a:pt x="23509" y="56569"/>
                  </a:lnTo>
                  <a:lnTo>
                    <a:pt x="24564" y="54610"/>
                  </a:lnTo>
                  <a:lnTo>
                    <a:pt x="29159" y="52070"/>
                  </a:lnTo>
                  <a:lnTo>
                    <a:pt x="42416" y="52070"/>
                  </a:lnTo>
                  <a:lnTo>
                    <a:pt x="44337" y="48260"/>
                  </a:lnTo>
                  <a:lnTo>
                    <a:pt x="45898" y="44513"/>
                  </a:lnTo>
                  <a:lnTo>
                    <a:pt x="45776" y="36830"/>
                  </a:lnTo>
                  <a:lnTo>
                    <a:pt x="45508" y="36830"/>
                  </a:lnTo>
                  <a:lnTo>
                    <a:pt x="37640" y="33020"/>
                  </a:lnTo>
                  <a:lnTo>
                    <a:pt x="35753" y="29210"/>
                  </a:lnTo>
                  <a:lnTo>
                    <a:pt x="36898" y="26412"/>
                  </a:lnTo>
                  <a:close/>
                </a:path>
                <a:path w="136525" h="275590">
                  <a:moveTo>
                    <a:pt x="126665" y="52870"/>
                  </a:moveTo>
                  <a:lnTo>
                    <a:pt x="125372" y="55880"/>
                  </a:lnTo>
                  <a:lnTo>
                    <a:pt x="126698" y="52875"/>
                  </a:lnTo>
                  <a:close/>
                </a:path>
                <a:path w="136525" h="275590">
                  <a:moveTo>
                    <a:pt x="118810" y="44893"/>
                  </a:moveTo>
                  <a:lnTo>
                    <a:pt x="117532" y="54578"/>
                  </a:lnTo>
                  <a:lnTo>
                    <a:pt x="121355" y="52070"/>
                  </a:lnTo>
                  <a:lnTo>
                    <a:pt x="127009" y="52070"/>
                  </a:lnTo>
                  <a:lnTo>
                    <a:pt x="125253" y="46990"/>
                  </a:lnTo>
                  <a:lnTo>
                    <a:pt x="118810" y="44893"/>
                  </a:lnTo>
                  <a:close/>
                </a:path>
                <a:path w="136525" h="275590">
                  <a:moveTo>
                    <a:pt x="111247" y="49530"/>
                  </a:moveTo>
                  <a:lnTo>
                    <a:pt x="109556" y="53340"/>
                  </a:lnTo>
                  <a:lnTo>
                    <a:pt x="111247" y="49530"/>
                  </a:lnTo>
                  <a:close/>
                </a:path>
                <a:path w="136525" h="275590">
                  <a:moveTo>
                    <a:pt x="127033" y="52013"/>
                  </a:moveTo>
                  <a:lnTo>
                    <a:pt x="126665" y="52870"/>
                  </a:lnTo>
                  <a:lnTo>
                    <a:pt x="127053" y="52070"/>
                  </a:lnTo>
                  <a:close/>
                </a:path>
                <a:path w="136525" h="275590">
                  <a:moveTo>
                    <a:pt x="127009" y="52070"/>
                  </a:moveTo>
                  <a:lnTo>
                    <a:pt x="121355" y="52070"/>
                  </a:lnTo>
                  <a:lnTo>
                    <a:pt x="126665" y="52870"/>
                  </a:lnTo>
                  <a:lnTo>
                    <a:pt x="127009" y="52070"/>
                  </a:lnTo>
                  <a:close/>
                </a:path>
                <a:path w="136525" h="275590">
                  <a:moveTo>
                    <a:pt x="120161" y="34658"/>
                  </a:moveTo>
                  <a:lnTo>
                    <a:pt x="118810" y="44893"/>
                  </a:lnTo>
                  <a:lnTo>
                    <a:pt x="125253" y="46990"/>
                  </a:lnTo>
                  <a:lnTo>
                    <a:pt x="127033" y="52013"/>
                  </a:lnTo>
                  <a:lnTo>
                    <a:pt x="131920" y="40640"/>
                  </a:lnTo>
                  <a:lnTo>
                    <a:pt x="124488" y="40640"/>
                  </a:lnTo>
                  <a:lnTo>
                    <a:pt x="122016" y="36830"/>
                  </a:lnTo>
                  <a:lnTo>
                    <a:pt x="120161" y="34658"/>
                  </a:lnTo>
                  <a:close/>
                </a:path>
                <a:path w="136525" h="275590">
                  <a:moveTo>
                    <a:pt x="123883" y="23644"/>
                  </a:moveTo>
                  <a:lnTo>
                    <a:pt x="122153" y="24130"/>
                  </a:lnTo>
                  <a:lnTo>
                    <a:pt x="111238" y="49530"/>
                  </a:lnTo>
                  <a:lnTo>
                    <a:pt x="112920" y="45720"/>
                  </a:lnTo>
                  <a:lnTo>
                    <a:pt x="117448" y="44450"/>
                  </a:lnTo>
                  <a:lnTo>
                    <a:pt x="118868" y="44450"/>
                  </a:lnTo>
                  <a:lnTo>
                    <a:pt x="120161" y="34658"/>
                  </a:lnTo>
                  <a:lnTo>
                    <a:pt x="119847" y="34290"/>
                  </a:lnTo>
                  <a:lnTo>
                    <a:pt x="119241" y="31750"/>
                  </a:lnTo>
                  <a:lnTo>
                    <a:pt x="121127" y="27338"/>
                  </a:lnTo>
                  <a:lnTo>
                    <a:pt x="121215" y="26670"/>
                  </a:lnTo>
                  <a:lnTo>
                    <a:pt x="121489" y="26489"/>
                  </a:lnTo>
                  <a:lnTo>
                    <a:pt x="121955" y="25400"/>
                  </a:lnTo>
                  <a:lnTo>
                    <a:pt x="123883" y="23644"/>
                  </a:lnTo>
                  <a:close/>
                </a:path>
                <a:path w="136525" h="275590">
                  <a:moveTo>
                    <a:pt x="118868" y="44450"/>
                  </a:moveTo>
                  <a:lnTo>
                    <a:pt x="117448" y="44450"/>
                  </a:lnTo>
                  <a:lnTo>
                    <a:pt x="118810" y="44893"/>
                  </a:lnTo>
                  <a:lnTo>
                    <a:pt x="118868" y="44450"/>
                  </a:lnTo>
                  <a:close/>
                </a:path>
                <a:path w="136525" h="275590">
                  <a:moveTo>
                    <a:pt x="45859" y="41933"/>
                  </a:moveTo>
                  <a:lnTo>
                    <a:pt x="45898" y="44513"/>
                  </a:lnTo>
                  <a:lnTo>
                    <a:pt x="46713" y="42556"/>
                  </a:lnTo>
                  <a:lnTo>
                    <a:pt x="45859" y="41933"/>
                  </a:lnTo>
                  <a:close/>
                </a:path>
                <a:path w="136525" h="275590">
                  <a:moveTo>
                    <a:pt x="60917" y="12700"/>
                  </a:moveTo>
                  <a:lnTo>
                    <a:pt x="59909" y="13970"/>
                  </a:lnTo>
                  <a:lnTo>
                    <a:pt x="57219" y="16693"/>
                  </a:lnTo>
                  <a:lnTo>
                    <a:pt x="53260" y="26412"/>
                  </a:lnTo>
                  <a:lnTo>
                    <a:pt x="53210" y="26670"/>
                  </a:lnTo>
                  <a:lnTo>
                    <a:pt x="51604" y="30480"/>
                  </a:lnTo>
                  <a:lnTo>
                    <a:pt x="48041" y="39370"/>
                  </a:lnTo>
                  <a:lnTo>
                    <a:pt x="46713" y="42556"/>
                  </a:lnTo>
                  <a:lnTo>
                    <a:pt x="49307" y="44450"/>
                  </a:lnTo>
                  <a:lnTo>
                    <a:pt x="57806" y="44450"/>
                  </a:lnTo>
                  <a:lnTo>
                    <a:pt x="61216" y="40640"/>
                  </a:lnTo>
                  <a:lnTo>
                    <a:pt x="61129" y="33020"/>
                  </a:lnTo>
                  <a:lnTo>
                    <a:pt x="57648" y="29210"/>
                  </a:lnTo>
                  <a:lnTo>
                    <a:pt x="61094" y="29210"/>
                  </a:lnTo>
                  <a:lnTo>
                    <a:pt x="60917" y="12700"/>
                  </a:lnTo>
                  <a:close/>
                </a:path>
                <a:path w="136525" h="275590">
                  <a:moveTo>
                    <a:pt x="61182" y="37475"/>
                  </a:moveTo>
                  <a:lnTo>
                    <a:pt x="61216" y="40640"/>
                  </a:lnTo>
                  <a:lnTo>
                    <a:pt x="57806" y="44450"/>
                  </a:lnTo>
                  <a:lnTo>
                    <a:pt x="61297" y="44450"/>
                  </a:lnTo>
                  <a:lnTo>
                    <a:pt x="61182" y="37475"/>
                  </a:lnTo>
                  <a:close/>
                </a:path>
                <a:path w="136525" h="275590">
                  <a:moveTo>
                    <a:pt x="51604" y="30480"/>
                  </a:moveTo>
                  <a:lnTo>
                    <a:pt x="49998" y="34290"/>
                  </a:lnTo>
                  <a:lnTo>
                    <a:pt x="45781" y="36675"/>
                  </a:lnTo>
                  <a:lnTo>
                    <a:pt x="45859" y="41933"/>
                  </a:lnTo>
                  <a:lnTo>
                    <a:pt x="46713" y="42556"/>
                  </a:lnTo>
                  <a:lnTo>
                    <a:pt x="48041" y="39370"/>
                  </a:lnTo>
                  <a:lnTo>
                    <a:pt x="51604" y="30480"/>
                  </a:lnTo>
                  <a:close/>
                </a:path>
                <a:path w="136525" h="275590">
                  <a:moveTo>
                    <a:pt x="125087" y="24130"/>
                  </a:moveTo>
                  <a:lnTo>
                    <a:pt x="121489" y="26489"/>
                  </a:lnTo>
                  <a:lnTo>
                    <a:pt x="121127" y="27338"/>
                  </a:lnTo>
                  <a:lnTo>
                    <a:pt x="120161" y="34658"/>
                  </a:lnTo>
                  <a:lnTo>
                    <a:pt x="122006" y="36830"/>
                  </a:lnTo>
                  <a:lnTo>
                    <a:pt x="124488" y="40640"/>
                  </a:lnTo>
                  <a:lnTo>
                    <a:pt x="129293" y="40640"/>
                  </a:lnTo>
                  <a:lnTo>
                    <a:pt x="133131" y="37821"/>
                  </a:lnTo>
                  <a:lnTo>
                    <a:pt x="136286" y="30480"/>
                  </a:lnTo>
                  <a:lnTo>
                    <a:pt x="134486" y="26670"/>
                  </a:lnTo>
                  <a:lnTo>
                    <a:pt x="131158" y="25045"/>
                  </a:lnTo>
                  <a:lnTo>
                    <a:pt x="125087" y="24130"/>
                  </a:lnTo>
                  <a:close/>
                </a:path>
                <a:path w="136525" h="275590">
                  <a:moveTo>
                    <a:pt x="133131" y="37821"/>
                  </a:moveTo>
                  <a:lnTo>
                    <a:pt x="129293" y="40640"/>
                  </a:lnTo>
                  <a:lnTo>
                    <a:pt x="131920" y="40640"/>
                  </a:lnTo>
                  <a:lnTo>
                    <a:pt x="133131" y="37821"/>
                  </a:lnTo>
                  <a:close/>
                </a:path>
                <a:path w="136525" h="275590">
                  <a:moveTo>
                    <a:pt x="131158" y="25045"/>
                  </a:moveTo>
                  <a:lnTo>
                    <a:pt x="134486" y="26670"/>
                  </a:lnTo>
                  <a:lnTo>
                    <a:pt x="136286" y="30480"/>
                  </a:lnTo>
                  <a:lnTo>
                    <a:pt x="133131" y="37821"/>
                  </a:lnTo>
                  <a:lnTo>
                    <a:pt x="134481" y="36830"/>
                  </a:lnTo>
                  <a:lnTo>
                    <a:pt x="135607" y="35575"/>
                  </a:lnTo>
                  <a:lnTo>
                    <a:pt x="136297" y="30480"/>
                  </a:lnTo>
                  <a:lnTo>
                    <a:pt x="136230" y="28902"/>
                  </a:lnTo>
                  <a:lnTo>
                    <a:pt x="133511" y="25400"/>
                  </a:lnTo>
                  <a:lnTo>
                    <a:pt x="131158" y="25045"/>
                  </a:lnTo>
                  <a:close/>
                </a:path>
                <a:path w="136525" h="275590">
                  <a:moveTo>
                    <a:pt x="61094" y="29210"/>
                  </a:moveTo>
                  <a:lnTo>
                    <a:pt x="57648" y="29210"/>
                  </a:lnTo>
                  <a:lnTo>
                    <a:pt x="61129" y="33020"/>
                  </a:lnTo>
                  <a:lnTo>
                    <a:pt x="61182" y="37475"/>
                  </a:lnTo>
                  <a:lnTo>
                    <a:pt x="61094" y="29210"/>
                  </a:lnTo>
                  <a:close/>
                </a:path>
                <a:path w="136525" h="275590">
                  <a:moveTo>
                    <a:pt x="43455" y="19050"/>
                  </a:moveTo>
                  <a:lnTo>
                    <a:pt x="38965" y="21590"/>
                  </a:lnTo>
                  <a:lnTo>
                    <a:pt x="37358" y="25400"/>
                  </a:lnTo>
                  <a:lnTo>
                    <a:pt x="36792" y="26670"/>
                  </a:lnTo>
                  <a:lnTo>
                    <a:pt x="35753" y="29210"/>
                  </a:lnTo>
                  <a:lnTo>
                    <a:pt x="37640" y="33020"/>
                  </a:lnTo>
                  <a:lnTo>
                    <a:pt x="45508" y="36830"/>
                  </a:lnTo>
                  <a:lnTo>
                    <a:pt x="45774" y="36679"/>
                  </a:lnTo>
                  <a:lnTo>
                    <a:pt x="45606" y="20091"/>
                  </a:lnTo>
                  <a:lnTo>
                    <a:pt x="43455" y="19050"/>
                  </a:lnTo>
                  <a:close/>
                </a:path>
                <a:path w="136525" h="275590">
                  <a:moveTo>
                    <a:pt x="45774" y="36679"/>
                  </a:moveTo>
                  <a:lnTo>
                    <a:pt x="45508" y="36830"/>
                  </a:lnTo>
                  <a:lnTo>
                    <a:pt x="45776" y="36830"/>
                  </a:lnTo>
                  <a:lnTo>
                    <a:pt x="45774" y="36679"/>
                  </a:lnTo>
                  <a:close/>
                </a:path>
                <a:path w="136525" h="275590">
                  <a:moveTo>
                    <a:pt x="45606" y="20091"/>
                  </a:moveTo>
                  <a:lnTo>
                    <a:pt x="45774" y="36679"/>
                  </a:lnTo>
                  <a:lnTo>
                    <a:pt x="45739" y="33020"/>
                  </a:lnTo>
                  <a:lnTo>
                    <a:pt x="49149" y="29210"/>
                  </a:lnTo>
                  <a:lnTo>
                    <a:pt x="52121" y="29210"/>
                  </a:lnTo>
                  <a:lnTo>
                    <a:pt x="53156" y="26670"/>
                  </a:lnTo>
                  <a:lnTo>
                    <a:pt x="53083" y="26412"/>
                  </a:lnTo>
                  <a:lnTo>
                    <a:pt x="51323" y="22860"/>
                  </a:lnTo>
                  <a:lnTo>
                    <a:pt x="45606" y="20091"/>
                  </a:lnTo>
                  <a:close/>
                </a:path>
                <a:path w="136525" h="275590">
                  <a:moveTo>
                    <a:pt x="52121" y="29210"/>
                  </a:moveTo>
                  <a:lnTo>
                    <a:pt x="49149" y="29210"/>
                  </a:lnTo>
                  <a:lnTo>
                    <a:pt x="45739" y="33020"/>
                  </a:lnTo>
                  <a:lnTo>
                    <a:pt x="45781" y="36675"/>
                  </a:lnTo>
                  <a:lnTo>
                    <a:pt x="49998" y="34290"/>
                  </a:lnTo>
                  <a:lnTo>
                    <a:pt x="52121" y="29210"/>
                  </a:lnTo>
                  <a:close/>
                </a:path>
                <a:path w="136525" h="275590">
                  <a:moveTo>
                    <a:pt x="136340" y="30159"/>
                  </a:moveTo>
                  <a:lnTo>
                    <a:pt x="135607" y="35575"/>
                  </a:lnTo>
                  <a:lnTo>
                    <a:pt x="136368" y="30480"/>
                  </a:lnTo>
                  <a:lnTo>
                    <a:pt x="136340" y="30159"/>
                  </a:lnTo>
                  <a:close/>
                </a:path>
                <a:path w="136525" h="275590">
                  <a:moveTo>
                    <a:pt x="121127" y="27338"/>
                  </a:moveTo>
                  <a:lnTo>
                    <a:pt x="119241" y="31750"/>
                  </a:lnTo>
                  <a:lnTo>
                    <a:pt x="119847" y="34290"/>
                  </a:lnTo>
                  <a:lnTo>
                    <a:pt x="120161" y="34658"/>
                  </a:lnTo>
                  <a:lnTo>
                    <a:pt x="121127" y="27338"/>
                  </a:lnTo>
                  <a:close/>
                </a:path>
                <a:path w="136525" h="275590">
                  <a:moveTo>
                    <a:pt x="53180" y="26609"/>
                  </a:moveTo>
                  <a:lnTo>
                    <a:pt x="51604" y="30480"/>
                  </a:lnTo>
                  <a:lnTo>
                    <a:pt x="53210" y="26670"/>
                  </a:lnTo>
                  <a:close/>
                </a:path>
                <a:path w="136525" h="275590">
                  <a:moveTo>
                    <a:pt x="136230" y="28902"/>
                  </a:moveTo>
                  <a:lnTo>
                    <a:pt x="136340" y="30159"/>
                  </a:lnTo>
                  <a:lnTo>
                    <a:pt x="136469" y="29210"/>
                  </a:lnTo>
                  <a:lnTo>
                    <a:pt x="136230" y="28902"/>
                  </a:lnTo>
                  <a:close/>
                </a:path>
                <a:path w="136525" h="275590">
                  <a:moveTo>
                    <a:pt x="131724" y="22860"/>
                  </a:moveTo>
                  <a:lnTo>
                    <a:pt x="126681" y="22860"/>
                  </a:lnTo>
                  <a:lnTo>
                    <a:pt x="131158" y="25045"/>
                  </a:lnTo>
                  <a:lnTo>
                    <a:pt x="133511" y="25400"/>
                  </a:lnTo>
                  <a:lnTo>
                    <a:pt x="136230" y="28902"/>
                  </a:lnTo>
                  <a:lnTo>
                    <a:pt x="136034" y="26670"/>
                  </a:lnTo>
                  <a:lnTo>
                    <a:pt x="132349" y="24130"/>
                  </a:lnTo>
                  <a:lnTo>
                    <a:pt x="131724" y="22860"/>
                  </a:lnTo>
                  <a:close/>
                </a:path>
                <a:path w="136525" h="275590">
                  <a:moveTo>
                    <a:pt x="121489" y="26489"/>
                  </a:moveTo>
                  <a:lnTo>
                    <a:pt x="121215" y="26670"/>
                  </a:lnTo>
                  <a:lnTo>
                    <a:pt x="121127" y="27338"/>
                  </a:lnTo>
                  <a:lnTo>
                    <a:pt x="121489" y="26489"/>
                  </a:lnTo>
                  <a:close/>
                </a:path>
                <a:path w="136525" h="275590">
                  <a:moveTo>
                    <a:pt x="45539" y="13517"/>
                  </a:moveTo>
                  <a:lnTo>
                    <a:pt x="45606" y="20091"/>
                  </a:lnTo>
                  <a:lnTo>
                    <a:pt x="51323" y="22860"/>
                  </a:lnTo>
                  <a:lnTo>
                    <a:pt x="53180" y="26609"/>
                  </a:lnTo>
                  <a:lnTo>
                    <a:pt x="56259" y="19050"/>
                  </a:lnTo>
                  <a:lnTo>
                    <a:pt x="54892" y="19050"/>
                  </a:lnTo>
                  <a:lnTo>
                    <a:pt x="50038" y="17780"/>
                  </a:lnTo>
                  <a:lnTo>
                    <a:pt x="47306" y="15240"/>
                  </a:lnTo>
                  <a:lnTo>
                    <a:pt x="45539" y="13517"/>
                  </a:lnTo>
                  <a:close/>
                </a:path>
                <a:path w="136525" h="275590">
                  <a:moveTo>
                    <a:pt x="126681" y="22860"/>
                  </a:moveTo>
                  <a:lnTo>
                    <a:pt x="123883" y="23644"/>
                  </a:lnTo>
                  <a:lnTo>
                    <a:pt x="121955" y="25400"/>
                  </a:lnTo>
                  <a:lnTo>
                    <a:pt x="121489" y="26489"/>
                  </a:lnTo>
                  <a:lnTo>
                    <a:pt x="125087" y="24130"/>
                  </a:lnTo>
                  <a:lnTo>
                    <a:pt x="129283" y="24130"/>
                  </a:lnTo>
                  <a:lnTo>
                    <a:pt x="126681" y="22860"/>
                  </a:lnTo>
                  <a:close/>
                </a:path>
                <a:path w="136525" h="275590">
                  <a:moveTo>
                    <a:pt x="43888" y="9329"/>
                  </a:moveTo>
                  <a:lnTo>
                    <a:pt x="36898" y="26412"/>
                  </a:lnTo>
                  <a:lnTo>
                    <a:pt x="37358" y="25400"/>
                  </a:lnTo>
                  <a:lnTo>
                    <a:pt x="38965" y="21590"/>
                  </a:lnTo>
                  <a:lnTo>
                    <a:pt x="43455" y="19050"/>
                  </a:lnTo>
                  <a:lnTo>
                    <a:pt x="45595" y="19050"/>
                  </a:lnTo>
                  <a:lnTo>
                    <a:pt x="45539" y="13517"/>
                  </a:lnTo>
                  <a:lnTo>
                    <a:pt x="44697" y="12700"/>
                  </a:lnTo>
                  <a:lnTo>
                    <a:pt x="43888" y="9329"/>
                  </a:lnTo>
                  <a:close/>
                </a:path>
                <a:path w="136525" h="275590">
                  <a:moveTo>
                    <a:pt x="129283" y="24130"/>
                  </a:moveTo>
                  <a:lnTo>
                    <a:pt x="125087" y="24130"/>
                  </a:lnTo>
                  <a:lnTo>
                    <a:pt x="131158" y="25045"/>
                  </a:lnTo>
                  <a:lnTo>
                    <a:pt x="129283" y="24130"/>
                  </a:lnTo>
                  <a:close/>
                </a:path>
                <a:path w="136525" h="275590">
                  <a:moveTo>
                    <a:pt x="126681" y="22860"/>
                  </a:moveTo>
                  <a:lnTo>
                    <a:pt x="124745" y="22860"/>
                  </a:lnTo>
                  <a:lnTo>
                    <a:pt x="123883" y="23644"/>
                  </a:lnTo>
                  <a:lnTo>
                    <a:pt x="126681" y="22860"/>
                  </a:lnTo>
                  <a:close/>
                </a:path>
                <a:path w="136525" h="275590">
                  <a:moveTo>
                    <a:pt x="45595" y="19050"/>
                  </a:moveTo>
                  <a:lnTo>
                    <a:pt x="43455" y="19050"/>
                  </a:lnTo>
                  <a:lnTo>
                    <a:pt x="45606" y="20091"/>
                  </a:lnTo>
                  <a:lnTo>
                    <a:pt x="45595" y="19050"/>
                  </a:lnTo>
                  <a:close/>
                </a:path>
                <a:path w="136525" h="275590">
                  <a:moveTo>
                    <a:pt x="56405" y="2540"/>
                  </a:moveTo>
                  <a:lnTo>
                    <a:pt x="48869" y="2540"/>
                  </a:lnTo>
                  <a:lnTo>
                    <a:pt x="45461" y="6350"/>
                  </a:lnTo>
                  <a:lnTo>
                    <a:pt x="45539" y="13517"/>
                  </a:lnTo>
                  <a:lnTo>
                    <a:pt x="47314" y="15240"/>
                  </a:lnTo>
                  <a:lnTo>
                    <a:pt x="50038" y="17780"/>
                  </a:lnTo>
                  <a:lnTo>
                    <a:pt x="54892" y="19050"/>
                  </a:lnTo>
                  <a:lnTo>
                    <a:pt x="57219" y="16693"/>
                  </a:lnTo>
                  <a:lnTo>
                    <a:pt x="60864" y="7745"/>
                  </a:lnTo>
                  <a:lnTo>
                    <a:pt x="60862" y="7511"/>
                  </a:lnTo>
                  <a:lnTo>
                    <a:pt x="59619" y="5003"/>
                  </a:lnTo>
                  <a:lnTo>
                    <a:pt x="58134" y="3377"/>
                  </a:lnTo>
                  <a:lnTo>
                    <a:pt x="56405" y="2540"/>
                  </a:lnTo>
                  <a:close/>
                </a:path>
                <a:path w="136525" h="275590">
                  <a:moveTo>
                    <a:pt x="57219" y="16693"/>
                  </a:moveTo>
                  <a:lnTo>
                    <a:pt x="54892" y="19050"/>
                  </a:lnTo>
                  <a:lnTo>
                    <a:pt x="56259" y="19050"/>
                  </a:lnTo>
                  <a:lnTo>
                    <a:pt x="57219" y="16693"/>
                  </a:lnTo>
                  <a:close/>
                </a:path>
                <a:path w="136525" h="275590">
                  <a:moveTo>
                    <a:pt x="60864" y="7745"/>
                  </a:moveTo>
                  <a:lnTo>
                    <a:pt x="57219" y="16693"/>
                  </a:lnTo>
                  <a:lnTo>
                    <a:pt x="59909" y="13970"/>
                  </a:lnTo>
                  <a:lnTo>
                    <a:pt x="60917" y="12700"/>
                  </a:lnTo>
                  <a:lnTo>
                    <a:pt x="60864" y="7745"/>
                  </a:lnTo>
                  <a:close/>
                </a:path>
                <a:path w="136525" h="275590">
                  <a:moveTo>
                    <a:pt x="51653" y="239"/>
                  </a:moveTo>
                  <a:lnTo>
                    <a:pt x="43888" y="9329"/>
                  </a:lnTo>
                  <a:lnTo>
                    <a:pt x="44698" y="12700"/>
                  </a:lnTo>
                  <a:lnTo>
                    <a:pt x="45539" y="13517"/>
                  </a:lnTo>
                  <a:lnTo>
                    <a:pt x="45461" y="6350"/>
                  </a:lnTo>
                  <a:lnTo>
                    <a:pt x="48869" y="2540"/>
                  </a:lnTo>
                  <a:lnTo>
                    <a:pt x="56405" y="2540"/>
                  </a:lnTo>
                  <a:lnTo>
                    <a:pt x="51653" y="239"/>
                  </a:lnTo>
                  <a:close/>
                </a:path>
                <a:path w="136525" h="275590">
                  <a:moveTo>
                    <a:pt x="45557" y="5253"/>
                  </a:moveTo>
                  <a:lnTo>
                    <a:pt x="43783" y="8890"/>
                  </a:lnTo>
                  <a:lnTo>
                    <a:pt x="43888" y="9329"/>
                  </a:lnTo>
                  <a:lnTo>
                    <a:pt x="45557" y="5253"/>
                  </a:lnTo>
                  <a:close/>
                </a:path>
                <a:path w="136525" h="275590">
                  <a:moveTo>
                    <a:pt x="59334" y="2540"/>
                  </a:moveTo>
                  <a:lnTo>
                    <a:pt x="57369" y="2540"/>
                  </a:lnTo>
                  <a:lnTo>
                    <a:pt x="58134" y="3377"/>
                  </a:lnTo>
                  <a:lnTo>
                    <a:pt x="59028" y="3810"/>
                  </a:lnTo>
                  <a:lnTo>
                    <a:pt x="59619" y="5003"/>
                  </a:lnTo>
                  <a:lnTo>
                    <a:pt x="60849" y="6350"/>
                  </a:lnTo>
                  <a:lnTo>
                    <a:pt x="60864" y="7516"/>
                  </a:lnTo>
                  <a:lnTo>
                    <a:pt x="60852" y="6350"/>
                  </a:lnTo>
                  <a:lnTo>
                    <a:pt x="59334" y="2540"/>
                  </a:lnTo>
                  <a:close/>
                </a:path>
                <a:path w="136525" h="275590">
                  <a:moveTo>
                    <a:pt x="59619" y="5003"/>
                  </a:moveTo>
                  <a:lnTo>
                    <a:pt x="60862" y="7511"/>
                  </a:lnTo>
                  <a:lnTo>
                    <a:pt x="60849" y="6350"/>
                  </a:lnTo>
                  <a:lnTo>
                    <a:pt x="59619" y="5003"/>
                  </a:lnTo>
                  <a:close/>
                </a:path>
                <a:path w="136525" h="275590">
                  <a:moveTo>
                    <a:pt x="48178" y="1685"/>
                  </a:moveTo>
                  <a:lnTo>
                    <a:pt x="46667" y="2540"/>
                  </a:lnTo>
                  <a:lnTo>
                    <a:pt x="45557" y="5253"/>
                  </a:lnTo>
                  <a:lnTo>
                    <a:pt x="46261" y="3810"/>
                  </a:lnTo>
                  <a:lnTo>
                    <a:pt x="48178" y="1685"/>
                  </a:lnTo>
                  <a:close/>
                </a:path>
                <a:path w="136525" h="275590">
                  <a:moveTo>
                    <a:pt x="58134" y="3377"/>
                  </a:moveTo>
                  <a:lnTo>
                    <a:pt x="59619" y="5003"/>
                  </a:lnTo>
                  <a:lnTo>
                    <a:pt x="59028" y="3810"/>
                  </a:lnTo>
                  <a:lnTo>
                    <a:pt x="58134" y="3377"/>
                  </a:lnTo>
                  <a:close/>
                </a:path>
                <a:path w="136525" h="275590">
                  <a:moveTo>
                    <a:pt x="54431" y="0"/>
                  </a:moveTo>
                  <a:lnTo>
                    <a:pt x="52372" y="0"/>
                  </a:lnTo>
                  <a:lnTo>
                    <a:pt x="51653" y="239"/>
                  </a:lnTo>
                  <a:lnTo>
                    <a:pt x="58134" y="3377"/>
                  </a:lnTo>
                  <a:lnTo>
                    <a:pt x="57369" y="2540"/>
                  </a:lnTo>
                  <a:lnTo>
                    <a:pt x="59334" y="2540"/>
                  </a:lnTo>
                  <a:lnTo>
                    <a:pt x="54431" y="0"/>
                  </a:lnTo>
                  <a:close/>
                </a:path>
                <a:path w="136525" h="275590">
                  <a:moveTo>
                    <a:pt x="49427" y="979"/>
                  </a:moveTo>
                  <a:lnTo>
                    <a:pt x="48553" y="1270"/>
                  </a:lnTo>
                  <a:lnTo>
                    <a:pt x="48178" y="1685"/>
                  </a:lnTo>
                  <a:lnTo>
                    <a:pt x="49427" y="979"/>
                  </a:lnTo>
                  <a:close/>
                </a:path>
                <a:path w="136525" h="275590">
                  <a:moveTo>
                    <a:pt x="51159" y="0"/>
                  </a:moveTo>
                  <a:lnTo>
                    <a:pt x="49427" y="979"/>
                  </a:lnTo>
                  <a:lnTo>
                    <a:pt x="51653" y="239"/>
                  </a:lnTo>
                  <a:lnTo>
                    <a:pt x="51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20" name="object 12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8386" y="112337"/>
            <a:ext cx="435259" cy="191731"/>
          </a:xfrm>
          <a:prstGeom prst="rect">
            <a:avLst/>
          </a:prstGeom>
        </p:spPr>
      </p:pic>
      <p:pic>
        <p:nvPicPr>
          <p:cNvPr id="1221" name="object 12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14358" y="117612"/>
            <a:ext cx="319096" cy="173013"/>
          </a:xfrm>
          <a:prstGeom prst="rect">
            <a:avLst/>
          </a:prstGeom>
        </p:spPr>
      </p:pic>
      <p:sp>
        <p:nvSpPr>
          <p:cNvPr id="1222" name="object 1222"/>
          <p:cNvSpPr/>
          <p:nvPr/>
        </p:nvSpPr>
        <p:spPr>
          <a:xfrm>
            <a:off x="2589861" y="617588"/>
            <a:ext cx="153035" cy="22860"/>
          </a:xfrm>
          <a:custGeom>
            <a:avLst/>
            <a:gdLst/>
            <a:ahLst/>
            <a:cxnLst/>
            <a:rect l="l" t="t" r="r" b="b"/>
            <a:pathLst>
              <a:path w="153035" h="22859">
                <a:moveTo>
                  <a:pt x="137492" y="11532"/>
                </a:moveTo>
                <a:lnTo>
                  <a:pt x="5825" y="11532"/>
                </a:lnTo>
                <a:lnTo>
                  <a:pt x="21331" y="11590"/>
                </a:lnTo>
                <a:lnTo>
                  <a:pt x="36834" y="12043"/>
                </a:lnTo>
                <a:lnTo>
                  <a:pt x="87745" y="15493"/>
                </a:lnTo>
                <a:lnTo>
                  <a:pt x="127565" y="19606"/>
                </a:lnTo>
                <a:lnTo>
                  <a:pt x="149832" y="22298"/>
                </a:lnTo>
                <a:lnTo>
                  <a:pt x="152016" y="20600"/>
                </a:lnTo>
                <a:lnTo>
                  <a:pt x="152605" y="15885"/>
                </a:lnTo>
                <a:lnTo>
                  <a:pt x="151015" y="13746"/>
                </a:lnTo>
                <a:lnTo>
                  <a:pt x="137492" y="11532"/>
                </a:lnTo>
                <a:close/>
              </a:path>
              <a:path w="153035" h="22859">
                <a:moveTo>
                  <a:pt x="21375" y="0"/>
                </a:moveTo>
                <a:lnTo>
                  <a:pt x="5567" y="217"/>
                </a:lnTo>
                <a:lnTo>
                  <a:pt x="2443" y="326"/>
                </a:lnTo>
                <a:lnTo>
                  <a:pt x="0" y="2947"/>
                </a:lnTo>
                <a:lnTo>
                  <a:pt x="217" y="9141"/>
                </a:lnTo>
                <a:lnTo>
                  <a:pt x="2754" y="11564"/>
                </a:lnTo>
                <a:lnTo>
                  <a:pt x="5825" y="11532"/>
                </a:lnTo>
                <a:lnTo>
                  <a:pt x="137492" y="11532"/>
                </a:lnTo>
                <a:lnTo>
                  <a:pt x="88802" y="4658"/>
                </a:lnTo>
                <a:lnTo>
                  <a:pt x="37184" y="389"/>
                </a:lnTo>
                <a:lnTo>
                  <a:pt x="2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3" name="object 12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0649" y="551474"/>
            <a:ext cx="266579" cy="240029"/>
          </a:xfrm>
          <a:prstGeom prst="rect">
            <a:avLst/>
          </a:prstGeom>
        </p:spPr>
      </p:pic>
      <p:grpSp>
        <p:nvGrpSpPr>
          <p:cNvPr id="1224" name="object 1224"/>
          <p:cNvGrpSpPr/>
          <p:nvPr/>
        </p:nvGrpSpPr>
        <p:grpSpPr>
          <a:xfrm>
            <a:off x="3442894" y="550356"/>
            <a:ext cx="371475" cy="224790"/>
            <a:chOff x="3442894" y="550356"/>
            <a:chExt cx="371475" cy="224790"/>
          </a:xfrm>
        </p:grpSpPr>
        <p:pic>
          <p:nvPicPr>
            <p:cNvPr id="1225" name="object 12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2894" y="550356"/>
              <a:ext cx="187855" cy="217859"/>
            </a:xfrm>
            <a:prstGeom prst="rect">
              <a:avLst/>
            </a:prstGeom>
          </p:spPr>
        </p:pic>
        <p:pic>
          <p:nvPicPr>
            <p:cNvPr id="1226" name="object 12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3097" y="580134"/>
              <a:ext cx="161113" cy="194492"/>
            </a:xfrm>
            <a:prstGeom prst="rect">
              <a:avLst/>
            </a:prstGeom>
          </p:spPr>
        </p:pic>
      </p:grpSp>
      <p:pic>
        <p:nvPicPr>
          <p:cNvPr id="1227" name="object 12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74770" y="610250"/>
            <a:ext cx="360608" cy="186122"/>
          </a:xfrm>
          <a:prstGeom prst="rect">
            <a:avLst/>
          </a:prstGeom>
        </p:spPr>
      </p:pic>
      <p:pic>
        <p:nvPicPr>
          <p:cNvPr id="1228" name="object 12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25364" y="1006311"/>
            <a:ext cx="184051" cy="165287"/>
          </a:xfrm>
          <a:prstGeom prst="rect">
            <a:avLst/>
          </a:prstGeom>
        </p:spPr>
      </p:pic>
      <p:grpSp>
        <p:nvGrpSpPr>
          <p:cNvPr id="1229" name="object 1229"/>
          <p:cNvGrpSpPr/>
          <p:nvPr/>
        </p:nvGrpSpPr>
        <p:grpSpPr>
          <a:xfrm>
            <a:off x="2956620" y="1145814"/>
            <a:ext cx="316230" cy="226695"/>
            <a:chOff x="2956620" y="1145814"/>
            <a:chExt cx="316230" cy="226695"/>
          </a:xfrm>
        </p:grpSpPr>
        <p:pic>
          <p:nvPicPr>
            <p:cNvPr id="1230" name="object 12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56620" y="1145814"/>
              <a:ext cx="83174" cy="226348"/>
            </a:xfrm>
            <a:prstGeom prst="rect">
              <a:avLst/>
            </a:prstGeom>
          </p:spPr>
        </p:pic>
        <p:pic>
          <p:nvPicPr>
            <p:cNvPr id="1231" name="object 12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81669" y="1171544"/>
              <a:ext cx="82662" cy="184750"/>
            </a:xfrm>
            <a:prstGeom prst="rect">
              <a:avLst/>
            </a:prstGeom>
          </p:spPr>
        </p:pic>
        <p:pic>
          <p:nvPicPr>
            <p:cNvPr id="1232" name="object 12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89677" y="1160433"/>
              <a:ext cx="82555" cy="173898"/>
            </a:xfrm>
            <a:prstGeom prst="rect">
              <a:avLst/>
            </a:prstGeom>
          </p:spPr>
        </p:pic>
      </p:grpSp>
      <p:pic>
        <p:nvPicPr>
          <p:cNvPr id="1233" name="object 12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48932" y="1140716"/>
            <a:ext cx="305643" cy="177817"/>
          </a:xfrm>
          <a:prstGeom prst="rect">
            <a:avLst/>
          </a:prstGeom>
        </p:spPr>
      </p:pic>
      <p:sp>
        <p:nvSpPr>
          <p:cNvPr id="1234" name="object 1234"/>
          <p:cNvSpPr/>
          <p:nvPr/>
        </p:nvSpPr>
        <p:spPr>
          <a:xfrm>
            <a:off x="2565721" y="634881"/>
            <a:ext cx="1967230" cy="116205"/>
          </a:xfrm>
          <a:custGeom>
            <a:avLst/>
            <a:gdLst/>
            <a:ahLst/>
            <a:cxnLst/>
            <a:rect l="l" t="t" r="r" b="b"/>
            <a:pathLst>
              <a:path w="1967229" h="116204">
                <a:moveTo>
                  <a:pt x="1804251" y="92863"/>
                </a:moveTo>
                <a:lnTo>
                  <a:pt x="1807065" y="96647"/>
                </a:lnTo>
                <a:lnTo>
                  <a:pt x="1807070" y="97408"/>
                </a:lnTo>
                <a:lnTo>
                  <a:pt x="1805967" y="105155"/>
                </a:lnTo>
                <a:lnTo>
                  <a:pt x="1802074" y="108076"/>
                </a:lnTo>
                <a:lnTo>
                  <a:pt x="1838726" y="112522"/>
                </a:lnTo>
                <a:lnTo>
                  <a:pt x="1879824" y="115570"/>
                </a:lnTo>
                <a:lnTo>
                  <a:pt x="1921005" y="116204"/>
                </a:lnTo>
                <a:lnTo>
                  <a:pt x="1962115" y="114173"/>
                </a:lnTo>
                <a:lnTo>
                  <a:pt x="1964867" y="113919"/>
                </a:lnTo>
                <a:lnTo>
                  <a:pt x="1966901" y="111505"/>
                </a:lnTo>
                <a:lnTo>
                  <a:pt x="1966428" y="106172"/>
                </a:lnTo>
                <a:lnTo>
                  <a:pt x="1964365" y="104266"/>
                </a:lnTo>
                <a:lnTo>
                  <a:pt x="1961612" y="104266"/>
                </a:lnTo>
                <a:lnTo>
                  <a:pt x="1921079" y="103758"/>
                </a:lnTo>
                <a:lnTo>
                  <a:pt x="1880600" y="101346"/>
                </a:lnTo>
                <a:lnTo>
                  <a:pt x="1840230" y="97408"/>
                </a:lnTo>
                <a:lnTo>
                  <a:pt x="1804251" y="92863"/>
                </a:lnTo>
                <a:close/>
              </a:path>
              <a:path w="1967229" h="116204">
                <a:moveTo>
                  <a:pt x="1394287" y="94882"/>
                </a:moveTo>
                <a:lnTo>
                  <a:pt x="1397190" y="98805"/>
                </a:lnTo>
                <a:lnTo>
                  <a:pt x="1395964" y="107187"/>
                </a:lnTo>
                <a:lnTo>
                  <a:pt x="1392061" y="110107"/>
                </a:lnTo>
                <a:lnTo>
                  <a:pt x="1407889" y="112013"/>
                </a:lnTo>
                <a:lnTo>
                  <a:pt x="1428003" y="113919"/>
                </a:lnTo>
                <a:lnTo>
                  <a:pt x="1448169" y="114934"/>
                </a:lnTo>
                <a:lnTo>
                  <a:pt x="1468358" y="115443"/>
                </a:lnTo>
                <a:lnTo>
                  <a:pt x="1464109" y="115315"/>
                </a:lnTo>
                <a:lnTo>
                  <a:pt x="1460811" y="112013"/>
                </a:lnTo>
                <a:lnTo>
                  <a:pt x="1460732" y="103377"/>
                </a:lnTo>
                <a:lnTo>
                  <a:pt x="1464196" y="99949"/>
                </a:lnTo>
                <a:lnTo>
                  <a:pt x="1468446" y="99949"/>
                </a:lnTo>
                <a:lnTo>
                  <a:pt x="1448791" y="99568"/>
                </a:lnTo>
                <a:lnTo>
                  <a:pt x="1429159" y="98551"/>
                </a:lnTo>
                <a:lnTo>
                  <a:pt x="1409577" y="96774"/>
                </a:lnTo>
                <a:lnTo>
                  <a:pt x="1394287" y="94882"/>
                </a:lnTo>
                <a:close/>
              </a:path>
              <a:path w="1967229" h="116204">
                <a:moveTo>
                  <a:pt x="1468446" y="99949"/>
                </a:moveTo>
                <a:lnTo>
                  <a:pt x="1464196" y="99949"/>
                </a:lnTo>
                <a:lnTo>
                  <a:pt x="1460861" y="103250"/>
                </a:lnTo>
                <a:lnTo>
                  <a:pt x="1460811" y="112013"/>
                </a:lnTo>
                <a:lnTo>
                  <a:pt x="1464109" y="115315"/>
                </a:lnTo>
                <a:lnTo>
                  <a:pt x="1468358" y="115443"/>
                </a:lnTo>
                <a:lnTo>
                  <a:pt x="1472661" y="115390"/>
                </a:lnTo>
                <a:lnTo>
                  <a:pt x="1476074" y="112013"/>
                </a:lnTo>
                <a:lnTo>
                  <a:pt x="1475995" y="103377"/>
                </a:lnTo>
                <a:lnTo>
                  <a:pt x="1472697" y="100075"/>
                </a:lnTo>
                <a:lnTo>
                  <a:pt x="1468446" y="99949"/>
                </a:lnTo>
                <a:close/>
              </a:path>
              <a:path w="1967229" h="116204">
                <a:moveTo>
                  <a:pt x="1472661" y="115390"/>
                </a:moveTo>
                <a:lnTo>
                  <a:pt x="1468358" y="115443"/>
                </a:lnTo>
                <a:lnTo>
                  <a:pt x="1472608" y="115443"/>
                </a:lnTo>
                <a:close/>
              </a:path>
              <a:path w="1967229" h="116204">
                <a:moveTo>
                  <a:pt x="1549568" y="95503"/>
                </a:moveTo>
                <a:lnTo>
                  <a:pt x="1529348" y="97535"/>
                </a:lnTo>
                <a:lnTo>
                  <a:pt x="1509076" y="99059"/>
                </a:lnTo>
                <a:lnTo>
                  <a:pt x="1488768" y="99822"/>
                </a:lnTo>
                <a:lnTo>
                  <a:pt x="1468446" y="99949"/>
                </a:lnTo>
                <a:lnTo>
                  <a:pt x="1472697" y="100075"/>
                </a:lnTo>
                <a:lnTo>
                  <a:pt x="1475995" y="103377"/>
                </a:lnTo>
                <a:lnTo>
                  <a:pt x="1476074" y="112013"/>
                </a:lnTo>
                <a:lnTo>
                  <a:pt x="1472661" y="115390"/>
                </a:lnTo>
                <a:lnTo>
                  <a:pt x="1489152" y="115188"/>
                </a:lnTo>
                <a:lnTo>
                  <a:pt x="1509930" y="114426"/>
                </a:lnTo>
                <a:lnTo>
                  <a:pt x="1530672" y="112902"/>
                </a:lnTo>
                <a:lnTo>
                  <a:pt x="1547481" y="111251"/>
                </a:lnTo>
                <a:lnTo>
                  <a:pt x="1547140" y="111251"/>
                </a:lnTo>
                <a:lnTo>
                  <a:pt x="1543316" y="108330"/>
                </a:lnTo>
                <a:lnTo>
                  <a:pt x="1542327" y="99822"/>
                </a:lnTo>
                <a:lnTo>
                  <a:pt x="1545347" y="96011"/>
                </a:lnTo>
                <a:lnTo>
                  <a:pt x="1549568" y="95503"/>
                </a:lnTo>
                <a:close/>
              </a:path>
              <a:path w="1967229" h="116204">
                <a:moveTo>
                  <a:pt x="1553814" y="95016"/>
                </a:moveTo>
                <a:lnTo>
                  <a:pt x="1545347" y="96011"/>
                </a:lnTo>
                <a:lnTo>
                  <a:pt x="1542327" y="99822"/>
                </a:lnTo>
                <a:lnTo>
                  <a:pt x="1543316" y="108330"/>
                </a:lnTo>
                <a:lnTo>
                  <a:pt x="1547140" y="111251"/>
                </a:lnTo>
                <a:lnTo>
                  <a:pt x="1551360" y="110871"/>
                </a:lnTo>
                <a:lnTo>
                  <a:pt x="1555582" y="110362"/>
                </a:lnTo>
                <a:lnTo>
                  <a:pt x="1558602" y="106552"/>
                </a:lnTo>
                <a:lnTo>
                  <a:pt x="1557611" y="98044"/>
                </a:lnTo>
                <a:lnTo>
                  <a:pt x="1553814" y="95016"/>
                </a:lnTo>
                <a:close/>
              </a:path>
              <a:path w="1967229" h="116204">
                <a:moveTo>
                  <a:pt x="1551360" y="110871"/>
                </a:moveTo>
                <a:lnTo>
                  <a:pt x="1547140" y="111251"/>
                </a:lnTo>
                <a:lnTo>
                  <a:pt x="1547481" y="111251"/>
                </a:lnTo>
                <a:lnTo>
                  <a:pt x="1551360" y="110871"/>
                </a:lnTo>
                <a:close/>
              </a:path>
              <a:path w="1967229" h="116204">
                <a:moveTo>
                  <a:pt x="1624901" y="87988"/>
                </a:moveTo>
                <a:lnTo>
                  <a:pt x="1609286" y="89280"/>
                </a:lnTo>
                <a:lnTo>
                  <a:pt x="1569456" y="93218"/>
                </a:lnTo>
                <a:lnTo>
                  <a:pt x="1553814" y="95016"/>
                </a:lnTo>
                <a:lnTo>
                  <a:pt x="1557611" y="98044"/>
                </a:lnTo>
                <a:lnTo>
                  <a:pt x="1558602" y="106552"/>
                </a:lnTo>
                <a:lnTo>
                  <a:pt x="1555582" y="110362"/>
                </a:lnTo>
                <a:lnTo>
                  <a:pt x="1551360" y="110871"/>
                </a:lnTo>
                <a:lnTo>
                  <a:pt x="1571114" y="108584"/>
                </a:lnTo>
                <a:lnTo>
                  <a:pt x="1626244" y="103250"/>
                </a:lnTo>
                <a:lnTo>
                  <a:pt x="1622531" y="100075"/>
                </a:lnTo>
                <a:lnTo>
                  <a:pt x="1621838" y="91566"/>
                </a:lnTo>
                <a:lnTo>
                  <a:pt x="1624901" y="87988"/>
                </a:lnTo>
                <a:close/>
              </a:path>
              <a:path w="1967229" h="116204">
                <a:moveTo>
                  <a:pt x="1385865" y="93725"/>
                </a:moveTo>
                <a:lnTo>
                  <a:pt x="1381960" y="96647"/>
                </a:lnTo>
                <a:lnTo>
                  <a:pt x="1380921" y="103758"/>
                </a:lnTo>
                <a:lnTo>
                  <a:pt x="1380830" y="105155"/>
                </a:lnTo>
                <a:lnTo>
                  <a:pt x="1383587" y="108883"/>
                </a:lnTo>
                <a:lnTo>
                  <a:pt x="1387854" y="109600"/>
                </a:lnTo>
                <a:lnTo>
                  <a:pt x="1392061" y="110107"/>
                </a:lnTo>
                <a:lnTo>
                  <a:pt x="1395964" y="107187"/>
                </a:lnTo>
                <a:lnTo>
                  <a:pt x="1397190" y="98805"/>
                </a:lnTo>
                <a:lnTo>
                  <a:pt x="1394287" y="94882"/>
                </a:lnTo>
                <a:lnTo>
                  <a:pt x="1390072" y="94360"/>
                </a:lnTo>
                <a:lnTo>
                  <a:pt x="1385865" y="93725"/>
                </a:lnTo>
                <a:close/>
              </a:path>
              <a:path w="1967229" h="116204">
                <a:moveTo>
                  <a:pt x="1383587" y="108883"/>
                </a:moveTo>
                <a:lnTo>
                  <a:pt x="1387854" y="109600"/>
                </a:lnTo>
                <a:lnTo>
                  <a:pt x="1383587" y="108883"/>
                </a:lnTo>
                <a:close/>
              </a:path>
              <a:path w="1967229" h="116204">
                <a:moveTo>
                  <a:pt x="1317932" y="77850"/>
                </a:moveTo>
                <a:lnTo>
                  <a:pt x="1321984" y="79121"/>
                </a:lnTo>
                <a:lnTo>
                  <a:pt x="1324232" y="83438"/>
                </a:lnTo>
                <a:lnTo>
                  <a:pt x="1321675" y="91566"/>
                </a:lnTo>
                <a:lnTo>
                  <a:pt x="1317466" y="93792"/>
                </a:lnTo>
                <a:lnTo>
                  <a:pt x="1331665" y="97916"/>
                </a:lnTo>
                <a:lnTo>
                  <a:pt x="1350234" y="102615"/>
                </a:lnTo>
                <a:lnTo>
                  <a:pt x="1368975" y="106425"/>
                </a:lnTo>
                <a:lnTo>
                  <a:pt x="1383587" y="108883"/>
                </a:lnTo>
                <a:lnTo>
                  <a:pt x="1380830" y="105155"/>
                </a:lnTo>
                <a:lnTo>
                  <a:pt x="1380921" y="103758"/>
                </a:lnTo>
                <a:lnTo>
                  <a:pt x="1381960" y="96647"/>
                </a:lnTo>
                <a:lnTo>
                  <a:pt x="1385865" y="93725"/>
                </a:lnTo>
                <a:lnTo>
                  <a:pt x="1386266" y="93725"/>
                </a:lnTo>
                <a:lnTo>
                  <a:pt x="1371804" y="91312"/>
                </a:lnTo>
                <a:lnTo>
                  <a:pt x="1353670" y="87502"/>
                </a:lnTo>
                <a:lnTo>
                  <a:pt x="1335702" y="83057"/>
                </a:lnTo>
                <a:lnTo>
                  <a:pt x="1317932" y="77850"/>
                </a:lnTo>
                <a:close/>
              </a:path>
              <a:path w="1967229" h="116204">
                <a:moveTo>
                  <a:pt x="1797866" y="107569"/>
                </a:moveTo>
                <a:lnTo>
                  <a:pt x="1802057" y="108076"/>
                </a:lnTo>
                <a:lnTo>
                  <a:pt x="1797866" y="107569"/>
                </a:lnTo>
                <a:close/>
              </a:path>
              <a:path w="1967229" h="116204">
                <a:moveTo>
                  <a:pt x="1795769" y="91728"/>
                </a:moveTo>
                <a:lnTo>
                  <a:pt x="1791921" y="94614"/>
                </a:lnTo>
                <a:lnTo>
                  <a:pt x="1790730" y="102997"/>
                </a:lnTo>
                <a:lnTo>
                  <a:pt x="1793659" y="106933"/>
                </a:lnTo>
                <a:lnTo>
                  <a:pt x="1797866" y="107569"/>
                </a:lnTo>
                <a:lnTo>
                  <a:pt x="1802074" y="108076"/>
                </a:lnTo>
                <a:lnTo>
                  <a:pt x="1805967" y="105155"/>
                </a:lnTo>
                <a:lnTo>
                  <a:pt x="1807070" y="97408"/>
                </a:lnTo>
                <a:lnTo>
                  <a:pt x="1807065" y="96647"/>
                </a:lnTo>
                <a:lnTo>
                  <a:pt x="1804251" y="92863"/>
                </a:lnTo>
                <a:lnTo>
                  <a:pt x="1800024" y="92328"/>
                </a:lnTo>
                <a:lnTo>
                  <a:pt x="1795769" y="91728"/>
                </a:lnTo>
                <a:close/>
              </a:path>
              <a:path w="1967229" h="116204">
                <a:moveTo>
                  <a:pt x="1714324" y="84074"/>
                </a:moveTo>
                <a:lnTo>
                  <a:pt x="1708170" y="84074"/>
                </a:lnTo>
                <a:lnTo>
                  <a:pt x="1711389" y="87249"/>
                </a:lnTo>
                <a:lnTo>
                  <a:pt x="1711472" y="96011"/>
                </a:lnTo>
                <a:lnTo>
                  <a:pt x="1708180" y="99440"/>
                </a:lnTo>
                <a:lnTo>
                  <a:pt x="1703931" y="99440"/>
                </a:lnTo>
                <a:lnTo>
                  <a:pt x="1714098" y="99568"/>
                </a:lnTo>
                <a:lnTo>
                  <a:pt x="1763976" y="103250"/>
                </a:lnTo>
                <a:lnTo>
                  <a:pt x="1797866" y="107569"/>
                </a:lnTo>
                <a:lnTo>
                  <a:pt x="1793659" y="106933"/>
                </a:lnTo>
                <a:lnTo>
                  <a:pt x="1790730" y="102997"/>
                </a:lnTo>
                <a:lnTo>
                  <a:pt x="1791921" y="94614"/>
                </a:lnTo>
                <a:lnTo>
                  <a:pt x="1795769" y="91728"/>
                </a:lnTo>
                <a:lnTo>
                  <a:pt x="1786517" y="90424"/>
                </a:lnTo>
                <a:lnTo>
                  <a:pt x="1759441" y="87249"/>
                </a:lnTo>
                <a:lnTo>
                  <a:pt x="1735369" y="85089"/>
                </a:lnTo>
                <a:lnTo>
                  <a:pt x="1724852" y="84454"/>
                </a:lnTo>
                <a:lnTo>
                  <a:pt x="1714324" y="84074"/>
                </a:lnTo>
                <a:close/>
              </a:path>
              <a:path w="1967229" h="116204">
                <a:moveTo>
                  <a:pt x="1964227" y="104139"/>
                </a:moveTo>
                <a:lnTo>
                  <a:pt x="1961612" y="104266"/>
                </a:lnTo>
                <a:lnTo>
                  <a:pt x="1964365" y="104266"/>
                </a:lnTo>
                <a:lnTo>
                  <a:pt x="1964227" y="104139"/>
                </a:lnTo>
                <a:close/>
              </a:path>
              <a:path w="1967229" h="116204">
                <a:moveTo>
                  <a:pt x="1633530" y="87307"/>
                </a:moveTo>
                <a:lnTo>
                  <a:pt x="1624901" y="87988"/>
                </a:lnTo>
                <a:lnTo>
                  <a:pt x="1622055" y="91312"/>
                </a:lnTo>
                <a:lnTo>
                  <a:pt x="1621941" y="92836"/>
                </a:lnTo>
                <a:lnTo>
                  <a:pt x="1622531" y="100075"/>
                </a:lnTo>
                <a:lnTo>
                  <a:pt x="1626244" y="103250"/>
                </a:lnTo>
                <a:lnTo>
                  <a:pt x="1630481" y="102870"/>
                </a:lnTo>
                <a:lnTo>
                  <a:pt x="1634751" y="102574"/>
                </a:lnTo>
                <a:lnTo>
                  <a:pt x="1637869" y="98805"/>
                </a:lnTo>
                <a:lnTo>
                  <a:pt x="1637177" y="90424"/>
                </a:lnTo>
                <a:lnTo>
                  <a:pt x="1633530" y="87307"/>
                </a:lnTo>
                <a:close/>
              </a:path>
              <a:path w="1967229" h="116204">
                <a:moveTo>
                  <a:pt x="1634751" y="102574"/>
                </a:moveTo>
                <a:lnTo>
                  <a:pt x="1630481" y="102870"/>
                </a:lnTo>
                <a:lnTo>
                  <a:pt x="1634717" y="102615"/>
                </a:lnTo>
                <a:close/>
              </a:path>
              <a:path w="1967229" h="116204">
                <a:moveTo>
                  <a:pt x="1699453" y="84162"/>
                </a:moveTo>
                <a:lnTo>
                  <a:pt x="1685129" y="84454"/>
                </a:lnTo>
                <a:lnTo>
                  <a:pt x="1666477" y="85089"/>
                </a:lnTo>
                <a:lnTo>
                  <a:pt x="1647841" y="86232"/>
                </a:lnTo>
                <a:lnTo>
                  <a:pt x="1633530" y="87307"/>
                </a:lnTo>
                <a:lnTo>
                  <a:pt x="1637177" y="90424"/>
                </a:lnTo>
                <a:lnTo>
                  <a:pt x="1637869" y="98805"/>
                </a:lnTo>
                <a:lnTo>
                  <a:pt x="1634751" y="102574"/>
                </a:lnTo>
                <a:lnTo>
                  <a:pt x="1667175" y="100456"/>
                </a:lnTo>
                <a:lnTo>
                  <a:pt x="1685547" y="99822"/>
                </a:lnTo>
                <a:lnTo>
                  <a:pt x="1703931" y="99440"/>
                </a:lnTo>
                <a:lnTo>
                  <a:pt x="1699681" y="99440"/>
                </a:lnTo>
                <a:lnTo>
                  <a:pt x="1696204" y="96011"/>
                </a:lnTo>
                <a:lnTo>
                  <a:pt x="1696323" y="87307"/>
                </a:lnTo>
                <a:lnTo>
                  <a:pt x="1699453" y="84162"/>
                </a:lnTo>
                <a:close/>
              </a:path>
              <a:path w="1967229" h="116204">
                <a:moveTo>
                  <a:pt x="1708042" y="83947"/>
                </a:moveTo>
                <a:lnTo>
                  <a:pt x="1699453" y="84162"/>
                </a:lnTo>
                <a:lnTo>
                  <a:pt x="1696323" y="87307"/>
                </a:lnTo>
                <a:lnTo>
                  <a:pt x="1696204" y="96011"/>
                </a:lnTo>
                <a:lnTo>
                  <a:pt x="1699681" y="99440"/>
                </a:lnTo>
                <a:lnTo>
                  <a:pt x="1708180" y="99440"/>
                </a:lnTo>
                <a:lnTo>
                  <a:pt x="1711472" y="96011"/>
                </a:lnTo>
                <a:lnTo>
                  <a:pt x="1711389" y="87249"/>
                </a:lnTo>
                <a:lnTo>
                  <a:pt x="1708042" y="83947"/>
                </a:lnTo>
                <a:close/>
              </a:path>
              <a:path w="1967229" h="116204">
                <a:moveTo>
                  <a:pt x="1553789" y="94996"/>
                </a:moveTo>
                <a:lnTo>
                  <a:pt x="1549568" y="95503"/>
                </a:lnTo>
                <a:lnTo>
                  <a:pt x="1553814" y="95016"/>
                </a:lnTo>
                <a:close/>
              </a:path>
              <a:path w="1967229" h="116204">
                <a:moveTo>
                  <a:pt x="1386266" y="93725"/>
                </a:moveTo>
                <a:lnTo>
                  <a:pt x="1385865" y="93725"/>
                </a:lnTo>
                <a:lnTo>
                  <a:pt x="1390072" y="94360"/>
                </a:lnTo>
                <a:lnTo>
                  <a:pt x="1386266" y="93725"/>
                </a:lnTo>
                <a:close/>
              </a:path>
              <a:path w="1967229" h="116204">
                <a:moveTo>
                  <a:pt x="1313818" y="76613"/>
                </a:moveTo>
                <a:lnTo>
                  <a:pt x="1309556" y="78866"/>
                </a:lnTo>
                <a:lnTo>
                  <a:pt x="1306998" y="86995"/>
                </a:lnTo>
                <a:lnTo>
                  <a:pt x="1309246" y="91312"/>
                </a:lnTo>
                <a:lnTo>
                  <a:pt x="1317353" y="93852"/>
                </a:lnTo>
                <a:lnTo>
                  <a:pt x="1313300" y="92582"/>
                </a:lnTo>
                <a:lnTo>
                  <a:pt x="1319754" y="92582"/>
                </a:lnTo>
                <a:lnTo>
                  <a:pt x="1321675" y="91566"/>
                </a:lnTo>
                <a:lnTo>
                  <a:pt x="1324232" y="83438"/>
                </a:lnTo>
                <a:lnTo>
                  <a:pt x="1321984" y="79121"/>
                </a:lnTo>
                <a:lnTo>
                  <a:pt x="1317932" y="77850"/>
                </a:lnTo>
                <a:lnTo>
                  <a:pt x="1313818" y="76613"/>
                </a:lnTo>
                <a:close/>
              </a:path>
              <a:path w="1967229" h="116204">
                <a:moveTo>
                  <a:pt x="1319754" y="92582"/>
                </a:moveTo>
                <a:lnTo>
                  <a:pt x="1313300" y="92582"/>
                </a:lnTo>
                <a:lnTo>
                  <a:pt x="1317466" y="93792"/>
                </a:lnTo>
                <a:lnTo>
                  <a:pt x="1319754" y="92582"/>
                </a:lnTo>
                <a:close/>
              </a:path>
              <a:path w="1967229" h="116204">
                <a:moveTo>
                  <a:pt x="1800024" y="92328"/>
                </a:moveTo>
                <a:lnTo>
                  <a:pt x="1804251" y="92863"/>
                </a:lnTo>
                <a:lnTo>
                  <a:pt x="1800024" y="92328"/>
                </a:lnTo>
                <a:close/>
              </a:path>
              <a:path w="1967229" h="116204">
                <a:moveTo>
                  <a:pt x="1242054" y="57024"/>
                </a:moveTo>
                <a:lnTo>
                  <a:pt x="1244600" y="61086"/>
                </a:lnTo>
                <a:lnTo>
                  <a:pt x="1242616" y="69469"/>
                </a:lnTo>
                <a:lnTo>
                  <a:pt x="1238477" y="71999"/>
                </a:lnTo>
                <a:lnTo>
                  <a:pt x="1254204" y="75819"/>
                </a:lnTo>
                <a:lnTo>
                  <a:pt x="1274005" y="81025"/>
                </a:lnTo>
                <a:lnTo>
                  <a:pt x="1293711" y="86613"/>
                </a:lnTo>
                <a:lnTo>
                  <a:pt x="1313299" y="92582"/>
                </a:lnTo>
                <a:lnTo>
                  <a:pt x="1309246" y="91312"/>
                </a:lnTo>
                <a:lnTo>
                  <a:pt x="1307131" y="87249"/>
                </a:lnTo>
                <a:lnTo>
                  <a:pt x="1307238" y="86232"/>
                </a:lnTo>
                <a:lnTo>
                  <a:pt x="1309556" y="78866"/>
                </a:lnTo>
                <a:lnTo>
                  <a:pt x="1313818" y="76613"/>
                </a:lnTo>
                <a:lnTo>
                  <a:pt x="1298084" y="71881"/>
                </a:lnTo>
                <a:lnTo>
                  <a:pt x="1278119" y="66294"/>
                </a:lnTo>
                <a:lnTo>
                  <a:pt x="1258057" y="60959"/>
                </a:lnTo>
                <a:lnTo>
                  <a:pt x="1242054" y="57024"/>
                </a:lnTo>
                <a:close/>
              </a:path>
              <a:path w="1967229" h="116204">
                <a:moveTo>
                  <a:pt x="1795815" y="91694"/>
                </a:moveTo>
                <a:lnTo>
                  <a:pt x="1800024" y="92328"/>
                </a:lnTo>
                <a:lnTo>
                  <a:pt x="1795815" y="91694"/>
                </a:lnTo>
                <a:close/>
              </a:path>
              <a:path w="1967229" h="116204">
                <a:moveTo>
                  <a:pt x="1629227" y="87629"/>
                </a:moveTo>
                <a:lnTo>
                  <a:pt x="1624990" y="87883"/>
                </a:lnTo>
                <a:lnTo>
                  <a:pt x="1629227" y="87629"/>
                </a:lnTo>
                <a:close/>
              </a:path>
              <a:path w="1967229" h="116204">
                <a:moveTo>
                  <a:pt x="1633462" y="87249"/>
                </a:moveTo>
                <a:lnTo>
                  <a:pt x="1629227" y="87629"/>
                </a:lnTo>
                <a:lnTo>
                  <a:pt x="1633530" y="87307"/>
                </a:lnTo>
                <a:close/>
              </a:path>
              <a:path w="1967229" h="116204">
                <a:moveTo>
                  <a:pt x="1703792" y="84074"/>
                </a:moveTo>
                <a:lnTo>
                  <a:pt x="1699541" y="84074"/>
                </a:lnTo>
                <a:lnTo>
                  <a:pt x="1703792" y="84074"/>
                </a:lnTo>
                <a:close/>
              </a:path>
              <a:path w="1967229" h="116204">
                <a:moveTo>
                  <a:pt x="1313879" y="76580"/>
                </a:moveTo>
                <a:lnTo>
                  <a:pt x="1317932" y="77850"/>
                </a:lnTo>
                <a:lnTo>
                  <a:pt x="1313879" y="76580"/>
                </a:lnTo>
                <a:close/>
              </a:path>
              <a:path w="1967229" h="116204">
                <a:moveTo>
                  <a:pt x="1233605" y="55102"/>
                </a:moveTo>
                <a:lnTo>
                  <a:pt x="1229634" y="57530"/>
                </a:lnTo>
                <a:lnTo>
                  <a:pt x="1227651" y="65785"/>
                </a:lnTo>
                <a:lnTo>
                  <a:pt x="1230198" y="69976"/>
                </a:lnTo>
                <a:lnTo>
                  <a:pt x="1238477" y="71999"/>
                </a:lnTo>
                <a:lnTo>
                  <a:pt x="1242616" y="69469"/>
                </a:lnTo>
                <a:lnTo>
                  <a:pt x="1244600" y="61086"/>
                </a:lnTo>
                <a:lnTo>
                  <a:pt x="1242049" y="57023"/>
                </a:lnTo>
                <a:lnTo>
                  <a:pt x="1237902" y="56003"/>
                </a:lnTo>
                <a:lnTo>
                  <a:pt x="1233605" y="55102"/>
                </a:lnTo>
                <a:close/>
              </a:path>
              <a:path w="1967229" h="116204">
                <a:moveTo>
                  <a:pt x="1139440" y="59308"/>
                </a:moveTo>
                <a:lnTo>
                  <a:pt x="1163354" y="60451"/>
                </a:lnTo>
                <a:lnTo>
                  <a:pt x="1187198" y="62610"/>
                </a:lnTo>
                <a:lnTo>
                  <a:pt x="1210886" y="66166"/>
                </a:lnTo>
                <a:lnTo>
                  <a:pt x="1234330" y="70993"/>
                </a:lnTo>
                <a:lnTo>
                  <a:pt x="1230198" y="69976"/>
                </a:lnTo>
                <a:lnTo>
                  <a:pt x="1227651" y="65785"/>
                </a:lnTo>
                <a:lnTo>
                  <a:pt x="1229176" y="59435"/>
                </a:lnTo>
                <a:lnTo>
                  <a:pt x="1143688" y="59435"/>
                </a:lnTo>
                <a:lnTo>
                  <a:pt x="1139440" y="59308"/>
                </a:lnTo>
                <a:close/>
              </a:path>
              <a:path w="1967229" h="116204">
                <a:moveTo>
                  <a:pt x="824555" y="44450"/>
                </a:moveTo>
                <a:lnTo>
                  <a:pt x="816055" y="44450"/>
                </a:lnTo>
                <a:lnTo>
                  <a:pt x="812596" y="47878"/>
                </a:lnTo>
                <a:lnTo>
                  <a:pt x="812563" y="56387"/>
                </a:lnTo>
                <a:lnTo>
                  <a:pt x="815952" y="59774"/>
                </a:lnTo>
                <a:lnTo>
                  <a:pt x="847155" y="59944"/>
                </a:lnTo>
                <a:lnTo>
                  <a:pt x="874064" y="59944"/>
                </a:lnTo>
                <a:lnTo>
                  <a:pt x="824495" y="59816"/>
                </a:lnTo>
                <a:lnTo>
                  <a:pt x="827953" y="56387"/>
                </a:lnTo>
                <a:lnTo>
                  <a:pt x="827986" y="47878"/>
                </a:lnTo>
                <a:lnTo>
                  <a:pt x="824555" y="44450"/>
                </a:lnTo>
                <a:close/>
              </a:path>
              <a:path w="1967229" h="116204">
                <a:moveTo>
                  <a:pt x="815952" y="59774"/>
                </a:moveTo>
                <a:lnTo>
                  <a:pt x="820246" y="59816"/>
                </a:lnTo>
                <a:lnTo>
                  <a:pt x="815952" y="59774"/>
                </a:lnTo>
                <a:close/>
              </a:path>
              <a:path w="1967229" h="116204">
                <a:moveTo>
                  <a:pt x="923516" y="44357"/>
                </a:moveTo>
                <a:lnTo>
                  <a:pt x="900927" y="44450"/>
                </a:lnTo>
                <a:lnTo>
                  <a:pt x="824555" y="44450"/>
                </a:lnTo>
                <a:lnTo>
                  <a:pt x="827859" y="47751"/>
                </a:lnTo>
                <a:lnTo>
                  <a:pt x="827953" y="56387"/>
                </a:lnTo>
                <a:lnTo>
                  <a:pt x="824495" y="59816"/>
                </a:lnTo>
                <a:lnTo>
                  <a:pt x="903098" y="59816"/>
                </a:lnTo>
                <a:lnTo>
                  <a:pt x="923632" y="59689"/>
                </a:lnTo>
                <a:lnTo>
                  <a:pt x="920213" y="56304"/>
                </a:lnTo>
                <a:lnTo>
                  <a:pt x="920246" y="47751"/>
                </a:lnTo>
                <a:lnTo>
                  <a:pt x="923516" y="44357"/>
                </a:lnTo>
                <a:close/>
              </a:path>
              <a:path w="1967229" h="116204">
                <a:moveTo>
                  <a:pt x="719195" y="42163"/>
                </a:moveTo>
                <a:lnTo>
                  <a:pt x="723441" y="42418"/>
                </a:lnTo>
                <a:lnTo>
                  <a:pt x="726739" y="45974"/>
                </a:lnTo>
                <a:lnTo>
                  <a:pt x="726384" y="54482"/>
                </a:lnTo>
                <a:lnTo>
                  <a:pt x="722885" y="57704"/>
                </a:lnTo>
                <a:lnTo>
                  <a:pt x="743964" y="58547"/>
                </a:lnTo>
                <a:lnTo>
                  <a:pt x="769387" y="59181"/>
                </a:lnTo>
                <a:lnTo>
                  <a:pt x="815952" y="59774"/>
                </a:lnTo>
                <a:lnTo>
                  <a:pt x="812563" y="56387"/>
                </a:lnTo>
                <a:lnTo>
                  <a:pt x="812596" y="47878"/>
                </a:lnTo>
                <a:lnTo>
                  <a:pt x="816055" y="44450"/>
                </a:lnTo>
                <a:lnTo>
                  <a:pt x="820305" y="44450"/>
                </a:lnTo>
                <a:lnTo>
                  <a:pt x="769740" y="43814"/>
                </a:lnTo>
                <a:lnTo>
                  <a:pt x="719195" y="42163"/>
                </a:lnTo>
                <a:close/>
              </a:path>
              <a:path w="1967229" h="116204">
                <a:moveTo>
                  <a:pt x="932050" y="44323"/>
                </a:moveTo>
                <a:lnTo>
                  <a:pt x="923516" y="44357"/>
                </a:lnTo>
                <a:lnTo>
                  <a:pt x="920246" y="47751"/>
                </a:lnTo>
                <a:lnTo>
                  <a:pt x="920213" y="56304"/>
                </a:lnTo>
                <a:lnTo>
                  <a:pt x="923632" y="59689"/>
                </a:lnTo>
                <a:lnTo>
                  <a:pt x="932153" y="59669"/>
                </a:lnTo>
                <a:lnTo>
                  <a:pt x="935432" y="56387"/>
                </a:lnTo>
                <a:lnTo>
                  <a:pt x="935513" y="47751"/>
                </a:lnTo>
                <a:lnTo>
                  <a:pt x="932050" y="44323"/>
                </a:lnTo>
                <a:close/>
              </a:path>
              <a:path w="1967229" h="116204">
                <a:moveTo>
                  <a:pt x="932153" y="59669"/>
                </a:moveTo>
                <a:lnTo>
                  <a:pt x="927883" y="59689"/>
                </a:lnTo>
                <a:lnTo>
                  <a:pt x="932133" y="59689"/>
                </a:lnTo>
                <a:close/>
              </a:path>
              <a:path w="1967229" h="116204">
                <a:moveTo>
                  <a:pt x="1029697" y="44323"/>
                </a:moveTo>
                <a:lnTo>
                  <a:pt x="932050" y="44323"/>
                </a:lnTo>
                <a:lnTo>
                  <a:pt x="935513" y="47751"/>
                </a:lnTo>
                <a:lnTo>
                  <a:pt x="935432" y="56387"/>
                </a:lnTo>
                <a:lnTo>
                  <a:pt x="932153" y="59669"/>
                </a:lnTo>
                <a:lnTo>
                  <a:pt x="1030767" y="58778"/>
                </a:lnTo>
                <a:lnTo>
                  <a:pt x="1027299" y="55372"/>
                </a:lnTo>
                <a:lnTo>
                  <a:pt x="1027181" y="46862"/>
                </a:lnTo>
                <a:lnTo>
                  <a:pt x="1029697" y="44323"/>
                </a:lnTo>
                <a:close/>
              </a:path>
              <a:path w="1967229" h="116204">
                <a:moveTo>
                  <a:pt x="1135528" y="43858"/>
                </a:moveTo>
                <a:lnTo>
                  <a:pt x="1132046" y="47116"/>
                </a:lnTo>
                <a:lnTo>
                  <a:pt x="1131832" y="55625"/>
                </a:lnTo>
                <a:lnTo>
                  <a:pt x="1135192" y="59181"/>
                </a:lnTo>
                <a:lnTo>
                  <a:pt x="1143688" y="59435"/>
                </a:lnTo>
                <a:lnTo>
                  <a:pt x="1147218" y="56006"/>
                </a:lnTo>
                <a:lnTo>
                  <a:pt x="1147345" y="50926"/>
                </a:lnTo>
                <a:lnTo>
                  <a:pt x="1147306" y="47371"/>
                </a:lnTo>
                <a:lnTo>
                  <a:pt x="1144144" y="44141"/>
                </a:lnTo>
                <a:lnTo>
                  <a:pt x="1139825" y="43941"/>
                </a:lnTo>
                <a:lnTo>
                  <a:pt x="1135528" y="43858"/>
                </a:lnTo>
                <a:close/>
              </a:path>
              <a:path w="1967229" h="116204">
                <a:moveTo>
                  <a:pt x="1144144" y="44141"/>
                </a:moveTo>
                <a:lnTo>
                  <a:pt x="1147306" y="47371"/>
                </a:lnTo>
                <a:lnTo>
                  <a:pt x="1147345" y="50926"/>
                </a:lnTo>
                <a:lnTo>
                  <a:pt x="1147218" y="56006"/>
                </a:lnTo>
                <a:lnTo>
                  <a:pt x="1143688" y="59435"/>
                </a:lnTo>
                <a:lnTo>
                  <a:pt x="1229176" y="59435"/>
                </a:lnTo>
                <a:lnTo>
                  <a:pt x="1229634" y="57530"/>
                </a:lnTo>
                <a:lnTo>
                  <a:pt x="1233605" y="55102"/>
                </a:lnTo>
                <a:lnTo>
                  <a:pt x="1213683" y="50926"/>
                </a:lnTo>
                <a:lnTo>
                  <a:pt x="1189197" y="47371"/>
                </a:lnTo>
                <a:lnTo>
                  <a:pt x="1164548" y="45084"/>
                </a:lnTo>
                <a:lnTo>
                  <a:pt x="1144144" y="44141"/>
                </a:lnTo>
                <a:close/>
              </a:path>
              <a:path w="1967229" h="116204">
                <a:moveTo>
                  <a:pt x="1134472" y="58420"/>
                </a:moveTo>
                <a:lnTo>
                  <a:pt x="1061141" y="58420"/>
                </a:lnTo>
                <a:lnTo>
                  <a:pt x="1139440" y="59308"/>
                </a:lnTo>
                <a:lnTo>
                  <a:pt x="1135192" y="59181"/>
                </a:lnTo>
                <a:lnTo>
                  <a:pt x="1134472" y="58420"/>
                </a:lnTo>
                <a:close/>
              </a:path>
              <a:path w="1967229" h="116204">
                <a:moveTo>
                  <a:pt x="1032077" y="58762"/>
                </a:moveTo>
                <a:lnTo>
                  <a:pt x="1030767" y="58778"/>
                </a:lnTo>
                <a:lnTo>
                  <a:pt x="1032077" y="58762"/>
                </a:lnTo>
                <a:close/>
              </a:path>
              <a:path w="1967229" h="116204">
                <a:moveTo>
                  <a:pt x="1039077" y="43306"/>
                </a:moveTo>
                <a:lnTo>
                  <a:pt x="1031860" y="43395"/>
                </a:lnTo>
                <a:lnTo>
                  <a:pt x="1030578" y="43433"/>
                </a:lnTo>
                <a:lnTo>
                  <a:pt x="1027181" y="46862"/>
                </a:lnTo>
                <a:lnTo>
                  <a:pt x="1027299" y="55372"/>
                </a:lnTo>
                <a:lnTo>
                  <a:pt x="1030767" y="58778"/>
                </a:lnTo>
                <a:lnTo>
                  <a:pt x="1032077" y="58762"/>
                </a:lnTo>
                <a:lnTo>
                  <a:pt x="1035039" y="58674"/>
                </a:lnTo>
                <a:lnTo>
                  <a:pt x="1039329" y="58632"/>
                </a:lnTo>
                <a:lnTo>
                  <a:pt x="1042566" y="55245"/>
                </a:lnTo>
                <a:lnTo>
                  <a:pt x="1042569" y="46608"/>
                </a:lnTo>
                <a:lnTo>
                  <a:pt x="1039077" y="43306"/>
                </a:lnTo>
                <a:close/>
              </a:path>
              <a:path w="1967229" h="116204">
                <a:moveTo>
                  <a:pt x="1039329" y="58632"/>
                </a:moveTo>
                <a:lnTo>
                  <a:pt x="1035039" y="58674"/>
                </a:lnTo>
                <a:lnTo>
                  <a:pt x="1032077" y="58762"/>
                </a:lnTo>
                <a:lnTo>
                  <a:pt x="1039289" y="58674"/>
                </a:lnTo>
                <a:close/>
              </a:path>
              <a:path w="1967229" h="116204">
                <a:moveTo>
                  <a:pt x="1104829" y="43306"/>
                </a:moveTo>
                <a:lnTo>
                  <a:pt x="1039077" y="43306"/>
                </a:lnTo>
                <a:lnTo>
                  <a:pt x="1042569" y="46608"/>
                </a:lnTo>
                <a:lnTo>
                  <a:pt x="1042566" y="55245"/>
                </a:lnTo>
                <a:lnTo>
                  <a:pt x="1039329" y="58632"/>
                </a:lnTo>
                <a:lnTo>
                  <a:pt x="1134472" y="58420"/>
                </a:lnTo>
                <a:lnTo>
                  <a:pt x="1131832" y="55625"/>
                </a:lnTo>
                <a:lnTo>
                  <a:pt x="1132046" y="47116"/>
                </a:lnTo>
                <a:lnTo>
                  <a:pt x="1135528" y="43858"/>
                </a:lnTo>
                <a:lnTo>
                  <a:pt x="1104829" y="43306"/>
                </a:lnTo>
                <a:close/>
              </a:path>
              <a:path w="1967229" h="116204">
                <a:moveTo>
                  <a:pt x="718550" y="57530"/>
                </a:moveTo>
                <a:lnTo>
                  <a:pt x="722797" y="57784"/>
                </a:lnTo>
                <a:lnTo>
                  <a:pt x="718550" y="57530"/>
                </a:lnTo>
                <a:close/>
              </a:path>
              <a:path w="1967229" h="116204">
                <a:moveTo>
                  <a:pt x="714950" y="42036"/>
                </a:moveTo>
                <a:lnTo>
                  <a:pt x="711363" y="45338"/>
                </a:lnTo>
                <a:lnTo>
                  <a:pt x="711241" y="48259"/>
                </a:lnTo>
                <a:lnTo>
                  <a:pt x="711124" y="53975"/>
                </a:lnTo>
                <a:lnTo>
                  <a:pt x="714281" y="57378"/>
                </a:lnTo>
                <a:lnTo>
                  <a:pt x="722885" y="57704"/>
                </a:lnTo>
                <a:lnTo>
                  <a:pt x="726384" y="54482"/>
                </a:lnTo>
                <a:lnTo>
                  <a:pt x="726739" y="45974"/>
                </a:lnTo>
                <a:lnTo>
                  <a:pt x="723441" y="42418"/>
                </a:lnTo>
                <a:lnTo>
                  <a:pt x="719195" y="42163"/>
                </a:lnTo>
                <a:lnTo>
                  <a:pt x="714950" y="42036"/>
                </a:lnTo>
                <a:close/>
              </a:path>
              <a:path w="1967229" h="116204">
                <a:moveTo>
                  <a:pt x="714281" y="57378"/>
                </a:moveTo>
                <a:lnTo>
                  <a:pt x="718550" y="57530"/>
                </a:lnTo>
                <a:lnTo>
                  <a:pt x="714281" y="57378"/>
                </a:lnTo>
                <a:close/>
              </a:path>
              <a:path w="1967229" h="116204">
                <a:moveTo>
                  <a:pt x="623079" y="39921"/>
                </a:moveTo>
                <a:lnTo>
                  <a:pt x="626463" y="43306"/>
                </a:lnTo>
                <a:lnTo>
                  <a:pt x="626417" y="51815"/>
                </a:lnTo>
                <a:lnTo>
                  <a:pt x="622954" y="55245"/>
                </a:lnTo>
                <a:lnTo>
                  <a:pt x="618704" y="55245"/>
                </a:lnTo>
                <a:lnTo>
                  <a:pt x="643672" y="55499"/>
                </a:lnTo>
                <a:lnTo>
                  <a:pt x="693598" y="56641"/>
                </a:lnTo>
                <a:lnTo>
                  <a:pt x="714281" y="57378"/>
                </a:lnTo>
                <a:lnTo>
                  <a:pt x="711124" y="53975"/>
                </a:lnTo>
                <a:lnTo>
                  <a:pt x="711241" y="48259"/>
                </a:lnTo>
                <a:lnTo>
                  <a:pt x="711363" y="45338"/>
                </a:lnTo>
                <a:lnTo>
                  <a:pt x="714950" y="42036"/>
                </a:lnTo>
                <a:lnTo>
                  <a:pt x="715611" y="42036"/>
                </a:lnTo>
                <a:lnTo>
                  <a:pt x="669002" y="40512"/>
                </a:lnTo>
                <a:lnTo>
                  <a:pt x="623079" y="39921"/>
                </a:lnTo>
                <a:close/>
              </a:path>
              <a:path w="1967229" h="116204">
                <a:moveTo>
                  <a:pt x="305363" y="40766"/>
                </a:moveTo>
                <a:lnTo>
                  <a:pt x="309613" y="40894"/>
                </a:lnTo>
                <a:lnTo>
                  <a:pt x="313862" y="40894"/>
                </a:lnTo>
                <a:lnTo>
                  <a:pt x="317016" y="44196"/>
                </a:lnTo>
                <a:lnTo>
                  <a:pt x="317139" y="52958"/>
                </a:lnTo>
                <a:lnTo>
                  <a:pt x="313730" y="56304"/>
                </a:lnTo>
                <a:lnTo>
                  <a:pt x="359958" y="56641"/>
                </a:lnTo>
                <a:lnTo>
                  <a:pt x="406216" y="56334"/>
                </a:lnTo>
                <a:lnTo>
                  <a:pt x="402784" y="52958"/>
                </a:lnTo>
                <a:lnTo>
                  <a:pt x="402807" y="44323"/>
                </a:lnTo>
                <a:lnTo>
                  <a:pt x="405832" y="41275"/>
                </a:lnTo>
                <a:lnTo>
                  <a:pt x="359973" y="41275"/>
                </a:lnTo>
                <a:lnTo>
                  <a:pt x="305363" y="40766"/>
                </a:lnTo>
                <a:close/>
              </a:path>
              <a:path w="1967229" h="116204">
                <a:moveTo>
                  <a:pt x="309396" y="56260"/>
                </a:moveTo>
                <a:lnTo>
                  <a:pt x="313645" y="56387"/>
                </a:lnTo>
                <a:lnTo>
                  <a:pt x="309396" y="56260"/>
                </a:lnTo>
                <a:close/>
              </a:path>
              <a:path w="1967229" h="116204">
                <a:moveTo>
                  <a:pt x="518787" y="39877"/>
                </a:moveTo>
                <a:lnTo>
                  <a:pt x="414604" y="40913"/>
                </a:lnTo>
                <a:lnTo>
                  <a:pt x="417942" y="44196"/>
                </a:lnTo>
                <a:lnTo>
                  <a:pt x="418046" y="52958"/>
                </a:lnTo>
                <a:lnTo>
                  <a:pt x="414769" y="56260"/>
                </a:lnTo>
                <a:lnTo>
                  <a:pt x="406216" y="56334"/>
                </a:lnTo>
                <a:lnTo>
                  <a:pt x="410519" y="56387"/>
                </a:lnTo>
                <a:lnTo>
                  <a:pt x="510397" y="55372"/>
                </a:lnTo>
                <a:lnTo>
                  <a:pt x="506954" y="51969"/>
                </a:lnTo>
                <a:lnTo>
                  <a:pt x="506993" y="43306"/>
                </a:lnTo>
                <a:lnTo>
                  <a:pt x="510287" y="40004"/>
                </a:lnTo>
                <a:lnTo>
                  <a:pt x="518843" y="39933"/>
                </a:lnTo>
                <a:close/>
              </a:path>
              <a:path w="1967229" h="116204">
                <a:moveTo>
                  <a:pt x="414604" y="40913"/>
                </a:moveTo>
                <a:lnTo>
                  <a:pt x="406085" y="41021"/>
                </a:lnTo>
                <a:lnTo>
                  <a:pt x="402807" y="44323"/>
                </a:lnTo>
                <a:lnTo>
                  <a:pt x="402784" y="52958"/>
                </a:lnTo>
                <a:lnTo>
                  <a:pt x="406216" y="56334"/>
                </a:lnTo>
                <a:lnTo>
                  <a:pt x="414769" y="56260"/>
                </a:lnTo>
                <a:lnTo>
                  <a:pt x="418046" y="52958"/>
                </a:lnTo>
                <a:lnTo>
                  <a:pt x="418071" y="44323"/>
                </a:lnTo>
                <a:lnTo>
                  <a:pt x="414604" y="40913"/>
                </a:lnTo>
                <a:close/>
              </a:path>
              <a:path w="1967229" h="116204">
                <a:moveTo>
                  <a:pt x="305334" y="40795"/>
                </a:moveTo>
                <a:lnTo>
                  <a:pt x="301925" y="44141"/>
                </a:lnTo>
                <a:lnTo>
                  <a:pt x="301872" y="52831"/>
                </a:lnTo>
                <a:lnTo>
                  <a:pt x="305076" y="56187"/>
                </a:lnTo>
                <a:lnTo>
                  <a:pt x="313730" y="56304"/>
                </a:lnTo>
                <a:lnTo>
                  <a:pt x="317139" y="52958"/>
                </a:lnTo>
                <a:lnTo>
                  <a:pt x="317016" y="44196"/>
                </a:lnTo>
                <a:lnTo>
                  <a:pt x="313862" y="40894"/>
                </a:lnTo>
                <a:lnTo>
                  <a:pt x="309613" y="40894"/>
                </a:lnTo>
                <a:lnTo>
                  <a:pt x="305334" y="40795"/>
                </a:lnTo>
                <a:close/>
              </a:path>
              <a:path w="1967229" h="116204">
                <a:moveTo>
                  <a:pt x="305076" y="56187"/>
                </a:moveTo>
                <a:lnTo>
                  <a:pt x="309396" y="56260"/>
                </a:lnTo>
                <a:lnTo>
                  <a:pt x="305076" y="56187"/>
                </a:lnTo>
                <a:close/>
              </a:path>
              <a:path w="1967229" h="116204">
                <a:moveTo>
                  <a:pt x="225768" y="37379"/>
                </a:moveTo>
                <a:lnTo>
                  <a:pt x="228676" y="40894"/>
                </a:lnTo>
                <a:lnTo>
                  <a:pt x="228782" y="42418"/>
                </a:lnTo>
                <a:lnTo>
                  <a:pt x="228198" y="49529"/>
                </a:lnTo>
                <a:lnTo>
                  <a:pt x="224558" y="52643"/>
                </a:lnTo>
                <a:lnTo>
                  <a:pt x="242506" y="53975"/>
                </a:lnTo>
                <a:lnTo>
                  <a:pt x="264789" y="55118"/>
                </a:lnTo>
                <a:lnTo>
                  <a:pt x="287089" y="55879"/>
                </a:lnTo>
                <a:lnTo>
                  <a:pt x="305076" y="56187"/>
                </a:lnTo>
                <a:lnTo>
                  <a:pt x="301872" y="52831"/>
                </a:lnTo>
                <a:lnTo>
                  <a:pt x="301925" y="44141"/>
                </a:lnTo>
                <a:lnTo>
                  <a:pt x="305334" y="40795"/>
                </a:lnTo>
                <a:lnTo>
                  <a:pt x="265521" y="39750"/>
                </a:lnTo>
                <a:lnTo>
                  <a:pt x="243496" y="38607"/>
                </a:lnTo>
                <a:lnTo>
                  <a:pt x="225768" y="37379"/>
                </a:lnTo>
                <a:close/>
              </a:path>
              <a:path w="1967229" h="116204">
                <a:moveTo>
                  <a:pt x="1233787" y="54990"/>
                </a:moveTo>
                <a:lnTo>
                  <a:pt x="1233679" y="55118"/>
                </a:lnTo>
                <a:lnTo>
                  <a:pt x="1237902" y="56003"/>
                </a:lnTo>
                <a:lnTo>
                  <a:pt x="1233787" y="54990"/>
                </a:lnTo>
                <a:close/>
              </a:path>
              <a:path w="1967229" h="116204">
                <a:moveTo>
                  <a:pt x="518843" y="39933"/>
                </a:moveTo>
                <a:lnTo>
                  <a:pt x="510287" y="40004"/>
                </a:lnTo>
                <a:lnTo>
                  <a:pt x="506993" y="43306"/>
                </a:lnTo>
                <a:lnTo>
                  <a:pt x="506954" y="51969"/>
                </a:lnTo>
                <a:lnTo>
                  <a:pt x="510397" y="55372"/>
                </a:lnTo>
                <a:lnTo>
                  <a:pt x="518916" y="55351"/>
                </a:lnTo>
                <a:lnTo>
                  <a:pt x="522195" y="51943"/>
                </a:lnTo>
                <a:lnTo>
                  <a:pt x="522257" y="43306"/>
                </a:lnTo>
                <a:lnTo>
                  <a:pt x="518843" y="39933"/>
                </a:lnTo>
                <a:close/>
              </a:path>
              <a:path w="1967229" h="116204">
                <a:moveTo>
                  <a:pt x="518916" y="55351"/>
                </a:moveTo>
                <a:lnTo>
                  <a:pt x="514647" y="55372"/>
                </a:lnTo>
                <a:lnTo>
                  <a:pt x="518896" y="55372"/>
                </a:lnTo>
                <a:close/>
              </a:path>
              <a:path w="1967229" h="116204">
                <a:moveTo>
                  <a:pt x="592724" y="39750"/>
                </a:moveTo>
                <a:lnTo>
                  <a:pt x="540599" y="39750"/>
                </a:lnTo>
                <a:lnTo>
                  <a:pt x="518843" y="39933"/>
                </a:lnTo>
                <a:lnTo>
                  <a:pt x="522257" y="43306"/>
                </a:lnTo>
                <a:lnTo>
                  <a:pt x="522195" y="51943"/>
                </a:lnTo>
                <a:lnTo>
                  <a:pt x="518916" y="55351"/>
                </a:lnTo>
                <a:lnTo>
                  <a:pt x="614327" y="55118"/>
                </a:lnTo>
                <a:lnTo>
                  <a:pt x="611154" y="51943"/>
                </a:lnTo>
                <a:lnTo>
                  <a:pt x="611073" y="43306"/>
                </a:lnTo>
                <a:lnTo>
                  <a:pt x="614537" y="39877"/>
                </a:lnTo>
                <a:lnTo>
                  <a:pt x="623036" y="39877"/>
                </a:lnTo>
                <a:lnTo>
                  <a:pt x="592724" y="39750"/>
                </a:lnTo>
                <a:close/>
              </a:path>
              <a:path w="1967229" h="116204">
                <a:moveTo>
                  <a:pt x="614418" y="55209"/>
                </a:moveTo>
                <a:lnTo>
                  <a:pt x="622954" y="55245"/>
                </a:lnTo>
                <a:lnTo>
                  <a:pt x="614418" y="55209"/>
                </a:lnTo>
                <a:close/>
              </a:path>
              <a:path w="1967229" h="116204">
                <a:moveTo>
                  <a:pt x="618787" y="39877"/>
                </a:moveTo>
                <a:lnTo>
                  <a:pt x="614537" y="39877"/>
                </a:lnTo>
                <a:lnTo>
                  <a:pt x="611073" y="43306"/>
                </a:lnTo>
                <a:lnTo>
                  <a:pt x="611154" y="51943"/>
                </a:lnTo>
                <a:lnTo>
                  <a:pt x="614418" y="55209"/>
                </a:lnTo>
                <a:lnTo>
                  <a:pt x="622954" y="55245"/>
                </a:lnTo>
                <a:lnTo>
                  <a:pt x="626417" y="51815"/>
                </a:lnTo>
                <a:lnTo>
                  <a:pt x="626463" y="43306"/>
                </a:lnTo>
                <a:lnTo>
                  <a:pt x="623079" y="39921"/>
                </a:lnTo>
                <a:lnTo>
                  <a:pt x="618787" y="39877"/>
                </a:lnTo>
                <a:close/>
              </a:path>
              <a:path w="1967229" h="116204">
                <a:moveTo>
                  <a:pt x="614327" y="55118"/>
                </a:moveTo>
                <a:lnTo>
                  <a:pt x="592690" y="55118"/>
                </a:lnTo>
                <a:lnTo>
                  <a:pt x="614418" y="55209"/>
                </a:lnTo>
                <a:close/>
              </a:path>
              <a:path w="1967229" h="116204">
                <a:moveTo>
                  <a:pt x="220251" y="52324"/>
                </a:moveTo>
                <a:lnTo>
                  <a:pt x="224486" y="52704"/>
                </a:lnTo>
                <a:lnTo>
                  <a:pt x="220251" y="52324"/>
                </a:lnTo>
                <a:close/>
              </a:path>
              <a:path w="1967229" h="116204">
                <a:moveTo>
                  <a:pt x="217262" y="36702"/>
                </a:moveTo>
                <a:lnTo>
                  <a:pt x="213550" y="39877"/>
                </a:lnTo>
                <a:lnTo>
                  <a:pt x="212862" y="48259"/>
                </a:lnTo>
                <a:lnTo>
                  <a:pt x="215933" y="51969"/>
                </a:lnTo>
                <a:lnTo>
                  <a:pt x="224558" y="52643"/>
                </a:lnTo>
                <a:lnTo>
                  <a:pt x="228198" y="49529"/>
                </a:lnTo>
                <a:lnTo>
                  <a:pt x="228782" y="42418"/>
                </a:lnTo>
                <a:lnTo>
                  <a:pt x="228676" y="40894"/>
                </a:lnTo>
                <a:lnTo>
                  <a:pt x="225768" y="37379"/>
                </a:lnTo>
                <a:lnTo>
                  <a:pt x="221498" y="37083"/>
                </a:lnTo>
                <a:lnTo>
                  <a:pt x="217262" y="36702"/>
                </a:lnTo>
                <a:close/>
              </a:path>
              <a:path w="1967229" h="116204">
                <a:moveTo>
                  <a:pt x="215933" y="51969"/>
                </a:moveTo>
                <a:lnTo>
                  <a:pt x="220251" y="52324"/>
                </a:lnTo>
                <a:lnTo>
                  <a:pt x="215933" y="51969"/>
                </a:lnTo>
                <a:close/>
              </a:path>
              <a:path w="1967229" h="116204">
                <a:moveTo>
                  <a:pt x="152867" y="28754"/>
                </a:moveTo>
                <a:lnTo>
                  <a:pt x="159214" y="29845"/>
                </a:lnTo>
                <a:lnTo>
                  <a:pt x="162016" y="33781"/>
                </a:lnTo>
                <a:lnTo>
                  <a:pt x="160571" y="42163"/>
                </a:lnTo>
                <a:lnTo>
                  <a:pt x="156715" y="44874"/>
                </a:lnTo>
                <a:lnTo>
                  <a:pt x="169294" y="46862"/>
                </a:lnTo>
                <a:lnTo>
                  <a:pt x="186241" y="49022"/>
                </a:lnTo>
                <a:lnTo>
                  <a:pt x="203235" y="50926"/>
                </a:lnTo>
                <a:lnTo>
                  <a:pt x="215933" y="51969"/>
                </a:lnTo>
                <a:lnTo>
                  <a:pt x="212862" y="48259"/>
                </a:lnTo>
                <a:lnTo>
                  <a:pt x="213550" y="39877"/>
                </a:lnTo>
                <a:lnTo>
                  <a:pt x="217262" y="36702"/>
                </a:lnTo>
                <a:lnTo>
                  <a:pt x="204825" y="35559"/>
                </a:lnTo>
                <a:lnTo>
                  <a:pt x="188173" y="33781"/>
                </a:lnTo>
                <a:lnTo>
                  <a:pt x="171566" y="31750"/>
                </a:lnTo>
                <a:lnTo>
                  <a:pt x="152867" y="28754"/>
                </a:lnTo>
                <a:close/>
              </a:path>
              <a:path w="1967229" h="116204">
                <a:moveTo>
                  <a:pt x="152419" y="44196"/>
                </a:moveTo>
                <a:lnTo>
                  <a:pt x="156597" y="44957"/>
                </a:lnTo>
                <a:lnTo>
                  <a:pt x="152419" y="44196"/>
                </a:lnTo>
                <a:close/>
              </a:path>
              <a:path w="1967229" h="116204">
                <a:moveTo>
                  <a:pt x="150849" y="28448"/>
                </a:moveTo>
                <a:lnTo>
                  <a:pt x="146878" y="31241"/>
                </a:lnTo>
                <a:lnTo>
                  <a:pt x="145615" y="38607"/>
                </a:lnTo>
                <a:lnTo>
                  <a:pt x="145532" y="39750"/>
                </a:lnTo>
                <a:lnTo>
                  <a:pt x="148163" y="43449"/>
                </a:lnTo>
                <a:lnTo>
                  <a:pt x="152419" y="44196"/>
                </a:lnTo>
                <a:lnTo>
                  <a:pt x="156715" y="44874"/>
                </a:lnTo>
                <a:lnTo>
                  <a:pt x="160571" y="42163"/>
                </a:lnTo>
                <a:lnTo>
                  <a:pt x="162016" y="33781"/>
                </a:lnTo>
                <a:lnTo>
                  <a:pt x="159214" y="29845"/>
                </a:lnTo>
                <a:lnTo>
                  <a:pt x="152867" y="28754"/>
                </a:lnTo>
                <a:lnTo>
                  <a:pt x="150849" y="28448"/>
                </a:lnTo>
                <a:close/>
              </a:path>
              <a:path w="1967229" h="116204">
                <a:moveTo>
                  <a:pt x="1031860" y="43395"/>
                </a:moveTo>
                <a:lnTo>
                  <a:pt x="923550" y="44323"/>
                </a:lnTo>
                <a:lnTo>
                  <a:pt x="1029697" y="44323"/>
                </a:lnTo>
                <a:lnTo>
                  <a:pt x="1030578" y="43433"/>
                </a:lnTo>
                <a:lnTo>
                  <a:pt x="1031860" y="43395"/>
                </a:lnTo>
                <a:close/>
              </a:path>
              <a:path w="1967229" h="116204">
                <a:moveTo>
                  <a:pt x="148163" y="43449"/>
                </a:moveTo>
                <a:lnTo>
                  <a:pt x="152419" y="44196"/>
                </a:lnTo>
                <a:lnTo>
                  <a:pt x="148163" y="43449"/>
                </a:lnTo>
                <a:close/>
              </a:path>
              <a:path w="1967229" h="116204">
                <a:moveTo>
                  <a:pt x="1139825" y="43941"/>
                </a:moveTo>
                <a:lnTo>
                  <a:pt x="1144144" y="44141"/>
                </a:lnTo>
                <a:lnTo>
                  <a:pt x="1139825" y="43941"/>
                </a:lnTo>
                <a:close/>
              </a:path>
              <a:path w="1967229" h="116204">
                <a:moveTo>
                  <a:pt x="1135575" y="43814"/>
                </a:moveTo>
                <a:lnTo>
                  <a:pt x="1139825" y="43941"/>
                </a:lnTo>
                <a:lnTo>
                  <a:pt x="1135575" y="43814"/>
                </a:lnTo>
                <a:close/>
              </a:path>
              <a:path w="1967229" h="116204">
                <a:moveTo>
                  <a:pt x="107306" y="19787"/>
                </a:moveTo>
                <a:lnTo>
                  <a:pt x="111024" y="20700"/>
                </a:lnTo>
                <a:lnTo>
                  <a:pt x="113507" y="24764"/>
                </a:lnTo>
                <a:lnTo>
                  <a:pt x="111549" y="32893"/>
                </a:lnTo>
                <a:lnTo>
                  <a:pt x="107586" y="35242"/>
                </a:lnTo>
                <a:lnTo>
                  <a:pt x="115613" y="37083"/>
                </a:lnTo>
                <a:lnTo>
                  <a:pt x="127844" y="39750"/>
                </a:lnTo>
                <a:lnTo>
                  <a:pt x="140118" y="42036"/>
                </a:lnTo>
                <a:lnTo>
                  <a:pt x="148163" y="43449"/>
                </a:lnTo>
                <a:lnTo>
                  <a:pt x="145441" y="39624"/>
                </a:lnTo>
                <a:lnTo>
                  <a:pt x="146878" y="31241"/>
                </a:lnTo>
                <a:lnTo>
                  <a:pt x="150849" y="28448"/>
                </a:lnTo>
                <a:lnTo>
                  <a:pt x="151082" y="28448"/>
                </a:lnTo>
                <a:lnTo>
                  <a:pt x="142950" y="27050"/>
                </a:lnTo>
                <a:lnTo>
                  <a:pt x="130893" y="24764"/>
                </a:lnTo>
                <a:lnTo>
                  <a:pt x="118869" y="22351"/>
                </a:lnTo>
                <a:lnTo>
                  <a:pt x="107306" y="19787"/>
                </a:lnTo>
                <a:close/>
              </a:path>
              <a:path w="1967229" h="116204">
                <a:moveTo>
                  <a:pt x="1087329" y="43052"/>
                </a:moveTo>
                <a:lnTo>
                  <a:pt x="1061078" y="43052"/>
                </a:lnTo>
                <a:lnTo>
                  <a:pt x="1034827" y="43306"/>
                </a:lnTo>
                <a:lnTo>
                  <a:pt x="1031860" y="43395"/>
                </a:lnTo>
                <a:lnTo>
                  <a:pt x="1039077" y="43306"/>
                </a:lnTo>
                <a:lnTo>
                  <a:pt x="1104829" y="43306"/>
                </a:lnTo>
                <a:lnTo>
                  <a:pt x="1087329" y="43052"/>
                </a:lnTo>
                <a:close/>
              </a:path>
              <a:path w="1967229" h="116204">
                <a:moveTo>
                  <a:pt x="715611" y="42036"/>
                </a:moveTo>
                <a:lnTo>
                  <a:pt x="714950" y="42036"/>
                </a:lnTo>
                <a:lnTo>
                  <a:pt x="719195" y="42163"/>
                </a:lnTo>
                <a:lnTo>
                  <a:pt x="715611" y="42036"/>
                </a:lnTo>
                <a:close/>
              </a:path>
              <a:path w="1967229" h="116204">
                <a:moveTo>
                  <a:pt x="414583" y="40894"/>
                </a:moveTo>
                <a:lnTo>
                  <a:pt x="359973" y="41275"/>
                </a:lnTo>
                <a:lnTo>
                  <a:pt x="405832" y="41275"/>
                </a:lnTo>
                <a:lnTo>
                  <a:pt x="406085" y="41021"/>
                </a:lnTo>
                <a:lnTo>
                  <a:pt x="414604" y="40913"/>
                </a:lnTo>
                <a:close/>
              </a:path>
              <a:path w="1967229" h="116204">
                <a:moveTo>
                  <a:pt x="623036" y="39877"/>
                </a:moveTo>
                <a:lnTo>
                  <a:pt x="618787" y="39877"/>
                </a:lnTo>
                <a:lnTo>
                  <a:pt x="623079" y="39921"/>
                </a:lnTo>
                <a:close/>
              </a:path>
              <a:path w="1967229" h="116204">
                <a:moveTo>
                  <a:pt x="221498" y="37083"/>
                </a:moveTo>
                <a:lnTo>
                  <a:pt x="225768" y="37379"/>
                </a:lnTo>
                <a:lnTo>
                  <a:pt x="221498" y="37083"/>
                </a:lnTo>
                <a:close/>
              </a:path>
              <a:path w="1967229" h="116204">
                <a:moveTo>
                  <a:pt x="217329" y="36702"/>
                </a:moveTo>
                <a:lnTo>
                  <a:pt x="221498" y="37083"/>
                </a:lnTo>
                <a:lnTo>
                  <a:pt x="217329" y="36702"/>
                </a:lnTo>
                <a:close/>
              </a:path>
              <a:path w="1967229" h="116204">
                <a:moveTo>
                  <a:pt x="103077" y="34210"/>
                </a:moveTo>
                <a:lnTo>
                  <a:pt x="107478" y="35305"/>
                </a:lnTo>
                <a:lnTo>
                  <a:pt x="103077" y="34210"/>
                </a:lnTo>
                <a:close/>
              </a:path>
              <a:path w="1967229" h="116204">
                <a:moveTo>
                  <a:pt x="102834" y="18796"/>
                </a:moveTo>
                <a:lnTo>
                  <a:pt x="98795" y="21335"/>
                </a:lnTo>
                <a:lnTo>
                  <a:pt x="96949" y="29336"/>
                </a:lnTo>
                <a:lnTo>
                  <a:pt x="99359" y="33284"/>
                </a:lnTo>
                <a:lnTo>
                  <a:pt x="103077" y="34210"/>
                </a:lnTo>
                <a:lnTo>
                  <a:pt x="107586" y="35242"/>
                </a:lnTo>
                <a:lnTo>
                  <a:pt x="111549" y="32893"/>
                </a:lnTo>
                <a:lnTo>
                  <a:pt x="113507" y="24764"/>
                </a:lnTo>
                <a:lnTo>
                  <a:pt x="111024" y="20700"/>
                </a:lnTo>
                <a:lnTo>
                  <a:pt x="107306" y="19787"/>
                </a:lnTo>
                <a:lnTo>
                  <a:pt x="102834" y="18796"/>
                </a:lnTo>
                <a:close/>
              </a:path>
              <a:path w="1967229" h="116204">
                <a:moveTo>
                  <a:pt x="99359" y="33284"/>
                </a:moveTo>
                <a:lnTo>
                  <a:pt x="103077" y="34210"/>
                </a:lnTo>
                <a:lnTo>
                  <a:pt x="99359" y="33284"/>
                </a:lnTo>
                <a:close/>
              </a:path>
              <a:path w="1967229" h="116204">
                <a:moveTo>
                  <a:pt x="54281" y="6857"/>
                </a:moveTo>
                <a:lnTo>
                  <a:pt x="62020" y="8889"/>
                </a:lnTo>
                <a:lnTo>
                  <a:pt x="64115" y="12573"/>
                </a:lnTo>
                <a:lnTo>
                  <a:pt x="64204" y="13029"/>
                </a:lnTo>
                <a:lnTo>
                  <a:pt x="62186" y="20447"/>
                </a:lnTo>
                <a:lnTo>
                  <a:pt x="58270" y="22605"/>
                </a:lnTo>
                <a:lnTo>
                  <a:pt x="78909" y="28194"/>
                </a:lnTo>
                <a:lnTo>
                  <a:pt x="99359" y="33284"/>
                </a:lnTo>
                <a:lnTo>
                  <a:pt x="96949" y="29336"/>
                </a:lnTo>
                <a:lnTo>
                  <a:pt x="98795" y="21335"/>
                </a:lnTo>
                <a:lnTo>
                  <a:pt x="102834" y="18796"/>
                </a:lnTo>
                <a:lnTo>
                  <a:pt x="102998" y="18796"/>
                </a:lnTo>
                <a:lnTo>
                  <a:pt x="94663" y="16890"/>
                </a:lnTo>
                <a:lnTo>
                  <a:pt x="81399" y="13588"/>
                </a:lnTo>
                <a:lnTo>
                  <a:pt x="70270" y="10922"/>
                </a:lnTo>
                <a:lnTo>
                  <a:pt x="54281" y="6857"/>
                </a:lnTo>
                <a:close/>
              </a:path>
              <a:path w="1967229" h="116204">
                <a:moveTo>
                  <a:pt x="151082" y="28448"/>
                </a:moveTo>
                <a:lnTo>
                  <a:pt x="150849" y="28448"/>
                </a:lnTo>
                <a:lnTo>
                  <a:pt x="152867" y="28754"/>
                </a:lnTo>
                <a:lnTo>
                  <a:pt x="151082" y="28448"/>
                </a:lnTo>
                <a:close/>
              </a:path>
              <a:path w="1967229" h="116204">
                <a:moveTo>
                  <a:pt x="56718" y="22196"/>
                </a:moveTo>
                <a:lnTo>
                  <a:pt x="58232" y="22605"/>
                </a:lnTo>
                <a:lnTo>
                  <a:pt x="56718" y="22196"/>
                </a:lnTo>
                <a:close/>
              </a:path>
              <a:path w="1967229" h="116204">
                <a:moveTo>
                  <a:pt x="54222" y="6892"/>
                </a:moveTo>
                <a:lnTo>
                  <a:pt x="50405" y="9144"/>
                </a:lnTo>
                <a:lnTo>
                  <a:pt x="48582" y="16382"/>
                </a:lnTo>
                <a:lnTo>
                  <a:pt x="48560" y="16890"/>
                </a:lnTo>
                <a:lnTo>
                  <a:pt x="50725" y="20574"/>
                </a:lnTo>
                <a:lnTo>
                  <a:pt x="58270" y="22605"/>
                </a:lnTo>
                <a:lnTo>
                  <a:pt x="62186" y="20447"/>
                </a:lnTo>
                <a:lnTo>
                  <a:pt x="64259" y="12826"/>
                </a:lnTo>
                <a:lnTo>
                  <a:pt x="62020" y="8889"/>
                </a:lnTo>
                <a:lnTo>
                  <a:pt x="54222" y="6892"/>
                </a:lnTo>
                <a:close/>
              </a:path>
              <a:path w="1967229" h="116204">
                <a:moveTo>
                  <a:pt x="23380" y="380"/>
                </a:moveTo>
                <a:lnTo>
                  <a:pt x="18187" y="380"/>
                </a:lnTo>
                <a:lnTo>
                  <a:pt x="22049" y="634"/>
                </a:lnTo>
                <a:lnTo>
                  <a:pt x="24775" y="3597"/>
                </a:lnTo>
                <a:lnTo>
                  <a:pt x="24731" y="6066"/>
                </a:lnTo>
                <a:lnTo>
                  <a:pt x="31451" y="8254"/>
                </a:lnTo>
                <a:lnTo>
                  <a:pt x="32939" y="10922"/>
                </a:lnTo>
                <a:lnTo>
                  <a:pt x="33016" y="11429"/>
                </a:lnTo>
                <a:lnTo>
                  <a:pt x="31863" y="15956"/>
                </a:lnTo>
                <a:lnTo>
                  <a:pt x="39002" y="17525"/>
                </a:lnTo>
                <a:lnTo>
                  <a:pt x="56718" y="22196"/>
                </a:lnTo>
                <a:lnTo>
                  <a:pt x="50725" y="20574"/>
                </a:lnTo>
                <a:lnTo>
                  <a:pt x="48560" y="16890"/>
                </a:lnTo>
                <a:lnTo>
                  <a:pt x="48582" y="16382"/>
                </a:lnTo>
                <a:lnTo>
                  <a:pt x="50405" y="9144"/>
                </a:lnTo>
                <a:lnTo>
                  <a:pt x="54222" y="6892"/>
                </a:lnTo>
                <a:lnTo>
                  <a:pt x="50077" y="5841"/>
                </a:lnTo>
                <a:lnTo>
                  <a:pt x="42021" y="3936"/>
                </a:lnTo>
                <a:lnTo>
                  <a:pt x="23380" y="380"/>
                </a:lnTo>
                <a:close/>
              </a:path>
              <a:path w="1967229" h="116204">
                <a:moveTo>
                  <a:pt x="102998" y="18796"/>
                </a:moveTo>
                <a:lnTo>
                  <a:pt x="102834" y="18796"/>
                </a:lnTo>
                <a:lnTo>
                  <a:pt x="107306" y="19787"/>
                </a:lnTo>
                <a:lnTo>
                  <a:pt x="102998" y="18796"/>
                </a:lnTo>
                <a:close/>
              </a:path>
              <a:path w="1967229" h="116204">
                <a:moveTo>
                  <a:pt x="9384" y="13218"/>
                </a:moveTo>
                <a:lnTo>
                  <a:pt x="8326" y="13711"/>
                </a:lnTo>
                <a:lnTo>
                  <a:pt x="12242" y="14604"/>
                </a:lnTo>
                <a:lnTo>
                  <a:pt x="28548" y="18923"/>
                </a:lnTo>
                <a:lnTo>
                  <a:pt x="31593" y="17018"/>
                </a:lnTo>
                <a:lnTo>
                  <a:pt x="31863" y="15956"/>
                </a:lnTo>
                <a:lnTo>
                  <a:pt x="22245" y="13843"/>
                </a:lnTo>
                <a:lnTo>
                  <a:pt x="21366" y="13843"/>
                </a:lnTo>
                <a:lnTo>
                  <a:pt x="9384" y="13218"/>
                </a:lnTo>
                <a:close/>
              </a:path>
              <a:path w="1967229" h="116204">
                <a:moveTo>
                  <a:pt x="24731" y="6066"/>
                </a:moveTo>
                <a:lnTo>
                  <a:pt x="24475" y="11049"/>
                </a:lnTo>
                <a:lnTo>
                  <a:pt x="21418" y="13796"/>
                </a:lnTo>
                <a:lnTo>
                  <a:pt x="22245" y="13843"/>
                </a:lnTo>
                <a:lnTo>
                  <a:pt x="31863" y="15956"/>
                </a:lnTo>
                <a:lnTo>
                  <a:pt x="33016" y="11429"/>
                </a:lnTo>
                <a:lnTo>
                  <a:pt x="32939" y="10922"/>
                </a:lnTo>
                <a:lnTo>
                  <a:pt x="31451" y="8254"/>
                </a:lnTo>
                <a:lnTo>
                  <a:pt x="24731" y="6066"/>
                </a:lnTo>
                <a:close/>
              </a:path>
              <a:path w="1967229" h="116204">
                <a:moveTo>
                  <a:pt x="11896" y="11023"/>
                </a:moveTo>
                <a:lnTo>
                  <a:pt x="11038" y="12446"/>
                </a:lnTo>
                <a:lnTo>
                  <a:pt x="9384" y="13218"/>
                </a:lnTo>
                <a:lnTo>
                  <a:pt x="21366" y="13843"/>
                </a:lnTo>
                <a:lnTo>
                  <a:pt x="17720" y="13588"/>
                </a:lnTo>
                <a:lnTo>
                  <a:pt x="14198" y="13461"/>
                </a:lnTo>
                <a:lnTo>
                  <a:pt x="11896" y="11023"/>
                </a:lnTo>
                <a:close/>
              </a:path>
              <a:path w="1967229" h="116204">
                <a:moveTo>
                  <a:pt x="21418" y="13796"/>
                </a:moveTo>
                <a:lnTo>
                  <a:pt x="22245" y="13843"/>
                </a:lnTo>
                <a:lnTo>
                  <a:pt x="21418" y="13796"/>
                </a:lnTo>
                <a:close/>
              </a:path>
              <a:path w="1967229" h="116204">
                <a:moveTo>
                  <a:pt x="12564" y="2214"/>
                </a:moveTo>
                <a:lnTo>
                  <a:pt x="12237" y="2536"/>
                </a:lnTo>
                <a:lnTo>
                  <a:pt x="13434" y="3301"/>
                </a:lnTo>
                <a:lnTo>
                  <a:pt x="14314" y="7111"/>
                </a:lnTo>
                <a:lnTo>
                  <a:pt x="12440" y="10159"/>
                </a:lnTo>
                <a:lnTo>
                  <a:pt x="11957" y="10922"/>
                </a:lnTo>
                <a:lnTo>
                  <a:pt x="14198" y="13461"/>
                </a:lnTo>
                <a:lnTo>
                  <a:pt x="17720" y="13588"/>
                </a:lnTo>
                <a:lnTo>
                  <a:pt x="21418" y="13796"/>
                </a:lnTo>
                <a:lnTo>
                  <a:pt x="24475" y="11049"/>
                </a:lnTo>
                <a:lnTo>
                  <a:pt x="24721" y="6063"/>
                </a:lnTo>
                <a:lnTo>
                  <a:pt x="22092" y="5206"/>
                </a:lnTo>
                <a:lnTo>
                  <a:pt x="15528" y="3175"/>
                </a:lnTo>
                <a:lnTo>
                  <a:pt x="12564" y="2214"/>
                </a:lnTo>
                <a:close/>
              </a:path>
              <a:path w="1967229" h="116204">
                <a:moveTo>
                  <a:pt x="5428" y="12981"/>
                </a:moveTo>
                <a:lnTo>
                  <a:pt x="8326" y="13711"/>
                </a:lnTo>
                <a:lnTo>
                  <a:pt x="9384" y="13218"/>
                </a:lnTo>
                <a:lnTo>
                  <a:pt x="6753" y="13080"/>
                </a:lnTo>
                <a:lnTo>
                  <a:pt x="5428" y="12981"/>
                </a:lnTo>
                <a:close/>
              </a:path>
              <a:path w="1967229" h="116204">
                <a:moveTo>
                  <a:pt x="5493" y="13029"/>
                </a:moveTo>
                <a:lnTo>
                  <a:pt x="7867" y="13606"/>
                </a:lnTo>
                <a:lnTo>
                  <a:pt x="5493" y="13029"/>
                </a:lnTo>
                <a:close/>
              </a:path>
              <a:path w="1967229" h="116204">
                <a:moveTo>
                  <a:pt x="5732" y="0"/>
                </a:moveTo>
                <a:lnTo>
                  <a:pt x="2188" y="1777"/>
                </a:lnTo>
                <a:lnTo>
                  <a:pt x="815" y="5841"/>
                </a:lnTo>
                <a:lnTo>
                  <a:pt x="732" y="9168"/>
                </a:lnTo>
                <a:lnTo>
                  <a:pt x="1579" y="10922"/>
                </a:lnTo>
                <a:lnTo>
                  <a:pt x="2422" y="11810"/>
                </a:lnTo>
                <a:lnTo>
                  <a:pt x="3060" y="12217"/>
                </a:lnTo>
                <a:lnTo>
                  <a:pt x="5391" y="12953"/>
                </a:lnTo>
                <a:lnTo>
                  <a:pt x="6753" y="13080"/>
                </a:lnTo>
                <a:lnTo>
                  <a:pt x="9384" y="13218"/>
                </a:lnTo>
                <a:lnTo>
                  <a:pt x="11038" y="12446"/>
                </a:lnTo>
                <a:lnTo>
                  <a:pt x="11804" y="11175"/>
                </a:lnTo>
                <a:lnTo>
                  <a:pt x="11799" y="10922"/>
                </a:lnTo>
                <a:lnTo>
                  <a:pt x="11440" y="10540"/>
                </a:lnTo>
                <a:lnTo>
                  <a:pt x="11459" y="3301"/>
                </a:lnTo>
                <a:lnTo>
                  <a:pt x="12237" y="2536"/>
                </a:lnTo>
                <a:lnTo>
                  <a:pt x="10881" y="1668"/>
                </a:lnTo>
                <a:lnTo>
                  <a:pt x="5732" y="0"/>
                </a:lnTo>
                <a:close/>
              </a:path>
              <a:path w="1967229" h="116204">
                <a:moveTo>
                  <a:pt x="5236" y="12966"/>
                </a:moveTo>
                <a:lnTo>
                  <a:pt x="5493" y="13029"/>
                </a:lnTo>
                <a:lnTo>
                  <a:pt x="5236" y="12966"/>
                </a:lnTo>
                <a:close/>
              </a:path>
              <a:path w="1967229" h="116204">
                <a:moveTo>
                  <a:pt x="3060" y="12217"/>
                </a:moveTo>
                <a:lnTo>
                  <a:pt x="3616" y="12573"/>
                </a:lnTo>
                <a:lnTo>
                  <a:pt x="5236" y="12966"/>
                </a:lnTo>
                <a:lnTo>
                  <a:pt x="5428" y="12981"/>
                </a:lnTo>
                <a:lnTo>
                  <a:pt x="3060" y="12217"/>
                </a:lnTo>
                <a:close/>
              </a:path>
              <a:path w="1967229" h="116204">
                <a:moveTo>
                  <a:pt x="2688" y="12100"/>
                </a:moveTo>
                <a:lnTo>
                  <a:pt x="3376" y="12826"/>
                </a:lnTo>
                <a:lnTo>
                  <a:pt x="5236" y="12966"/>
                </a:lnTo>
                <a:lnTo>
                  <a:pt x="3616" y="12573"/>
                </a:lnTo>
                <a:lnTo>
                  <a:pt x="3060" y="12217"/>
                </a:lnTo>
                <a:lnTo>
                  <a:pt x="2688" y="12100"/>
                </a:lnTo>
                <a:close/>
              </a:path>
              <a:path w="1967229" h="116204">
                <a:moveTo>
                  <a:pt x="2402" y="11798"/>
                </a:moveTo>
                <a:lnTo>
                  <a:pt x="2688" y="12100"/>
                </a:lnTo>
                <a:lnTo>
                  <a:pt x="3060" y="12217"/>
                </a:lnTo>
                <a:lnTo>
                  <a:pt x="2402" y="11798"/>
                </a:lnTo>
                <a:close/>
              </a:path>
              <a:path w="1967229" h="116204">
                <a:moveTo>
                  <a:pt x="1058" y="10379"/>
                </a:moveTo>
                <a:lnTo>
                  <a:pt x="1771" y="11810"/>
                </a:lnTo>
                <a:lnTo>
                  <a:pt x="2688" y="12100"/>
                </a:lnTo>
                <a:lnTo>
                  <a:pt x="2402" y="11798"/>
                </a:lnTo>
                <a:lnTo>
                  <a:pt x="1824" y="11429"/>
                </a:lnTo>
                <a:lnTo>
                  <a:pt x="1572" y="10922"/>
                </a:lnTo>
                <a:lnTo>
                  <a:pt x="1058" y="10379"/>
                </a:lnTo>
                <a:close/>
              </a:path>
              <a:path w="1967229" h="116204">
                <a:moveTo>
                  <a:pt x="1587" y="10937"/>
                </a:moveTo>
                <a:lnTo>
                  <a:pt x="1824" y="11429"/>
                </a:lnTo>
                <a:lnTo>
                  <a:pt x="2402" y="11798"/>
                </a:lnTo>
                <a:lnTo>
                  <a:pt x="1587" y="10937"/>
                </a:lnTo>
                <a:close/>
              </a:path>
              <a:path w="1967229" h="116204">
                <a:moveTo>
                  <a:pt x="12237" y="2536"/>
                </a:moveTo>
                <a:lnTo>
                  <a:pt x="11459" y="3301"/>
                </a:lnTo>
                <a:lnTo>
                  <a:pt x="11440" y="10540"/>
                </a:lnTo>
                <a:lnTo>
                  <a:pt x="11896" y="11023"/>
                </a:lnTo>
                <a:lnTo>
                  <a:pt x="12416" y="10159"/>
                </a:lnTo>
                <a:lnTo>
                  <a:pt x="14314" y="7111"/>
                </a:lnTo>
                <a:lnTo>
                  <a:pt x="13434" y="3301"/>
                </a:lnTo>
                <a:lnTo>
                  <a:pt x="12237" y="2536"/>
                </a:lnTo>
                <a:close/>
              </a:path>
              <a:path w="1967229" h="116204">
                <a:moveTo>
                  <a:pt x="732" y="9168"/>
                </a:moveTo>
                <a:lnTo>
                  <a:pt x="731" y="9722"/>
                </a:lnTo>
                <a:lnTo>
                  <a:pt x="1058" y="10379"/>
                </a:lnTo>
                <a:lnTo>
                  <a:pt x="1587" y="10937"/>
                </a:lnTo>
                <a:lnTo>
                  <a:pt x="732" y="9168"/>
                </a:lnTo>
                <a:close/>
              </a:path>
              <a:path w="1967229" h="116204">
                <a:moveTo>
                  <a:pt x="731" y="9722"/>
                </a:moveTo>
                <a:lnTo>
                  <a:pt x="850" y="10159"/>
                </a:lnTo>
                <a:lnTo>
                  <a:pt x="1058" y="10379"/>
                </a:lnTo>
                <a:lnTo>
                  <a:pt x="731" y="9722"/>
                </a:lnTo>
                <a:close/>
              </a:path>
              <a:path w="1967229" h="116204">
                <a:moveTo>
                  <a:pt x="321" y="7620"/>
                </a:moveTo>
                <a:lnTo>
                  <a:pt x="0" y="8254"/>
                </a:lnTo>
                <a:lnTo>
                  <a:pt x="731" y="9722"/>
                </a:lnTo>
                <a:lnTo>
                  <a:pt x="720" y="9144"/>
                </a:lnTo>
                <a:lnTo>
                  <a:pt x="598" y="8889"/>
                </a:lnTo>
                <a:lnTo>
                  <a:pt x="411" y="8254"/>
                </a:lnTo>
                <a:lnTo>
                  <a:pt x="321" y="7620"/>
                </a:lnTo>
                <a:close/>
              </a:path>
              <a:path w="1967229" h="116204">
                <a:moveTo>
                  <a:pt x="740" y="6063"/>
                </a:moveTo>
                <a:lnTo>
                  <a:pt x="429" y="6984"/>
                </a:lnTo>
                <a:lnTo>
                  <a:pt x="322" y="7620"/>
                </a:lnTo>
                <a:lnTo>
                  <a:pt x="411" y="8254"/>
                </a:lnTo>
                <a:lnTo>
                  <a:pt x="598" y="8889"/>
                </a:lnTo>
                <a:lnTo>
                  <a:pt x="732" y="9168"/>
                </a:lnTo>
                <a:lnTo>
                  <a:pt x="740" y="6063"/>
                </a:lnTo>
                <a:close/>
              </a:path>
              <a:path w="1967229" h="116204">
                <a:moveTo>
                  <a:pt x="289" y="7399"/>
                </a:moveTo>
                <a:lnTo>
                  <a:pt x="214" y="7620"/>
                </a:lnTo>
                <a:lnTo>
                  <a:pt x="289" y="7399"/>
                </a:lnTo>
                <a:close/>
              </a:path>
              <a:path w="1967229" h="116204">
                <a:moveTo>
                  <a:pt x="746" y="3597"/>
                </a:moveTo>
                <a:lnTo>
                  <a:pt x="314" y="5841"/>
                </a:lnTo>
                <a:lnTo>
                  <a:pt x="289" y="7399"/>
                </a:lnTo>
                <a:lnTo>
                  <a:pt x="686" y="6223"/>
                </a:lnTo>
                <a:lnTo>
                  <a:pt x="746" y="3597"/>
                </a:lnTo>
                <a:close/>
              </a:path>
              <a:path w="1967229" h="116204">
                <a:moveTo>
                  <a:pt x="18187" y="380"/>
                </a:moveTo>
                <a:lnTo>
                  <a:pt x="14427" y="380"/>
                </a:lnTo>
                <a:lnTo>
                  <a:pt x="12564" y="2214"/>
                </a:lnTo>
                <a:lnTo>
                  <a:pt x="15528" y="3175"/>
                </a:lnTo>
                <a:lnTo>
                  <a:pt x="22092" y="5206"/>
                </a:lnTo>
                <a:lnTo>
                  <a:pt x="24731" y="6066"/>
                </a:lnTo>
                <a:lnTo>
                  <a:pt x="24775" y="3597"/>
                </a:lnTo>
                <a:lnTo>
                  <a:pt x="22049" y="634"/>
                </a:lnTo>
                <a:lnTo>
                  <a:pt x="18187" y="380"/>
                </a:lnTo>
                <a:close/>
              </a:path>
              <a:path w="1967229" h="116204">
                <a:moveTo>
                  <a:pt x="4973" y="380"/>
                </a:moveTo>
                <a:lnTo>
                  <a:pt x="3944" y="380"/>
                </a:lnTo>
                <a:lnTo>
                  <a:pt x="2919" y="1043"/>
                </a:lnTo>
                <a:lnTo>
                  <a:pt x="846" y="3077"/>
                </a:lnTo>
                <a:lnTo>
                  <a:pt x="740" y="6063"/>
                </a:lnTo>
                <a:lnTo>
                  <a:pt x="2188" y="1777"/>
                </a:lnTo>
                <a:lnTo>
                  <a:pt x="4973" y="380"/>
                </a:lnTo>
                <a:close/>
              </a:path>
              <a:path w="1967229" h="116204">
                <a:moveTo>
                  <a:pt x="2919" y="1043"/>
                </a:moveTo>
                <a:lnTo>
                  <a:pt x="999" y="2285"/>
                </a:lnTo>
                <a:lnTo>
                  <a:pt x="846" y="3077"/>
                </a:lnTo>
                <a:lnTo>
                  <a:pt x="2919" y="1043"/>
                </a:lnTo>
                <a:close/>
              </a:path>
              <a:path w="1967229" h="116204">
                <a:moveTo>
                  <a:pt x="10881" y="1668"/>
                </a:moveTo>
                <a:lnTo>
                  <a:pt x="12237" y="2536"/>
                </a:lnTo>
                <a:lnTo>
                  <a:pt x="12564" y="2214"/>
                </a:lnTo>
                <a:lnTo>
                  <a:pt x="10881" y="1668"/>
                </a:lnTo>
                <a:close/>
              </a:path>
              <a:path w="1967229" h="116204">
                <a:moveTo>
                  <a:pt x="14427" y="380"/>
                </a:moveTo>
                <a:lnTo>
                  <a:pt x="8293" y="380"/>
                </a:lnTo>
                <a:lnTo>
                  <a:pt x="9464" y="761"/>
                </a:lnTo>
                <a:lnTo>
                  <a:pt x="10881" y="1668"/>
                </a:lnTo>
                <a:lnTo>
                  <a:pt x="12564" y="2214"/>
                </a:lnTo>
                <a:lnTo>
                  <a:pt x="14427" y="380"/>
                </a:lnTo>
                <a:close/>
              </a:path>
              <a:path w="1967229" h="116204">
                <a:moveTo>
                  <a:pt x="8293" y="380"/>
                </a:moveTo>
                <a:lnTo>
                  <a:pt x="6908" y="380"/>
                </a:lnTo>
                <a:lnTo>
                  <a:pt x="10881" y="1668"/>
                </a:lnTo>
                <a:lnTo>
                  <a:pt x="9464" y="761"/>
                </a:lnTo>
                <a:lnTo>
                  <a:pt x="8293" y="380"/>
                </a:lnTo>
                <a:close/>
              </a:path>
              <a:path w="1967229" h="116204">
                <a:moveTo>
                  <a:pt x="3944" y="380"/>
                </a:moveTo>
                <a:lnTo>
                  <a:pt x="3595" y="380"/>
                </a:lnTo>
                <a:lnTo>
                  <a:pt x="2919" y="1043"/>
                </a:lnTo>
                <a:lnTo>
                  <a:pt x="3944" y="38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904241" y="1893646"/>
            <a:ext cx="829944" cy="1116330"/>
          </a:xfrm>
          <a:custGeom>
            <a:avLst/>
            <a:gdLst/>
            <a:ahLst/>
            <a:cxnLst/>
            <a:rect l="l" t="t" r="r" b="b"/>
            <a:pathLst>
              <a:path w="829944" h="1116330">
                <a:moveTo>
                  <a:pt x="760452" y="1097502"/>
                </a:moveTo>
                <a:lnTo>
                  <a:pt x="756770" y="1099819"/>
                </a:lnTo>
                <a:lnTo>
                  <a:pt x="755159" y="1108709"/>
                </a:lnTo>
                <a:lnTo>
                  <a:pt x="757889" y="1112519"/>
                </a:lnTo>
                <a:lnTo>
                  <a:pt x="762062" y="1113789"/>
                </a:lnTo>
                <a:lnTo>
                  <a:pt x="777636" y="1116329"/>
                </a:lnTo>
                <a:lnTo>
                  <a:pt x="809088" y="1116329"/>
                </a:lnTo>
                <a:lnTo>
                  <a:pt x="824784" y="1115059"/>
                </a:lnTo>
                <a:lnTo>
                  <a:pt x="827525" y="1115059"/>
                </a:lnTo>
                <a:lnTo>
                  <a:pt x="828497" y="1113789"/>
                </a:lnTo>
                <a:lnTo>
                  <a:pt x="766234" y="1113789"/>
                </a:lnTo>
                <a:lnTo>
                  <a:pt x="770270" y="1111250"/>
                </a:lnTo>
                <a:lnTo>
                  <a:pt x="771881" y="1103629"/>
                </a:lnTo>
                <a:lnTo>
                  <a:pt x="769574" y="1099338"/>
                </a:lnTo>
                <a:lnTo>
                  <a:pt x="764978" y="1098550"/>
                </a:lnTo>
                <a:lnTo>
                  <a:pt x="760452" y="1097502"/>
                </a:lnTo>
                <a:close/>
              </a:path>
              <a:path w="829944" h="1116330">
                <a:moveTo>
                  <a:pt x="762058" y="1113788"/>
                </a:moveTo>
                <a:close/>
              </a:path>
              <a:path w="829944" h="1116330">
                <a:moveTo>
                  <a:pt x="769574" y="1099338"/>
                </a:moveTo>
                <a:lnTo>
                  <a:pt x="771881" y="1103629"/>
                </a:lnTo>
                <a:lnTo>
                  <a:pt x="770270" y="1111250"/>
                </a:lnTo>
                <a:lnTo>
                  <a:pt x="766234" y="1113789"/>
                </a:lnTo>
                <a:lnTo>
                  <a:pt x="828498" y="1113788"/>
                </a:lnTo>
                <a:lnTo>
                  <a:pt x="829470" y="1112519"/>
                </a:lnTo>
                <a:lnTo>
                  <a:pt x="828826" y="1107439"/>
                </a:lnTo>
                <a:lnTo>
                  <a:pt x="826843" y="1106169"/>
                </a:lnTo>
                <a:lnTo>
                  <a:pt x="824419" y="1106169"/>
                </a:lnTo>
                <a:lnTo>
                  <a:pt x="794573" y="1103629"/>
                </a:lnTo>
                <a:lnTo>
                  <a:pt x="769574" y="1099338"/>
                </a:lnTo>
                <a:close/>
              </a:path>
              <a:path w="829944" h="1116330">
                <a:moveTo>
                  <a:pt x="716782" y="1101089"/>
                </a:moveTo>
                <a:lnTo>
                  <a:pt x="739253" y="1108709"/>
                </a:lnTo>
                <a:lnTo>
                  <a:pt x="762058" y="1113788"/>
                </a:lnTo>
                <a:lnTo>
                  <a:pt x="757889" y="1112519"/>
                </a:lnTo>
                <a:lnTo>
                  <a:pt x="755159" y="1108709"/>
                </a:lnTo>
                <a:lnTo>
                  <a:pt x="756310" y="1102359"/>
                </a:lnTo>
                <a:lnTo>
                  <a:pt x="720834" y="1102359"/>
                </a:lnTo>
                <a:lnTo>
                  <a:pt x="716782" y="1101089"/>
                </a:lnTo>
                <a:close/>
              </a:path>
              <a:path w="829944" h="1116330">
                <a:moveTo>
                  <a:pt x="717365" y="1085850"/>
                </a:moveTo>
                <a:lnTo>
                  <a:pt x="713042" y="1088389"/>
                </a:lnTo>
                <a:lnTo>
                  <a:pt x="710481" y="1096009"/>
                </a:lnTo>
                <a:lnTo>
                  <a:pt x="712711" y="1099789"/>
                </a:lnTo>
                <a:lnTo>
                  <a:pt x="720834" y="1102359"/>
                </a:lnTo>
                <a:lnTo>
                  <a:pt x="725156" y="1101089"/>
                </a:lnTo>
                <a:lnTo>
                  <a:pt x="727716" y="1092200"/>
                </a:lnTo>
                <a:lnTo>
                  <a:pt x="725470" y="1088389"/>
                </a:lnTo>
                <a:lnTo>
                  <a:pt x="717365" y="1085850"/>
                </a:lnTo>
                <a:close/>
              </a:path>
              <a:path w="829944" h="1116330">
                <a:moveTo>
                  <a:pt x="721417" y="1087119"/>
                </a:moveTo>
                <a:lnTo>
                  <a:pt x="725470" y="1088389"/>
                </a:lnTo>
                <a:lnTo>
                  <a:pt x="727716" y="1092200"/>
                </a:lnTo>
                <a:lnTo>
                  <a:pt x="725156" y="1101089"/>
                </a:lnTo>
                <a:lnTo>
                  <a:pt x="720834" y="1102359"/>
                </a:lnTo>
                <a:lnTo>
                  <a:pt x="756310" y="1102359"/>
                </a:lnTo>
                <a:lnTo>
                  <a:pt x="756770" y="1099819"/>
                </a:lnTo>
                <a:lnTo>
                  <a:pt x="760452" y="1097502"/>
                </a:lnTo>
                <a:lnTo>
                  <a:pt x="743035" y="1093469"/>
                </a:lnTo>
                <a:lnTo>
                  <a:pt x="732187" y="1089659"/>
                </a:lnTo>
                <a:lnTo>
                  <a:pt x="721417" y="1087119"/>
                </a:lnTo>
                <a:close/>
              </a:path>
              <a:path w="829944" h="1116330">
                <a:moveTo>
                  <a:pt x="712711" y="1099789"/>
                </a:moveTo>
                <a:lnTo>
                  <a:pt x="716782" y="1101089"/>
                </a:lnTo>
                <a:lnTo>
                  <a:pt x="712711" y="1099789"/>
                </a:lnTo>
                <a:close/>
              </a:path>
              <a:path w="829944" h="1116330">
                <a:moveTo>
                  <a:pt x="673143" y="1068274"/>
                </a:moveTo>
                <a:lnTo>
                  <a:pt x="680236" y="1071879"/>
                </a:lnTo>
                <a:lnTo>
                  <a:pt x="681915" y="1075689"/>
                </a:lnTo>
                <a:lnTo>
                  <a:pt x="678345" y="1083309"/>
                </a:lnTo>
                <a:lnTo>
                  <a:pt x="674608" y="1085385"/>
                </a:lnTo>
                <a:lnTo>
                  <a:pt x="693059" y="1093469"/>
                </a:lnTo>
                <a:lnTo>
                  <a:pt x="712711" y="1099789"/>
                </a:lnTo>
                <a:lnTo>
                  <a:pt x="710481" y="1096009"/>
                </a:lnTo>
                <a:lnTo>
                  <a:pt x="713042" y="1088389"/>
                </a:lnTo>
                <a:lnTo>
                  <a:pt x="717365" y="1085850"/>
                </a:lnTo>
                <a:lnTo>
                  <a:pt x="717598" y="1085850"/>
                </a:lnTo>
                <a:lnTo>
                  <a:pt x="698621" y="1079500"/>
                </a:lnTo>
                <a:lnTo>
                  <a:pt x="676381" y="1069339"/>
                </a:lnTo>
                <a:lnTo>
                  <a:pt x="673143" y="1068274"/>
                </a:lnTo>
                <a:close/>
              </a:path>
              <a:path w="829944" h="1116330">
                <a:moveTo>
                  <a:pt x="769150" y="1098550"/>
                </a:moveTo>
                <a:lnTo>
                  <a:pt x="764978" y="1098550"/>
                </a:lnTo>
                <a:lnTo>
                  <a:pt x="769574" y="1099338"/>
                </a:lnTo>
                <a:lnTo>
                  <a:pt x="769150" y="1098550"/>
                </a:lnTo>
                <a:close/>
              </a:path>
              <a:path w="829944" h="1116330">
                <a:moveTo>
                  <a:pt x="760805" y="1097279"/>
                </a:moveTo>
                <a:lnTo>
                  <a:pt x="760452" y="1097502"/>
                </a:lnTo>
                <a:lnTo>
                  <a:pt x="764978" y="1098550"/>
                </a:lnTo>
                <a:lnTo>
                  <a:pt x="760805" y="1097279"/>
                </a:lnTo>
                <a:close/>
              </a:path>
              <a:path w="829944" h="1116330">
                <a:moveTo>
                  <a:pt x="717598" y="1085850"/>
                </a:moveTo>
                <a:lnTo>
                  <a:pt x="717365" y="1085850"/>
                </a:lnTo>
                <a:lnTo>
                  <a:pt x="721417" y="1087119"/>
                </a:lnTo>
                <a:lnTo>
                  <a:pt x="717598" y="1085850"/>
                </a:lnTo>
                <a:close/>
              </a:path>
              <a:path w="829944" h="1116330">
                <a:moveTo>
                  <a:pt x="666536" y="1082197"/>
                </a:moveTo>
                <a:lnTo>
                  <a:pt x="673771" y="1085850"/>
                </a:lnTo>
                <a:lnTo>
                  <a:pt x="674608" y="1085385"/>
                </a:lnTo>
                <a:lnTo>
                  <a:pt x="669914" y="1083309"/>
                </a:lnTo>
                <a:lnTo>
                  <a:pt x="666536" y="1082197"/>
                </a:lnTo>
                <a:close/>
              </a:path>
              <a:path w="829944" h="1116330">
                <a:moveTo>
                  <a:pt x="672524" y="1068069"/>
                </a:moveTo>
                <a:lnTo>
                  <a:pt x="667950" y="1069339"/>
                </a:lnTo>
                <a:lnTo>
                  <a:pt x="664379" y="1076959"/>
                </a:lnTo>
                <a:lnTo>
                  <a:pt x="666025" y="1081939"/>
                </a:lnTo>
                <a:lnTo>
                  <a:pt x="666536" y="1082197"/>
                </a:lnTo>
                <a:lnTo>
                  <a:pt x="669914" y="1083309"/>
                </a:lnTo>
                <a:lnTo>
                  <a:pt x="674608" y="1085385"/>
                </a:lnTo>
                <a:lnTo>
                  <a:pt x="678345" y="1083309"/>
                </a:lnTo>
                <a:lnTo>
                  <a:pt x="681915" y="1075689"/>
                </a:lnTo>
                <a:lnTo>
                  <a:pt x="680236" y="1071879"/>
                </a:lnTo>
                <a:lnTo>
                  <a:pt x="673143" y="1068274"/>
                </a:lnTo>
                <a:lnTo>
                  <a:pt x="672524" y="1068069"/>
                </a:lnTo>
                <a:close/>
              </a:path>
              <a:path w="829944" h="1116330">
                <a:moveTo>
                  <a:pt x="666025" y="1081939"/>
                </a:moveTo>
                <a:lnTo>
                  <a:pt x="666536" y="1082197"/>
                </a:lnTo>
                <a:lnTo>
                  <a:pt x="666025" y="1081939"/>
                </a:lnTo>
                <a:close/>
              </a:path>
              <a:path w="829944" h="1116330">
                <a:moveTo>
                  <a:pt x="635932" y="1050409"/>
                </a:moveTo>
                <a:lnTo>
                  <a:pt x="637436" y="1055369"/>
                </a:lnTo>
                <a:lnTo>
                  <a:pt x="633635" y="1062989"/>
                </a:lnTo>
                <a:lnTo>
                  <a:pt x="629448" y="1064140"/>
                </a:lnTo>
                <a:lnTo>
                  <a:pt x="636327" y="1068069"/>
                </a:lnTo>
                <a:lnTo>
                  <a:pt x="658677" y="1078229"/>
                </a:lnTo>
                <a:lnTo>
                  <a:pt x="666025" y="1081939"/>
                </a:lnTo>
                <a:lnTo>
                  <a:pt x="664379" y="1076959"/>
                </a:lnTo>
                <a:lnTo>
                  <a:pt x="667950" y="1069339"/>
                </a:lnTo>
                <a:lnTo>
                  <a:pt x="672524" y="1068069"/>
                </a:lnTo>
                <a:lnTo>
                  <a:pt x="672742" y="1068069"/>
                </a:lnTo>
                <a:lnTo>
                  <a:pt x="665248" y="1064259"/>
                </a:lnTo>
                <a:lnTo>
                  <a:pt x="643107" y="1054100"/>
                </a:lnTo>
                <a:lnTo>
                  <a:pt x="635932" y="1050409"/>
                </a:lnTo>
                <a:close/>
              </a:path>
              <a:path w="829944" h="1116330">
                <a:moveTo>
                  <a:pt x="672742" y="1068069"/>
                </a:moveTo>
                <a:lnTo>
                  <a:pt x="672524" y="1068069"/>
                </a:lnTo>
                <a:lnTo>
                  <a:pt x="673143" y="1068274"/>
                </a:lnTo>
                <a:lnTo>
                  <a:pt x="672742" y="1068069"/>
                </a:lnTo>
                <a:close/>
              </a:path>
              <a:path w="829944" h="1116330">
                <a:moveTo>
                  <a:pt x="625211" y="1061719"/>
                </a:moveTo>
                <a:lnTo>
                  <a:pt x="629012" y="1064259"/>
                </a:lnTo>
                <a:lnTo>
                  <a:pt x="629448" y="1064140"/>
                </a:lnTo>
                <a:lnTo>
                  <a:pt x="625211" y="1061719"/>
                </a:lnTo>
                <a:close/>
              </a:path>
              <a:path w="829944" h="1116330">
                <a:moveTo>
                  <a:pt x="628293" y="1046479"/>
                </a:moveTo>
                <a:lnTo>
                  <a:pt x="623672" y="1047750"/>
                </a:lnTo>
                <a:lnTo>
                  <a:pt x="619869" y="1055369"/>
                </a:lnTo>
                <a:lnTo>
                  <a:pt x="621205" y="1059775"/>
                </a:lnTo>
                <a:lnTo>
                  <a:pt x="625211" y="1061719"/>
                </a:lnTo>
                <a:lnTo>
                  <a:pt x="629448" y="1064140"/>
                </a:lnTo>
                <a:lnTo>
                  <a:pt x="633635" y="1062989"/>
                </a:lnTo>
                <a:lnTo>
                  <a:pt x="637436" y="1055369"/>
                </a:lnTo>
                <a:lnTo>
                  <a:pt x="635932" y="1050409"/>
                </a:lnTo>
                <a:lnTo>
                  <a:pt x="628293" y="1046479"/>
                </a:lnTo>
                <a:close/>
              </a:path>
              <a:path w="829944" h="1116330">
                <a:moveTo>
                  <a:pt x="621205" y="1059775"/>
                </a:moveTo>
                <a:lnTo>
                  <a:pt x="621410" y="1060450"/>
                </a:lnTo>
                <a:lnTo>
                  <a:pt x="625211" y="1061719"/>
                </a:lnTo>
                <a:lnTo>
                  <a:pt x="621205" y="1059775"/>
                </a:lnTo>
                <a:close/>
              </a:path>
              <a:path w="829944" h="1116330">
                <a:moveTo>
                  <a:pt x="573786" y="1033779"/>
                </a:moveTo>
                <a:lnTo>
                  <a:pt x="586434" y="1041400"/>
                </a:lnTo>
                <a:lnTo>
                  <a:pt x="599209" y="1047750"/>
                </a:lnTo>
                <a:lnTo>
                  <a:pt x="612128" y="1055369"/>
                </a:lnTo>
                <a:lnTo>
                  <a:pt x="621205" y="1059775"/>
                </a:lnTo>
                <a:lnTo>
                  <a:pt x="619869" y="1055369"/>
                </a:lnTo>
                <a:lnTo>
                  <a:pt x="623672" y="1047750"/>
                </a:lnTo>
                <a:lnTo>
                  <a:pt x="628293" y="1046479"/>
                </a:lnTo>
                <a:lnTo>
                  <a:pt x="629533" y="1046479"/>
                </a:lnTo>
                <a:lnTo>
                  <a:pt x="606644" y="1035050"/>
                </a:lnTo>
                <a:lnTo>
                  <a:pt x="577421" y="1035050"/>
                </a:lnTo>
                <a:lnTo>
                  <a:pt x="573786" y="1033779"/>
                </a:lnTo>
                <a:close/>
              </a:path>
              <a:path w="829944" h="1116330">
                <a:moveTo>
                  <a:pt x="629533" y="1046479"/>
                </a:moveTo>
                <a:lnTo>
                  <a:pt x="628293" y="1046479"/>
                </a:lnTo>
                <a:lnTo>
                  <a:pt x="635932" y="1050409"/>
                </a:lnTo>
                <a:lnTo>
                  <a:pt x="632094" y="1047750"/>
                </a:lnTo>
                <a:lnTo>
                  <a:pt x="629533" y="1046479"/>
                </a:lnTo>
                <a:close/>
              </a:path>
              <a:path w="829944" h="1116330">
                <a:moveTo>
                  <a:pt x="578127" y="1018539"/>
                </a:moveTo>
                <a:lnTo>
                  <a:pt x="573396" y="1019809"/>
                </a:lnTo>
                <a:lnTo>
                  <a:pt x="568991" y="1026159"/>
                </a:lnTo>
                <a:lnTo>
                  <a:pt x="570151" y="1031239"/>
                </a:lnTo>
                <a:lnTo>
                  <a:pt x="573786" y="1033779"/>
                </a:lnTo>
                <a:lnTo>
                  <a:pt x="577421" y="1035050"/>
                </a:lnTo>
                <a:lnTo>
                  <a:pt x="582153" y="1035050"/>
                </a:lnTo>
                <a:lnTo>
                  <a:pt x="586557" y="1027429"/>
                </a:lnTo>
                <a:lnTo>
                  <a:pt x="585396" y="1022350"/>
                </a:lnTo>
                <a:lnTo>
                  <a:pt x="581762" y="1019809"/>
                </a:lnTo>
                <a:lnTo>
                  <a:pt x="578127" y="1018539"/>
                </a:lnTo>
                <a:close/>
              </a:path>
              <a:path w="829944" h="1116330">
                <a:moveTo>
                  <a:pt x="581762" y="1019809"/>
                </a:moveTo>
                <a:lnTo>
                  <a:pt x="585396" y="1022350"/>
                </a:lnTo>
                <a:lnTo>
                  <a:pt x="586557" y="1027429"/>
                </a:lnTo>
                <a:lnTo>
                  <a:pt x="582153" y="1035050"/>
                </a:lnTo>
                <a:lnTo>
                  <a:pt x="606644" y="1035050"/>
                </a:lnTo>
                <a:lnTo>
                  <a:pt x="581762" y="1019809"/>
                </a:lnTo>
                <a:close/>
              </a:path>
              <a:path w="829944" h="1116330">
                <a:moveTo>
                  <a:pt x="512566" y="988059"/>
                </a:moveTo>
                <a:lnTo>
                  <a:pt x="527227" y="1000759"/>
                </a:lnTo>
                <a:lnTo>
                  <a:pt x="542281" y="1012189"/>
                </a:lnTo>
                <a:lnTo>
                  <a:pt x="557782" y="1023619"/>
                </a:lnTo>
                <a:lnTo>
                  <a:pt x="573786" y="1033779"/>
                </a:lnTo>
                <a:lnTo>
                  <a:pt x="570151" y="1031239"/>
                </a:lnTo>
                <a:lnTo>
                  <a:pt x="568991" y="1026159"/>
                </a:lnTo>
                <a:lnTo>
                  <a:pt x="573396" y="1019809"/>
                </a:lnTo>
                <a:lnTo>
                  <a:pt x="578127" y="1018539"/>
                </a:lnTo>
                <a:lnTo>
                  <a:pt x="579826" y="1018539"/>
                </a:lnTo>
                <a:lnTo>
                  <a:pt x="566278" y="1009650"/>
                </a:lnTo>
                <a:lnTo>
                  <a:pt x="551281" y="999489"/>
                </a:lnTo>
                <a:lnTo>
                  <a:pt x="539955" y="990600"/>
                </a:lnTo>
                <a:lnTo>
                  <a:pt x="515804" y="990600"/>
                </a:lnTo>
                <a:lnTo>
                  <a:pt x="512566" y="988059"/>
                </a:lnTo>
                <a:close/>
              </a:path>
              <a:path w="829944" h="1116330">
                <a:moveTo>
                  <a:pt x="579826" y="1018539"/>
                </a:moveTo>
                <a:lnTo>
                  <a:pt x="578127" y="1018539"/>
                </a:lnTo>
                <a:lnTo>
                  <a:pt x="581762" y="1019809"/>
                </a:lnTo>
                <a:lnTo>
                  <a:pt x="579826" y="1018539"/>
                </a:lnTo>
                <a:close/>
              </a:path>
              <a:path w="829944" h="1116330">
                <a:moveTo>
                  <a:pt x="519294" y="974089"/>
                </a:moveTo>
                <a:lnTo>
                  <a:pt x="514438" y="974089"/>
                </a:lnTo>
                <a:lnTo>
                  <a:pt x="508934" y="980439"/>
                </a:lnTo>
                <a:lnTo>
                  <a:pt x="509305" y="985236"/>
                </a:lnTo>
                <a:lnTo>
                  <a:pt x="512566" y="988059"/>
                </a:lnTo>
                <a:lnTo>
                  <a:pt x="515804" y="990600"/>
                </a:lnTo>
                <a:lnTo>
                  <a:pt x="520661" y="990600"/>
                </a:lnTo>
                <a:lnTo>
                  <a:pt x="526165" y="984250"/>
                </a:lnTo>
                <a:lnTo>
                  <a:pt x="525777" y="979244"/>
                </a:lnTo>
                <a:lnTo>
                  <a:pt x="522533" y="976629"/>
                </a:lnTo>
                <a:lnTo>
                  <a:pt x="519294" y="974089"/>
                </a:lnTo>
                <a:close/>
              </a:path>
              <a:path w="829944" h="1116330">
                <a:moveTo>
                  <a:pt x="525777" y="979244"/>
                </a:moveTo>
                <a:lnTo>
                  <a:pt x="526165" y="984250"/>
                </a:lnTo>
                <a:lnTo>
                  <a:pt x="520661" y="990600"/>
                </a:lnTo>
                <a:lnTo>
                  <a:pt x="539955" y="990600"/>
                </a:lnTo>
                <a:lnTo>
                  <a:pt x="536718" y="988059"/>
                </a:lnTo>
                <a:lnTo>
                  <a:pt x="525777" y="979244"/>
                </a:lnTo>
                <a:close/>
              </a:path>
              <a:path w="829944" h="1116330">
                <a:moveTo>
                  <a:pt x="509305" y="985236"/>
                </a:moveTo>
                <a:lnTo>
                  <a:pt x="509327" y="985519"/>
                </a:lnTo>
                <a:lnTo>
                  <a:pt x="512566" y="988059"/>
                </a:lnTo>
                <a:lnTo>
                  <a:pt x="509305" y="985236"/>
                </a:lnTo>
                <a:close/>
              </a:path>
              <a:path w="829944" h="1116330">
                <a:moveTo>
                  <a:pt x="446071" y="922003"/>
                </a:moveTo>
                <a:lnTo>
                  <a:pt x="461783" y="938529"/>
                </a:lnTo>
                <a:lnTo>
                  <a:pt x="478059" y="956309"/>
                </a:lnTo>
                <a:lnTo>
                  <a:pt x="494968" y="972819"/>
                </a:lnTo>
                <a:lnTo>
                  <a:pt x="509305" y="985236"/>
                </a:lnTo>
                <a:lnTo>
                  <a:pt x="508934" y="980439"/>
                </a:lnTo>
                <a:lnTo>
                  <a:pt x="514438" y="974089"/>
                </a:lnTo>
                <a:lnTo>
                  <a:pt x="519673" y="974089"/>
                </a:lnTo>
                <a:lnTo>
                  <a:pt x="505373" y="961389"/>
                </a:lnTo>
                <a:lnTo>
                  <a:pt x="488889" y="944879"/>
                </a:lnTo>
                <a:lnTo>
                  <a:pt x="473021" y="928369"/>
                </a:lnTo>
                <a:lnTo>
                  <a:pt x="469488" y="924559"/>
                </a:lnTo>
                <a:lnTo>
                  <a:pt x="448868" y="924559"/>
                </a:lnTo>
                <a:lnTo>
                  <a:pt x="446071" y="922003"/>
                </a:lnTo>
                <a:close/>
              </a:path>
              <a:path w="829944" h="1116330">
                <a:moveTo>
                  <a:pt x="522533" y="976629"/>
                </a:moveTo>
                <a:lnTo>
                  <a:pt x="525777" y="979244"/>
                </a:lnTo>
                <a:lnTo>
                  <a:pt x="522533" y="976629"/>
                </a:lnTo>
                <a:close/>
              </a:path>
              <a:path w="829944" h="1116330">
                <a:moveTo>
                  <a:pt x="519673" y="974089"/>
                </a:moveTo>
                <a:lnTo>
                  <a:pt x="519294" y="974089"/>
                </a:lnTo>
                <a:lnTo>
                  <a:pt x="522533" y="976629"/>
                </a:lnTo>
                <a:lnTo>
                  <a:pt x="519673" y="974089"/>
                </a:lnTo>
                <a:close/>
              </a:path>
              <a:path w="829944" h="1116330">
                <a:moveTo>
                  <a:pt x="454453" y="908050"/>
                </a:moveTo>
                <a:lnTo>
                  <a:pt x="450067" y="908050"/>
                </a:lnTo>
                <a:lnTo>
                  <a:pt x="443645" y="913129"/>
                </a:lnTo>
                <a:lnTo>
                  <a:pt x="443299" y="918209"/>
                </a:lnTo>
                <a:lnTo>
                  <a:pt x="446084" y="922019"/>
                </a:lnTo>
                <a:lnTo>
                  <a:pt x="448868" y="924559"/>
                </a:lnTo>
                <a:lnTo>
                  <a:pt x="453727" y="924559"/>
                </a:lnTo>
                <a:lnTo>
                  <a:pt x="460149" y="919479"/>
                </a:lnTo>
                <a:lnTo>
                  <a:pt x="460465" y="914830"/>
                </a:lnTo>
                <a:lnTo>
                  <a:pt x="457711" y="911859"/>
                </a:lnTo>
                <a:lnTo>
                  <a:pt x="454453" y="908050"/>
                </a:lnTo>
                <a:close/>
              </a:path>
              <a:path w="829944" h="1116330">
                <a:moveTo>
                  <a:pt x="460465" y="914830"/>
                </a:moveTo>
                <a:lnTo>
                  <a:pt x="460149" y="919479"/>
                </a:lnTo>
                <a:lnTo>
                  <a:pt x="453727" y="924559"/>
                </a:lnTo>
                <a:lnTo>
                  <a:pt x="469488" y="924559"/>
                </a:lnTo>
                <a:lnTo>
                  <a:pt x="460465" y="914830"/>
                </a:lnTo>
                <a:close/>
              </a:path>
              <a:path w="829944" h="1116330">
                <a:moveTo>
                  <a:pt x="386827" y="829309"/>
                </a:moveTo>
                <a:lnTo>
                  <a:pt x="380088" y="834389"/>
                </a:lnTo>
                <a:lnTo>
                  <a:pt x="379458" y="839469"/>
                </a:lnTo>
                <a:lnTo>
                  <a:pt x="382049" y="843279"/>
                </a:lnTo>
                <a:lnTo>
                  <a:pt x="397622" y="863600"/>
                </a:lnTo>
                <a:lnTo>
                  <a:pt x="413490" y="882650"/>
                </a:lnTo>
                <a:lnTo>
                  <a:pt x="429647" y="901700"/>
                </a:lnTo>
                <a:lnTo>
                  <a:pt x="446071" y="922003"/>
                </a:lnTo>
                <a:lnTo>
                  <a:pt x="443299" y="918209"/>
                </a:lnTo>
                <a:lnTo>
                  <a:pt x="443645" y="913129"/>
                </a:lnTo>
                <a:lnTo>
                  <a:pt x="450067" y="908050"/>
                </a:lnTo>
                <a:lnTo>
                  <a:pt x="454453" y="908050"/>
                </a:lnTo>
                <a:lnTo>
                  <a:pt x="441421" y="892809"/>
                </a:lnTo>
                <a:lnTo>
                  <a:pt x="425409" y="873759"/>
                </a:lnTo>
                <a:lnTo>
                  <a:pt x="409683" y="853439"/>
                </a:lnTo>
                <a:lnTo>
                  <a:pt x="404538" y="847089"/>
                </a:lnTo>
                <a:lnTo>
                  <a:pt x="389471" y="847089"/>
                </a:lnTo>
                <a:lnTo>
                  <a:pt x="396208" y="842009"/>
                </a:lnTo>
                <a:lnTo>
                  <a:pt x="396769" y="837500"/>
                </a:lnTo>
                <a:lnTo>
                  <a:pt x="394249" y="834389"/>
                </a:lnTo>
                <a:lnTo>
                  <a:pt x="391658" y="830579"/>
                </a:lnTo>
                <a:lnTo>
                  <a:pt x="386827" y="829309"/>
                </a:lnTo>
                <a:close/>
              </a:path>
              <a:path w="829944" h="1116330">
                <a:moveTo>
                  <a:pt x="457711" y="911859"/>
                </a:moveTo>
                <a:lnTo>
                  <a:pt x="460465" y="914830"/>
                </a:lnTo>
                <a:lnTo>
                  <a:pt x="460495" y="914400"/>
                </a:lnTo>
                <a:lnTo>
                  <a:pt x="457711" y="911859"/>
                </a:lnTo>
                <a:close/>
              </a:path>
              <a:path w="829944" h="1116330">
                <a:moveTo>
                  <a:pt x="454927" y="908050"/>
                </a:moveTo>
                <a:lnTo>
                  <a:pt x="454453" y="908050"/>
                </a:lnTo>
                <a:lnTo>
                  <a:pt x="457711" y="911859"/>
                </a:lnTo>
                <a:lnTo>
                  <a:pt x="454927" y="908050"/>
                </a:lnTo>
                <a:close/>
              </a:path>
              <a:path w="829944" h="1116330">
                <a:moveTo>
                  <a:pt x="382049" y="843279"/>
                </a:moveTo>
                <a:lnTo>
                  <a:pt x="384639" y="847089"/>
                </a:lnTo>
                <a:lnTo>
                  <a:pt x="384969" y="847089"/>
                </a:lnTo>
                <a:lnTo>
                  <a:pt x="382049" y="843279"/>
                </a:lnTo>
                <a:close/>
              </a:path>
              <a:path w="829944" h="1116330">
                <a:moveTo>
                  <a:pt x="396769" y="837500"/>
                </a:moveTo>
                <a:lnTo>
                  <a:pt x="396208" y="842009"/>
                </a:lnTo>
                <a:lnTo>
                  <a:pt x="389471" y="847089"/>
                </a:lnTo>
                <a:lnTo>
                  <a:pt x="404538" y="847089"/>
                </a:lnTo>
                <a:lnTo>
                  <a:pt x="396769" y="837500"/>
                </a:lnTo>
                <a:close/>
              </a:path>
              <a:path w="829944" h="1116330">
                <a:moveTo>
                  <a:pt x="325090" y="751839"/>
                </a:moveTo>
                <a:lnTo>
                  <a:pt x="318508" y="758189"/>
                </a:lnTo>
                <a:lnTo>
                  <a:pt x="318019" y="762000"/>
                </a:lnTo>
                <a:lnTo>
                  <a:pt x="320708" y="765809"/>
                </a:lnTo>
                <a:lnTo>
                  <a:pt x="336257" y="784859"/>
                </a:lnTo>
                <a:lnTo>
                  <a:pt x="351663" y="803909"/>
                </a:lnTo>
                <a:lnTo>
                  <a:pt x="366927" y="824229"/>
                </a:lnTo>
                <a:lnTo>
                  <a:pt x="382049" y="843279"/>
                </a:lnTo>
                <a:lnTo>
                  <a:pt x="379458" y="839469"/>
                </a:lnTo>
                <a:lnTo>
                  <a:pt x="380088" y="834389"/>
                </a:lnTo>
                <a:lnTo>
                  <a:pt x="386827" y="829309"/>
                </a:lnTo>
                <a:lnTo>
                  <a:pt x="390912" y="829309"/>
                </a:lnTo>
                <a:lnTo>
                  <a:pt x="379057" y="814069"/>
                </a:lnTo>
                <a:lnTo>
                  <a:pt x="363723" y="795019"/>
                </a:lnTo>
                <a:lnTo>
                  <a:pt x="348247" y="775969"/>
                </a:lnTo>
                <a:lnTo>
                  <a:pt x="343365" y="769619"/>
                </a:lnTo>
                <a:lnTo>
                  <a:pt x="328244" y="769619"/>
                </a:lnTo>
                <a:lnTo>
                  <a:pt x="334826" y="764539"/>
                </a:lnTo>
                <a:lnTo>
                  <a:pt x="335315" y="759459"/>
                </a:lnTo>
                <a:lnTo>
                  <a:pt x="330441" y="753584"/>
                </a:lnTo>
                <a:lnTo>
                  <a:pt x="329938" y="753109"/>
                </a:lnTo>
                <a:lnTo>
                  <a:pt x="325090" y="751839"/>
                </a:lnTo>
                <a:close/>
              </a:path>
              <a:path w="829944" h="1116330">
                <a:moveTo>
                  <a:pt x="390912" y="829309"/>
                </a:moveTo>
                <a:lnTo>
                  <a:pt x="386827" y="829309"/>
                </a:lnTo>
                <a:lnTo>
                  <a:pt x="391658" y="830579"/>
                </a:lnTo>
                <a:lnTo>
                  <a:pt x="394249" y="834389"/>
                </a:lnTo>
                <a:lnTo>
                  <a:pt x="396769" y="837500"/>
                </a:lnTo>
                <a:lnTo>
                  <a:pt x="396840" y="836929"/>
                </a:lnTo>
                <a:lnTo>
                  <a:pt x="390912" y="829309"/>
                </a:lnTo>
                <a:close/>
              </a:path>
              <a:path w="829944" h="1116330">
                <a:moveTo>
                  <a:pt x="255849" y="685800"/>
                </a:moveTo>
                <a:lnTo>
                  <a:pt x="271975" y="706119"/>
                </a:lnTo>
                <a:lnTo>
                  <a:pt x="288158" y="725169"/>
                </a:lnTo>
                <a:lnTo>
                  <a:pt x="304401" y="745489"/>
                </a:lnTo>
                <a:lnTo>
                  <a:pt x="323396" y="769619"/>
                </a:lnTo>
                <a:lnTo>
                  <a:pt x="323818" y="769619"/>
                </a:lnTo>
                <a:lnTo>
                  <a:pt x="320708" y="765809"/>
                </a:lnTo>
                <a:lnTo>
                  <a:pt x="318019" y="762000"/>
                </a:lnTo>
                <a:lnTo>
                  <a:pt x="318508" y="758189"/>
                </a:lnTo>
                <a:lnTo>
                  <a:pt x="325090" y="751839"/>
                </a:lnTo>
                <a:lnTo>
                  <a:pt x="328993" y="751839"/>
                </a:lnTo>
                <a:lnTo>
                  <a:pt x="316349" y="736600"/>
                </a:lnTo>
                <a:lnTo>
                  <a:pt x="283981" y="695959"/>
                </a:lnTo>
                <a:lnTo>
                  <a:pt x="278773" y="689609"/>
                </a:lnTo>
                <a:lnTo>
                  <a:pt x="263338" y="689609"/>
                </a:lnTo>
                <a:lnTo>
                  <a:pt x="258497" y="688339"/>
                </a:lnTo>
                <a:lnTo>
                  <a:pt x="255849" y="685800"/>
                </a:lnTo>
                <a:close/>
              </a:path>
              <a:path w="829944" h="1116330">
                <a:moveTo>
                  <a:pt x="330441" y="753584"/>
                </a:moveTo>
                <a:lnTo>
                  <a:pt x="335315" y="759459"/>
                </a:lnTo>
                <a:lnTo>
                  <a:pt x="334826" y="764539"/>
                </a:lnTo>
                <a:lnTo>
                  <a:pt x="328244" y="769619"/>
                </a:lnTo>
                <a:lnTo>
                  <a:pt x="343365" y="769619"/>
                </a:lnTo>
                <a:lnTo>
                  <a:pt x="332626" y="755650"/>
                </a:lnTo>
                <a:lnTo>
                  <a:pt x="330441" y="753584"/>
                </a:lnTo>
                <a:close/>
              </a:path>
              <a:path w="829944" h="1116330">
                <a:moveTo>
                  <a:pt x="328993" y="751839"/>
                </a:moveTo>
                <a:lnTo>
                  <a:pt x="325090" y="751839"/>
                </a:lnTo>
                <a:lnTo>
                  <a:pt x="329938" y="753109"/>
                </a:lnTo>
                <a:lnTo>
                  <a:pt x="330441" y="753584"/>
                </a:lnTo>
                <a:lnTo>
                  <a:pt x="328993" y="751839"/>
                </a:lnTo>
                <a:close/>
              </a:path>
              <a:path w="829944" h="1116330">
                <a:moveTo>
                  <a:pt x="260391" y="671829"/>
                </a:moveTo>
                <a:lnTo>
                  <a:pt x="253745" y="676909"/>
                </a:lnTo>
                <a:lnTo>
                  <a:pt x="253199" y="681989"/>
                </a:lnTo>
                <a:lnTo>
                  <a:pt x="255849" y="685800"/>
                </a:lnTo>
                <a:lnTo>
                  <a:pt x="258497" y="688339"/>
                </a:lnTo>
                <a:lnTo>
                  <a:pt x="263338" y="689609"/>
                </a:lnTo>
                <a:lnTo>
                  <a:pt x="269985" y="684529"/>
                </a:lnTo>
                <a:lnTo>
                  <a:pt x="270521" y="679547"/>
                </a:lnTo>
                <a:lnTo>
                  <a:pt x="265233" y="673100"/>
                </a:lnTo>
                <a:lnTo>
                  <a:pt x="260391" y="671829"/>
                </a:lnTo>
                <a:close/>
              </a:path>
              <a:path w="829944" h="1116330">
                <a:moveTo>
                  <a:pt x="270521" y="679547"/>
                </a:moveTo>
                <a:lnTo>
                  <a:pt x="269985" y="684529"/>
                </a:lnTo>
                <a:lnTo>
                  <a:pt x="263338" y="689609"/>
                </a:lnTo>
                <a:lnTo>
                  <a:pt x="278773" y="689609"/>
                </a:lnTo>
                <a:lnTo>
                  <a:pt x="270521" y="679547"/>
                </a:lnTo>
                <a:close/>
              </a:path>
              <a:path w="829944" h="1116330">
                <a:moveTo>
                  <a:pt x="172993" y="548639"/>
                </a:moveTo>
                <a:lnTo>
                  <a:pt x="168422" y="548639"/>
                </a:lnTo>
                <a:lnTo>
                  <a:pt x="161527" y="553719"/>
                </a:lnTo>
                <a:lnTo>
                  <a:pt x="160745" y="557529"/>
                </a:lnTo>
                <a:lnTo>
                  <a:pt x="163228" y="561339"/>
                </a:lnTo>
                <a:lnTo>
                  <a:pt x="185897" y="593089"/>
                </a:lnTo>
                <a:lnTo>
                  <a:pt x="208783" y="623569"/>
                </a:lnTo>
                <a:lnTo>
                  <a:pt x="232048" y="655319"/>
                </a:lnTo>
                <a:lnTo>
                  <a:pt x="255849" y="685800"/>
                </a:lnTo>
                <a:lnTo>
                  <a:pt x="253199" y="681989"/>
                </a:lnTo>
                <a:lnTo>
                  <a:pt x="253745" y="676909"/>
                </a:lnTo>
                <a:lnTo>
                  <a:pt x="260391" y="671829"/>
                </a:lnTo>
                <a:lnTo>
                  <a:pt x="264922" y="671829"/>
                </a:lnTo>
                <a:lnTo>
                  <a:pt x="244197" y="645159"/>
                </a:lnTo>
                <a:lnTo>
                  <a:pt x="221046" y="614679"/>
                </a:lnTo>
                <a:lnTo>
                  <a:pt x="198272" y="582929"/>
                </a:lnTo>
                <a:lnTo>
                  <a:pt x="185287" y="565150"/>
                </a:lnTo>
                <a:lnTo>
                  <a:pt x="170520" y="565150"/>
                </a:lnTo>
                <a:lnTo>
                  <a:pt x="177415" y="560069"/>
                </a:lnTo>
                <a:lnTo>
                  <a:pt x="178197" y="556259"/>
                </a:lnTo>
                <a:lnTo>
                  <a:pt x="175714" y="552450"/>
                </a:lnTo>
                <a:lnTo>
                  <a:pt x="172993" y="548639"/>
                </a:lnTo>
                <a:close/>
              </a:path>
              <a:path w="829944" h="1116330">
                <a:moveTo>
                  <a:pt x="264922" y="671829"/>
                </a:moveTo>
                <a:lnTo>
                  <a:pt x="260391" y="671829"/>
                </a:lnTo>
                <a:lnTo>
                  <a:pt x="265233" y="673100"/>
                </a:lnTo>
                <a:lnTo>
                  <a:pt x="270521" y="679547"/>
                </a:lnTo>
                <a:lnTo>
                  <a:pt x="267882" y="675639"/>
                </a:lnTo>
                <a:lnTo>
                  <a:pt x="264922" y="671829"/>
                </a:lnTo>
                <a:close/>
              </a:path>
              <a:path w="829944" h="1116330">
                <a:moveTo>
                  <a:pt x="163228" y="561339"/>
                </a:moveTo>
                <a:lnTo>
                  <a:pt x="165712" y="565150"/>
                </a:lnTo>
                <a:lnTo>
                  <a:pt x="165948" y="565150"/>
                </a:lnTo>
                <a:lnTo>
                  <a:pt x="163228" y="561339"/>
                </a:lnTo>
                <a:close/>
              </a:path>
              <a:path w="829944" h="1116330">
                <a:moveTo>
                  <a:pt x="173230" y="548639"/>
                </a:moveTo>
                <a:lnTo>
                  <a:pt x="172993" y="548639"/>
                </a:lnTo>
                <a:lnTo>
                  <a:pt x="175714" y="552450"/>
                </a:lnTo>
                <a:lnTo>
                  <a:pt x="178197" y="556259"/>
                </a:lnTo>
                <a:lnTo>
                  <a:pt x="177415" y="560069"/>
                </a:lnTo>
                <a:lnTo>
                  <a:pt x="170520" y="565150"/>
                </a:lnTo>
                <a:lnTo>
                  <a:pt x="185287" y="565150"/>
                </a:lnTo>
                <a:lnTo>
                  <a:pt x="173230" y="548639"/>
                </a:lnTo>
                <a:close/>
              </a:path>
              <a:path w="829944" h="1116330">
                <a:moveTo>
                  <a:pt x="83320" y="436921"/>
                </a:moveTo>
                <a:lnTo>
                  <a:pt x="104829" y="474979"/>
                </a:lnTo>
                <a:lnTo>
                  <a:pt x="125416" y="506729"/>
                </a:lnTo>
                <a:lnTo>
                  <a:pt x="137790" y="525779"/>
                </a:lnTo>
                <a:lnTo>
                  <a:pt x="150412" y="543559"/>
                </a:lnTo>
                <a:lnTo>
                  <a:pt x="163228" y="561339"/>
                </a:lnTo>
                <a:lnTo>
                  <a:pt x="160745" y="557529"/>
                </a:lnTo>
                <a:lnTo>
                  <a:pt x="161527" y="553719"/>
                </a:lnTo>
                <a:lnTo>
                  <a:pt x="168422" y="548639"/>
                </a:lnTo>
                <a:lnTo>
                  <a:pt x="172993" y="548639"/>
                </a:lnTo>
                <a:lnTo>
                  <a:pt x="163018" y="534669"/>
                </a:lnTo>
                <a:lnTo>
                  <a:pt x="150514" y="516889"/>
                </a:lnTo>
                <a:lnTo>
                  <a:pt x="138255" y="499109"/>
                </a:lnTo>
                <a:lnTo>
                  <a:pt x="126299" y="480059"/>
                </a:lnTo>
                <a:lnTo>
                  <a:pt x="117996" y="467359"/>
                </a:lnTo>
                <a:lnTo>
                  <a:pt x="109939" y="453389"/>
                </a:lnTo>
                <a:lnTo>
                  <a:pt x="102245" y="440689"/>
                </a:lnTo>
                <a:lnTo>
                  <a:pt x="100933" y="438150"/>
                </a:lnTo>
                <a:lnTo>
                  <a:pt x="87777" y="438150"/>
                </a:lnTo>
                <a:lnTo>
                  <a:pt x="83320" y="436921"/>
                </a:lnTo>
                <a:close/>
              </a:path>
              <a:path w="829944" h="1116330">
                <a:moveTo>
                  <a:pt x="88531" y="421639"/>
                </a:moveTo>
                <a:lnTo>
                  <a:pt x="80940" y="425450"/>
                </a:lnTo>
                <a:lnTo>
                  <a:pt x="79413" y="429212"/>
                </a:lnTo>
                <a:lnTo>
                  <a:pt x="81281" y="433070"/>
                </a:lnTo>
                <a:lnTo>
                  <a:pt x="83320" y="436921"/>
                </a:lnTo>
                <a:lnTo>
                  <a:pt x="87777" y="438150"/>
                </a:lnTo>
                <a:lnTo>
                  <a:pt x="95372" y="434339"/>
                </a:lnTo>
                <a:lnTo>
                  <a:pt x="96920" y="430529"/>
                </a:lnTo>
                <a:lnTo>
                  <a:pt x="93141" y="422909"/>
                </a:lnTo>
                <a:lnTo>
                  <a:pt x="88531" y="421639"/>
                </a:lnTo>
                <a:close/>
              </a:path>
              <a:path w="829944" h="1116330">
                <a:moveTo>
                  <a:pt x="95030" y="426719"/>
                </a:moveTo>
                <a:lnTo>
                  <a:pt x="96920" y="430529"/>
                </a:lnTo>
                <a:lnTo>
                  <a:pt x="95372" y="434339"/>
                </a:lnTo>
                <a:lnTo>
                  <a:pt x="87777" y="438150"/>
                </a:lnTo>
                <a:lnTo>
                  <a:pt x="100933" y="438150"/>
                </a:lnTo>
                <a:lnTo>
                  <a:pt x="95030" y="426719"/>
                </a:lnTo>
                <a:close/>
              </a:path>
              <a:path w="829944" h="1116330">
                <a:moveTo>
                  <a:pt x="81281" y="433070"/>
                </a:moveTo>
                <a:lnTo>
                  <a:pt x="83169" y="436879"/>
                </a:lnTo>
                <a:lnTo>
                  <a:pt x="83320" y="436921"/>
                </a:lnTo>
                <a:lnTo>
                  <a:pt x="81281" y="433070"/>
                </a:lnTo>
                <a:close/>
              </a:path>
              <a:path w="829944" h="1116330">
                <a:moveTo>
                  <a:pt x="79413" y="429212"/>
                </a:moveTo>
                <a:lnTo>
                  <a:pt x="81281" y="433069"/>
                </a:lnTo>
                <a:lnTo>
                  <a:pt x="79413" y="429212"/>
                </a:lnTo>
                <a:close/>
              </a:path>
              <a:path w="829944" h="1116330">
                <a:moveTo>
                  <a:pt x="44831" y="340417"/>
                </a:moveTo>
                <a:lnTo>
                  <a:pt x="51366" y="360679"/>
                </a:lnTo>
                <a:lnTo>
                  <a:pt x="60240" y="386079"/>
                </a:lnTo>
                <a:lnTo>
                  <a:pt x="70210" y="410209"/>
                </a:lnTo>
                <a:lnTo>
                  <a:pt x="79413" y="429212"/>
                </a:lnTo>
                <a:lnTo>
                  <a:pt x="80940" y="425450"/>
                </a:lnTo>
                <a:lnTo>
                  <a:pt x="88531" y="421639"/>
                </a:lnTo>
                <a:lnTo>
                  <a:pt x="92629" y="421639"/>
                </a:lnTo>
                <a:lnTo>
                  <a:pt x="84222" y="403859"/>
                </a:lnTo>
                <a:lnTo>
                  <a:pt x="74459" y="379729"/>
                </a:lnTo>
                <a:lnTo>
                  <a:pt x="65734" y="355600"/>
                </a:lnTo>
                <a:lnTo>
                  <a:pt x="61686" y="342900"/>
                </a:lnTo>
                <a:lnTo>
                  <a:pt x="48911" y="342900"/>
                </a:lnTo>
                <a:lnTo>
                  <a:pt x="44831" y="340417"/>
                </a:lnTo>
                <a:close/>
              </a:path>
              <a:path w="829944" h="1116330">
                <a:moveTo>
                  <a:pt x="92629" y="421639"/>
                </a:moveTo>
                <a:lnTo>
                  <a:pt x="88531" y="421639"/>
                </a:lnTo>
                <a:lnTo>
                  <a:pt x="93141" y="422909"/>
                </a:lnTo>
                <a:lnTo>
                  <a:pt x="95030" y="426719"/>
                </a:lnTo>
                <a:lnTo>
                  <a:pt x="92629" y="421639"/>
                </a:lnTo>
                <a:close/>
              </a:path>
              <a:path w="829944" h="1116330">
                <a:moveTo>
                  <a:pt x="52682" y="325119"/>
                </a:moveTo>
                <a:lnTo>
                  <a:pt x="44717" y="327659"/>
                </a:lnTo>
                <a:lnTo>
                  <a:pt x="42434" y="331469"/>
                </a:lnTo>
                <a:lnTo>
                  <a:pt x="43583" y="336550"/>
                </a:lnTo>
                <a:lnTo>
                  <a:pt x="44831" y="340417"/>
                </a:lnTo>
                <a:lnTo>
                  <a:pt x="48911" y="342900"/>
                </a:lnTo>
                <a:lnTo>
                  <a:pt x="56902" y="340359"/>
                </a:lnTo>
                <a:lnTo>
                  <a:pt x="59207" y="335279"/>
                </a:lnTo>
                <a:lnTo>
                  <a:pt x="56868" y="327659"/>
                </a:lnTo>
                <a:lnTo>
                  <a:pt x="52682" y="325119"/>
                </a:lnTo>
                <a:close/>
              </a:path>
              <a:path w="829944" h="1116330">
                <a:moveTo>
                  <a:pt x="58042" y="331469"/>
                </a:moveTo>
                <a:lnTo>
                  <a:pt x="59207" y="335279"/>
                </a:lnTo>
                <a:lnTo>
                  <a:pt x="56902" y="340359"/>
                </a:lnTo>
                <a:lnTo>
                  <a:pt x="48911" y="342900"/>
                </a:lnTo>
                <a:lnTo>
                  <a:pt x="61686" y="342900"/>
                </a:lnTo>
                <a:lnTo>
                  <a:pt x="58042" y="331469"/>
                </a:lnTo>
                <a:close/>
              </a:path>
              <a:path w="829944" h="1116330">
                <a:moveTo>
                  <a:pt x="43583" y="336550"/>
                </a:moveTo>
                <a:lnTo>
                  <a:pt x="44737" y="340359"/>
                </a:lnTo>
                <a:lnTo>
                  <a:pt x="43583" y="336550"/>
                </a:lnTo>
                <a:close/>
              </a:path>
              <a:path w="829944" h="1116330">
                <a:moveTo>
                  <a:pt x="21449" y="241314"/>
                </a:moveTo>
                <a:lnTo>
                  <a:pt x="25413" y="262889"/>
                </a:lnTo>
                <a:lnTo>
                  <a:pt x="30809" y="287019"/>
                </a:lnTo>
                <a:lnTo>
                  <a:pt x="36882" y="311150"/>
                </a:lnTo>
                <a:lnTo>
                  <a:pt x="43583" y="336550"/>
                </a:lnTo>
                <a:lnTo>
                  <a:pt x="42434" y="331469"/>
                </a:lnTo>
                <a:lnTo>
                  <a:pt x="44717" y="327659"/>
                </a:lnTo>
                <a:lnTo>
                  <a:pt x="52682" y="325119"/>
                </a:lnTo>
                <a:lnTo>
                  <a:pt x="56274" y="325119"/>
                </a:lnTo>
                <a:lnTo>
                  <a:pt x="51324" y="307339"/>
                </a:lnTo>
                <a:lnTo>
                  <a:pt x="45219" y="284479"/>
                </a:lnTo>
                <a:lnTo>
                  <a:pt x="39777" y="259079"/>
                </a:lnTo>
                <a:lnTo>
                  <a:pt x="36792" y="243839"/>
                </a:lnTo>
                <a:lnTo>
                  <a:pt x="25182" y="243839"/>
                </a:lnTo>
                <a:lnTo>
                  <a:pt x="21449" y="241314"/>
                </a:lnTo>
                <a:close/>
              </a:path>
              <a:path w="829944" h="1116330">
                <a:moveTo>
                  <a:pt x="56274" y="325119"/>
                </a:moveTo>
                <a:lnTo>
                  <a:pt x="52682" y="325119"/>
                </a:lnTo>
                <a:lnTo>
                  <a:pt x="56868" y="327659"/>
                </a:lnTo>
                <a:lnTo>
                  <a:pt x="58042" y="331469"/>
                </a:lnTo>
                <a:lnTo>
                  <a:pt x="56274" y="325119"/>
                </a:lnTo>
                <a:close/>
              </a:path>
              <a:path w="829944" h="1116330">
                <a:moveTo>
                  <a:pt x="30577" y="228600"/>
                </a:moveTo>
                <a:lnTo>
                  <a:pt x="22696" y="229869"/>
                </a:lnTo>
                <a:lnTo>
                  <a:pt x="20087" y="233651"/>
                </a:lnTo>
                <a:lnTo>
                  <a:pt x="20746" y="237489"/>
                </a:lnTo>
                <a:lnTo>
                  <a:pt x="21449" y="241314"/>
                </a:lnTo>
                <a:lnTo>
                  <a:pt x="25182" y="243839"/>
                </a:lnTo>
                <a:lnTo>
                  <a:pt x="33086" y="242569"/>
                </a:lnTo>
                <a:lnTo>
                  <a:pt x="35738" y="238759"/>
                </a:lnTo>
                <a:lnTo>
                  <a:pt x="34347" y="231139"/>
                </a:lnTo>
                <a:lnTo>
                  <a:pt x="30577" y="228600"/>
                </a:lnTo>
                <a:close/>
              </a:path>
              <a:path w="829944" h="1116330">
                <a:moveTo>
                  <a:pt x="35210" y="235766"/>
                </a:moveTo>
                <a:lnTo>
                  <a:pt x="35738" y="238759"/>
                </a:lnTo>
                <a:lnTo>
                  <a:pt x="33086" y="242569"/>
                </a:lnTo>
                <a:lnTo>
                  <a:pt x="25182" y="243839"/>
                </a:lnTo>
                <a:lnTo>
                  <a:pt x="36792" y="243839"/>
                </a:lnTo>
                <a:lnTo>
                  <a:pt x="35210" y="235766"/>
                </a:lnTo>
                <a:close/>
              </a:path>
              <a:path w="829944" h="1116330">
                <a:moveTo>
                  <a:pt x="20742" y="237470"/>
                </a:moveTo>
                <a:lnTo>
                  <a:pt x="21427" y="241300"/>
                </a:lnTo>
                <a:lnTo>
                  <a:pt x="20742" y="237470"/>
                </a:lnTo>
                <a:close/>
              </a:path>
              <a:path w="829944" h="1116330">
                <a:moveTo>
                  <a:pt x="20087" y="233651"/>
                </a:moveTo>
                <a:lnTo>
                  <a:pt x="20742" y="237470"/>
                </a:lnTo>
                <a:lnTo>
                  <a:pt x="20087" y="233651"/>
                </a:lnTo>
                <a:close/>
              </a:path>
              <a:path w="829944" h="1116330">
                <a:moveTo>
                  <a:pt x="33946" y="228600"/>
                </a:moveTo>
                <a:lnTo>
                  <a:pt x="30577" y="228600"/>
                </a:lnTo>
                <a:lnTo>
                  <a:pt x="34347" y="231139"/>
                </a:lnTo>
                <a:lnTo>
                  <a:pt x="35210" y="235766"/>
                </a:lnTo>
                <a:lnTo>
                  <a:pt x="33946" y="228600"/>
                </a:lnTo>
                <a:close/>
              </a:path>
              <a:path w="829944" h="1116330">
                <a:moveTo>
                  <a:pt x="8531" y="151152"/>
                </a:moveTo>
                <a:lnTo>
                  <a:pt x="10686" y="170179"/>
                </a:lnTo>
                <a:lnTo>
                  <a:pt x="13678" y="193039"/>
                </a:lnTo>
                <a:lnTo>
                  <a:pt x="17042" y="215900"/>
                </a:lnTo>
                <a:lnTo>
                  <a:pt x="20087" y="233651"/>
                </a:lnTo>
                <a:lnTo>
                  <a:pt x="22696" y="229869"/>
                </a:lnTo>
                <a:lnTo>
                  <a:pt x="30577" y="228600"/>
                </a:lnTo>
                <a:lnTo>
                  <a:pt x="33946" y="228600"/>
                </a:lnTo>
                <a:lnTo>
                  <a:pt x="31258" y="213359"/>
                </a:lnTo>
                <a:lnTo>
                  <a:pt x="27797" y="190500"/>
                </a:lnTo>
                <a:lnTo>
                  <a:pt x="24701" y="168909"/>
                </a:lnTo>
                <a:lnTo>
                  <a:pt x="22900" y="153669"/>
                </a:lnTo>
                <a:lnTo>
                  <a:pt x="11941" y="153669"/>
                </a:lnTo>
                <a:lnTo>
                  <a:pt x="8531" y="151152"/>
                </a:lnTo>
                <a:close/>
              </a:path>
              <a:path w="829944" h="1116330">
                <a:moveTo>
                  <a:pt x="18115" y="139700"/>
                </a:moveTo>
                <a:lnTo>
                  <a:pt x="10457" y="140969"/>
                </a:lnTo>
                <a:lnTo>
                  <a:pt x="7702" y="143509"/>
                </a:lnTo>
                <a:lnTo>
                  <a:pt x="8147" y="147753"/>
                </a:lnTo>
                <a:lnTo>
                  <a:pt x="8531" y="151152"/>
                </a:lnTo>
                <a:lnTo>
                  <a:pt x="11941" y="153669"/>
                </a:lnTo>
                <a:lnTo>
                  <a:pt x="19621" y="153669"/>
                </a:lnTo>
                <a:lnTo>
                  <a:pt x="22408" y="149859"/>
                </a:lnTo>
                <a:lnTo>
                  <a:pt x="21569" y="142237"/>
                </a:lnTo>
                <a:lnTo>
                  <a:pt x="18115" y="139700"/>
                </a:lnTo>
                <a:close/>
              </a:path>
              <a:path w="829944" h="1116330">
                <a:moveTo>
                  <a:pt x="21569" y="142237"/>
                </a:moveTo>
                <a:lnTo>
                  <a:pt x="22408" y="149859"/>
                </a:lnTo>
                <a:lnTo>
                  <a:pt x="19621" y="153669"/>
                </a:lnTo>
                <a:lnTo>
                  <a:pt x="22900" y="153669"/>
                </a:lnTo>
                <a:lnTo>
                  <a:pt x="21569" y="142237"/>
                </a:lnTo>
                <a:close/>
              </a:path>
              <a:path w="829944" h="1116330">
                <a:moveTo>
                  <a:pt x="8147" y="147753"/>
                </a:moveTo>
                <a:lnTo>
                  <a:pt x="8501" y="151129"/>
                </a:lnTo>
                <a:lnTo>
                  <a:pt x="8147" y="147753"/>
                </a:lnTo>
                <a:close/>
              </a:path>
              <a:path w="829944" h="1116330">
                <a:moveTo>
                  <a:pt x="1727" y="78769"/>
                </a:moveTo>
                <a:lnTo>
                  <a:pt x="2858" y="92709"/>
                </a:lnTo>
                <a:lnTo>
                  <a:pt x="4477" y="111759"/>
                </a:lnTo>
                <a:lnTo>
                  <a:pt x="6236" y="129539"/>
                </a:lnTo>
                <a:lnTo>
                  <a:pt x="7701" y="143505"/>
                </a:lnTo>
                <a:lnTo>
                  <a:pt x="10457" y="140969"/>
                </a:lnTo>
                <a:lnTo>
                  <a:pt x="18115" y="139700"/>
                </a:lnTo>
                <a:lnTo>
                  <a:pt x="21290" y="139700"/>
                </a:lnTo>
                <a:lnTo>
                  <a:pt x="20032" y="128269"/>
                </a:lnTo>
                <a:lnTo>
                  <a:pt x="18157" y="110489"/>
                </a:lnTo>
                <a:lnTo>
                  <a:pt x="16408" y="92709"/>
                </a:lnTo>
                <a:lnTo>
                  <a:pt x="15460" y="81279"/>
                </a:lnTo>
                <a:lnTo>
                  <a:pt x="4913" y="81279"/>
                </a:lnTo>
                <a:lnTo>
                  <a:pt x="1727" y="78769"/>
                </a:lnTo>
                <a:close/>
              </a:path>
              <a:path w="829944" h="1116330">
                <a:moveTo>
                  <a:pt x="21290" y="139700"/>
                </a:moveTo>
                <a:lnTo>
                  <a:pt x="18115" y="139700"/>
                </a:lnTo>
                <a:lnTo>
                  <a:pt x="21569" y="142237"/>
                </a:lnTo>
                <a:lnTo>
                  <a:pt x="21290" y="139700"/>
                </a:lnTo>
                <a:close/>
              </a:path>
              <a:path w="829944" h="1116330">
                <a:moveTo>
                  <a:pt x="11263" y="67309"/>
                </a:moveTo>
                <a:lnTo>
                  <a:pt x="3887" y="68579"/>
                </a:lnTo>
                <a:lnTo>
                  <a:pt x="1144" y="71119"/>
                </a:lnTo>
                <a:lnTo>
                  <a:pt x="1415" y="74929"/>
                </a:lnTo>
                <a:lnTo>
                  <a:pt x="1727" y="78769"/>
                </a:lnTo>
                <a:lnTo>
                  <a:pt x="4913" y="81279"/>
                </a:lnTo>
                <a:lnTo>
                  <a:pt x="12318" y="81279"/>
                </a:lnTo>
                <a:lnTo>
                  <a:pt x="15097" y="77469"/>
                </a:lnTo>
                <a:lnTo>
                  <a:pt x="14504" y="69844"/>
                </a:lnTo>
                <a:lnTo>
                  <a:pt x="11263" y="67309"/>
                </a:lnTo>
                <a:close/>
              </a:path>
              <a:path w="829944" h="1116330">
                <a:moveTo>
                  <a:pt x="14504" y="69844"/>
                </a:moveTo>
                <a:lnTo>
                  <a:pt x="15097" y="77469"/>
                </a:lnTo>
                <a:lnTo>
                  <a:pt x="12318" y="81279"/>
                </a:lnTo>
                <a:lnTo>
                  <a:pt x="15460" y="81279"/>
                </a:lnTo>
                <a:lnTo>
                  <a:pt x="14504" y="69844"/>
                </a:lnTo>
                <a:close/>
              </a:path>
              <a:path w="829944" h="1116330">
                <a:moveTo>
                  <a:pt x="1415" y="74929"/>
                </a:moveTo>
                <a:lnTo>
                  <a:pt x="1689" y="78739"/>
                </a:lnTo>
                <a:lnTo>
                  <a:pt x="1415" y="74929"/>
                </a:lnTo>
                <a:close/>
              </a:path>
              <a:path w="829944" h="1116330">
                <a:moveTo>
                  <a:pt x="360" y="29318"/>
                </a:moveTo>
                <a:lnTo>
                  <a:pt x="0" y="38100"/>
                </a:lnTo>
                <a:lnTo>
                  <a:pt x="79" y="50800"/>
                </a:lnTo>
                <a:lnTo>
                  <a:pt x="603" y="63500"/>
                </a:lnTo>
                <a:lnTo>
                  <a:pt x="1144" y="71118"/>
                </a:lnTo>
                <a:lnTo>
                  <a:pt x="3887" y="68579"/>
                </a:lnTo>
                <a:lnTo>
                  <a:pt x="11263" y="67309"/>
                </a:lnTo>
                <a:lnTo>
                  <a:pt x="14307" y="67309"/>
                </a:lnTo>
                <a:lnTo>
                  <a:pt x="13912" y="62229"/>
                </a:lnTo>
                <a:lnTo>
                  <a:pt x="13238" y="50800"/>
                </a:lnTo>
                <a:lnTo>
                  <a:pt x="12933" y="38100"/>
                </a:lnTo>
                <a:lnTo>
                  <a:pt x="13021" y="33019"/>
                </a:lnTo>
                <a:lnTo>
                  <a:pt x="2916" y="33019"/>
                </a:lnTo>
                <a:lnTo>
                  <a:pt x="360" y="29318"/>
                </a:lnTo>
                <a:close/>
              </a:path>
              <a:path w="829944" h="1116330">
                <a:moveTo>
                  <a:pt x="14307" y="67309"/>
                </a:moveTo>
                <a:lnTo>
                  <a:pt x="11263" y="67309"/>
                </a:lnTo>
                <a:lnTo>
                  <a:pt x="14504" y="69844"/>
                </a:lnTo>
                <a:lnTo>
                  <a:pt x="14307" y="67309"/>
                </a:lnTo>
                <a:close/>
              </a:path>
              <a:path w="829944" h="1116330">
                <a:moveTo>
                  <a:pt x="10569" y="20319"/>
                </a:moveTo>
                <a:lnTo>
                  <a:pt x="3671" y="20319"/>
                </a:lnTo>
                <a:lnTo>
                  <a:pt x="763" y="22859"/>
                </a:lnTo>
                <a:lnTo>
                  <a:pt x="666" y="23882"/>
                </a:lnTo>
                <a:lnTo>
                  <a:pt x="471" y="26600"/>
                </a:lnTo>
                <a:lnTo>
                  <a:pt x="360" y="29318"/>
                </a:lnTo>
                <a:lnTo>
                  <a:pt x="2916" y="33019"/>
                </a:lnTo>
                <a:lnTo>
                  <a:pt x="9877" y="33019"/>
                </a:lnTo>
                <a:lnTo>
                  <a:pt x="12888" y="30479"/>
                </a:lnTo>
                <a:lnTo>
                  <a:pt x="13130" y="26669"/>
                </a:lnTo>
                <a:lnTo>
                  <a:pt x="13276" y="22859"/>
                </a:lnTo>
                <a:lnTo>
                  <a:pt x="10569" y="20319"/>
                </a:lnTo>
                <a:close/>
              </a:path>
              <a:path w="829944" h="1116330">
                <a:moveTo>
                  <a:pt x="13131" y="26669"/>
                </a:moveTo>
                <a:lnTo>
                  <a:pt x="12888" y="30479"/>
                </a:lnTo>
                <a:lnTo>
                  <a:pt x="9877" y="33019"/>
                </a:lnTo>
                <a:lnTo>
                  <a:pt x="13021" y="33019"/>
                </a:lnTo>
                <a:lnTo>
                  <a:pt x="13131" y="26669"/>
                </a:lnTo>
                <a:close/>
              </a:path>
              <a:path w="829944" h="1116330">
                <a:moveTo>
                  <a:pt x="13569" y="20319"/>
                </a:moveTo>
                <a:lnTo>
                  <a:pt x="10569" y="20319"/>
                </a:lnTo>
                <a:lnTo>
                  <a:pt x="13276" y="22859"/>
                </a:lnTo>
                <a:lnTo>
                  <a:pt x="13133" y="26613"/>
                </a:lnTo>
                <a:lnTo>
                  <a:pt x="13292" y="23882"/>
                </a:lnTo>
                <a:lnTo>
                  <a:pt x="13569" y="20319"/>
                </a:lnTo>
                <a:close/>
              </a:path>
              <a:path w="829944" h="1116330">
                <a:moveTo>
                  <a:pt x="666" y="23882"/>
                </a:moveTo>
                <a:lnTo>
                  <a:pt x="520" y="25400"/>
                </a:lnTo>
                <a:lnTo>
                  <a:pt x="471" y="26600"/>
                </a:lnTo>
                <a:lnTo>
                  <a:pt x="666" y="23882"/>
                </a:lnTo>
                <a:close/>
              </a:path>
              <a:path w="829944" h="1116330">
                <a:moveTo>
                  <a:pt x="14109" y="0"/>
                </a:moveTo>
                <a:lnTo>
                  <a:pt x="2431" y="10159"/>
                </a:lnTo>
                <a:lnTo>
                  <a:pt x="1011" y="19050"/>
                </a:lnTo>
                <a:lnTo>
                  <a:pt x="666" y="23882"/>
                </a:lnTo>
                <a:lnTo>
                  <a:pt x="763" y="22859"/>
                </a:lnTo>
                <a:lnTo>
                  <a:pt x="3671" y="20319"/>
                </a:lnTo>
                <a:lnTo>
                  <a:pt x="13569" y="20319"/>
                </a:lnTo>
                <a:lnTo>
                  <a:pt x="14902" y="16509"/>
                </a:lnTo>
                <a:lnTo>
                  <a:pt x="15418" y="15239"/>
                </a:lnTo>
                <a:lnTo>
                  <a:pt x="18133" y="12700"/>
                </a:lnTo>
                <a:lnTo>
                  <a:pt x="29991" y="12700"/>
                </a:lnTo>
                <a:lnTo>
                  <a:pt x="31805" y="8889"/>
                </a:lnTo>
                <a:lnTo>
                  <a:pt x="30686" y="6350"/>
                </a:lnTo>
                <a:lnTo>
                  <a:pt x="21795" y="1269"/>
                </a:lnTo>
                <a:lnTo>
                  <a:pt x="14109" y="0"/>
                </a:lnTo>
                <a:close/>
              </a:path>
              <a:path w="829944" h="1116330">
                <a:moveTo>
                  <a:pt x="29991" y="12700"/>
                </a:moveTo>
                <a:lnTo>
                  <a:pt x="18133" y="12700"/>
                </a:lnTo>
                <a:lnTo>
                  <a:pt x="26126" y="15239"/>
                </a:lnTo>
                <a:lnTo>
                  <a:pt x="29387" y="13969"/>
                </a:lnTo>
                <a:lnTo>
                  <a:pt x="29991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36" name="object 12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76108" y="2780028"/>
            <a:ext cx="324828" cy="252390"/>
          </a:xfrm>
          <a:prstGeom prst="rect">
            <a:avLst/>
          </a:prstGeom>
        </p:spPr>
      </p:pic>
      <p:grpSp>
        <p:nvGrpSpPr>
          <p:cNvPr id="1237" name="object 1237"/>
          <p:cNvGrpSpPr/>
          <p:nvPr/>
        </p:nvGrpSpPr>
        <p:grpSpPr>
          <a:xfrm>
            <a:off x="2306079" y="2789117"/>
            <a:ext cx="404495" cy="241935"/>
            <a:chOff x="2306079" y="2789117"/>
            <a:chExt cx="404495" cy="241935"/>
          </a:xfrm>
        </p:grpSpPr>
        <p:pic>
          <p:nvPicPr>
            <p:cNvPr id="1238" name="object 12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06079" y="2816847"/>
              <a:ext cx="254094" cy="214073"/>
            </a:xfrm>
            <a:prstGeom prst="rect">
              <a:avLst/>
            </a:prstGeom>
          </p:spPr>
        </p:pic>
        <p:pic>
          <p:nvPicPr>
            <p:cNvPr id="1239" name="object 12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82872" y="2789117"/>
              <a:ext cx="127352" cy="207010"/>
            </a:xfrm>
            <a:prstGeom prst="rect">
              <a:avLst/>
            </a:prstGeom>
          </p:spPr>
        </p:pic>
      </p:grpSp>
      <p:pic>
        <p:nvPicPr>
          <p:cNvPr id="1240" name="object 124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873705" y="2825020"/>
            <a:ext cx="68766" cy="175826"/>
          </a:xfrm>
          <a:prstGeom prst="rect">
            <a:avLst/>
          </a:prstGeom>
        </p:spPr>
      </p:pic>
      <p:grpSp>
        <p:nvGrpSpPr>
          <p:cNvPr id="1241" name="object 1241"/>
          <p:cNvGrpSpPr/>
          <p:nvPr/>
        </p:nvGrpSpPr>
        <p:grpSpPr>
          <a:xfrm>
            <a:off x="2990107" y="2475890"/>
            <a:ext cx="929005" cy="510540"/>
            <a:chOff x="2990107" y="2475890"/>
            <a:chExt cx="929005" cy="510540"/>
          </a:xfrm>
        </p:grpSpPr>
        <p:sp>
          <p:nvSpPr>
            <p:cNvPr id="1242" name="object 1242"/>
            <p:cNvSpPr/>
            <p:nvPr/>
          </p:nvSpPr>
          <p:spPr>
            <a:xfrm>
              <a:off x="2990100" y="2778734"/>
              <a:ext cx="820419" cy="203835"/>
            </a:xfrm>
            <a:custGeom>
              <a:avLst/>
              <a:gdLst/>
              <a:ahLst/>
              <a:cxnLst/>
              <a:rect l="l" t="t" r="r" b="b"/>
              <a:pathLst>
                <a:path w="820420" h="203835">
                  <a:moveTo>
                    <a:pt x="13233" y="202260"/>
                  </a:moveTo>
                  <a:lnTo>
                    <a:pt x="8813" y="202260"/>
                  </a:lnTo>
                  <a:lnTo>
                    <a:pt x="5435" y="202260"/>
                  </a:lnTo>
                  <a:lnTo>
                    <a:pt x="11950" y="203365"/>
                  </a:lnTo>
                  <a:lnTo>
                    <a:pt x="13233" y="202260"/>
                  </a:lnTo>
                  <a:close/>
                </a:path>
                <a:path w="820420" h="203835">
                  <a:moveTo>
                    <a:pt x="70091" y="103670"/>
                  </a:moveTo>
                  <a:lnTo>
                    <a:pt x="68872" y="107238"/>
                  </a:lnTo>
                  <a:lnTo>
                    <a:pt x="70091" y="103670"/>
                  </a:lnTo>
                  <a:close/>
                </a:path>
                <a:path w="820420" h="203835">
                  <a:moveTo>
                    <a:pt x="140373" y="172364"/>
                  </a:moveTo>
                  <a:lnTo>
                    <a:pt x="140030" y="170065"/>
                  </a:lnTo>
                  <a:lnTo>
                    <a:pt x="139992" y="170192"/>
                  </a:lnTo>
                  <a:lnTo>
                    <a:pt x="140373" y="172364"/>
                  </a:lnTo>
                  <a:close/>
                </a:path>
                <a:path w="820420" h="203835">
                  <a:moveTo>
                    <a:pt x="147142" y="64376"/>
                  </a:moveTo>
                  <a:lnTo>
                    <a:pt x="147015" y="64160"/>
                  </a:lnTo>
                  <a:lnTo>
                    <a:pt x="146989" y="63817"/>
                  </a:lnTo>
                  <a:lnTo>
                    <a:pt x="145529" y="61569"/>
                  </a:lnTo>
                  <a:lnTo>
                    <a:pt x="144703" y="60159"/>
                  </a:lnTo>
                  <a:lnTo>
                    <a:pt x="144576" y="60134"/>
                  </a:lnTo>
                  <a:lnTo>
                    <a:pt x="144386" y="59842"/>
                  </a:lnTo>
                  <a:lnTo>
                    <a:pt x="143598" y="59677"/>
                  </a:lnTo>
                  <a:lnTo>
                    <a:pt x="141351" y="58826"/>
                  </a:lnTo>
                  <a:lnTo>
                    <a:pt x="141351" y="86067"/>
                  </a:lnTo>
                  <a:lnTo>
                    <a:pt x="141300" y="86245"/>
                  </a:lnTo>
                  <a:lnTo>
                    <a:pt x="141351" y="86067"/>
                  </a:lnTo>
                  <a:lnTo>
                    <a:pt x="141351" y="58826"/>
                  </a:lnTo>
                  <a:lnTo>
                    <a:pt x="138785" y="57912"/>
                  </a:lnTo>
                  <a:lnTo>
                    <a:pt x="138518" y="57962"/>
                  </a:lnTo>
                  <a:lnTo>
                    <a:pt x="138518" y="95986"/>
                  </a:lnTo>
                  <a:lnTo>
                    <a:pt x="138430" y="96329"/>
                  </a:lnTo>
                  <a:lnTo>
                    <a:pt x="135216" y="106451"/>
                  </a:lnTo>
                  <a:lnTo>
                    <a:pt x="138518" y="95986"/>
                  </a:lnTo>
                  <a:lnTo>
                    <a:pt x="138518" y="57962"/>
                  </a:lnTo>
                  <a:lnTo>
                    <a:pt x="137248" y="58178"/>
                  </a:lnTo>
                  <a:lnTo>
                    <a:pt x="136499" y="57975"/>
                  </a:lnTo>
                  <a:lnTo>
                    <a:pt x="136232" y="58127"/>
                  </a:lnTo>
                  <a:lnTo>
                    <a:pt x="136740" y="58267"/>
                  </a:lnTo>
                  <a:lnTo>
                    <a:pt x="136194" y="58153"/>
                  </a:lnTo>
                  <a:lnTo>
                    <a:pt x="136067" y="58127"/>
                  </a:lnTo>
                  <a:lnTo>
                    <a:pt x="135343" y="58610"/>
                  </a:lnTo>
                  <a:lnTo>
                    <a:pt x="135343" y="73469"/>
                  </a:lnTo>
                  <a:lnTo>
                    <a:pt x="134759" y="73164"/>
                  </a:lnTo>
                  <a:lnTo>
                    <a:pt x="135343" y="73469"/>
                  </a:lnTo>
                  <a:lnTo>
                    <a:pt x="135343" y="58610"/>
                  </a:lnTo>
                  <a:lnTo>
                    <a:pt x="134835" y="58940"/>
                  </a:lnTo>
                  <a:lnTo>
                    <a:pt x="132283" y="60413"/>
                  </a:lnTo>
                  <a:lnTo>
                    <a:pt x="132219" y="60655"/>
                  </a:lnTo>
                  <a:lnTo>
                    <a:pt x="131991" y="60794"/>
                  </a:lnTo>
                  <a:lnTo>
                    <a:pt x="131368" y="63817"/>
                  </a:lnTo>
                  <a:lnTo>
                    <a:pt x="130416" y="67386"/>
                  </a:lnTo>
                  <a:lnTo>
                    <a:pt x="130365" y="68084"/>
                  </a:lnTo>
                  <a:lnTo>
                    <a:pt x="130441" y="68275"/>
                  </a:lnTo>
                  <a:lnTo>
                    <a:pt x="130276" y="67881"/>
                  </a:lnTo>
                  <a:lnTo>
                    <a:pt x="129616" y="70358"/>
                  </a:lnTo>
                  <a:lnTo>
                    <a:pt x="129616" y="122453"/>
                  </a:lnTo>
                  <a:lnTo>
                    <a:pt x="129527" y="122694"/>
                  </a:lnTo>
                  <a:lnTo>
                    <a:pt x="129578" y="122402"/>
                  </a:lnTo>
                  <a:lnTo>
                    <a:pt x="129616" y="70358"/>
                  </a:lnTo>
                  <a:lnTo>
                    <a:pt x="126695" y="81305"/>
                  </a:lnTo>
                  <a:lnTo>
                    <a:pt x="126695" y="86347"/>
                  </a:lnTo>
                  <a:lnTo>
                    <a:pt x="126606" y="87210"/>
                  </a:lnTo>
                  <a:lnTo>
                    <a:pt x="126441" y="88099"/>
                  </a:lnTo>
                  <a:lnTo>
                    <a:pt x="126542" y="87096"/>
                  </a:lnTo>
                  <a:lnTo>
                    <a:pt x="126695" y="86347"/>
                  </a:lnTo>
                  <a:lnTo>
                    <a:pt x="126695" y="81305"/>
                  </a:lnTo>
                  <a:lnTo>
                    <a:pt x="126466" y="82156"/>
                  </a:lnTo>
                  <a:lnTo>
                    <a:pt x="123367" y="92900"/>
                  </a:lnTo>
                  <a:lnTo>
                    <a:pt x="122428" y="95885"/>
                  </a:lnTo>
                  <a:lnTo>
                    <a:pt x="122428" y="118059"/>
                  </a:lnTo>
                  <a:lnTo>
                    <a:pt x="122402" y="118414"/>
                  </a:lnTo>
                  <a:lnTo>
                    <a:pt x="122428" y="118059"/>
                  </a:lnTo>
                  <a:lnTo>
                    <a:pt x="122428" y="95885"/>
                  </a:lnTo>
                  <a:lnTo>
                    <a:pt x="122008" y="97205"/>
                  </a:lnTo>
                  <a:lnTo>
                    <a:pt x="122008" y="122694"/>
                  </a:lnTo>
                  <a:lnTo>
                    <a:pt x="122008" y="122961"/>
                  </a:lnTo>
                  <a:lnTo>
                    <a:pt x="121881" y="127177"/>
                  </a:lnTo>
                  <a:lnTo>
                    <a:pt x="121996" y="122707"/>
                  </a:lnTo>
                  <a:lnTo>
                    <a:pt x="122008" y="97205"/>
                  </a:lnTo>
                  <a:lnTo>
                    <a:pt x="121818" y="97802"/>
                  </a:lnTo>
                  <a:lnTo>
                    <a:pt x="121894" y="96774"/>
                  </a:lnTo>
                  <a:lnTo>
                    <a:pt x="122034" y="95034"/>
                  </a:lnTo>
                  <a:lnTo>
                    <a:pt x="120586" y="93268"/>
                  </a:lnTo>
                  <a:lnTo>
                    <a:pt x="120586" y="101701"/>
                  </a:lnTo>
                  <a:lnTo>
                    <a:pt x="117157" y="111683"/>
                  </a:lnTo>
                  <a:lnTo>
                    <a:pt x="101498" y="149885"/>
                  </a:lnTo>
                  <a:lnTo>
                    <a:pt x="95719" y="160159"/>
                  </a:lnTo>
                  <a:lnTo>
                    <a:pt x="94488" y="163245"/>
                  </a:lnTo>
                  <a:lnTo>
                    <a:pt x="78765" y="184950"/>
                  </a:lnTo>
                  <a:lnTo>
                    <a:pt x="77444" y="185851"/>
                  </a:lnTo>
                  <a:lnTo>
                    <a:pt x="76377" y="186563"/>
                  </a:lnTo>
                  <a:lnTo>
                    <a:pt x="75336" y="187198"/>
                  </a:lnTo>
                  <a:lnTo>
                    <a:pt x="74295" y="187566"/>
                  </a:lnTo>
                  <a:lnTo>
                    <a:pt x="74002" y="187185"/>
                  </a:lnTo>
                  <a:lnTo>
                    <a:pt x="73482" y="184619"/>
                  </a:lnTo>
                  <a:lnTo>
                    <a:pt x="72821" y="181368"/>
                  </a:lnTo>
                  <a:lnTo>
                    <a:pt x="72707" y="180759"/>
                  </a:lnTo>
                  <a:lnTo>
                    <a:pt x="72618" y="173875"/>
                  </a:lnTo>
                  <a:lnTo>
                    <a:pt x="72504" y="178079"/>
                  </a:lnTo>
                  <a:lnTo>
                    <a:pt x="72618" y="172300"/>
                  </a:lnTo>
                  <a:lnTo>
                    <a:pt x="72618" y="173748"/>
                  </a:lnTo>
                  <a:lnTo>
                    <a:pt x="72821" y="166166"/>
                  </a:lnTo>
                  <a:lnTo>
                    <a:pt x="73291" y="158648"/>
                  </a:lnTo>
                  <a:lnTo>
                    <a:pt x="73990" y="151091"/>
                  </a:lnTo>
                  <a:lnTo>
                    <a:pt x="74079" y="150393"/>
                  </a:lnTo>
                  <a:lnTo>
                    <a:pt x="74904" y="143573"/>
                  </a:lnTo>
                  <a:lnTo>
                    <a:pt x="81445" y="113588"/>
                  </a:lnTo>
                  <a:lnTo>
                    <a:pt x="83121" y="107924"/>
                  </a:lnTo>
                  <a:lnTo>
                    <a:pt x="84226" y="104254"/>
                  </a:lnTo>
                  <a:lnTo>
                    <a:pt x="85712" y="99352"/>
                  </a:lnTo>
                  <a:lnTo>
                    <a:pt x="86588" y="98221"/>
                  </a:lnTo>
                  <a:lnTo>
                    <a:pt x="88277" y="96050"/>
                  </a:lnTo>
                  <a:lnTo>
                    <a:pt x="93738" y="98488"/>
                  </a:lnTo>
                  <a:lnTo>
                    <a:pt x="101028" y="100622"/>
                  </a:lnTo>
                  <a:lnTo>
                    <a:pt x="108508" y="102006"/>
                  </a:lnTo>
                  <a:lnTo>
                    <a:pt x="116039" y="102819"/>
                  </a:lnTo>
                  <a:lnTo>
                    <a:pt x="118999" y="103060"/>
                  </a:lnTo>
                  <a:lnTo>
                    <a:pt x="120586" y="101701"/>
                  </a:lnTo>
                  <a:lnTo>
                    <a:pt x="120586" y="93268"/>
                  </a:lnTo>
                  <a:lnTo>
                    <a:pt x="119964" y="92494"/>
                  </a:lnTo>
                  <a:lnTo>
                    <a:pt x="108889" y="91147"/>
                  </a:lnTo>
                  <a:lnTo>
                    <a:pt x="100164" y="89369"/>
                  </a:lnTo>
                  <a:lnTo>
                    <a:pt x="93103" y="84810"/>
                  </a:lnTo>
                  <a:lnTo>
                    <a:pt x="95326" y="86309"/>
                  </a:lnTo>
                  <a:lnTo>
                    <a:pt x="93091" y="84810"/>
                  </a:lnTo>
                  <a:lnTo>
                    <a:pt x="90347" y="82969"/>
                  </a:lnTo>
                  <a:lnTo>
                    <a:pt x="88074" y="81457"/>
                  </a:lnTo>
                  <a:lnTo>
                    <a:pt x="82080" y="83312"/>
                  </a:lnTo>
                  <a:lnTo>
                    <a:pt x="75018" y="91262"/>
                  </a:lnTo>
                  <a:lnTo>
                    <a:pt x="76847" y="88493"/>
                  </a:lnTo>
                  <a:lnTo>
                    <a:pt x="78117" y="86664"/>
                  </a:lnTo>
                  <a:lnTo>
                    <a:pt x="78066" y="86080"/>
                  </a:lnTo>
                  <a:lnTo>
                    <a:pt x="77609" y="83502"/>
                  </a:lnTo>
                  <a:lnTo>
                    <a:pt x="73266" y="80467"/>
                  </a:lnTo>
                  <a:lnTo>
                    <a:pt x="70421" y="80810"/>
                  </a:lnTo>
                  <a:lnTo>
                    <a:pt x="39585" y="122262"/>
                  </a:lnTo>
                  <a:lnTo>
                    <a:pt x="19177" y="162179"/>
                  </a:lnTo>
                  <a:lnTo>
                    <a:pt x="19024" y="162242"/>
                  </a:lnTo>
                  <a:lnTo>
                    <a:pt x="17399" y="166077"/>
                  </a:lnTo>
                  <a:lnTo>
                    <a:pt x="17348" y="166217"/>
                  </a:lnTo>
                  <a:lnTo>
                    <a:pt x="15862" y="169900"/>
                  </a:lnTo>
                  <a:lnTo>
                    <a:pt x="13804" y="175031"/>
                  </a:lnTo>
                  <a:lnTo>
                    <a:pt x="13817" y="176606"/>
                  </a:lnTo>
                  <a:lnTo>
                    <a:pt x="13766" y="175120"/>
                  </a:lnTo>
                  <a:lnTo>
                    <a:pt x="13652" y="171754"/>
                  </a:lnTo>
                  <a:lnTo>
                    <a:pt x="13436" y="166217"/>
                  </a:lnTo>
                  <a:lnTo>
                    <a:pt x="13322" y="163283"/>
                  </a:lnTo>
                  <a:lnTo>
                    <a:pt x="13081" y="153250"/>
                  </a:lnTo>
                  <a:lnTo>
                    <a:pt x="12966" y="139750"/>
                  </a:lnTo>
                  <a:lnTo>
                    <a:pt x="12954" y="132219"/>
                  </a:lnTo>
                  <a:lnTo>
                    <a:pt x="12903" y="136906"/>
                  </a:lnTo>
                  <a:lnTo>
                    <a:pt x="12865" y="129616"/>
                  </a:lnTo>
                  <a:lnTo>
                    <a:pt x="12954" y="132219"/>
                  </a:lnTo>
                  <a:lnTo>
                    <a:pt x="12992" y="126796"/>
                  </a:lnTo>
                  <a:lnTo>
                    <a:pt x="15113" y="86080"/>
                  </a:lnTo>
                  <a:lnTo>
                    <a:pt x="16624" y="77317"/>
                  </a:lnTo>
                  <a:lnTo>
                    <a:pt x="16687" y="76873"/>
                  </a:lnTo>
                  <a:lnTo>
                    <a:pt x="17005" y="74955"/>
                  </a:lnTo>
                  <a:lnTo>
                    <a:pt x="18046" y="73126"/>
                  </a:lnTo>
                  <a:lnTo>
                    <a:pt x="18542" y="72326"/>
                  </a:lnTo>
                  <a:lnTo>
                    <a:pt x="19024" y="71755"/>
                  </a:lnTo>
                  <a:lnTo>
                    <a:pt x="19329" y="72136"/>
                  </a:lnTo>
                  <a:lnTo>
                    <a:pt x="21844" y="74079"/>
                  </a:lnTo>
                  <a:lnTo>
                    <a:pt x="25222" y="73660"/>
                  </a:lnTo>
                  <a:lnTo>
                    <a:pt x="26695" y="71755"/>
                  </a:lnTo>
                  <a:lnTo>
                    <a:pt x="28727" y="69138"/>
                  </a:lnTo>
                  <a:lnTo>
                    <a:pt x="28486" y="66027"/>
                  </a:lnTo>
                  <a:lnTo>
                    <a:pt x="25819" y="63500"/>
                  </a:lnTo>
                  <a:lnTo>
                    <a:pt x="23837" y="61620"/>
                  </a:lnTo>
                  <a:lnTo>
                    <a:pt x="20332" y="59944"/>
                  </a:lnTo>
                  <a:lnTo>
                    <a:pt x="12865" y="61175"/>
                  </a:lnTo>
                  <a:lnTo>
                    <a:pt x="9982" y="63893"/>
                  </a:lnTo>
                  <a:lnTo>
                    <a:pt x="7988" y="67017"/>
                  </a:lnTo>
                  <a:lnTo>
                    <a:pt x="9728" y="64338"/>
                  </a:lnTo>
                  <a:lnTo>
                    <a:pt x="6261" y="69748"/>
                  </a:lnTo>
                  <a:lnTo>
                    <a:pt x="2501" y="88544"/>
                  </a:lnTo>
                  <a:lnTo>
                    <a:pt x="2374" y="89725"/>
                  </a:lnTo>
                  <a:lnTo>
                    <a:pt x="1803" y="95300"/>
                  </a:lnTo>
                  <a:lnTo>
                    <a:pt x="1282" y="101879"/>
                  </a:lnTo>
                  <a:lnTo>
                    <a:pt x="0" y="160477"/>
                  </a:lnTo>
                  <a:lnTo>
                    <a:pt x="88" y="166077"/>
                  </a:lnTo>
                  <a:lnTo>
                    <a:pt x="177" y="169621"/>
                  </a:lnTo>
                  <a:lnTo>
                    <a:pt x="368" y="176606"/>
                  </a:lnTo>
                  <a:lnTo>
                    <a:pt x="444" y="177101"/>
                  </a:lnTo>
                  <a:lnTo>
                    <a:pt x="635" y="182778"/>
                  </a:lnTo>
                  <a:lnTo>
                    <a:pt x="1549" y="190677"/>
                  </a:lnTo>
                  <a:lnTo>
                    <a:pt x="2019" y="193992"/>
                  </a:lnTo>
                  <a:lnTo>
                    <a:pt x="3162" y="196799"/>
                  </a:lnTo>
                  <a:lnTo>
                    <a:pt x="4724" y="200558"/>
                  </a:lnTo>
                  <a:lnTo>
                    <a:pt x="12928" y="200558"/>
                  </a:lnTo>
                  <a:lnTo>
                    <a:pt x="15189" y="200558"/>
                  </a:lnTo>
                  <a:lnTo>
                    <a:pt x="17970" y="198145"/>
                  </a:lnTo>
                  <a:lnTo>
                    <a:pt x="19329" y="196011"/>
                  </a:lnTo>
                  <a:lnTo>
                    <a:pt x="24701" y="186905"/>
                  </a:lnTo>
                  <a:lnTo>
                    <a:pt x="28727" y="177266"/>
                  </a:lnTo>
                  <a:lnTo>
                    <a:pt x="29476" y="175488"/>
                  </a:lnTo>
                  <a:lnTo>
                    <a:pt x="51638" y="129108"/>
                  </a:lnTo>
                  <a:lnTo>
                    <a:pt x="74002" y="92811"/>
                  </a:lnTo>
                  <a:lnTo>
                    <a:pt x="71869" y="98488"/>
                  </a:lnTo>
                  <a:lnTo>
                    <a:pt x="71297" y="100139"/>
                  </a:lnTo>
                  <a:lnTo>
                    <a:pt x="70091" y="103670"/>
                  </a:lnTo>
                  <a:lnTo>
                    <a:pt x="70015" y="103924"/>
                  </a:lnTo>
                  <a:lnTo>
                    <a:pt x="68910" y="107327"/>
                  </a:lnTo>
                  <a:lnTo>
                    <a:pt x="67094" y="112966"/>
                  </a:lnTo>
                  <a:lnTo>
                    <a:pt x="64427" y="122453"/>
                  </a:lnTo>
                  <a:lnTo>
                    <a:pt x="62230" y="131914"/>
                  </a:lnTo>
                  <a:lnTo>
                    <a:pt x="61239" y="137528"/>
                  </a:lnTo>
                  <a:lnTo>
                    <a:pt x="61099" y="137629"/>
                  </a:lnTo>
                  <a:lnTo>
                    <a:pt x="60515" y="141554"/>
                  </a:lnTo>
                  <a:lnTo>
                    <a:pt x="59931" y="145516"/>
                  </a:lnTo>
                  <a:lnTo>
                    <a:pt x="59436" y="149517"/>
                  </a:lnTo>
                  <a:lnTo>
                    <a:pt x="58559" y="157492"/>
                  </a:lnTo>
                  <a:lnTo>
                    <a:pt x="57924" y="165506"/>
                  </a:lnTo>
                  <a:lnTo>
                    <a:pt x="57746" y="169354"/>
                  </a:lnTo>
                  <a:lnTo>
                    <a:pt x="57645" y="170294"/>
                  </a:lnTo>
                  <a:lnTo>
                    <a:pt x="57518" y="175145"/>
                  </a:lnTo>
                  <a:lnTo>
                    <a:pt x="57505" y="175475"/>
                  </a:lnTo>
                  <a:lnTo>
                    <a:pt x="57480" y="177723"/>
                  </a:lnTo>
                  <a:lnTo>
                    <a:pt x="57404" y="183540"/>
                  </a:lnTo>
                  <a:lnTo>
                    <a:pt x="57619" y="191122"/>
                  </a:lnTo>
                  <a:lnTo>
                    <a:pt x="60426" y="194741"/>
                  </a:lnTo>
                  <a:lnTo>
                    <a:pt x="62090" y="196888"/>
                  </a:lnTo>
                  <a:lnTo>
                    <a:pt x="62788" y="197777"/>
                  </a:lnTo>
                  <a:lnTo>
                    <a:pt x="65595" y="201396"/>
                  </a:lnTo>
                  <a:lnTo>
                    <a:pt x="69926" y="203377"/>
                  </a:lnTo>
                  <a:lnTo>
                    <a:pt x="78651" y="202869"/>
                  </a:lnTo>
                  <a:lnTo>
                    <a:pt x="80962" y="201726"/>
                  </a:lnTo>
                  <a:lnTo>
                    <a:pt x="82359" y="201041"/>
                  </a:lnTo>
                  <a:lnTo>
                    <a:pt x="106273" y="173697"/>
                  </a:lnTo>
                  <a:lnTo>
                    <a:pt x="108165" y="170294"/>
                  </a:lnTo>
                  <a:lnTo>
                    <a:pt x="110236" y="166585"/>
                  </a:lnTo>
                  <a:lnTo>
                    <a:pt x="110197" y="166458"/>
                  </a:lnTo>
                  <a:lnTo>
                    <a:pt x="110134" y="166585"/>
                  </a:lnTo>
                  <a:lnTo>
                    <a:pt x="110109" y="166166"/>
                  </a:lnTo>
                  <a:lnTo>
                    <a:pt x="110197" y="166458"/>
                  </a:lnTo>
                  <a:lnTo>
                    <a:pt x="113804" y="159639"/>
                  </a:lnTo>
                  <a:lnTo>
                    <a:pt x="114693" y="157772"/>
                  </a:lnTo>
                  <a:lnTo>
                    <a:pt x="118999" y="148767"/>
                  </a:lnTo>
                  <a:lnTo>
                    <a:pt x="121742" y="142430"/>
                  </a:lnTo>
                  <a:lnTo>
                    <a:pt x="123850" y="137528"/>
                  </a:lnTo>
                  <a:lnTo>
                    <a:pt x="123786" y="137706"/>
                  </a:lnTo>
                  <a:lnTo>
                    <a:pt x="121742" y="142430"/>
                  </a:lnTo>
                  <a:lnTo>
                    <a:pt x="122720" y="156006"/>
                  </a:lnTo>
                  <a:lnTo>
                    <a:pt x="125590" y="172415"/>
                  </a:lnTo>
                  <a:lnTo>
                    <a:pt x="130149" y="188455"/>
                  </a:lnTo>
                  <a:lnTo>
                    <a:pt x="131051" y="191071"/>
                  </a:lnTo>
                  <a:lnTo>
                    <a:pt x="133896" y="192468"/>
                  </a:lnTo>
                  <a:lnTo>
                    <a:pt x="138811" y="190779"/>
                  </a:lnTo>
                  <a:lnTo>
                    <a:pt x="140208" y="188455"/>
                  </a:lnTo>
                  <a:lnTo>
                    <a:pt x="139827" y="186029"/>
                  </a:lnTo>
                  <a:lnTo>
                    <a:pt x="137795" y="170586"/>
                  </a:lnTo>
                  <a:lnTo>
                    <a:pt x="136791" y="156006"/>
                  </a:lnTo>
                  <a:lnTo>
                    <a:pt x="136664" y="148767"/>
                  </a:lnTo>
                  <a:lnTo>
                    <a:pt x="136766" y="135674"/>
                  </a:lnTo>
                  <a:lnTo>
                    <a:pt x="140728" y="95402"/>
                  </a:lnTo>
                  <a:lnTo>
                    <a:pt x="142468" y="86080"/>
                  </a:lnTo>
                  <a:lnTo>
                    <a:pt x="141605" y="90233"/>
                  </a:lnTo>
                  <a:lnTo>
                    <a:pt x="143332" y="81902"/>
                  </a:lnTo>
                  <a:lnTo>
                    <a:pt x="145415" y="71869"/>
                  </a:lnTo>
                  <a:lnTo>
                    <a:pt x="146202" y="68084"/>
                  </a:lnTo>
                  <a:lnTo>
                    <a:pt x="146342" y="67386"/>
                  </a:lnTo>
                  <a:lnTo>
                    <a:pt x="146164" y="68084"/>
                  </a:lnTo>
                  <a:lnTo>
                    <a:pt x="145072" y="72123"/>
                  </a:lnTo>
                  <a:lnTo>
                    <a:pt x="146342" y="67386"/>
                  </a:lnTo>
                  <a:lnTo>
                    <a:pt x="147142" y="64376"/>
                  </a:lnTo>
                  <a:close/>
                </a:path>
                <a:path w="820420" h="203835">
                  <a:moveTo>
                    <a:pt x="192697" y="91389"/>
                  </a:moveTo>
                  <a:lnTo>
                    <a:pt x="190982" y="94538"/>
                  </a:lnTo>
                  <a:lnTo>
                    <a:pt x="192697" y="91389"/>
                  </a:lnTo>
                  <a:close/>
                </a:path>
                <a:path w="820420" h="203835">
                  <a:moveTo>
                    <a:pt x="228676" y="84823"/>
                  </a:moveTo>
                  <a:lnTo>
                    <a:pt x="228612" y="82067"/>
                  </a:lnTo>
                  <a:lnTo>
                    <a:pt x="228244" y="77800"/>
                  </a:lnTo>
                  <a:lnTo>
                    <a:pt x="227545" y="69875"/>
                  </a:lnTo>
                  <a:lnTo>
                    <a:pt x="226669" y="67881"/>
                  </a:lnTo>
                  <a:lnTo>
                    <a:pt x="224459" y="62826"/>
                  </a:lnTo>
                  <a:lnTo>
                    <a:pt x="224066" y="61912"/>
                  </a:lnTo>
                  <a:lnTo>
                    <a:pt x="222389" y="61048"/>
                  </a:lnTo>
                  <a:lnTo>
                    <a:pt x="218821" y="59207"/>
                  </a:lnTo>
                  <a:lnTo>
                    <a:pt x="210591" y="62509"/>
                  </a:lnTo>
                  <a:lnTo>
                    <a:pt x="208953" y="64465"/>
                  </a:lnTo>
                  <a:lnTo>
                    <a:pt x="208813" y="64490"/>
                  </a:lnTo>
                  <a:lnTo>
                    <a:pt x="208292" y="65252"/>
                  </a:lnTo>
                  <a:lnTo>
                    <a:pt x="207822" y="65938"/>
                  </a:lnTo>
                  <a:lnTo>
                    <a:pt x="207162" y="66903"/>
                  </a:lnTo>
                  <a:lnTo>
                    <a:pt x="206413" y="67995"/>
                  </a:lnTo>
                  <a:lnTo>
                    <a:pt x="206298" y="68173"/>
                  </a:lnTo>
                  <a:lnTo>
                    <a:pt x="204025" y="71513"/>
                  </a:lnTo>
                  <a:lnTo>
                    <a:pt x="204050" y="71653"/>
                  </a:lnTo>
                  <a:lnTo>
                    <a:pt x="202806" y="73571"/>
                  </a:lnTo>
                  <a:lnTo>
                    <a:pt x="183172" y="109296"/>
                  </a:lnTo>
                  <a:lnTo>
                    <a:pt x="175818" y="123609"/>
                  </a:lnTo>
                  <a:lnTo>
                    <a:pt x="180428" y="122097"/>
                  </a:lnTo>
                  <a:lnTo>
                    <a:pt x="175818" y="123621"/>
                  </a:lnTo>
                  <a:lnTo>
                    <a:pt x="153454" y="163957"/>
                  </a:lnTo>
                  <a:lnTo>
                    <a:pt x="153200" y="164350"/>
                  </a:lnTo>
                  <a:lnTo>
                    <a:pt x="153111" y="163957"/>
                  </a:lnTo>
                  <a:lnTo>
                    <a:pt x="152946" y="163207"/>
                  </a:lnTo>
                  <a:lnTo>
                    <a:pt x="152552" y="161442"/>
                  </a:lnTo>
                  <a:lnTo>
                    <a:pt x="151765" y="153543"/>
                  </a:lnTo>
                  <a:lnTo>
                    <a:pt x="151714" y="151574"/>
                  </a:lnTo>
                  <a:lnTo>
                    <a:pt x="151650" y="144678"/>
                  </a:lnTo>
                  <a:lnTo>
                    <a:pt x="151612" y="148602"/>
                  </a:lnTo>
                  <a:lnTo>
                    <a:pt x="151536" y="140970"/>
                  </a:lnTo>
                  <a:lnTo>
                    <a:pt x="151650" y="144678"/>
                  </a:lnTo>
                  <a:lnTo>
                    <a:pt x="151638" y="138061"/>
                  </a:lnTo>
                  <a:lnTo>
                    <a:pt x="151752" y="126746"/>
                  </a:lnTo>
                  <a:lnTo>
                    <a:pt x="152006" y="115595"/>
                  </a:lnTo>
                  <a:lnTo>
                    <a:pt x="152196" y="109080"/>
                  </a:lnTo>
                  <a:lnTo>
                    <a:pt x="152222" y="108204"/>
                  </a:lnTo>
                  <a:lnTo>
                    <a:pt x="152285" y="106108"/>
                  </a:lnTo>
                  <a:lnTo>
                    <a:pt x="152285" y="105930"/>
                  </a:lnTo>
                  <a:lnTo>
                    <a:pt x="152298" y="105803"/>
                  </a:lnTo>
                  <a:lnTo>
                    <a:pt x="160832" y="88646"/>
                  </a:lnTo>
                  <a:lnTo>
                    <a:pt x="162318" y="85483"/>
                  </a:lnTo>
                  <a:lnTo>
                    <a:pt x="160337" y="79946"/>
                  </a:lnTo>
                  <a:lnTo>
                    <a:pt x="157543" y="78435"/>
                  </a:lnTo>
                  <a:lnTo>
                    <a:pt x="149428" y="80391"/>
                  </a:lnTo>
                  <a:lnTo>
                    <a:pt x="138747" y="125272"/>
                  </a:lnTo>
                  <a:lnTo>
                    <a:pt x="138277" y="141058"/>
                  </a:lnTo>
                  <a:lnTo>
                    <a:pt x="138303" y="148602"/>
                  </a:lnTo>
                  <a:lnTo>
                    <a:pt x="141147" y="151498"/>
                  </a:lnTo>
                  <a:lnTo>
                    <a:pt x="138239" y="148539"/>
                  </a:lnTo>
                  <a:lnTo>
                    <a:pt x="138353" y="153098"/>
                  </a:lnTo>
                  <a:lnTo>
                    <a:pt x="138645" y="158610"/>
                  </a:lnTo>
                  <a:lnTo>
                    <a:pt x="139306" y="165112"/>
                  </a:lnTo>
                  <a:lnTo>
                    <a:pt x="139433" y="166077"/>
                  </a:lnTo>
                  <a:lnTo>
                    <a:pt x="140030" y="170065"/>
                  </a:lnTo>
                  <a:lnTo>
                    <a:pt x="140169" y="169583"/>
                  </a:lnTo>
                  <a:lnTo>
                    <a:pt x="140055" y="170192"/>
                  </a:lnTo>
                  <a:lnTo>
                    <a:pt x="140373" y="172364"/>
                  </a:lnTo>
                  <a:lnTo>
                    <a:pt x="140881" y="175196"/>
                  </a:lnTo>
                  <a:lnTo>
                    <a:pt x="141071" y="176250"/>
                  </a:lnTo>
                  <a:lnTo>
                    <a:pt x="141236" y="176364"/>
                  </a:lnTo>
                  <a:lnTo>
                    <a:pt x="144767" y="178828"/>
                  </a:lnTo>
                  <a:lnTo>
                    <a:pt x="141236" y="176364"/>
                  </a:lnTo>
                  <a:lnTo>
                    <a:pt x="141757" y="178054"/>
                  </a:lnTo>
                  <a:lnTo>
                    <a:pt x="146024" y="183222"/>
                  </a:lnTo>
                  <a:lnTo>
                    <a:pt x="149872" y="184531"/>
                  </a:lnTo>
                  <a:lnTo>
                    <a:pt x="159385" y="182194"/>
                  </a:lnTo>
                  <a:lnTo>
                    <a:pt x="161696" y="178828"/>
                  </a:lnTo>
                  <a:lnTo>
                    <a:pt x="163499" y="176161"/>
                  </a:lnTo>
                  <a:lnTo>
                    <a:pt x="164160" y="175145"/>
                  </a:lnTo>
                  <a:lnTo>
                    <a:pt x="166433" y="171653"/>
                  </a:lnTo>
                  <a:lnTo>
                    <a:pt x="168681" y="168198"/>
                  </a:lnTo>
                  <a:lnTo>
                    <a:pt x="168617" y="167970"/>
                  </a:lnTo>
                  <a:lnTo>
                    <a:pt x="184861" y="139661"/>
                  </a:lnTo>
                  <a:lnTo>
                    <a:pt x="185635" y="138163"/>
                  </a:lnTo>
                  <a:lnTo>
                    <a:pt x="187617" y="134353"/>
                  </a:lnTo>
                  <a:lnTo>
                    <a:pt x="193878" y="122097"/>
                  </a:lnTo>
                  <a:lnTo>
                    <a:pt x="208165" y="95186"/>
                  </a:lnTo>
                  <a:lnTo>
                    <a:pt x="208508" y="94538"/>
                  </a:lnTo>
                  <a:lnTo>
                    <a:pt x="210502" y="90893"/>
                  </a:lnTo>
                  <a:lnTo>
                    <a:pt x="213233" y="85788"/>
                  </a:lnTo>
                  <a:lnTo>
                    <a:pt x="213169" y="82092"/>
                  </a:lnTo>
                  <a:lnTo>
                    <a:pt x="213245" y="83007"/>
                  </a:lnTo>
                  <a:lnTo>
                    <a:pt x="213296" y="85674"/>
                  </a:lnTo>
                  <a:lnTo>
                    <a:pt x="213385" y="85496"/>
                  </a:lnTo>
                  <a:lnTo>
                    <a:pt x="213347" y="88379"/>
                  </a:lnTo>
                  <a:lnTo>
                    <a:pt x="216763" y="84912"/>
                  </a:lnTo>
                  <a:lnTo>
                    <a:pt x="213499" y="88239"/>
                  </a:lnTo>
                  <a:lnTo>
                    <a:pt x="213436" y="96888"/>
                  </a:lnTo>
                  <a:lnTo>
                    <a:pt x="213347" y="88379"/>
                  </a:lnTo>
                  <a:lnTo>
                    <a:pt x="213271" y="102679"/>
                  </a:lnTo>
                  <a:lnTo>
                    <a:pt x="213029" y="109080"/>
                  </a:lnTo>
                  <a:lnTo>
                    <a:pt x="209334" y="153543"/>
                  </a:lnTo>
                  <a:lnTo>
                    <a:pt x="206336" y="179666"/>
                  </a:lnTo>
                  <a:lnTo>
                    <a:pt x="208292" y="182156"/>
                  </a:lnTo>
                  <a:lnTo>
                    <a:pt x="223837" y="140970"/>
                  </a:lnTo>
                  <a:lnTo>
                    <a:pt x="228523" y="102679"/>
                  </a:lnTo>
                  <a:lnTo>
                    <a:pt x="228676" y="96888"/>
                  </a:lnTo>
                  <a:lnTo>
                    <a:pt x="228676" y="95377"/>
                  </a:lnTo>
                  <a:lnTo>
                    <a:pt x="228676" y="88188"/>
                  </a:lnTo>
                  <a:lnTo>
                    <a:pt x="228676" y="84823"/>
                  </a:lnTo>
                  <a:close/>
                </a:path>
                <a:path w="820420" h="203835">
                  <a:moveTo>
                    <a:pt x="294398" y="4368"/>
                  </a:moveTo>
                  <a:lnTo>
                    <a:pt x="292023" y="1803"/>
                  </a:lnTo>
                  <a:lnTo>
                    <a:pt x="287985" y="1638"/>
                  </a:lnTo>
                  <a:lnTo>
                    <a:pt x="287985" y="163436"/>
                  </a:lnTo>
                  <a:lnTo>
                    <a:pt x="285546" y="155359"/>
                  </a:lnTo>
                  <a:lnTo>
                    <a:pt x="287985" y="163436"/>
                  </a:lnTo>
                  <a:lnTo>
                    <a:pt x="287985" y="1638"/>
                  </a:lnTo>
                  <a:lnTo>
                    <a:pt x="280885" y="60134"/>
                  </a:lnTo>
                  <a:lnTo>
                    <a:pt x="280238" y="109321"/>
                  </a:lnTo>
                  <a:lnTo>
                    <a:pt x="280250" y="116497"/>
                  </a:lnTo>
                  <a:lnTo>
                    <a:pt x="280035" y="141109"/>
                  </a:lnTo>
                  <a:lnTo>
                    <a:pt x="281139" y="143548"/>
                  </a:lnTo>
                  <a:lnTo>
                    <a:pt x="281190" y="143916"/>
                  </a:lnTo>
                  <a:lnTo>
                    <a:pt x="282714" y="147523"/>
                  </a:lnTo>
                  <a:lnTo>
                    <a:pt x="281089" y="143687"/>
                  </a:lnTo>
                  <a:lnTo>
                    <a:pt x="281012" y="143903"/>
                  </a:lnTo>
                  <a:lnTo>
                    <a:pt x="281025" y="143573"/>
                  </a:lnTo>
                  <a:lnTo>
                    <a:pt x="280720" y="142633"/>
                  </a:lnTo>
                  <a:lnTo>
                    <a:pt x="280720" y="180860"/>
                  </a:lnTo>
                  <a:lnTo>
                    <a:pt x="279717" y="180251"/>
                  </a:lnTo>
                  <a:lnTo>
                    <a:pt x="279717" y="181978"/>
                  </a:lnTo>
                  <a:lnTo>
                    <a:pt x="279641" y="187159"/>
                  </a:lnTo>
                  <a:lnTo>
                    <a:pt x="279717" y="180251"/>
                  </a:lnTo>
                  <a:lnTo>
                    <a:pt x="279819" y="166344"/>
                  </a:lnTo>
                  <a:lnTo>
                    <a:pt x="279831" y="180314"/>
                  </a:lnTo>
                  <a:lnTo>
                    <a:pt x="280720" y="180860"/>
                  </a:lnTo>
                  <a:lnTo>
                    <a:pt x="280720" y="142633"/>
                  </a:lnTo>
                  <a:lnTo>
                    <a:pt x="279996" y="141033"/>
                  </a:lnTo>
                  <a:lnTo>
                    <a:pt x="279958" y="146773"/>
                  </a:lnTo>
                  <a:lnTo>
                    <a:pt x="279958" y="141058"/>
                  </a:lnTo>
                  <a:lnTo>
                    <a:pt x="279450" y="139801"/>
                  </a:lnTo>
                  <a:lnTo>
                    <a:pt x="277736" y="136017"/>
                  </a:lnTo>
                  <a:lnTo>
                    <a:pt x="276834" y="134340"/>
                  </a:lnTo>
                  <a:lnTo>
                    <a:pt x="266649" y="117817"/>
                  </a:lnTo>
                  <a:lnTo>
                    <a:pt x="266674" y="117462"/>
                  </a:lnTo>
                  <a:lnTo>
                    <a:pt x="263918" y="114414"/>
                  </a:lnTo>
                  <a:lnTo>
                    <a:pt x="263766" y="114223"/>
                  </a:lnTo>
                  <a:lnTo>
                    <a:pt x="262877" y="113245"/>
                  </a:lnTo>
                  <a:lnTo>
                    <a:pt x="262089" y="112356"/>
                  </a:lnTo>
                  <a:lnTo>
                    <a:pt x="261010" y="111150"/>
                  </a:lnTo>
                  <a:lnTo>
                    <a:pt x="260769" y="110883"/>
                  </a:lnTo>
                  <a:lnTo>
                    <a:pt x="258826" y="108712"/>
                  </a:lnTo>
                  <a:lnTo>
                    <a:pt x="252285" y="103555"/>
                  </a:lnTo>
                  <a:lnTo>
                    <a:pt x="252285" y="114350"/>
                  </a:lnTo>
                  <a:lnTo>
                    <a:pt x="252285" y="103555"/>
                  </a:lnTo>
                  <a:lnTo>
                    <a:pt x="248259" y="103403"/>
                  </a:lnTo>
                  <a:lnTo>
                    <a:pt x="251421" y="106337"/>
                  </a:lnTo>
                  <a:lnTo>
                    <a:pt x="249237" y="104330"/>
                  </a:lnTo>
                  <a:lnTo>
                    <a:pt x="249237" y="118173"/>
                  </a:lnTo>
                  <a:lnTo>
                    <a:pt x="245046" y="118630"/>
                  </a:lnTo>
                  <a:lnTo>
                    <a:pt x="249237" y="118173"/>
                  </a:lnTo>
                  <a:lnTo>
                    <a:pt x="249237" y="104330"/>
                  </a:lnTo>
                  <a:lnTo>
                    <a:pt x="248246" y="103403"/>
                  </a:lnTo>
                  <a:lnTo>
                    <a:pt x="240182" y="103162"/>
                  </a:lnTo>
                  <a:lnTo>
                    <a:pt x="239306" y="103136"/>
                  </a:lnTo>
                  <a:lnTo>
                    <a:pt x="234899" y="106045"/>
                  </a:lnTo>
                  <a:lnTo>
                    <a:pt x="229450" y="114223"/>
                  </a:lnTo>
                  <a:lnTo>
                    <a:pt x="228092" y="119037"/>
                  </a:lnTo>
                  <a:lnTo>
                    <a:pt x="226301" y="127723"/>
                  </a:lnTo>
                  <a:lnTo>
                    <a:pt x="226314" y="127977"/>
                  </a:lnTo>
                  <a:lnTo>
                    <a:pt x="226872" y="128816"/>
                  </a:lnTo>
                  <a:lnTo>
                    <a:pt x="226733" y="132207"/>
                  </a:lnTo>
                  <a:lnTo>
                    <a:pt x="251256" y="174790"/>
                  </a:lnTo>
                  <a:lnTo>
                    <a:pt x="270865" y="194132"/>
                  </a:lnTo>
                  <a:lnTo>
                    <a:pt x="274027" y="194005"/>
                  </a:lnTo>
                  <a:lnTo>
                    <a:pt x="277672" y="190080"/>
                  </a:lnTo>
                  <a:lnTo>
                    <a:pt x="277622" y="187083"/>
                  </a:lnTo>
                  <a:lnTo>
                    <a:pt x="275958" y="185229"/>
                  </a:lnTo>
                  <a:lnTo>
                    <a:pt x="268300" y="176517"/>
                  </a:lnTo>
                  <a:lnTo>
                    <a:pt x="245770" y="143916"/>
                  </a:lnTo>
                  <a:lnTo>
                    <a:pt x="242341" y="133680"/>
                  </a:lnTo>
                  <a:lnTo>
                    <a:pt x="241985" y="132207"/>
                  </a:lnTo>
                  <a:lnTo>
                    <a:pt x="241655" y="129463"/>
                  </a:lnTo>
                  <a:lnTo>
                    <a:pt x="242189" y="126847"/>
                  </a:lnTo>
                  <a:lnTo>
                    <a:pt x="243052" y="122682"/>
                  </a:lnTo>
                  <a:lnTo>
                    <a:pt x="242239" y="126644"/>
                  </a:lnTo>
                  <a:lnTo>
                    <a:pt x="243420" y="121018"/>
                  </a:lnTo>
                  <a:lnTo>
                    <a:pt x="244957" y="118706"/>
                  </a:lnTo>
                  <a:lnTo>
                    <a:pt x="246265" y="119354"/>
                  </a:lnTo>
                  <a:lnTo>
                    <a:pt x="249034" y="121031"/>
                  </a:lnTo>
                  <a:lnTo>
                    <a:pt x="250799" y="122770"/>
                  </a:lnTo>
                  <a:lnTo>
                    <a:pt x="255257" y="127723"/>
                  </a:lnTo>
                  <a:lnTo>
                    <a:pt x="258076" y="130848"/>
                  </a:lnTo>
                  <a:lnTo>
                    <a:pt x="273989" y="167335"/>
                  </a:lnTo>
                  <a:lnTo>
                    <a:pt x="275958" y="174650"/>
                  </a:lnTo>
                  <a:lnTo>
                    <a:pt x="275996" y="174790"/>
                  </a:lnTo>
                  <a:lnTo>
                    <a:pt x="276872" y="178498"/>
                  </a:lnTo>
                  <a:lnTo>
                    <a:pt x="280530" y="193929"/>
                  </a:lnTo>
                  <a:lnTo>
                    <a:pt x="284238" y="196202"/>
                  </a:lnTo>
                  <a:lnTo>
                    <a:pt x="286156" y="195745"/>
                  </a:lnTo>
                  <a:lnTo>
                    <a:pt x="286486" y="195783"/>
                  </a:lnTo>
                  <a:lnTo>
                    <a:pt x="288988" y="195249"/>
                  </a:lnTo>
                  <a:lnTo>
                    <a:pt x="289636" y="194919"/>
                  </a:lnTo>
                  <a:lnTo>
                    <a:pt x="291541" y="194475"/>
                  </a:lnTo>
                  <a:lnTo>
                    <a:pt x="293128" y="191985"/>
                  </a:lnTo>
                  <a:lnTo>
                    <a:pt x="293471" y="191681"/>
                  </a:lnTo>
                  <a:lnTo>
                    <a:pt x="293471" y="191452"/>
                  </a:lnTo>
                  <a:lnTo>
                    <a:pt x="293814" y="190919"/>
                  </a:lnTo>
                  <a:lnTo>
                    <a:pt x="293370" y="188734"/>
                  </a:lnTo>
                  <a:lnTo>
                    <a:pt x="293331" y="188569"/>
                  </a:lnTo>
                  <a:lnTo>
                    <a:pt x="293331" y="189611"/>
                  </a:lnTo>
                  <a:lnTo>
                    <a:pt x="293243" y="188137"/>
                  </a:lnTo>
                  <a:lnTo>
                    <a:pt x="293331" y="188569"/>
                  </a:lnTo>
                  <a:lnTo>
                    <a:pt x="293344" y="181978"/>
                  </a:lnTo>
                  <a:lnTo>
                    <a:pt x="293090" y="119354"/>
                  </a:lnTo>
                  <a:lnTo>
                    <a:pt x="293065" y="112572"/>
                  </a:lnTo>
                  <a:lnTo>
                    <a:pt x="292989" y="116535"/>
                  </a:lnTo>
                  <a:lnTo>
                    <a:pt x="293039" y="109385"/>
                  </a:lnTo>
                  <a:lnTo>
                    <a:pt x="293039" y="106451"/>
                  </a:lnTo>
                  <a:lnTo>
                    <a:pt x="293077" y="59804"/>
                  </a:lnTo>
                  <a:lnTo>
                    <a:pt x="293471" y="33286"/>
                  </a:lnTo>
                  <a:lnTo>
                    <a:pt x="294271" y="7416"/>
                  </a:lnTo>
                  <a:lnTo>
                    <a:pt x="294398" y="4368"/>
                  </a:lnTo>
                  <a:close/>
                </a:path>
                <a:path w="820420" h="203835">
                  <a:moveTo>
                    <a:pt x="306705" y="128155"/>
                  </a:moveTo>
                  <a:lnTo>
                    <a:pt x="305460" y="130860"/>
                  </a:lnTo>
                  <a:lnTo>
                    <a:pt x="305511" y="131013"/>
                  </a:lnTo>
                  <a:lnTo>
                    <a:pt x="306705" y="128155"/>
                  </a:lnTo>
                  <a:close/>
                </a:path>
                <a:path w="820420" h="203835">
                  <a:moveTo>
                    <a:pt x="347802" y="178917"/>
                  </a:moveTo>
                  <a:lnTo>
                    <a:pt x="345401" y="182041"/>
                  </a:lnTo>
                  <a:lnTo>
                    <a:pt x="345770" y="181965"/>
                  </a:lnTo>
                  <a:lnTo>
                    <a:pt x="347802" y="178917"/>
                  </a:lnTo>
                  <a:close/>
                </a:path>
                <a:path w="820420" h="203835">
                  <a:moveTo>
                    <a:pt x="365912" y="115316"/>
                  </a:moveTo>
                  <a:lnTo>
                    <a:pt x="347370" y="91452"/>
                  </a:lnTo>
                  <a:lnTo>
                    <a:pt x="344639" y="92938"/>
                  </a:lnTo>
                  <a:lnTo>
                    <a:pt x="343306" y="97409"/>
                  </a:lnTo>
                  <a:lnTo>
                    <a:pt x="343916" y="99428"/>
                  </a:lnTo>
                  <a:lnTo>
                    <a:pt x="350862" y="105270"/>
                  </a:lnTo>
                  <a:lnTo>
                    <a:pt x="351307" y="111252"/>
                  </a:lnTo>
                  <a:lnTo>
                    <a:pt x="347294" y="145427"/>
                  </a:lnTo>
                  <a:lnTo>
                    <a:pt x="348221" y="141554"/>
                  </a:lnTo>
                  <a:lnTo>
                    <a:pt x="351980" y="139230"/>
                  </a:lnTo>
                  <a:lnTo>
                    <a:pt x="348221" y="141566"/>
                  </a:lnTo>
                  <a:lnTo>
                    <a:pt x="347294" y="145427"/>
                  </a:lnTo>
                  <a:lnTo>
                    <a:pt x="336397" y="171792"/>
                  </a:lnTo>
                  <a:lnTo>
                    <a:pt x="334670" y="174498"/>
                  </a:lnTo>
                  <a:lnTo>
                    <a:pt x="332498" y="177393"/>
                  </a:lnTo>
                  <a:lnTo>
                    <a:pt x="328142" y="180606"/>
                  </a:lnTo>
                  <a:lnTo>
                    <a:pt x="326377" y="181483"/>
                  </a:lnTo>
                  <a:lnTo>
                    <a:pt x="324446" y="181495"/>
                  </a:lnTo>
                  <a:lnTo>
                    <a:pt x="322719" y="181508"/>
                  </a:lnTo>
                  <a:lnTo>
                    <a:pt x="320878" y="181521"/>
                  </a:lnTo>
                  <a:lnTo>
                    <a:pt x="320230" y="181533"/>
                  </a:lnTo>
                  <a:lnTo>
                    <a:pt x="316623" y="179705"/>
                  </a:lnTo>
                  <a:lnTo>
                    <a:pt x="313956" y="176466"/>
                  </a:lnTo>
                  <a:lnTo>
                    <a:pt x="311785" y="173837"/>
                  </a:lnTo>
                  <a:lnTo>
                    <a:pt x="311480" y="173456"/>
                  </a:lnTo>
                  <a:lnTo>
                    <a:pt x="310095" y="171792"/>
                  </a:lnTo>
                  <a:lnTo>
                    <a:pt x="310019" y="171551"/>
                  </a:lnTo>
                  <a:lnTo>
                    <a:pt x="309880" y="164528"/>
                  </a:lnTo>
                  <a:lnTo>
                    <a:pt x="310299" y="158965"/>
                  </a:lnTo>
                  <a:lnTo>
                    <a:pt x="310311" y="158813"/>
                  </a:lnTo>
                  <a:lnTo>
                    <a:pt x="311073" y="152247"/>
                  </a:lnTo>
                  <a:lnTo>
                    <a:pt x="311099" y="152044"/>
                  </a:lnTo>
                  <a:lnTo>
                    <a:pt x="312394" y="145376"/>
                  </a:lnTo>
                  <a:lnTo>
                    <a:pt x="314223" y="138823"/>
                  </a:lnTo>
                  <a:lnTo>
                    <a:pt x="315061" y="136512"/>
                  </a:lnTo>
                  <a:lnTo>
                    <a:pt x="316522" y="132473"/>
                  </a:lnTo>
                  <a:lnTo>
                    <a:pt x="320154" y="125247"/>
                  </a:lnTo>
                  <a:lnTo>
                    <a:pt x="320802" y="124358"/>
                  </a:lnTo>
                  <a:lnTo>
                    <a:pt x="324878" y="118745"/>
                  </a:lnTo>
                  <a:lnTo>
                    <a:pt x="330809" y="113436"/>
                  </a:lnTo>
                  <a:lnTo>
                    <a:pt x="338048" y="109816"/>
                  </a:lnTo>
                  <a:lnTo>
                    <a:pt x="340664" y="108940"/>
                  </a:lnTo>
                  <a:lnTo>
                    <a:pt x="342087" y="106108"/>
                  </a:lnTo>
                  <a:lnTo>
                    <a:pt x="340334" y="100863"/>
                  </a:lnTo>
                  <a:lnTo>
                    <a:pt x="337502" y="99441"/>
                  </a:lnTo>
                  <a:lnTo>
                    <a:pt x="334886" y="100317"/>
                  </a:lnTo>
                  <a:lnTo>
                    <a:pt x="325666" y="104800"/>
                  </a:lnTo>
                  <a:lnTo>
                    <a:pt x="317931" y="111252"/>
                  </a:lnTo>
                  <a:lnTo>
                    <a:pt x="311632" y="119202"/>
                  </a:lnTo>
                  <a:lnTo>
                    <a:pt x="308203" y="125437"/>
                  </a:lnTo>
                  <a:lnTo>
                    <a:pt x="307924" y="125539"/>
                  </a:lnTo>
                  <a:lnTo>
                    <a:pt x="306705" y="128155"/>
                  </a:lnTo>
                  <a:lnTo>
                    <a:pt x="305511" y="131013"/>
                  </a:lnTo>
                  <a:lnTo>
                    <a:pt x="303720" y="135331"/>
                  </a:lnTo>
                  <a:lnTo>
                    <a:pt x="301383" y="142608"/>
                  </a:lnTo>
                  <a:lnTo>
                    <a:pt x="299669" y="150139"/>
                  </a:lnTo>
                  <a:lnTo>
                    <a:pt x="299059" y="154470"/>
                  </a:lnTo>
                  <a:lnTo>
                    <a:pt x="298932" y="154571"/>
                  </a:lnTo>
                  <a:lnTo>
                    <a:pt x="298805" y="155562"/>
                  </a:lnTo>
                  <a:lnTo>
                    <a:pt x="298589" y="157784"/>
                  </a:lnTo>
                  <a:lnTo>
                    <a:pt x="298272" y="161023"/>
                  </a:lnTo>
                  <a:lnTo>
                    <a:pt x="298450" y="161226"/>
                  </a:lnTo>
                  <a:lnTo>
                    <a:pt x="298361" y="165404"/>
                  </a:lnTo>
                  <a:lnTo>
                    <a:pt x="298945" y="171551"/>
                  </a:lnTo>
                  <a:lnTo>
                    <a:pt x="300850" y="178206"/>
                  </a:lnTo>
                  <a:lnTo>
                    <a:pt x="302336" y="180784"/>
                  </a:lnTo>
                  <a:lnTo>
                    <a:pt x="302272" y="181571"/>
                  </a:lnTo>
                  <a:lnTo>
                    <a:pt x="304304" y="184188"/>
                  </a:lnTo>
                  <a:lnTo>
                    <a:pt x="306400" y="186880"/>
                  </a:lnTo>
                  <a:lnTo>
                    <a:pt x="309194" y="190487"/>
                  </a:lnTo>
                  <a:lnTo>
                    <a:pt x="316369" y="194233"/>
                  </a:lnTo>
                  <a:lnTo>
                    <a:pt x="324358" y="194398"/>
                  </a:lnTo>
                  <a:lnTo>
                    <a:pt x="327926" y="194475"/>
                  </a:lnTo>
                  <a:lnTo>
                    <a:pt x="328777" y="193662"/>
                  </a:lnTo>
                  <a:lnTo>
                    <a:pt x="331609" y="193192"/>
                  </a:lnTo>
                  <a:lnTo>
                    <a:pt x="337934" y="189725"/>
                  </a:lnTo>
                  <a:lnTo>
                    <a:pt x="343344" y="184721"/>
                  </a:lnTo>
                  <a:lnTo>
                    <a:pt x="344805" y="182816"/>
                  </a:lnTo>
                  <a:lnTo>
                    <a:pt x="345401" y="182041"/>
                  </a:lnTo>
                  <a:lnTo>
                    <a:pt x="347853" y="178828"/>
                  </a:lnTo>
                  <a:lnTo>
                    <a:pt x="349859" y="175818"/>
                  </a:lnTo>
                  <a:lnTo>
                    <a:pt x="349808" y="175577"/>
                  </a:lnTo>
                  <a:lnTo>
                    <a:pt x="352094" y="171792"/>
                  </a:lnTo>
                  <a:lnTo>
                    <a:pt x="354164" y="167525"/>
                  </a:lnTo>
                  <a:lnTo>
                    <a:pt x="355714" y="164312"/>
                  </a:lnTo>
                  <a:lnTo>
                    <a:pt x="358660" y="156540"/>
                  </a:lnTo>
                  <a:lnTo>
                    <a:pt x="359219" y="154571"/>
                  </a:lnTo>
                  <a:lnTo>
                    <a:pt x="359841" y="152387"/>
                  </a:lnTo>
                  <a:lnTo>
                    <a:pt x="361784" y="144729"/>
                  </a:lnTo>
                  <a:lnTo>
                    <a:pt x="362496" y="141566"/>
                  </a:lnTo>
                  <a:lnTo>
                    <a:pt x="362940" y="139230"/>
                  </a:lnTo>
                  <a:lnTo>
                    <a:pt x="363829" y="134531"/>
                  </a:lnTo>
                  <a:lnTo>
                    <a:pt x="364896" y="127279"/>
                  </a:lnTo>
                  <a:lnTo>
                    <a:pt x="365188" y="124396"/>
                  </a:lnTo>
                  <a:lnTo>
                    <a:pt x="365315" y="124269"/>
                  </a:lnTo>
                  <a:lnTo>
                    <a:pt x="365569" y="120459"/>
                  </a:lnTo>
                  <a:lnTo>
                    <a:pt x="365582" y="120294"/>
                  </a:lnTo>
                  <a:lnTo>
                    <a:pt x="365633" y="119507"/>
                  </a:lnTo>
                  <a:lnTo>
                    <a:pt x="365861" y="116344"/>
                  </a:lnTo>
                  <a:lnTo>
                    <a:pt x="365912" y="115316"/>
                  </a:lnTo>
                  <a:close/>
                </a:path>
                <a:path w="820420" h="203835">
                  <a:moveTo>
                    <a:pt x="430085" y="115417"/>
                  </a:moveTo>
                  <a:lnTo>
                    <a:pt x="430022" y="113169"/>
                  </a:lnTo>
                  <a:lnTo>
                    <a:pt x="429895" y="110782"/>
                  </a:lnTo>
                  <a:lnTo>
                    <a:pt x="430085" y="115417"/>
                  </a:lnTo>
                  <a:close/>
                </a:path>
                <a:path w="820420" h="203835">
                  <a:moveTo>
                    <a:pt x="493255" y="97917"/>
                  </a:moveTo>
                  <a:lnTo>
                    <a:pt x="493229" y="91579"/>
                  </a:lnTo>
                  <a:lnTo>
                    <a:pt x="493014" y="87769"/>
                  </a:lnTo>
                  <a:lnTo>
                    <a:pt x="492658" y="81419"/>
                  </a:lnTo>
                  <a:lnTo>
                    <a:pt x="492366" y="75069"/>
                  </a:lnTo>
                  <a:lnTo>
                    <a:pt x="489737" y="73317"/>
                  </a:lnTo>
                  <a:lnTo>
                    <a:pt x="485851" y="69989"/>
                  </a:lnTo>
                  <a:lnTo>
                    <a:pt x="484365" y="68719"/>
                  </a:lnTo>
                  <a:lnTo>
                    <a:pt x="479336" y="69989"/>
                  </a:lnTo>
                  <a:lnTo>
                    <a:pt x="472541" y="73799"/>
                  </a:lnTo>
                  <a:lnTo>
                    <a:pt x="471195" y="76238"/>
                  </a:lnTo>
                  <a:lnTo>
                    <a:pt x="470814" y="76339"/>
                  </a:lnTo>
                  <a:lnTo>
                    <a:pt x="468668" y="80149"/>
                  </a:lnTo>
                  <a:lnTo>
                    <a:pt x="464934" y="86575"/>
                  </a:lnTo>
                  <a:lnTo>
                    <a:pt x="461530" y="94195"/>
                  </a:lnTo>
                  <a:lnTo>
                    <a:pt x="458368" y="100469"/>
                  </a:lnTo>
                  <a:lnTo>
                    <a:pt x="454063" y="110680"/>
                  </a:lnTo>
                  <a:lnTo>
                    <a:pt x="453555" y="111899"/>
                  </a:lnTo>
                  <a:lnTo>
                    <a:pt x="445846" y="130949"/>
                  </a:lnTo>
                  <a:lnTo>
                    <a:pt x="445782" y="122059"/>
                  </a:lnTo>
                  <a:lnTo>
                    <a:pt x="445681" y="119519"/>
                  </a:lnTo>
                  <a:lnTo>
                    <a:pt x="445528" y="115798"/>
                  </a:lnTo>
                  <a:lnTo>
                    <a:pt x="445465" y="113169"/>
                  </a:lnTo>
                  <a:lnTo>
                    <a:pt x="445427" y="112496"/>
                  </a:lnTo>
                  <a:lnTo>
                    <a:pt x="445427" y="113169"/>
                  </a:lnTo>
                  <a:lnTo>
                    <a:pt x="445147" y="108089"/>
                  </a:lnTo>
                  <a:lnTo>
                    <a:pt x="445300" y="110629"/>
                  </a:lnTo>
                  <a:lnTo>
                    <a:pt x="445427" y="113169"/>
                  </a:lnTo>
                  <a:lnTo>
                    <a:pt x="445427" y="112496"/>
                  </a:lnTo>
                  <a:lnTo>
                    <a:pt x="444969" y="104279"/>
                  </a:lnTo>
                  <a:lnTo>
                    <a:pt x="444004" y="86563"/>
                  </a:lnTo>
                  <a:lnTo>
                    <a:pt x="444449" y="95389"/>
                  </a:lnTo>
                  <a:lnTo>
                    <a:pt x="443992" y="86575"/>
                  </a:lnTo>
                  <a:lnTo>
                    <a:pt x="443890" y="86410"/>
                  </a:lnTo>
                  <a:lnTo>
                    <a:pt x="444004" y="86563"/>
                  </a:lnTo>
                  <a:lnTo>
                    <a:pt x="443992" y="86385"/>
                  </a:lnTo>
                  <a:lnTo>
                    <a:pt x="443064" y="83908"/>
                  </a:lnTo>
                  <a:lnTo>
                    <a:pt x="442620" y="82689"/>
                  </a:lnTo>
                  <a:lnTo>
                    <a:pt x="442188" y="81419"/>
                  </a:lnTo>
                  <a:lnTo>
                    <a:pt x="441210" y="80645"/>
                  </a:lnTo>
                  <a:lnTo>
                    <a:pt x="441210" y="97929"/>
                  </a:lnTo>
                  <a:lnTo>
                    <a:pt x="438061" y="98412"/>
                  </a:lnTo>
                  <a:lnTo>
                    <a:pt x="436308" y="101739"/>
                  </a:lnTo>
                  <a:lnTo>
                    <a:pt x="436181" y="101879"/>
                  </a:lnTo>
                  <a:lnTo>
                    <a:pt x="435660" y="103009"/>
                  </a:lnTo>
                  <a:lnTo>
                    <a:pt x="431647" y="103009"/>
                  </a:lnTo>
                  <a:lnTo>
                    <a:pt x="429475" y="103009"/>
                  </a:lnTo>
                  <a:lnTo>
                    <a:pt x="429539" y="104343"/>
                  </a:lnTo>
                  <a:lnTo>
                    <a:pt x="429412" y="101879"/>
                  </a:lnTo>
                  <a:lnTo>
                    <a:pt x="428853" y="91579"/>
                  </a:lnTo>
                  <a:lnTo>
                    <a:pt x="428904" y="92392"/>
                  </a:lnTo>
                  <a:lnTo>
                    <a:pt x="429412" y="101879"/>
                  </a:lnTo>
                  <a:lnTo>
                    <a:pt x="435800" y="101879"/>
                  </a:lnTo>
                  <a:lnTo>
                    <a:pt x="436181" y="101879"/>
                  </a:lnTo>
                  <a:lnTo>
                    <a:pt x="436308" y="101739"/>
                  </a:lnTo>
                  <a:lnTo>
                    <a:pt x="438061" y="98399"/>
                  </a:lnTo>
                  <a:lnTo>
                    <a:pt x="441210" y="97929"/>
                  </a:lnTo>
                  <a:lnTo>
                    <a:pt x="441210" y="80645"/>
                  </a:lnTo>
                  <a:lnTo>
                    <a:pt x="438988" y="78879"/>
                  </a:lnTo>
                  <a:lnTo>
                    <a:pt x="438023" y="78879"/>
                  </a:lnTo>
                  <a:lnTo>
                    <a:pt x="438023" y="98399"/>
                  </a:lnTo>
                  <a:lnTo>
                    <a:pt x="432739" y="99199"/>
                  </a:lnTo>
                  <a:lnTo>
                    <a:pt x="438023" y="98399"/>
                  </a:lnTo>
                  <a:lnTo>
                    <a:pt x="438023" y="78879"/>
                  </a:lnTo>
                  <a:lnTo>
                    <a:pt x="435127" y="78879"/>
                  </a:lnTo>
                  <a:lnTo>
                    <a:pt x="432320" y="78879"/>
                  </a:lnTo>
                  <a:lnTo>
                    <a:pt x="431292" y="79921"/>
                  </a:lnTo>
                  <a:lnTo>
                    <a:pt x="430466" y="80149"/>
                  </a:lnTo>
                  <a:lnTo>
                    <a:pt x="428358" y="83959"/>
                  </a:lnTo>
                  <a:lnTo>
                    <a:pt x="426986" y="86436"/>
                  </a:lnTo>
                  <a:lnTo>
                    <a:pt x="426821" y="86487"/>
                  </a:lnTo>
                  <a:lnTo>
                    <a:pt x="422503" y="94195"/>
                  </a:lnTo>
                  <a:lnTo>
                    <a:pt x="420649" y="99199"/>
                  </a:lnTo>
                  <a:lnTo>
                    <a:pt x="415620" y="109359"/>
                  </a:lnTo>
                  <a:lnTo>
                    <a:pt x="407073" y="128371"/>
                  </a:lnTo>
                  <a:lnTo>
                    <a:pt x="403402" y="136029"/>
                  </a:lnTo>
                  <a:lnTo>
                    <a:pt x="400240" y="143649"/>
                  </a:lnTo>
                  <a:lnTo>
                    <a:pt x="397002" y="149999"/>
                  </a:lnTo>
                  <a:lnTo>
                    <a:pt x="393687" y="157619"/>
                  </a:lnTo>
                  <a:lnTo>
                    <a:pt x="391274" y="161429"/>
                  </a:lnTo>
                  <a:lnTo>
                    <a:pt x="388886" y="166509"/>
                  </a:lnTo>
                  <a:lnTo>
                    <a:pt x="386016" y="171208"/>
                  </a:lnTo>
                  <a:lnTo>
                    <a:pt x="386080" y="171577"/>
                  </a:lnTo>
                  <a:lnTo>
                    <a:pt x="386029" y="171272"/>
                  </a:lnTo>
                  <a:lnTo>
                    <a:pt x="386029" y="171589"/>
                  </a:lnTo>
                  <a:lnTo>
                    <a:pt x="386080" y="171881"/>
                  </a:lnTo>
                  <a:lnTo>
                    <a:pt x="385978" y="171361"/>
                  </a:lnTo>
                  <a:lnTo>
                    <a:pt x="385940" y="171208"/>
                  </a:lnTo>
                  <a:lnTo>
                    <a:pt x="385000" y="166509"/>
                  </a:lnTo>
                  <a:lnTo>
                    <a:pt x="384873" y="163969"/>
                  </a:lnTo>
                  <a:lnTo>
                    <a:pt x="384238" y="153809"/>
                  </a:lnTo>
                  <a:lnTo>
                    <a:pt x="384124" y="149999"/>
                  </a:lnTo>
                  <a:lnTo>
                    <a:pt x="384035" y="144919"/>
                  </a:lnTo>
                  <a:lnTo>
                    <a:pt x="383959" y="136867"/>
                  </a:lnTo>
                  <a:lnTo>
                    <a:pt x="383933" y="142379"/>
                  </a:lnTo>
                  <a:lnTo>
                    <a:pt x="383933" y="134874"/>
                  </a:lnTo>
                  <a:lnTo>
                    <a:pt x="383921" y="130949"/>
                  </a:lnTo>
                  <a:lnTo>
                    <a:pt x="383997" y="122059"/>
                  </a:lnTo>
                  <a:lnTo>
                    <a:pt x="384517" y="110629"/>
                  </a:lnTo>
                  <a:lnTo>
                    <a:pt x="384632" y="108089"/>
                  </a:lnTo>
                  <a:lnTo>
                    <a:pt x="385165" y="105346"/>
                  </a:lnTo>
                  <a:lnTo>
                    <a:pt x="385419" y="104279"/>
                  </a:lnTo>
                  <a:lnTo>
                    <a:pt x="385673" y="103009"/>
                  </a:lnTo>
                  <a:lnTo>
                    <a:pt x="386003" y="101739"/>
                  </a:lnTo>
                  <a:lnTo>
                    <a:pt x="387845" y="99199"/>
                  </a:lnTo>
                  <a:lnTo>
                    <a:pt x="389509" y="100469"/>
                  </a:lnTo>
                  <a:lnTo>
                    <a:pt x="392874" y="101739"/>
                  </a:lnTo>
                  <a:lnTo>
                    <a:pt x="396113" y="100469"/>
                  </a:lnTo>
                  <a:lnTo>
                    <a:pt x="396697" y="99199"/>
                  </a:lnTo>
                  <a:lnTo>
                    <a:pt x="397852" y="96659"/>
                  </a:lnTo>
                  <a:lnTo>
                    <a:pt x="398437" y="95389"/>
                  </a:lnTo>
                  <a:lnTo>
                    <a:pt x="397370" y="91579"/>
                  </a:lnTo>
                  <a:lnTo>
                    <a:pt x="390664" y="89039"/>
                  </a:lnTo>
                  <a:lnTo>
                    <a:pt x="385622" y="87769"/>
                  </a:lnTo>
                  <a:lnTo>
                    <a:pt x="376656" y="91579"/>
                  </a:lnTo>
                  <a:lnTo>
                    <a:pt x="374307" y="96659"/>
                  </a:lnTo>
                  <a:lnTo>
                    <a:pt x="374015" y="97917"/>
                  </a:lnTo>
                  <a:lnTo>
                    <a:pt x="370230" y="141122"/>
                  </a:lnTo>
                  <a:lnTo>
                    <a:pt x="370192" y="153809"/>
                  </a:lnTo>
                  <a:lnTo>
                    <a:pt x="370763" y="169049"/>
                  </a:lnTo>
                  <a:lnTo>
                    <a:pt x="371563" y="172656"/>
                  </a:lnTo>
                  <a:lnTo>
                    <a:pt x="371627" y="172961"/>
                  </a:lnTo>
                  <a:lnTo>
                    <a:pt x="371665" y="173228"/>
                  </a:lnTo>
                  <a:lnTo>
                    <a:pt x="372364" y="177927"/>
                  </a:lnTo>
                  <a:lnTo>
                    <a:pt x="372605" y="179209"/>
                  </a:lnTo>
                  <a:lnTo>
                    <a:pt x="374180" y="184289"/>
                  </a:lnTo>
                  <a:lnTo>
                    <a:pt x="376555" y="186309"/>
                  </a:lnTo>
                  <a:lnTo>
                    <a:pt x="376770" y="186829"/>
                  </a:lnTo>
                  <a:lnTo>
                    <a:pt x="378460" y="188099"/>
                  </a:lnTo>
                  <a:lnTo>
                    <a:pt x="382333" y="191909"/>
                  </a:lnTo>
                  <a:lnTo>
                    <a:pt x="387565" y="190639"/>
                  </a:lnTo>
                  <a:lnTo>
                    <a:pt x="394309" y="185559"/>
                  </a:lnTo>
                  <a:lnTo>
                    <a:pt x="396532" y="183019"/>
                  </a:lnTo>
                  <a:lnTo>
                    <a:pt x="397637" y="181432"/>
                  </a:lnTo>
                  <a:lnTo>
                    <a:pt x="398526" y="180479"/>
                  </a:lnTo>
                  <a:lnTo>
                    <a:pt x="401967" y="175399"/>
                  </a:lnTo>
                  <a:lnTo>
                    <a:pt x="404710" y="169049"/>
                  </a:lnTo>
                  <a:lnTo>
                    <a:pt x="406069" y="166509"/>
                  </a:lnTo>
                  <a:lnTo>
                    <a:pt x="410832" y="157619"/>
                  </a:lnTo>
                  <a:lnTo>
                    <a:pt x="414134" y="149999"/>
                  </a:lnTo>
                  <a:lnTo>
                    <a:pt x="417360" y="143649"/>
                  </a:lnTo>
                  <a:lnTo>
                    <a:pt x="418452" y="141109"/>
                  </a:lnTo>
                  <a:lnTo>
                    <a:pt x="421703" y="133591"/>
                  </a:lnTo>
                  <a:lnTo>
                    <a:pt x="420547" y="136029"/>
                  </a:lnTo>
                  <a:lnTo>
                    <a:pt x="421741" y="133489"/>
                  </a:lnTo>
                  <a:lnTo>
                    <a:pt x="425970" y="124599"/>
                  </a:lnTo>
                  <a:lnTo>
                    <a:pt x="426567" y="123329"/>
                  </a:lnTo>
                  <a:lnTo>
                    <a:pt x="429958" y="115709"/>
                  </a:lnTo>
                  <a:lnTo>
                    <a:pt x="429895" y="110782"/>
                  </a:lnTo>
                  <a:lnTo>
                    <a:pt x="429895" y="110629"/>
                  </a:lnTo>
                  <a:lnTo>
                    <a:pt x="429869" y="110261"/>
                  </a:lnTo>
                  <a:lnTo>
                    <a:pt x="429780" y="108089"/>
                  </a:lnTo>
                  <a:lnTo>
                    <a:pt x="430149" y="115303"/>
                  </a:lnTo>
                  <a:lnTo>
                    <a:pt x="430149" y="116979"/>
                  </a:lnTo>
                  <a:lnTo>
                    <a:pt x="430352" y="122059"/>
                  </a:lnTo>
                  <a:lnTo>
                    <a:pt x="430428" y="138569"/>
                  </a:lnTo>
                  <a:lnTo>
                    <a:pt x="430326" y="146189"/>
                  </a:lnTo>
                  <a:lnTo>
                    <a:pt x="430098" y="156019"/>
                  </a:lnTo>
                  <a:lnTo>
                    <a:pt x="430085" y="156362"/>
                  </a:lnTo>
                  <a:lnTo>
                    <a:pt x="430072" y="158953"/>
                  </a:lnTo>
                  <a:lnTo>
                    <a:pt x="429971" y="176669"/>
                  </a:lnTo>
                  <a:lnTo>
                    <a:pt x="429882" y="179209"/>
                  </a:lnTo>
                  <a:lnTo>
                    <a:pt x="433146" y="183019"/>
                  </a:lnTo>
                  <a:lnTo>
                    <a:pt x="434098" y="183019"/>
                  </a:lnTo>
                  <a:lnTo>
                    <a:pt x="435216" y="184289"/>
                  </a:lnTo>
                  <a:lnTo>
                    <a:pt x="439318" y="184289"/>
                  </a:lnTo>
                  <a:lnTo>
                    <a:pt x="440194" y="184048"/>
                  </a:lnTo>
                  <a:lnTo>
                    <a:pt x="441007" y="184289"/>
                  </a:lnTo>
                  <a:lnTo>
                    <a:pt x="442468" y="183400"/>
                  </a:lnTo>
                  <a:lnTo>
                    <a:pt x="443814" y="183019"/>
                  </a:lnTo>
                  <a:lnTo>
                    <a:pt x="444284" y="182295"/>
                  </a:lnTo>
                  <a:lnTo>
                    <a:pt x="445185" y="181749"/>
                  </a:lnTo>
                  <a:lnTo>
                    <a:pt x="446214" y="177927"/>
                  </a:lnTo>
                  <a:lnTo>
                    <a:pt x="448005" y="170319"/>
                  </a:lnTo>
                  <a:lnTo>
                    <a:pt x="450075" y="163969"/>
                  </a:lnTo>
                  <a:lnTo>
                    <a:pt x="452285" y="157619"/>
                  </a:lnTo>
                  <a:lnTo>
                    <a:pt x="448741" y="157619"/>
                  </a:lnTo>
                  <a:lnTo>
                    <a:pt x="445465" y="157619"/>
                  </a:lnTo>
                  <a:lnTo>
                    <a:pt x="445363" y="171589"/>
                  </a:lnTo>
                  <a:lnTo>
                    <a:pt x="445338" y="162699"/>
                  </a:lnTo>
                  <a:lnTo>
                    <a:pt x="445439" y="158889"/>
                  </a:lnTo>
                  <a:lnTo>
                    <a:pt x="445477" y="156591"/>
                  </a:lnTo>
                  <a:lnTo>
                    <a:pt x="445592" y="151231"/>
                  </a:lnTo>
                  <a:lnTo>
                    <a:pt x="445681" y="147459"/>
                  </a:lnTo>
                  <a:lnTo>
                    <a:pt x="445757" y="141122"/>
                  </a:lnTo>
                  <a:lnTo>
                    <a:pt x="445681" y="147459"/>
                  </a:lnTo>
                  <a:lnTo>
                    <a:pt x="445604" y="152539"/>
                  </a:lnTo>
                  <a:lnTo>
                    <a:pt x="445592" y="151231"/>
                  </a:lnTo>
                  <a:lnTo>
                    <a:pt x="445503" y="156603"/>
                  </a:lnTo>
                  <a:lnTo>
                    <a:pt x="452259" y="156603"/>
                  </a:lnTo>
                  <a:lnTo>
                    <a:pt x="452653" y="156603"/>
                  </a:lnTo>
                  <a:lnTo>
                    <a:pt x="452704" y="156476"/>
                  </a:lnTo>
                  <a:lnTo>
                    <a:pt x="453123" y="156349"/>
                  </a:lnTo>
                  <a:lnTo>
                    <a:pt x="454406" y="151714"/>
                  </a:lnTo>
                  <a:lnTo>
                    <a:pt x="455917" y="147459"/>
                  </a:lnTo>
                  <a:lnTo>
                    <a:pt x="456768" y="144919"/>
                  </a:lnTo>
                  <a:lnTo>
                    <a:pt x="459130" y="138569"/>
                  </a:lnTo>
                  <a:lnTo>
                    <a:pt x="462915" y="129679"/>
                  </a:lnTo>
                  <a:lnTo>
                    <a:pt x="464223" y="125869"/>
                  </a:lnTo>
                  <a:lnTo>
                    <a:pt x="466902" y="119519"/>
                  </a:lnTo>
                  <a:lnTo>
                    <a:pt x="467487" y="118300"/>
                  </a:lnTo>
                  <a:lnTo>
                    <a:pt x="467639" y="118249"/>
                  </a:lnTo>
                  <a:lnTo>
                    <a:pt x="469353" y="114439"/>
                  </a:lnTo>
                  <a:lnTo>
                    <a:pt x="472274" y="106819"/>
                  </a:lnTo>
                  <a:lnTo>
                    <a:pt x="474675" y="101739"/>
                  </a:lnTo>
                  <a:lnTo>
                    <a:pt x="475272" y="100469"/>
                  </a:lnTo>
                  <a:lnTo>
                    <a:pt x="478434" y="94195"/>
                  </a:lnTo>
                  <a:lnTo>
                    <a:pt x="478523" y="94018"/>
                  </a:lnTo>
                  <a:lnTo>
                    <a:pt x="478497" y="95389"/>
                  </a:lnTo>
                  <a:lnTo>
                    <a:pt x="478790" y="100469"/>
                  </a:lnTo>
                  <a:lnTo>
                    <a:pt x="478853" y="138569"/>
                  </a:lnTo>
                  <a:lnTo>
                    <a:pt x="478612" y="155079"/>
                  </a:lnTo>
                  <a:lnTo>
                    <a:pt x="477596" y="195719"/>
                  </a:lnTo>
                  <a:lnTo>
                    <a:pt x="479780" y="196989"/>
                  </a:lnTo>
                  <a:lnTo>
                    <a:pt x="485203" y="196989"/>
                  </a:lnTo>
                  <a:lnTo>
                    <a:pt x="487464" y="195719"/>
                  </a:lnTo>
                  <a:lnTo>
                    <a:pt x="490766" y="151231"/>
                  </a:lnTo>
                  <a:lnTo>
                    <a:pt x="492010" y="129679"/>
                  </a:lnTo>
                  <a:lnTo>
                    <a:pt x="492899" y="109359"/>
                  </a:lnTo>
                  <a:lnTo>
                    <a:pt x="493255" y="97917"/>
                  </a:lnTo>
                  <a:close/>
                </a:path>
                <a:path w="820420" h="203835">
                  <a:moveTo>
                    <a:pt x="559739" y="47777"/>
                  </a:moveTo>
                  <a:lnTo>
                    <a:pt x="559676" y="46951"/>
                  </a:lnTo>
                  <a:lnTo>
                    <a:pt x="559587" y="46329"/>
                  </a:lnTo>
                  <a:lnTo>
                    <a:pt x="559155" y="43180"/>
                  </a:lnTo>
                  <a:lnTo>
                    <a:pt x="557212" y="41579"/>
                  </a:lnTo>
                  <a:lnTo>
                    <a:pt x="545363" y="42214"/>
                  </a:lnTo>
                  <a:lnTo>
                    <a:pt x="526122" y="43434"/>
                  </a:lnTo>
                  <a:lnTo>
                    <a:pt x="501370" y="45453"/>
                  </a:lnTo>
                  <a:lnTo>
                    <a:pt x="493928" y="46951"/>
                  </a:lnTo>
                  <a:lnTo>
                    <a:pt x="490613" y="47612"/>
                  </a:lnTo>
                  <a:lnTo>
                    <a:pt x="489877" y="47777"/>
                  </a:lnTo>
                  <a:lnTo>
                    <a:pt x="485698" y="49657"/>
                  </a:lnTo>
                  <a:lnTo>
                    <a:pt x="481939" y="57518"/>
                  </a:lnTo>
                  <a:lnTo>
                    <a:pt x="483260" y="61810"/>
                  </a:lnTo>
                  <a:lnTo>
                    <a:pt x="487426" y="67652"/>
                  </a:lnTo>
                  <a:lnTo>
                    <a:pt x="490880" y="68237"/>
                  </a:lnTo>
                  <a:lnTo>
                    <a:pt x="495630" y="64858"/>
                  </a:lnTo>
                  <a:lnTo>
                    <a:pt x="496341" y="61810"/>
                  </a:lnTo>
                  <a:lnTo>
                    <a:pt x="495198" y="59690"/>
                  </a:lnTo>
                  <a:lnTo>
                    <a:pt x="495020" y="59359"/>
                  </a:lnTo>
                  <a:lnTo>
                    <a:pt x="558152" y="49885"/>
                  </a:lnTo>
                  <a:lnTo>
                    <a:pt x="559739" y="47777"/>
                  </a:lnTo>
                  <a:close/>
                </a:path>
                <a:path w="820420" h="203835">
                  <a:moveTo>
                    <a:pt x="718794" y="79387"/>
                  </a:moveTo>
                  <a:lnTo>
                    <a:pt x="716089" y="80378"/>
                  </a:lnTo>
                  <a:lnTo>
                    <a:pt x="718794" y="79400"/>
                  </a:lnTo>
                  <a:close/>
                </a:path>
                <a:path w="820420" h="203835">
                  <a:moveTo>
                    <a:pt x="731977" y="79057"/>
                  </a:moveTo>
                  <a:lnTo>
                    <a:pt x="729399" y="77812"/>
                  </a:lnTo>
                  <a:lnTo>
                    <a:pt x="731977" y="79057"/>
                  </a:lnTo>
                  <a:close/>
                </a:path>
                <a:path w="820420" h="203835">
                  <a:moveTo>
                    <a:pt x="740867" y="88722"/>
                  </a:moveTo>
                  <a:lnTo>
                    <a:pt x="738949" y="82423"/>
                  </a:lnTo>
                  <a:lnTo>
                    <a:pt x="736561" y="81267"/>
                  </a:lnTo>
                  <a:lnTo>
                    <a:pt x="738035" y="84810"/>
                  </a:lnTo>
                  <a:lnTo>
                    <a:pt x="736549" y="81267"/>
                  </a:lnTo>
                  <a:lnTo>
                    <a:pt x="734161" y="80124"/>
                  </a:lnTo>
                  <a:lnTo>
                    <a:pt x="734161" y="93497"/>
                  </a:lnTo>
                  <a:lnTo>
                    <a:pt x="727671" y="93510"/>
                  </a:lnTo>
                  <a:lnTo>
                    <a:pt x="727367" y="93510"/>
                  </a:lnTo>
                  <a:lnTo>
                    <a:pt x="731418" y="94869"/>
                  </a:lnTo>
                  <a:lnTo>
                    <a:pt x="727659" y="93624"/>
                  </a:lnTo>
                  <a:lnTo>
                    <a:pt x="727659" y="99885"/>
                  </a:lnTo>
                  <a:lnTo>
                    <a:pt x="726363" y="98285"/>
                  </a:lnTo>
                  <a:lnTo>
                    <a:pt x="724776" y="96304"/>
                  </a:lnTo>
                  <a:lnTo>
                    <a:pt x="726376" y="98272"/>
                  </a:lnTo>
                  <a:lnTo>
                    <a:pt x="727659" y="99885"/>
                  </a:lnTo>
                  <a:lnTo>
                    <a:pt x="727659" y="93624"/>
                  </a:lnTo>
                  <a:lnTo>
                    <a:pt x="727316" y="93497"/>
                  </a:lnTo>
                  <a:lnTo>
                    <a:pt x="727608" y="93497"/>
                  </a:lnTo>
                  <a:lnTo>
                    <a:pt x="734161" y="93497"/>
                  </a:lnTo>
                  <a:lnTo>
                    <a:pt x="734161" y="80124"/>
                  </a:lnTo>
                  <a:lnTo>
                    <a:pt x="729386" y="77812"/>
                  </a:lnTo>
                  <a:lnTo>
                    <a:pt x="725944" y="79032"/>
                  </a:lnTo>
                  <a:lnTo>
                    <a:pt x="725944" y="88900"/>
                  </a:lnTo>
                  <a:lnTo>
                    <a:pt x="725830" y="89382"/>
                  </a:lnTo>
                  <a:lnTo>
                    <a:pt x="725868" y="88734"/>
                  </a:lnTo>
                  <a:lnTo>
                    <a:pt x="725944" y="88900"/>
                  </a:lnTo>
                  <a:lnTo>
                    <a:pt x="725944" y="79032"/>
                  </a:lnTo>
                  <a:lnTo>
                    <a:pt x="725208" y="79298"/>
                  </a:lnTo>
                  <a:lnTo>
                    <a:pt x="725208" y="92316"/>
                  </a:lnTo>
                  <a:lnTo>
                    <a:pt x="725068" y="93091"/>
                  </a:lnTo>
                  <a:lnTo>
                    <a:pt x="725195" y="92316"/>
                  </a:lnTo>
                  <a:lnTo>
                    <a:pt x="725208" y="79298"/>
                  </a:lnTo>
                  <a:lnTo>
                    <a:pt x="724890" y="79400"/>
                  </a:lnTo>
                  <a:lnTo>
                    <a:pt x="724712" y="79781"/>
                  </a:lnTo>
                  <a:lnTo>
                    <a:pt x="724712" y="93726"/>
                  </a:lnTo>
                  <a:lnTo>
                    <a:pt x="718858" y="102006"/>
                  </a:lnTo>
                  <a:lnTo>
                    <a:pt x="717435" y="103682"/>
                  </a:lnTo>
                  <a:lnTo>
                    <a:pt x="716838" y="104381"/>
                  </a:lnTo>
                  <a:lnTo>
                    <a:pt x="714565" y="107061"/>
                  </a:lnTo>
                  <a:lnTo>
                    <a:pt x="713930" y="107569"/>
                  </a:lnTo>
                  <a:lnTo>
                    <a:pt x="713930" y="120370"/>
                  </a:lnTo>
                  <a:lnTo>
                    <a:pt x="710158" y="114452"/>
                  </a:lnTo>
                  <a:lnTo>
                    <a:pt x="713930" y="120370"/>
                  </a:lnTo>
                  <a:lnTo>
                    <a:pt x="713930" y="107569"/>
                  </a:lnTo>
                  <a:lnTo>
                    <a:pt x="708799" y="111607"/>
                  </a:lnTo>
                  <a:lnTo>
                    <a:pt x="702881" y="115519"/>
                  </a:lnTo>
                  <a:lnTo>
                    <a:pt x="694004" y="121183"/>
                  </a:lnTo>
                  <a:lnTo>
                    <a:pt x="695401" y="119037"/>
                  </a:lnTo>
                  <a:lnTo>
                    <a:pt x="699731" y="113169"/>
                  </a:lnTo>
                  <a:lnTo>
                    <a:pt x="701548" y="111010"/>
                  </a:lnTo>
                  <a:lnTo>
                    <a:pt x="704418" y="107581"/>
                  </a:lnTo>
                  <a:lnTo>
                    <a:pt x="706831" y="104863"/>
                  </a:lnTo>
                  <a:lnTo>
                    <a:pt x="707174" y="104482"/>
                  </a:lnTo>
                  <a:lnTo>
                    <a:pt x="707047" y="100685"/>
                  </a:lnTo>
                  <a:lnTo>
                    <a:pt x="707263" y="104381"/>
                  </a:lnTo>
                  <a:lnTo>
                    <a:pt x="708748" y="102704"/>
                  </a:lnTo>
                  <a:lnTo>
                    <a:pt x="713879" y="97561"/>
                  </a:lnTo>
                  <a:lnTo>
                    <a:pt x="716140" y="96723"/>
                  </a:lnTo>
                  <a:lnTo>
                    <a:pt x="720979" y="94945"/>
                  </a:lnTo>
                  <a:lnTo>
                    <a:pt x="722033" y="94551"/>
                  </a:lnTo>
                  <a:lnTo>
                    <a:pt x="724027" y="93878"/>
                  </a:lnTo>
                  <a:lnTo>
                    <a:pt x="724585" y="93802"/>
                  </a:lnTo>
                  <a:lnTo>
                    <a:pt x="724712" y="93726"/>
                  </a:lnTo>
                  <a:lnTo>
                    <a:pt x="724712" y="79781"/>
                  </a:lnTo>
                  <a:lnTo>
                    <a:pt x="723506" y="82270"/>
                  </a:lnTo>
                  <a:lnTo>
                    <a:pt x="724890" y="79387"/>
                  </a:lnTo>
                  <a:lnTo>
                    <a:pt x="729386" y="77812"/>
                  </a:lnTo>
                  <a:lnTo>
                    <a:pt x="727392" y="76847"/>
                  </a:lnTo>
                  <a:lnTo>
                    <a:pt x="720471" y="78778"/>
                  </a:lnTo>
                  <a:lnTo>
                    <a:pt x="718794" y="79400"/>
                  </a:lnTo>
                  <a:lnTo>
                    <a:pt x="714819" y="80848"/>
                  </a:lnTo>
                  <a:lnTo>
                    <a:pt x="710831" y="82296"/>
                  </a:lnTo>
                  <a:lnTo>
                    <a:pt x="710577" y="82867"/>
                  </a:lnTo>
                  <a:lnTo>
                    <a:pt x="708952" y="83642"/>
                  </a:lnTo>
                  <a:lnTo>
                    <a:pt x="708952" y="86334"/>
                  </a:lnTo>
                  <a:lnTo>
                    <a:pt x="708850" y="86893"/>
                  </a:lnTo>
                  <a:lnTo>
                    <a:pt x="708787" y="86702"/>
                  </a:lnTo>
                  <a:lnTo>
                    <a:pt x="708952" y="86334"/>
                  </a:lnTo>
                  <a:lnTo>
                    <a:pt x="708952" y="83642"/>
                  </a:lnTo>
                  <a:lnTo>
                    <a:pt x="708596" y="83807"/>
                  </a:lnTo>
                  <a:lnTo>
                    <a:pt x="702894" y="87718"/>
                  </a:lnTo>
                  <a:lnTo>
                    <a:pt x="697699" y="92329"/>
                  </a:lnTo>
                  <a:lnTo>
                    <a:pt x="695972" y="94132"/>
                  </a:lnTo>
                  <a:lnTo>
                    <a:pt x="700633" y="93865"/>
                  </a:lnTo>
                  <a:lnTo>
                    <a:pt x="695960" y="94145"/>
                  </a:lnTo>
                  <a:lnTo>
                    <a:pt x="695782" y="94145"/>
                  </a:lnTo>
                  <a:lnTo>
                    <a:pt x="692950" y="97307"/>
                  </a:lnTo>
                  <a:lnTo>
                    <a:pt x="690118" y="100482"/>
                  </a:lnTo>
                  <a:lnTo>
                    <a:pt x="690130" y="100685"/>
                  </a:lnTo>
                  <a:lnTo>
                    <a:pt x="690283" y="100495"/>
                  </a:lnTo>
                  <a:lnTo>
                    <a:pt x="690181" y="101536"/>
                  </a:lnTo>
                  <a:lnTo>
                    <a:pt x="690397" y="105346"/>
                  </a:lnTo>
                  <a:lnTo>
                    <a:pt x="690130" y="100685"/>
                  </a:lnTo>
                  <a:lnTo>
                    <a:pt x="687679" y="103593"/>
                  </a:lnTo>
                  <a:lnTo>
                    <a:pt x="682815" y="110197"/>
                  </a:lnTo>
                  <a:lnTo>
                    <a:pt x="678319" y="117055"/>
                  </a:lnTo>
                  <a:lnTo>
                    <a:pt x="676541" y="120129"/>
                  </a:lnTo>
                  <a:lnTo>
                    <a:pt x="676541" y="152463"/>
                  </a:lnTo>
                  <a:lnTo>
                    <a:pt x="664133" y="152463"/>
                  </a:lnTo>
                  <a:lnTo>
                    <a:pt x="664133" y="152260"/>
                  </a:lnTo>
                  <a:lnTo>
                    <a:pt x="676427" y="152260"/>
                  </a:lnTo>
                  <a:lnTo>
                    <a:pt x="676541" y="152463"/>
                  </a:lnTo>
                  <a:lnTo>
                    <a:pt x="676541" y="120129"/>
                  </a:lnTo>
                  <a:lnTo>
                    <a:pt x="676402" y="120370"/>
                  </a:lnTo>
                  <a:lnTo>
                    <a:pt x="676249" y="120408"/>
                  </a:lnTo>
                  <a:lnTo>
                    <a:pt x="674217" y="124142"/>
                  </a:lnTo>
                  <a:lnTo>
                    <a:pt x="672223" y="127787"/>
                  </a:lnTo>
                  <a:lnTo>
                    <a:pt x="672211" y="128016"/>
                  </a:lnTo>
                  <a:lnTo>
                    <a:pt x="670420" y="131521"/>
                  </a:lnTo>
                  <a:lnTo>
                    <a:pt x="668210" y="136423"/>
                  </a:lnTo>
                  <a:lnTo>
                    <a:pt x="657542" y="142392"/>
                  </a:lnTo>
                  <a:lnTo>
                    <a:pt x="656539" y="145923"/>
                  </a:lnTo>
                  <a:lnTo>
                    <a:pt x="614159" y="171043"/>
                  </a:lnTo>
                  <a:lnTo>
                    <a:pt x="599478" y="177495"/>
                  </a:lnTo>
                  <a:lnTo>
                    <a:pt x="595528" y="179070"/>
                  </a:lnTo>
                  <a:lnTo>
                    <a:pt x="594893" y="179324"/>
                  </a:lnTo>
                  <a:lnTo>
                    <a:pt x="593788" y="179730"/>
                  </a:lnTo>
                  <a:lnTo>
                    <a:pt x="593788" y="183121"/>
                  </a:lnTo>
                  <a:lnTo>
                    <a:pt x="593725" y="183832"/>
                  </a:lnTo>
                  <a:lnTo>
                    <a:pt x="593712" y="183311"/>
                  </a:lnTo>
                  <a:lnTo>
                    <a:pt x="593788" y="183121"/>
                  </a:lnTo>
                  <a:lnTo>
                    <a:pt x="593788" y="179730"/>
                  </a:lnTo>
                  <a:lnTo>
                    <a:pt x="590219" y="181013"/>
                  </a:lnTo>
                  <a:lnTo>
                    <a:pt x="582764" y="182740"/>
                  </a:lnTo>
                  <a:lnTo>
                    <a:pt x="579920" y="183311"/>
                  </a:lnTo>
                  <a:lnTo>
                    <a:pt x="578612" y="183172"/>
                  </a:lnTo>
                  <a:lnTo>
                    <a:pt x="578726" y="182880"/>
                  </a:lnTo>
                  <a:lnTo>
                    <a:pt x="581266" y="179324"/>
                  </a:lnTo>
                  <a:lnTo>
                    <a:pt x="583488" y="175755"/>
                  </a:lnTo>
                  <a:lnTo>
                    <a:pt x="600786" y="149377"/>
                  </a:lnTo>
                  <a:lnTo>
                    <a:pt x="602754" y="146342"/>
                  </a:lnTo>
                  <a:lnTo>
                    <a:pt x="603148" y="145719"/>
                  </a:lnTo>
                  <a:lnTo>
                    <a:pt x="604812" y="145630"/>
                  </a:lnTo>
                  <a:lnTo>
                    <a:pt x="624535" y="143954"/>
                  </a:lnTo>
                  <a:lnTo>
                    <a:pt x="626884" y="143725"/>
                  </a:lnTo>
                  <a:lnTo>
                    <a:pt x="628611" y="141630"/>
                  </a:lnTo>
                  <a:lnTo>
                    <a:pt x="628154" y="137071"/>
                  </a:lnTo>
                  <a:lnTo>
                    <a:pt x="626427" y="135509"/>
                  </a:lnTo>
                  <a:lnTo>
                    <a:pt x="626287" y="135394"/>
                  </a:lnTo>
                  <a:lnTo>
                    <a:pt x="609549" y="135483"/>
                  </a:lnTo>
                  <a:lnTo>
                    <a:pt x="610908" y="133261"/>
                  </a:lnTo>
                  <a:lnTo>
                    <a:pt x="614743" y="126542"/>
                  </a:lnTo>
                  <a:lnTo>
                    <a:pt x="618261" y="120167"/>
                  </a:lnTo>
                  <a:lnTo>
                    <a:pt x="621601" y="113576"/>
                  </a:lnTo>
                  <a:lnTo>
                    <a:pt x="621906" y="112585"/>
                  </a:lnTo>
                  <a:lnTo>
                    <a:pt x="623798" y="106616"/>
                  </a:lnTo>
                  <a:lnTo>
                    <a:pt x="625017" y="102793"/>
                  </a:lnTo>
                  <a:lnTo>
                    <a:pt x="624916" y="102603"/>
                  </a:lnTo>
                  <a:lnTo>
                    <a:pt x="625817" y="99339"/>
                  </a:lnTo>
                  <a:lnTo>
                    <a:pt x="626389" y="96304"/>
                  </a:lnTo>
                  <a:lnTo>
                    <a:pt x="627202" y="91909"/>
                  </a:lnTo>
                  <a:lnTo>
                    <a:pt x="627735" y="85064"/>
                  </a:lnTo>
                  <a:lnTo>
                    <a:pt x="627608" y="81076"/>
                  </a:lnTo>
                  <a:lnTo>
                    <a:pt x="627507" y="77939"/>
                  </a:lnTo>
                  <a:lnTo>
                    <a:pt x="627392" y="76847"/>
                  </a:lnTo>
                  <a:lnTo>
                    <a:pt x="626910" y="73012"/>
                  </a:lnTo>
                  <a:lnTo>
                    <a:pt x="626567" y="70294"/>
                  </a:lnTo>
                  <a:lnTo>
                    <a:pt x="626376" y="68707"/>
                  </a:lnTo>
                  <a:lnTo>
                    <a:pt x="623316" y="60579"/>
                  </a:lnTo>
                  <a:lnTo>
                    <a:pt x="616953" y="55245"/>
                  </a:lnTo>
                  <a:lnTo>
                    <a:pt x="614045" y="52781"/>
                  </a:lnTo>
                  <a:lnTo>
                    <a:pt x="611339" y="50495"/>
                  </a:lnTo>
                  <a:lnTo>
                    <a:pt x="605078" y="48323"/>
                  </a:lnTo>
                  <a:lnTo>
                    <a:pt x="604354" y="48082"/>
                  </a:lnTo>
                  <a:lnTo>
                    <a:pt x="597103" y="48361"/>
                  </a:lnTo>
                  <a:lnTo>
                    <a:pt x="593547" y="48501"/>
                  </a:lnTo>
                  <a:lnTo>
                    <a:pt x="591769" y="48564"/>
                  </a:lnTo>
                  <a:lnTo>
                    <a:pt x="591045" y="48653"/>
                  </a:lnTo>
                  <a:lnTo>
                    <a:pt x="591045" y="58534"/>
                  </a:lnTo>
                  <a:lnTo>
                    <a:pt x="590765" y="51498"/>
                  </a:lnTo>
                  <a:lnTo>
                    <a:pt x="590956" y="51295"/>
                  </a:lnTo>
                  <a:lnTo>
                    <a:pt x="590829" y="53009"/>
                  </a:lnTo>
                  <a:lnTo>
                    <a:pt x="591045" y="58534"/>
                  </a:lnTo>
                  <a:lnTo>
                    <a:pt x="591045" y="48653"/>
                  </a:lnTo>
                  <a:lnTo>
                    <a:pt x="590638" y="48704"/>
                  </a:lnTo>
                  <a:lnTo>
                    <a:pt x="590638" y="58039"/>
                  </a:lnTo>
                  <a:lnTo>
                    <a:pt x="590499" y="58318"/>
                  </a:lnTo>
                  <a:lnTo>
                    <a:pt x="590537" y="57785"/>
                  </a:lnTo>
                  <a:lnTo>
                    <a:pt x="590638" y="58039"/>
                  </a:lnTo>
                  <a:lnTo>
                    <a:pt x="590638" y="48704"/>
                  </a:lnTo>
                  <a:lnTo>
                    <a:pt x="586244" y="49187"/>
                  </a:lnTo>
                  <a:lnTo>
                    <a:pt x="581215" y="51295"/>
                  </a:lnTo>
                  <a:lnTo>
                    <a:pt x="577037" y="53009"/>
                  </a:lnTo>
                  <a:lnTo>
                    <a:pt x="574154" y="56743"/>
                  </a:lnTo>
                  <a:lnTo>
                    <a:pt x="572109" y="65024"/>
                  </a:lnTo>
                  <a:lnTo>
                    <a:pt x="571995" y="66090"/>
                  </a:lnTo>
                  <a:lnTo>
                    <a:pt x="572477" y="70472"/>
                  </a:lnTo>
                  <a:lnTo>
                    <a:pt x="574027" y="77939"/>
                  </a:lnTo>
                  <a:lnTo>
                    <a:pt x="576948" y="79857"/>
                  </a:lnTo>
                  <a:lnTo>
                    <a:pt x="582764" y="78663"/>
                  </a:lnTo>
                  <a:lnTo>
                    <a:pt x="584669" y="75984"/>
                  </a:lnTo>
                  <a:lnTo>
                    <a:pt x="583920" y="70294"/>
                  </a:lnTo>
                  <a:lnTo>
                    <a:pt x="583603" y="67170"/>
                  </a:lnTo>
                  <a:lnTo>
                    <a:pt x="584669" y="63906"/>
                  </a:lnTo>
                  <a:lnTo>
                    <a:pt x="584720" y="63728"/>
                  </a:lnTo>
                  <a:lnTo>
                    <a:pt x="585038" y="63055"/>
                  </a:lnTo>
                  <a:lnTo>
                    <a:pt x="585724" y="62801"/>
                  </a:lnTo>
                  <a:lnTo>
                    <a:pt x="589419" y="61468"/>
                  </a:lnTo>
                  <a:lnTo>
                    <a:pt x="593890" y="61290"/>
                  </a:lnTo>
                  <a:lnTo>
                    <a:pt x="600964" y="61226"/>
                  </a:lnTo>
                  <a:lnTo>
                    <a:pt x="601433" y="61239"/>
                  </a:lnTo>
                  <a:lnTo>
                    <a:pt x="605104" y="62649"/>
                  </a:lnTo>
                  <a:lnTo>
                    <a:pt x="605358" y="62890"/>
                  </a:lnTo>
                  <a:lnTo>
                    <a:pt x="607733" y="65024"/>
                  </a:lnTo>
                  <a:lnTo>
                    <a:pt x="610844" y="67792"/>
                  </a:lnTo>
                  <a:lnTo>
                    <a:pt x="611733" y="68592"/>
                  </a:lnTo>
                  <a:lnTo>
                    <a:pt x="613016" y="73723"/>
                  </a:lnTo>
                  <a:lnTo>
                    <a:pt x="613244" y="75984"/>
                  </a:lnTo>
                  <a:lnTo>
                    <a:pt x="614311" y="86423"/>
                  </a:lnTo>
                  <a:lnTo>
                    <a:pt x="598081" y="125730"/>
                  </a:lnTo>
                  <a:lnTo>
                    <a:pt x="591985" y="135369"/>
                  </a:lnTo>
                  <a:lnTo>
                    <a:pt x="585279" y="135280"/>
                  </a:lnTo>
                  <a:lnTo>
                    <a:pt x="565886" y="134594"/>
                  </a:lnTo>
                  <a:lnTo>
                    <a:pt x="559181" y="134150"/>
                  </a:lnTo>
                  <a:lnTo>
                    <a:pt x="558165" y="133032"/>
                  </a:lnTo>
                  <a:lnTo>
                    <a:pt x="556844" y="131711"/>
                  </a:lnTo>
                  <a:lnTo>
                    <a:pt x="549986" y="131635"/>
                  </a:lnTo>
                  <a:lnTo>
                    <a:pt x="549986" y="133680"/>
                  </a:lnTo>
                  <a:lnTo>
                    <a:pt x="546392" y="133299"/>
                  </a:lnTo>
                  <a:lnTo>
                    <a:pt x="546544" y="133311"/>
                  </a:lnTo>
                  <a:lnTo>
                    <a:pt x="549986" y="133680"/>
                  </a:lnTo>
                  <a:lnTo>
                    <a:pt x="549986" y="131635"/>
                  </a:lnTo>
                  <a:lnTo>
                    <a:pt x="543217" y="131559"/>
                  </a:lnTo>
                  <a:lnTo>
                    <a:pt x="543217" y="133032"/>
                  </a:lnTo>
                  <a:lnTo>
                    <a:pt x="528789" y="131889"/>
                  </a:lnTo>
                  <a:lnTo>
                    <a:pt x="528789" y="134531"/>
                  </a:lnTo>
                  <a:lnTo>
                    <a:pt x="526935" y="132067"/>
                  </a:lnTo>
                  <a:lnTo>
                    <a:pt x="528789" y="134531"/>
                  </a:lnTo>
                  <a:lnTo>
                    <a:pt x="528789" y="131889"/>
                  </a:lnTo>
                  <a:lnTo>
                    <a:pt x="525653" y="131635"/>
                  </a:lnTo>
                  <a:lnTo>
                    <a:pt x="543217" y="133032"/>
                  </a:lnTo>
                  <a:lnTo>
                    <a:pt x="543217" y="131559"/>
                  </a:lnTo>
                  <a:lnTo>
                    <a:pt x="525665" y="131356"/>
                  </a:lnTo>
                  <a:lnTo>
                    <a:pt x="525703" y="130175"/>
                  </a:lnTo>
                  <a:lnTo>
                    <a:pt x="525983" y="122072"/>
                  </a:lnTo>
                  <a:lnTo>
                    <a:pt x="526313" y="113944"/>
                  </a:lnTo>
                  <a:lnTo>
                    <a:pt x="526719" y="106857"/>
                  </a:lnTo>
                  <a:lnTo>
                    <a:pt x="526884" y="104965"/>
                  </a:lnTo>
                  <a:lnTo>
                    <a:pt x="527380" y="99072"/>
                  </a:lnTo>
                  <a:lnTo>
                    <a:pt x="526986" y="102527"/>
                  </a:lnTo>
                  <a:lnTo>
                    <a:pt x="527710" y="95656"/>
                  </a:lnTo>
                  <a:lnTo>
                    <a:pt x="527380" y="99072"/>
                  </a:lnTo>
                  <a:lnTo>
                    <a:pt x="528116" y="91948"/>
                  </a:lnTo>
                  <a:lnTo>
                    <a:pt x="533590" y="65646"/>
                  </a:lnTo>
                  <a:lnTo>
                    <a:pt x="532028" y="62509"/>
                  </a:lnTo>
                  <a:lnTo>
                    <a:pt x="526440" y="60655"/>
                  </a:lnTo>
                  <a:lnTo>
                    <a:pt x="523506" y="61937"/>
                  </a:lnTo>
                  <a:lnTo>
                    <a:pt x="520382" y="68935"/>
                  </a:lnTo>
                  <a:lnTo>
                    <a:pt x="515175" y="96964"/>
                  </a:lnTo>
                  <a:lnTo>
                    <a:pt x="515086" y="97739"/>
                  </a:lnTo>
                  <a:lnTo>
                    <a:pt x="514705" y="101130"/>
                  </a:lnTo>
                  <a:lnTo>
                    <a:pt x="514477" y="104965"/>
                  </a:lnTo>
                  <a:lnTo>
                    <a:pt x="514362" y="106857"/>
                  </a:lnTo>
                  <a:lnTo>
                    <a:pt x="514096" y="113944"/>
                  </a:lnTo>
                  <a:lnTo>
                    <a:pt x="514121" y="130314"/>
                  </a:lnTo>
                  <a:lnTo>
                    <a:pt x="515264" y="171704"/>
                  </a:lnTo>
                  <a:lnTo>
                    <a:pt x="518020" y="189814"/>
                  </a:lnTo>
                  <a:lnTo>
                    <a:pt x="522744" y="189598"/>
                  </a:lnTo>
                  <a:lnTo>
                    <a:pt x="524573" y="187706"/>
                  </a:lnTo>
                  <a:lnTo>
                    <a:pt x="524776" y="171627"/>
                  </a:lnTo>
                  <a:lnTo>
                    <a:pt x="525018" y="157848"/>
                  </a:lnTo>
                  <a:lnTo>
                    <a:pt x="525310" y="144030"/>
                  </a:lnTo>
                  <a:lnTo>
                    <a:pt x="525322" y="143230"/>
                  </a:lnTo>
                  <a:lnTo>
                    <a:pt x="525487" y="143243"/>
                  </a:lnTo>
                  <a:lnTo>
                    <a:pt x="542124" y="145008"/>
                  </a:lnTo>
                  <a:lnTo>
                    <a:pt x="545426" y="145364"/>
                  </a:lnTo>
                  <a:lnTo>
                    <a:pt x="548716" y="145707"/>
                  </a:lnTo>
                  <a:lnTo>
                    <a:pt x="548868" y="145580"/>
                  </a:lnTo>
                  <a:lnTo>
                    <a:pt x="565175" y="146621"/>
                  </a:lnTo>
                  <a:lnTo>
                    <a:pt x="584441" y="146621"/>
                  </a:lnTo>
                  <a:lnTo>
                    <a:pt x="583628" y="147828"/>
                  </a:lnTo>
                  <a:lnTo>
                    <a:pt x="578040" y="156083"/>
                  </a:lnTo>
                  <a:lnTo>
                    <a:pt x="577824" y="156413"/>
                  </a:lnTo>
                  <a:lnTo>
                    <a:pt x="577824" y="183121"/>
                  </a:lnTo>
                  <a:lnTo>
                    <a:pt x="577824" y="156413"/>
                  </a:lnTo>
                  <a:lnTo>
                    <a:pt x="574154" y="161988"/>
                  </a:lnTo>
                  <a:lnTo>
                    <a:pt x="570318" y="167932"/>
                  </a:lnTo>
                  <a:lnTo>
                    <a:pt x="568566" y="170700"/>
                  </a:lnTo>
                  <a:lnTo>
                    <a:pt x="568566" y="191452"/>
                  </a:lnTo>
                  <a:lnTo>
                    <a:pt x="568452" y="192506"/>
                  </a:lnTo>
                  <a:lnTo>
                    <a:pt x="568528" y="191452"/>
                  </a:lnTo>
                  <a:lnTo>
                    <a:pt x="568566" y="170700"/>
                  </a:lnTo>
                  <a:lnTo>
                    <a:pt x="567677" y="172097"/>
                  </a:lnTo>
                  <a:lnTo>
                    <a:pt x="564730" y="176390"/>
                  </a:lnTo>
                  <a:lnTo>
                    <a:pt x="563994" y="178295"/>
                  </a:lnTo>
                  <a:lnTo>
                    <a:pt x="561403" y="184988"/>
                  </a:lnTo>
                  <a:lnTo>
                    <a:pt x="561378" y="186575"/>
                  </a:lnTo>
                  <a:lnTo>
                    <a:pt x="561670" y="190195"/>
                  </a:lnTo>
                  <a:lnTo>
                    <a:pt x="567588" y="196697"/>
                  </a:lnTo>
                  <a:lnTo>
                    <a:pt x="571284" y="197802"/>
                  </a:lnTo>
                  <a:lnTo>
                    <a:pt x="571627" y="197904"/>
                  </a:lnTo>
                  <a:lnTo>
                    <a:pt x="579793" y="198780"/>
                  </a:lnTo>
                  <a:lnTo>
                    <a:pt x="601243" y="193357"/>
                  </a:lnTo>
                  <a:lnTo>
                    <a:pt x="605205" y="191770"/>
                  </a:lnTo>
                  <a:lnTo>
                    <a:pt x="609142" y="190195"/>
                  </a:lnTo>
                  <a:lnTo>
                    <a:pt x="609282" y="189865"/>
                  </a:lnTo>
                  <a:lnTo>
                    <a:pt x="620509" y="184594"/>
                  </a:lnTo>
                  <a:lnTo>
                    <a:pt x="635000" y="175907"/>
                  </a:lnTo>
                  <a:lnTo>
                    <a:pt x="648855" y="165989"/>
                  </a:lnTo>
                  <a:lnTo>
                    <a:pt x="661149" y="155968"/>
                  </a:lnTo>
                  <a:lnTo>
                    <a:pt x="660476" y="158280"/>
                  </a:lnTo>
                  <a:lnTo>
                    <a:pt x="660590" y="158483"/>
                  </a:lnTo>
                  <a:lnTo>
                    <a:pt x="662825" y="162547"/>
                  </a:lnTo>
                  <a:lnTo>
                    <a:pt x="660527" y="158369"/>
                  </a:lnTo>
                  <a:lnTo>
                    <a:pt x="659955" y="160464"/>
                  </a:lnTo>
                  <a:lnTo>
                    <a:pt x="658533" y="166827"/>
                  </a:lnTo>
                  <a:lnTo>
                    <a:pt x="657542" y="173240"/>
                  </a:lnTo>
                  <a:lnTo>
                    <a:pt x="657377" y="176022"/>
                  </a:lnTo>
                  <a:lnTo>
                    <a:pt x="657174" y="176276"/>
                  </a:lnTo>
                  <a:lnTo>
                    <a:pt x="657148" y="179755"/>
                  </a:lnTo>
                  <a:lnTo>
                    <a:pt x="657098" y="185039"/>
                  </a:lnTo>
                  <a:lnTo>
                    <a:pt x="660196" y="189712"/>
                  </a:lnTo>
                  <a:lnTo>
                    <a:pt x="668972" y="192836"/>
                  </a:lnTo>
                  <a:lnTo>
                    <a:pt x="673112" y="192519"/>
                  </a:lnTo>
                  <a:lnTo>
                    <a:pt x="682180" y="190754"/>
                  </a:lnTo>
                  <a:lnTo>
                    <a:pt x="711327" y="178181"/>
                  </a:lnTo>
                  <a:lnTo>
                    <a:pt x="712927" y="177393"/>
                  </a:lnTo>
                  <a:lnTo>
                    <a:pt x="713930" y="174383"/>
                  </a:lnTo>
                  <a:lnTo>
                    <a:pt x="711568" y="169633"/>
                  </a:lnTo>
                  <a:lnTo>
                    <a:pt x="708914" y="168579"/>
                  </a:lnTo>
                  <a:lnTo>
                    <a:pt x="698957" y="172186"/>
                  </a:lnTo>
                  <a:lnTo>
                    <a:pt x="691286" y="174777"/>
                  </a:lnTo>
                  <a:lnTo>
                    <a:pt x="675982" y="178181"/>
                  </a:lnTo>
                  <a:lnTo>
                    <a:pt x="672553" y="177914"/>
                  </a:lnTo>
                  <a:lnTo>
                    <a:pt x="672592" y="172643"/>
                  </a:lnTo>
                  <a:lnTo>
                    <a:pt x="672934" y="171297"/>
                  </a:lnTo>
                  <a:lnTo>
                    <a:pt x="674433" y="165392"/>
                  </a:lnTo>
                  <a:lnTo>
                    <a:pt x="674573" y="164909"/>
                  </a:lnTo>
                  <a:lnTo>
                    <a:pt x="675246" y="162572"/>
                  </a:lnTo>
                  <a:lnTo>
                    <a:pt x="670991" y="164909"/>
                  </a:lnTo>
                  <a:lnTo>
                    <a:pt x="675246" y="162560"/>
                  </a:lnTo>
                  <a:lnTo>
                    <a:pt x="676440" y="158470"/>
                  </a:lnTo>
                  <a:lnTo>
                    <a:pt x="678726" y="151422"/>
                  </a:lnTo>
                  <a:lnTo>
                    <a:pt x="681342" y="144691"/>
                  </a:lnTo>
                  <a:lnTo>
                    <a:pt x="682218" y="142760"/>
                  </a:lnTo>
                  <a:lnTo>
                    <a:pt x="688251" y="139611"/>
                  </a:lnTo>
                  <a:lnTo>
                    <a:pt x="699300" y="133438"/>
                  </a:lnTo>
                  <a:lnTo>
                    <a:pt x="706894" y="128816"/>
                  </a:lnTo>
                  <a:lnTo>
                    <a:pt x="710095" y="126873"/>
                  </a:lnTo>
                  <a:lnTo>
                    <a:pt x="713232" y="124866"/>
                  </a:lnTo>
                  <a:lnTo>
                    <a:pt x="714032" y="121183"/>
                  </a:lnTo>
                  <a:lnTo>
                    <a:pt x="713257" y="124764"/>
                  </a:lnTo>
                  <a:lnTo>
                    <a:pt x="715391" y="123329"/>
                  </a:lnTo>
                  <a:lnTo>
                    <a:pt x="720509" y="119481"/>
                  </a:lnTo>
                  <a:lnTo>
                    <a:pt x="725335" y="115290"/>
                  </a:lnTo>
                  <a:lnTo>
                    <a:pt x="726744" y="113842"/>
                  </a:lnTo>
                  <a:lnTo>
                    <a:pt x="727011" y="113563"/>
                  </a:lnTo>
                  <a:lnTo>
                    <a:pt x="727278" y="113550"/>
                  </a:lnTo>
                  <a:lnTo>
                    <a:pt x="729805" y="110731"/>
                  </a:lnTo>
                  <a:lnTo>
                    <a:pt x="732370" y="107848"/>
                  </a:lnTo>
                  <a:lnTo>
                    <a:pt x="733894" y="106146"/>
                  </a:lnTo>
                  <a:lnTo>
                    <a:pt x="738136" y="100838"/>
                  </a:lnTo>
                  <a:lnTo>
                    <a:pt x="738695" y="98323"/>
                  </a:lnTo>
                  <a:lnTo>
                    <a:pt x="739254" y="95821"/>
                  </a:lnTo>
                  <a:lnTo>
                    <a:pt x="739330" y="95542"/>
                  </a:lnTo>
                  <a:lnTo>
                    <a:pt x="739482" y="94869"/>
                  </a:lnTo>
                  <a:lnTo>
                    <a:pt x="739546" y="94576"/>
                  </a:lnTo>
                  <a:lnTo>
                    <a:pt x="739889" y="93027"/>
                  </a:lnTo>
                  <a:lnTo>
                    <a:pt x="740397" y="90792"/>
                  </a:lnTo>
                  <a:lnTo>
                    <a:pt x="740867" y="88722"/>
                  </a:lnTo>
                  <a:close/>
                </a:path>
                <a:path w="820420" h="203835">
                  <a:moveTo>
                    <a:pt x="755967" y="141058"/>
                  </a:moveTo>
                  <a:lnTo>
                    <a:pt x="755853" y="141414"/>
                  </a:lnTo>
                  <a:lnTo>
                    <a:pt x="755967" y="141058"/>
                  </a:lnTo>
                  <a:close/>
                </a:path>
                <a:path w="820420" h="203835">
                  <a:moveTo>
                    <a:pt x="790448" y="165252"/>
                  </a:moveTo>
                  <a:lnTo>
                    <a:pt x="789051" y="165252"/>
                  </a:lnTo>
                  <a:lnTo>
                    <a:pt x="784682" y="165252"/>
                  </a:lnTo>
                  <a:lnTo>
                    <a:pt x="787158" y="167741"/>
                  </a:lnTo>
                  <a:lnTo>
                    <a:pt x="790448" y="165252"/>
                  </a:lnTo>
                  <a:close/>
                </a:path>
                <a:path w="820420" h="203835">
                  <a:moveTo>
                    <a:pt x="819899" y="4660"/>
                  </a:moveTo>
                  <a:lnTo>
                    <a:pt x="816038" y="279"/>
                  </a:lnTo>
                  <a:lnTo>
                    <a:pt x="812774" y="0"/>
                  </a:lnTo>
                  <a:lnTo>
                    <a:pt x="810552" y="1816"/>
                  </a:lnTo>
                  <a:lnTo>
                    <a:pt x="803363" y="8890"/>
                  </a:lnTo>
                  <a:lnTo>
                    <a:pt x="797623" y="17094"/>
                  </a:lnTo>
                  <a:lnTo>
                    <a:pt x="793216" y="26123"/>
                  </a:lnTo>
                  <a:lnTo>
                    <a:pt x="791108" y="32435"/>
                  </a:lnTo>
                  <a:lnTo>
                    <a:pt x="790905" y="32562"/>
                  </a:lnTo>
                  <a:lnTo>
                    <a:pt x="790905" y="157594"/>
                  </a:lnTo>
                  <a:lnTo>
                    <a:pt x="781761" y="157607"/>
                  </a:lnTo>
                  <a:lnTo>
                    <a:pt x="790905" y="157594"/>
                  </a:lnTo>
                  <a:lnTo>
                    <a:pt x="790905" y="32562"/>
                  </a:lnTo>
                  <a:lnTo>
                    <a:pt x="790028" y="35687"/>
                  </a:lnTo>
                  <a:lnTo>
                    <a:pt x="789254" y="38620"/>
                  </a:lnTo>
                  <a:lnTo>
                    <a:pt x="789254" y="38938"/>
                  </a:lnTo>
                  <a:lnTo>
                    <a:pt x="787933" y="44475"/>
                  </a:lnTo>
                  <a:lnTo>
                    <a:pt x="786307" y="53403"/>
                  </a:lnTo>
                  <a:lnTo>
                    <a:pt x="785050" y="62382"/>
                  </a:lnTo>
                  <a:lnTo>
                    <a:pt x="784415" y="67983"/>
                  </a:lnTo>
                  <a:lnTo>
                    <a:pt x="784047" y="71386"/>
                  </a:lnTo>
                  <a:lnTo>
                    <a:pt x="783691" y="74777"/>
                  </a:lnTo>
                  <a:lnTo>
                    <a:pt x="782904" y="85064"/>
                  </a:lnTo>
                  <a:lnTo>
                    <a:pt x="782205" y="98780"/>
                  </a:lnTo>
                  <a:lnTo>
                    <a:pt x="781837" y="112509"/>
                  </a:lnTo>
                  <a:lnTo>
                    <a:pt x="781723" y="122618"/>
                  </a:lnTo>
                  <a:lnTo>
                    <a:pt x="781735" y="129933"/>
                  </a:lnTo>
                  <a:lnTo>
                    <a:pt x="784606" y="132829"/>
                  </a:lnTo>
                  <a:lnTo>
                    <a:pt x="781685" y="129895"/>
                  </a:lnTo>
                  <a:lnTo>
                    <a:pt x="781621" y="140741"/>
                  </a:lnTo>
                  <a:lnTo>
                    <a:pt x="781596" y="141630"/>
                  </a:lnTo>
                  <a:lnTo>
                    <a:pt x="781532" y="143306"/>
                  </a:lnTo>
                  <a:lnTo>
                    <a:pt x="781507" y="141630"/>
                  </a:lnTo>
                  <a:lnTo>
                    <a:pt x="781596" y="140716"/>
                  </a:lnTo>
                  <a:lnTo>
                    <a:pt x="780262" y="139128"/>
                  </a:lnTo>
                  <a:lnTo>
                    <a:pt x="774954" y="135801"/>
                  </a:lnTo>
                  <a:lnTo>
                    <a:pt x="774954" y="155422"/>
                  </a:lnTo>
                  <a:lnTo>
                    <a:pt x="772934" y="153365"/>
                  </a:lnTo>
                  <a:lnTo>
                    <a:pt x="772210" y="153327"/>
                  </a:lnTo>
                  <a:lnTo>
                    <a:pt x="765276" y="152755"/>
                  </a:lnTo>
                  <a:lnTo>
                    <a:pt x="758380" y="151917"/>
                  </a:lnTo>
                  <a:lnTo>
                    <a:pt x="754100" y="151295"/>
                  </a:lnTo>
                  <a:lnTo>
                    <a:pt x="749312" y="150634"/>
                  </a:lnTo>
                  <a:lnTo>
                    <a:pt x="745693" y="148704"/>
                  </a:lnTo>
                  <a:lnTo>
                    <a:pt x="745655" y="148844"/>
                  </a:lnTo>
                  <a:lnTo>
                    <a:pt x="745591" y="148653"/>
                  </a:lnTo>
                  <a:lnTo>
                    <a:pt x="745782" y="148336"/>
                  </a:lnTo>
                  <a:lnTo>
                    <a:pt x="746887" y="146735"/>
                  </a:lnTo>
                  <a:lnTo>
                    <a:pt x="753376" y="145288"/>
                  </a:lnTo>
                  <a:lnTo>
                    <a:pt x="755853" y="141414"/>
                  </a:lnTo>
                  <a:lnTo>
                    <a:pt x="755929" y="140944"/>
                  </a:lnTo>
                  <a:lnTo>
                    <a:pt x="758469" y="133578"/>
                  </a:lnTo>
                  <a:lnTo>
                    <a:pt x="756018" y="140931"/>
                  </a:lnTo>
                  <a:lnTo>
                    <a:pt x="755904" y="141325"/>
                  </a:lnTo>
                  <a:lnTo>
                    <a:pt x="755815" y="141693"/>
                  </a:lnTo>
                  <a:lnTo>
                    <a:pt x="755853" y="141414"/>
                  </a:lnTo>
                  <a:lnTo>
                    <a:pt x="753389" y="145288"/>
                  </a:lnTo>
                  <a:lnTo>
                    <a:pt x="757923" y="145973"/>
                  </a:lnTo>
                  <a:lnTo>
                    <a:pt x="761974" y="147320"/>
                  </a:lnTo>
                  <a:lnTo>
                    <a:pt x="766013" y="148653"/>
                  </a:lnTo>
                  <a:lnTo>
                    <a:pt x="766584" y="148844"/>
                  </a:lnTo>
                  <a:lnTo>
                    <a:pt x="770788" y="151218"/>
                  </a:lnTo>
                  <a:lnTo>
                    <a:pt x="772934" y="153365"/>
                  </a:lnTo>
                  <a:lnTo>
                    <a:pt x="774255" y="154698"/>
                  </a:lnTo>
                  <a:lnTo>
                    <a:pt x="774954" y="155422"/>
                  </a:lnTo>
                  <a:lnTo>
                    <a:pt x="774954" y="135801"/>
                  </a:lnTo>
                  <a:lnTo>
                    <a:pt x="773861" y="135102"/>
                  </a:lnTo>
                  <a:lnTo>
                    <a:pt x="771423" y="134289"/>
                  </a:lnTo>
                  <a:lnTo>
                    <a:pt x="771423" y="149186"/>
                  </a:lnTo>
                  <a:lnTo>
                    <a:pt x="771334" y="151295"/>
                  </a:lnTo>
                  <a:lnTo>
                    <a:pt x="771321" y="150583"/>
                  </a:lnTo>
                  <a:lnTo>
                    <a:pt x="771423" y="149186"/>
                  </a:lnTo>
                  <a:lnTo>
                    <a:pt x="771423" y="134289"/>
                  </a:lnTo>
                  <a:lnTo>
                    <a:pt x="770864" y="134099"/>
                  </a:lnTo>
                  <a:lnTo>
                    <a:pt x="762825" y="131406"/>
                  </a:lnTo>
                  <a:lnTo>
                    <a:pt x="760120" y="130505"/>
                  </a:lnTo>
                  <a:lnTo>
                    <a:pt x="755573" y="129971"/>
                  </a:lnTo>
                  <a:lnTo>
                    <a:pt x="755573" y="139293"/>
                  </a:lnTo>
                  <a:lnTo>
                    <a:pt x="754291" y="133540"/>
                  </a:lnTo>
                  <a:lnTo>
                    <a:pt x="754430" y="134099"/>
                  </a:lnTo>
                  <a:lnTo>
                    <a:pt x="755573" y="139293"/>
                  </a:lnTo>
                  <a:lnTo>
                    <a:pt x="755573" y="129971"/>
                  </a:lnTo>
                  <a:lnTo>
                    <a:pt x="752881" y="129641"/>
                  </a:lnTo>
                  <a:lnTo>
                    <a:pt x="750049" y="130263"/>
                  </a:lnTo>
                  <a:lnTo>
                    <a:pt x="744156" y="131584"/>
                  </a:lnTo>
                  <a:lnTo>
                    <a:pt x="744156" y="154698"/>
                  </a:lnTo>
                  <a:lnTo>
                    <a:pt x="739965" y="157187"/>
                  </a:lnTo>
                  <a:lnTo>
                    <a:pt x="744156" y="154698"/>
                  </a:lnTo>
                  <a:lnTo>
                    <a:pt x="744156" y="131584"/>
                  </a:lnTo>
                  <a:lnTo>
                    <a:pt x="741756" y="132105"/>
                  </a:lnTo>
                  <a:lnTo>
                    <a:pt x="740194" y="132461"/>
                  </a:lnTo>
                  <a:lnTo>
                    <a:pt x="740194" y="140957"/>
                  </a:lnTo>
                  <a:lnTo>
                    <a:pt x="734148" y="141058"/>
                  </a:lnTo>
                  <a:lnTo>
                    <a:pt x="740194" y="140957"/>
                  </a:lnTo>
                  <a:lnTo>
                    <a:pt x="740194" y="132461"/>
                  </a:lnTo>
                  <a:lnTo>
                    <a:pt x="728980" y="152057"/>
                  </a:lnTo>
                  <a:lnTo>
                    <a:pt x="731291" y="157175"/>
                  </a:lnTo>
                  <a:lnTo>
                    <a:pt x="739114" y="162394"/>
                  </a:lnTo>
                  <a:lnTo>
                    <a:pt x="743254" y="163385"/>
                  </a:lnTo>
                  <a:lnTo>
                    <a:pt x="752970" y="164896"/>
                  </a:lnTo>
                  <a:lnTo>
                    <a:pt x="758812" y="165036"/>
                  </a:lnTo>
                  <a:lnTo>
                    <a:pt x="771867" y="164909"/>
                  </a:lnTo>
                  <a:lnTo>
                    <a:pt x="779145" y="164465"/>
                  </a:lnTo>
                  <a:lnTo>
                    <a:pt x="783564" y="164109"/>
                  </a:lnTo>
                  <a:lnTo>
                    <a:pt x="784669" y="165227"/>
                  </a:lnTo>
                  <a:lnTo>
                    <a:pt x="789051" y="165252"/>
                  </a:lnTo>
                  <a:lnTo>
                    <a:pt x="790473" y="165227"/>
                  </a:lnTo>
                  <a:lnTo>
                    <a:pt x="793648" y="162814"/>
                  </a:lnTo>
                  <a:lnTo>
                    <a:pt x="793965" y="160401"/>
                  </a:lnTo>
                  <a:lnTo>
                    <a:pt x="794359" y="159994"/>
                  </a:lnTo>
                  <a:lnTo>
                    <a:pt x="794537" y="155879"/>
                  </a:lnTo>
                  <a:lnTo>
                    <a:pt x="794664" y="154711"/>
                  </a:lnTo>
                  <a:lnTo>
                    <a:pt x="795032" y="143421"/>
                  </a:lnTo>
                  <a:lnTo>
                    <a:pt x="794943" y="132867"/>
                  </a:lnTo>
                  <a:lnTo>
                    <a:pt x="794854" y="125895"/>
                  </a:lnTo>
                  <a:lnTo>
                    <a:pt x="794842" y="129933"/>
                  </a:lnTo>
                  <a:lnTo>
                    <a:pt x="794816" y="122555"/>
                  </a:lnTo>
                  <a:lnTo>
                    <a:pt x="794854" y="125895"/>
                  </a:lnTo>
                  <a:lnTo>
                    <a:pt x="794829" y="119634"/>
                  </a:lnTo>
                  <a:lnTo>
                    <a:pt x="794791" y="112509"/>
                  </a:lnTo>
                  <a:lnTo>
                    <a:pt x="794931" y="99352"/>
                  </a:lnTo>
                  <a:lnTo>
                    <a:pt x="795413" y="85940"/>
                  </a:lnTo>
                  <a:lnTo>
                    <a:pt x="795934" y="78498"/>
                  </a:lnTo>
                  <a:lnTo>
                    <a:pt x="796353" y="72555"/>
                  </a:lnTo>
                  <a:lnTo>
                    <a:pt x="795997" y="76034"/>
                  </a:lnTo>
                  <a:lnTo>
                    <a:pt x="796442" y="71501"/>
                  </a:lnTo>
                  <a:lnTo>
                    <a:pt x="797026" y="65557"/>
                  </a:lnTo>
                  <a:lnTo>
                    <a:pt x="807300" y="23088"/>
                  </a:lnTo>
                  <a:lnTo>
                    <a:pt x="819696" y="8051"/>
                  </a:lnTo>
                  <a:lnTo>
                    <a:pt x="819899" y="4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3" name="object 12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33336" y="2790285"/>
              <a:ext cx="85551" cy="195517"/>
            </a:xfrm>
            <a:prstGeom prst="rect">
              <a:avLst/>
            </a:prstGeom>
          </p:spPr>
        </p:pic>
        <p:pic>
          <p:nvPicPr>
            <p:cNvPr id="1244" name="object 12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97136" y="2475890"/>
              <a:ext cx="152120" cy="258495"/>
            </a:xfrm>
            <a:prstGeom prst="rect">
              <a:avLst/>
            </a:prstGeom>
          </p:spPr>
        </p:pic>
      </p:grpSp>
      <p:sp>
        <p:nvSpPr>
          <p:cNvPr id="1245" name="object 1245"/>
          <p:cNvSpPr/>
          <p:nvPr/>
        </p:nvSpPr>
        <p:spPr>
          <a:xfrm>
            <a:off x="2836989" y="2182164"/>
            <a:ext cx="965835" cy="302260"/>
          </a:xfrm>
          <a:custGeom>
            <a:avLst/>
            <a:gdLst/>
            <a:ahLst/>
            <a:cxnLst/>
            <a:rect l="l" t="t" r="r" b="b"/>
            <a:pathLst>
              <a:path w="965835" h="302260">
                <a:moveTo>
                  <a:pt x="61874" y="264769"/>
                </a:moveTo>
                <a:lnTo>
                  <a:pt x="59867" y="262636"/>
                </a:lnTo>
                <a:lnTo>
                  <a:pt x="59905" y="263080"/>
                </a:lnTo>
                <a:lnTo>
                  <a:pt x="61874" y="264769"/>
                </a:lnTo>
                <a:close/>
              </a:path>
              <a:path w="965835" h="302260">
                <a:moveTo>
                  <a:pt x="103898" y="235610"/>
                </a:moveTo>
                <a:lnTo>
                  <a:pt x="103847" y="235153"/>
                </a:lnTo>
                <a:lnTo>
                  <a:pt x="102158" y="230428"/>
                </a:lnTo>
                <a:lnTo>
                  <a:pt x="99568" y="229057"/>
                </a:lnTo>
                <a:lnTo>
                  <a:pt x="97066" y="229717"/>
                </a:lnTo>
                <a:lnTo>
                  <a:pt x="85115" y="232702"/>
                </a:lnTo>
                <a:lnTo>
                  <a:pt x="73799" y="235153"/>
                </a:lnTo>
                <a:lnTo>
                  <a:pt x="73901" y="232270"/>
                </a:lnTo>
                <a:lnTo>
                  <a:pt x="74574" y="220345"/>
                </a:lnTo>
                <a:lnTo>
                  <a:pt x="75857" y="202895"/>
                </a:lnTo>
                <a:lnTo>
                  <a:pt x="76263" y="197396"/>
                </a:lnTo>
                <a:lnTo>
                  <a:pt x="76034" y="200253"/>
                </a:lnTo>
                <a:lnTo>
                  <a:pt x="76593" y="193103"/>
                </a:lnTo>
                <a:lnTo>
                  <a:pt x="76263" y="197396"/>
                </a:lnTo>
                <a:lnTo>
                  <a:pt x="76898" y="189484"/>
                </a:lnTo>
                <a:lnTo>
                  <a:pt x="81800" y="133502"/>
                </a:lnTo>
                <a:lnTo>
                  <a:pt x="83858" y="112903"/>
                </a:lnTo>
                <a:lnTo>
                  <a:pt x="83362" y="117525"/>
                </a:lnTo>
                <a:lnTo>
                  <a:pt x="84074" y="110705"/>
                </a:lnTo>
                <a:lnTo>
                  <a:pt x="83858" y="112903"/>
                </a:lnTo>
                <a:lnTo>
                  <a:pt x="84480" y="106984"/>
                </a:lnTo>
                <a:lnTo>
                  <a:pt x="89179" y="66548"/>
                </a:lnTo>
                <a:lnTo>
                  <a:pt x="96723" y="18084"/>
                </a:lnTo>
                <a:lnTo>
                  <a:pt x="99720" y="4330"/>
                </a:lnTo>
                <a:lnTo>
                  <a:pt x="97866" y="1358"/>
                </a:lnTo>
                <a:lnTo>
                  <a:pt x="81368" y="37833"/>
                </a:lnTo>
                <a:lnTo>
                  <a:pt x="75120" y="80848"/>
                </a:lnTo>
                <a:lnTo>
                  <a:pt x="71818" y="109410"/>
                </a:lnTo>
                <a:lnTo>
                  <a:pt x="74828" y="106984"/>
                </a:lnTo>
                <a:lnTo>
                  <a:pt x="73012" y="108470"/>
                </a:lnTo>
                <a:lnTo>
                  <a:pt x="73012" y="249542"/>
                </a:lnTo>
                <a:lnTo>
                  <a:pt x="72948" y="247827"/>
                </a:lnTo>
                <a:lnTo>
                  <a:pt x="73012" y="249542"/>
                </a:lnTo>
                <a:lnTo>
                  <a:pt x="73012" y="108470"/>
                </a:lnTo>
                <a:lnTo>
                  <a:pt x="72009" y="109283"/>
                </a:lnTo>
                <a:lnTo>
                  <a:pt x="72009" y="238328"/>
                </a:lnTo>
                <a:lnTo>
                  <a:pt x="71297" y="235610"/>
                </a:lnTo>
                <a:lnTo>
                  <a:pt x="72009" y="238328"/>
                </a:lnTo>
                <a:lnTo>
                  <a:pt x="72009" y="109283"/>
                </a:lnTo>
                <a:lnTo>
                  <a:pt x="71818" y="109435"/>
                </a:lnTo>
                <a:lnTo>
                  <a:pt x="71335" y="113817"/>
                </a:lnTo>
                <a:lnTo>
                  <a:pt x="71081" y="116217"/>
                </a:lnTo>
                <a:lnTo>
                  <a:pt x="70548" y="121297"/>
                </a:lnTo>
                <a:lnTo>
                  <a:pt x="70548" y="251866"/>
                </a:lnTo>
                <a:lnTo>
                  <a:pt x="70497" y="252044"/>
                </a:lnTo>
                <a:lnTo>
                  <a:pt x="70358" y="252044"/>
                </a:lnTo>
                <a:lnTo>
                  <a:pt x="70370" y="251917"/>
                </a:lnTo>
                <a:lnTo>
                  <a:pt x="70548" y="251866"/>
                </a:lnTo>
                <a:lnTo>
                  <a:pt x="70548" y="121297"/>
                </a:lnTo>
                <a:lnTo>
                  <a:pt x="69138" y="134721"/>
                </a:lnTo>
                <a:lnTo>
                  <a:pt x="67322" y="152946"/>
                </a:lnTo>
                <a:lnTo>
                  <a:pt x="67322" y="224015"/>
                </a:lnTo>
                <a:lnTo>
                  <a:pt x="65811" y="221107"/>
                </a:lnTo>
                <a:lnTo>
                  <a:pt x="65709" y="220891"/>
                </a:lnTo>
                <a:lnTo>
                  <a:pt x="65811" y="221081"/>
                </a:lnTo>
                <a:lnTo>
                  <a:pt x="65887" y="220827"/>
                </a:lnTo>
                <a:lnTo>
                  <a:pt x="65836" y="221107"/>
                </a:lnTo>
                <a:lnTo>
                  <a:pt x="67322" y="224015"/>
                </a:lnTo>
                <a:lnTo>
                  <a:pt x="67322" y="152946"/>
                </a:lnTo>
                <a:lnTo>
                  <a:pt x="67081" y="155359"/>
                </a:lnTo>
                <a:lnTo>
                  <a:pt x="65201" y="175463"/>
                </a:lnTo>
                <a:lnTo>
                  <a:pt x="65201" y="251955"/>
                </a:lnTo>
                <a:lnTo>
                  <a:pt x="64693" y="252056"/>
                </a:lnTo>
                <a:lnTo>
                  <a:pt x="65201" y="251955"/>
                </a:lnTo>
                <a:lnTo>
                  <a:pt x="65201" y="175463"/>
                </a:lnTo>
                <a:lnTo>
                  <a:pt x="65151" y="175996"/>
                </a:lnTo>
                <a:lnTo>
                  <a:pt x="63779" y="192100"/>
                </a:lnTo>
                <a:lnTo>
                  <a:pt x="63195" y="198869"/>
                </a:lnTo>
                <a:lnTo>
                  <a:pt x="63169" y="199199"/>
                </a:lnTo>
                <a:lnTo>
                  <a:pt x="62128" y="211848"/>
                </a:lnTo>
                <a:lnTo>
                  <a:pt x="62014" y="214033"/>
                </a:lnTo>
                <a:lnTo>
                  <a:pt x="63842" y="217258"/>
                </a:lnTo>
                <a:lnTo>
                  <a:pt x="61963" y="213956"/>
                </a:lnTo>
                <a:lnTo>
                  <a:pt x="61937" y="214325"/>
                </a:lnTo>
                <a:lnTo>
                  <a:pt x="61899" y="213855"/>
                </a:lnTo>
                <a:lnTo>
                  <a:pt x="61785" y="213639"/>
                </a:lnTo>
                <a:lnTo>
                  <a:pt x="61417" y="213550"/>
                </a:lnTo>
                <a:lnTo>
                  <a:pt x="60667" y="212382"/>
                </a:lnTo>
                <a:lnTo>
                  <a:pt x="60274" y="211797"/>
                </a:lnTo>
                <a:lnTo>
                  <a:pt x="60274" y="240626"/>
                </a:lnTo>
                <a:lnTo>
                  <a:pt x="60248" y="241363"/>
                </a:lnTo>
                <a:lnTo>
                  <a:pt x="60134" y="243459"/>
                </a:lnTo>
                <a:lnTo>
                  <a:pt x="60274" y="240626"/>
                </a:lnTo>
                <a:lnTo>
                  <a:pt x="60274" y="211797"/>
                </a:lnTo>
                <a:lnTo>
                  <a:pt x="59524" y="210654"/>
                </a:lnTo>
                <a:lnTo>
                  <a:pt x="58953" y="210007"/>
                </a:lnTo>
                <a:lnTo>
                  <a:pt x="58953" y="250736"/>
                </a:lnTo>
                <a:lnTo>
                  <a:pt x="58674" y="247383"/>
                </a:lnTo>
                <a:lnTo>
                  <a:pt x="58635" y="246786"/>
                </a:lnTo>
                <a:lnTo>
                  <a:pt x="58496" y="242938"/>
                </a:lnTo>
                <a:lnTo>
                  <a:pt x="58496" y="245008"/>
                </a:lnTo>
                <a:lnTo>
                  <a:pt x="58039" y="239166"/>
                </a:lnTo>
                <a:lnTo>
                  <a:pt x="58496" y="245008"/>
                </a:lnTo>
                <a:lnTo>
                  <a:pt x="58496" y="242938"/>
                </a:lnTo>
                <a:lnTo>
                  <a:pt x="58483" y="242544"/>
                </a:lnTo>
                <a:lnTo>
                  <a:pt x="58635" y="242392"/>
                </a:lnTo>
                <a:lnTo>
                  <a:pt x="58585" y="245351"/>
                </a:lnTo>
                <a:lnTo>
                  <a:pt x="58712" y="247700"/>
                </a:lnTo>
                <a:lnTo>
                  <a:pt x="58953" y="250736"/>
                </a:lnTo>
                <a:lnTo>
                  <a:pt x="58953" y="210007"/>
                </a:lnTo>
                <a:lnTo>
                  <a:pt x="57480" y="208305"/>
                </a:lnTo>
                <a:lnTo>
                  <a:pt x="57480" y="237680"/>
                </a:lnTo>
                <a:lnTo>
                  <a:pt x="48780" y="238569"/>
                </a:lnTo>
                <a:lnTo>
                  <a:pt x="43408" y="238912"/>
                </a:lnTo>
                <a:lnTo>
                  <a:pt x="37947" y="238950"/>
                </a:lnTo>
                <a:lnTo>
                  <a:pt x="29476" y="237680"/>
                </a:lnTo>
                <a:lnTo>
                  <a:pt x="26352" y="236956"/>
                </a:lnTo>
                <a:lnTo>
                  <a:pt x="27305" y="237477"/>
                </a:lnTo>
                <a:lnTo>
                  <a:pt x="19837" y="233413"/>
                </a:lnTo>
                <a:lnTo>
                  <a:pt x="26352" y="236956"/>
                </a:lnTo>
                <a:lnTo>
                  <a:pt x="21043" y="234061"/>
                </a:lnTo>
                <a:lnTo>
                  <a:pt x="15824" y="226479"/>
                </a:lnTo>
                <a:lnTo>
                  <a:pt x="15900" y="224840"/>
                </a:lnTo>
                <a:lnTo>
                  <a:pt x="16065" y="223862"/>
                </a:lnTo>
                <a:lnTo>
                  <a:pt x="15405" y="227660"/>
                </a:lnTo>
                <a:lnTo>
                  <a:pt x="16852" y="219278"/>
                </a:lnTo>
                <a:lnTo>
                  <a:pt x="16979" y="218554"/>
                </a:lnTo>
                <a:lnTo>
                  <a:pt x="18757" y="213855"/>
                </a:lnTo>
                <a:lnTo>
                  <a:pt x="18910" y="213436"/>
                </a:lnTo>
                <a:lnTo>
                  <a:pt x="19723" y="212915"/>
                </a:lnTo>
                <a:lnTo>
                  <a:pt x="26911" y="208381"/>
                </a:lnTo>
                <a:lnTo>
                  <a:pt x="27190" y="208216"/>
                </a:lnTo>
                <a:lnTo>
                  <a:pt x="31648" y="208699"/>
                </a:lnTo>
                <a:lnTo>
                  <a:pt x="35725" y="210337"/>
                </a:lnTo>
                <a:lnTo>
                  <a:pt x="39662" y="211924"/>
                </a:lnTo>
                <a:lnTo>
                  <a:pt x="42405" y="213029"/>
                </a:lnTo>
                <a:lnTo>
                  <a:pt x="47256" y="218808"/>
                </a:lnTo>
                <a:lnTo>
                  <a:pt x="50749" y="224713"/>
                </a:lnTo>
                <a:lnTo>
                  <a:pt x="50952" y="225044"/>
                </a:lnTo>
                <a:lnTo>
                  <a:pt x="52959" y="228409"/>
                </a:lnTo>
                <a:lnTo>
                  <a:pt x="54813" y="231521"/>
                </a:lnTo>
                <a:lnTo>
                  <a:pt x="57480" y="237680"/>
                </a:lnTo>
                <a:lnTo>
                  <a:pt x="57480" y="208305"/>
                </a:lnTo>
                <a:lnTo>
                  <a:pt x="54419" y="204774"/>
                </a:lnTo>
                <a:lnTo>
                  <a:pt x="48399" y="199821"/>
                </a:lnTo>
                <a:lnTo>
                  <a:pt x="45694" y="198361"/>
                </a:lnTo>
                <a:lnTo>
                  <a:pt x="45415" y="197700"/>
                </a:lnTo>
                <a:lnTo>
                  <a:pt x="41490" y="196100"/>
                </a:lnTo>
                <a:lnTo>
                  <a:pt x="37566" y="194513"/>
                </a:lnTo>
                <a:lnTo>
                  <a:pt x="36957" y="194767"/>
                </a:lnTo>
                <a:lnTo>
                  <a:pt x="34848" y="194144"/>
                </a:lnTo>
                <a:lnTo>
                  <a:pt x="28067" y="193649"/>
                </a:lnTo>
                <a:lnTo>
                  <a:pt x="21399" y="194767"/>
                </a:lnTo>
                <a:lnTo>
                  <a:pt x="19608" y="195580"/>
                </a:lnTo>
                <a:lnTo>
                  <a:pt x="18694" y="195376"/>
                </a:lnTo>
                <a:lnTo>
                  <a:pt x="15113" y="197637"/>
                </a:lnTo>
                <a:lnTo>
                  <a:pt x="11518" y="199910"/>
                </a:lnTo>
                <a:lnTo>
                  <a:pt x="11315" y="200787"/>
                </a:lnTo>
                <a:lnTo>
                  <a:pt x="9664" y="202158"/>
                </a:lnTo>
                <a:lnTo>
                  <a:pt x="5588" y="207695"/>
                </a:lnTo>
                <a:lnTo>
                  <a:pt x="2743" y="213956"/>
                </a:lnTo>
                <a:lnTo>
                  <a:pt x="2628" y="214325"/>
                </a:lnTo>
                <a:lnTo>
                  <a:pt x="2108" y="216369"/>
                </a:lnTo>
                <a:lnTo>
                  <a:pt x="1689" y="216662"/>
                </a:lnTo>
                <a:lnTo>
                  <a:pt x="609" y="222923"/>
                </a:lnTo>
                <a:lnTo>
                  <a:pt x="241" y="225044"/>
                </a:lnTo>
                <a:lnTo>
                  <a:pt x="16217" y="248958"/>
                </a:lnTo>
                <a:lnTo>
                  <a:pt x="19951" y="250990"/>
                </a:lnTo>
                <a:lnTo>
                  <a:pt x="20815" y="250736"/>
                </a:lnTo>
                <a:lnTo>
                  <a:pt x="24244" y="252056"/>
                </a:lnTo>
                <a:lnTo>
                  <a:pt x="32816" y="253377"/>
                </a:lnTo>
                <a:lnTo>
                  <a:pt x="41592" y="253377"/>
                </a:lnTo>
                <a:lnTo>
                  <a:pt x="50139" y="252539"/>
                </a:lnTo>
                <a:lnTo>
                  <a:pt x="58966" y="251002"/>
                </a:lnTo>
                <a:lnTo>
                  <a:pt x="59042" y="252044"/>
                </a:lnTo>
                <a:lnTo>
                  <a:pt x="59385" y="256463"/>
                </a:lnTo>
                <a:lnTo>
                  <a:pt x="59626" y="259549"/>
                </a:lnTo>
                <a:lnTo>
                  <a:pt x="59740" y="255854"/>
                </a:lnTo>
                <a:lnTo>
                  <a:pt x="59664" y="260057"/>
                </a:lnTo>
                <a:lnTo>
                  <a:pt x="59626" y="259549"/>
                </a:lnTo>
                <a:lnTo>
                  <a:pt x="59537" y="262293"/>
                </a:lnTo>
                <a:lnTo>
                  <a:pt x="59867" y="262636"/>
                </a:lnTo>
                <a:lnTo>
                  <a:pt x="59829" y="262242"/>
                </a:lnTo>
                <a:lnTo>
                  <a:pt x="59944" y="262712"/>
                </a:lnTo>
                <a:lnTo>
                  <a:pt x="61874" y="264769"/>
                </a:lnTo>
                <a:lnTo>
                  <a:pt x="62509" y="265455"/>
                </a:lnTo>
                <a:lnTo>
                  <a:pt x="62674" y="265455"/>
                </a:lnTo>
                <a:lnTo>
                  <a:pt x="63766" y="265493"/>
                </a:lnTo>
                <a:lnTo>
                  <a:pt x="62674" y="265455"/>
                </a:lnTo>
                <a:lnTo>
                  <a:pt x="63207" y="265912"/>
                </a:lnTo>
                <a:lnTo>
                  <a:pt x="64287" y="265823"/>
                </a:lnTo>
                <a:lnTo>
                  <a:pt x="64427" y="265912"/>
                </a:lnTo>
                <a:lnTo>
                  <a:pt x="66522" y="266217"/>
                </a:lnTo>
                <a:lnTo>
                  <a:pt x="68465" y="265633"/>
                </a:lnTo>
                <a:lnTo>
                  <a:pt x="70078" y="265684"/>
                </a:lnTo>
                <a:lnTo>
                  <a:pt x="70434" y="265353"/>
                </a:lnTo>
                <a:lnTo>
                  <a:pt x="70662" y="265328"/>
                </a:lnTo>
                <a:lnTo>
                  <a:pt x="71742" y="264121"/>
                </a:lnTo>
                <a:lnTo>
                  <a:pt x="73240" y="262712"/>
                </a:lnTo>
                <a:lnTo>
                  <a:pt x="73240" y="262432"/>
                </a:lnTo>
                <a:lnTo>
                  <a:pt x="73380" y="262293"/>
                </a:lnTo>
                <a:lnTo>
                  <a:pt x="73355" y="259295"/>
                </a:lnTo>
                <a:lnTo>
                  <a:pt x="73317" y="260235"/>
                </a:lnTo>
                <a:lnTo>
                  <a:pt x="73190" y="254812"/>
                </a:lnTo>
                <a:lnTo>
                  <a:pt x="73342" y="259156"/>
                </a:lnTo>
                <a:lnTo>
                  <a:pt x="73393" y="255016"/>
                </a:lnTo>
                <a:lnTo>
                  <a:pt x="73482" y="247700"/>
                </a:lnTo>
                <a:lnTo>
                  <a:pt x="73393" y="249199"/>
                </a:lnTo>
                <a:lnTo>
                  <a:pt x="73431" y="247713"/>
                </a:lnTo>
                <a:lnTo>
                  <a:pt x="73545" y="241642"/>
                </a:lnTo>
                <a:lnTo>
                  <a:pt x="73507" y="245364"/>
                </a:lnTo>
                <a:lnTo>
                  <a:pt x="73571" y="242760"/>
                </a:lnTo>
                <a:lnTo>
                  <a:pt x="73482" y="247700"/>
                </a:lnTo>
                <a:lnTo>
                  <a:pt x="75412" y="247218"/>
                </a:lnTo>
                <a:lnTo>
                  <a:pt x="87795" y="243459"/>
                </a:lnTo>
                <a:lnTo>
                  <a:pt x="102616" y="238328"/>
                </a:lnTo>
                <a:lnTo>
                  <a:pt x="103898" y="235610"/>
                </a:lnTo>
                <a:close/>
              </a:path>
              <a:path w="965835" h="302260">
                <a:moveTo>
                  <a:pt x="178892" y="171640"/>
                </a:moveTo>
                <a:lnTo>
                  <a:pt x="174459" y="163118"/>
                </a:lnTo>
                <a:lnTo>
                  <a:pt x="169595" y="161747"/>
                </a:lnTo>
                <a:lnTo>
                  <a:pt x="169113" y="161620"/>
                </a:lnTo>
                <a:lnTo>
                  <a:pt x="168351" y="161747"/>
                </a:lnTo>
                <a:lnTo>
                  <a:pt x="162585" y="162725"/>
                </a:lnTo>
                <a:lnTo>
                  <a:pt x="162585" y="176428"/>
                </a:lnTo>
                <a:lnTo>
                  <a:pt x="162496" y="177114"/>
                </a:lnTo>
                <a:lnTo>
                  <a:pt x="162394" y="177914"/>
                </a:lnTo>
                <a:lnTo>
                  <a:pt x="162394" y="177088"/>
                </a:lnTo>
                <a:lnTo>
                  <a:pt x="162585" y="176428"/>
                </a:lnTo>
                <a:lnTo>
                  <a:pt x="162585" y="162725"/>
                </a:lnTo>
                <a:lnTo>
                  <a:pt x="161353" y="162928"/>
                </a:lnTo>
                <a:lnTo>
                  <a:pt x="161353" y="180555"/>
                </a:lnTo>
                <a:lnTo>
                  <a:pt x="159207" y="184569"/>
                </a:lnTo>
                <a:lnTo>
                  <a:pt x="155981" y="187591"/>
                </a:lnTo>
                <a:lnTo>
                  <a:pt x="155790" y="187769"/>
                </a:lnTo>
                <a:lnTo>
                  <a:pt x="152958" y="190411"/>
                </a:lnTo>
                <a:lnTo>
                  <a:pt x="150964" y="192290"/>
                </a:lnTo>
                <a:lnTo>
                  <a:pt x="147815" y="194652"/>
                </a:lnTo>
                <a:lnTo>
                  <a:pt x="149364" y="192798"/>
                </a:lnTo>
                <a:lnTo>
                  <a:pt x="152247" y="189344"/>
                </a:lnTo>
                <a:lnTo>
                  <a:pt x="155079" y="186169"/>
                </a:lnTo>
                <a:lnTo>
                  <a:pt x="158165" y="182943"/>
                </a:lnTo>
                <a:lnTo>
                  <a:pt x="161353" y="180555"/>
                </a:lnTo>
                <a:lnTo>
                  <a:pt x="161353" y="162928"/>
                </a:lnTo>
                <a:lnTo>
                  <a:pt x="142798" y="176834"/>
                </a:lnTo>
                <a:lnTo>
                  <a:pt x="143586" y="175933"/>
                </a:lnTo>
                <a:lnTo>
                  <a:pt x="142392" y="177279"/>
                </a:lnTo>
                <a:lnTo>
                  <a:pt x="142392" y="201968"/>
                </a:lnTo>
                <a:lnTo>
                  <a:pt x="138137" y="208737"/>
                </a:lnTo>
                <a:lnTo>
                  <a:pt x="140741" y="212432"/>
                </a:lnTo>
                <a:lnTo>
                  <a:pt x="138125" y="208724"/>
                </a:lnTo>
                <a:lnTo>
                  <a:pt x="142392" y="201968"/>
                </a:lnTo>
                <a:lnTo>
                  <a:pt x="142392" y="177279"/>
                </a:lnTo>
                <a:lnTo>
                  <a:pt x="140754" y="179120"/>
                </a:lnTo>
                <a:lnTo>
                  <a:pt x="137934" y="182270"/>
                </a:lnTo>
                <a:lnTo>
                  <a:pt x="137947" y="182473"/>
                </a:lnTo>
                <a:lnTo>
                  <a:pt x="134874" y="186169"/>
                </a:lnTo>
                <a:lnTo>
                  <a:pt x="134861" y="208051"/>
                </a:lnTo>
                <a:lnTo>
                  <a:pt x="134797" y="209080"/>
                </a:lnTo>
                <a:lnTo>
                  <a:pt x="134696" y="207670"/>
                </a:lnTo>
                <a:lnTo>
                  <a:pt x="134861" y="208051"/>
                </a:lnTo>
                <a:lnTo>
                  <a:pt x="134861" y="186194"/>
                </a:lnTo>
                <a:lnTo>
                  <a:pt x="131724" y="190512"/>
                </a:lnTo>
                <a:lnTo>
                  <a:pt x="131724" y="213931"/>
                </a:lnTo>
                <a:lnTo>
                  <a:pt x="127762" y="217385"/>
                </a:lnTo>
                <a:lnTo>
                  <a:pt x="125006" y="219760"/>
                </a:lnTo>
                <a:lnTo>
                  <a:pt x="131724" y="213931"/>
                </a:lnTo>
                <a:lnTo>
                  <a:pt x="131724" y="190512"/>
                </a:lnTo>
                <a:lnTo>
                  <a:pt x="129641" y="193370"/>
                </a:lnTo>
                <a:lnTo>
                  <a:pt x="124828" y="201002"/>
                </a:lnTo>
                <a:lnTo>
                  <a:pt x="122618" y="205079"/>
                </a:lnTo>
                <a:lnTo>
                  <a:pt x="122415" y="205143"/>
                </a:lnTo>
                <a:lnTo>
                  <a:pt x="120777" y="208457"/>
                </a:lnTo>
                <a:lnTo>
                  <a:pt x="117970" y="210680"/>
                </a:lnTo>
                <a:lnTo>
                  <a:pt x="111798" y="215849"/>
                </a:lnTo>
                <a:lnTo>
                  <a:pt x="109829" y="217271"/>
                </a:lnTo>
                <a:lnTo>
                  <a:pt x="118579" y="212877"/>
                </a:lnTo>
                <a:lnTo>
                  <a:pt x="120434" y="209156"/>
                </a:lnTo>
                <a:lnTo>
                  <a:pt x="119481" y="211086"/>
                </a:lnTo>
                <a:lnTo>
                  <a:pt x="119481" y="226136"/>
                </a:lnTo>
                <a:lnTo>
                  <a:pt x="118770" y="226466"/>
                </a:lnTo>
                <a:lnTo>
                  <a:pt x="118008" y="226809"/>
                </a:lnTo>
                <a:lnTo>
                  <a:pt x="116687" y="227380"/>
                </a:lnTo>
                <a:lnTo>
                  <a:pt x="119481" y="226136"/>
                </a:lnTo>
                <a:lnTo>
                  <a:pt x="119481" y="211086"/>
                </a:lnTo>
                <a:lnTo>
                  <a:pt x="118643" y="212763"/>
                </a:lnTo>
                <a:lnTo>
                  <a:pt x="118821" y="212763"/>
                </a:lnTo>
                <a:lnTo>
                  <a:pt x="118795" y="213194"/>
                </a:lnTo>
                <a:lnTo>
                  <a:pt x="119164" y="214287"/>
                </a:lnTo>
                <a:lnTo>
                  <a:pt x="118681" y="212877"/>
                </a:lnTo>
                <a:lnTo>
                  <a:pt x="109829" y="217271"/>
                </a:lnTo>
                <a:lnTo>
                  <a:pt x="109359" y="218579"/>
                </a:lnTo>
                <a:lnTo>
                  <a:pt x="109791" y="217297"/>
                </a:lnTo>
                <a:lnTo>
                  <a:pt x="108458" y="218249"/>
                </a:lnTo>
                <a:lnTo>
                  <a:pt x="108788" y="220306"/>
                </a:lnTo>
                <a:lnTo>
                  <a:pt x="108953" y="219786"/>
                </a:lnTo>
                <a:lnTo>
                  <a:pt x="108839" y="220649"/>
                </a:lnTo>
                <a:lnTo>
                  <a:pt x="108788" y="220306"/>
                </a:lnTo>
                <a:lnTo>
                  <a:pt x="108673" y="221157"/>
                </a:lnTo>
                <a:lnTo>
                  <a:pt x="109029" y="221869"/>
                </a:lnTo>
                <a:lnTo>
                  <a:pt x="109321" y="223647"/>
                </a:lnTo>
                <a:lnTo>
                  <a:pt x="109994" y="224904"/>
                </a:lnTo>
                <a:lnTo>
                  <a:pt x="111023" y="225844"/>
                </a:lnTo>
                <a:lnTo>
                  <a:pt x="111544" y="226872"/>
                </a:lnTo>
                <a:lnTo>
                  <a:pt x="113055" y="227418"/>
                </a:lnTo>
                <a:lnTo>
                  <a:pt x="112306" y="229844"/>
                </a:lnTo>
                <a:lnTo>
                  <a:pt x="111658" y="233108"/>
                </a:lnTo>
                <a:lnTo>
                  <a:pt x="111353" y="233375"/>
                </a:lnTo>
                <a:lnTo>
                  <a:pt x="110109" y="242671"/>
                </a:lnTo>
                <a:lnTo>
                  <a:pt x="112610" y="247942"/>
                </a:lnTo>
                <a:lnTo>
                  <a:pt x="121386" y="252717"/>
                </a:lnTo>
                <a:lnTo>
                  <a:pt x="125984" y="253072"/>
                </a:lnTo>
                <a:lnTo>
                  <a:pt x="136359" y="252704"/>
                </a:lnTo>
                <a:lnTo>
                  <a:pt x="174459" y="240220"/>
                </a:lnTo>
                <a:lnTo>
                  <a:pt x="174205" y="239433"/>
                </a:lnTo>
                <a:lnTo>
                  <a:pt x="172821" y="235140"/>
                </a:lnTo>
                <a:lnTo>
                  <a:pt x="170319" y="233692"/>
                </a:lnTo>
                <a:lnTo>
                  <a:pt x="160680" y="235712"/>
                </a:lnTo>
                <a:lnTo>
                  <a:pt x="153504" y="237032"/>
                </a:lnTo>
                <a:lnTo>
                  <a:pt x="146304" y="238086"/>
                </a:lnTo>
                <a:lnTo>
                  <a:pt x="139065" y="238810"/>
                </a:lnTo>
                <a:lnTo>
                  <a:pt x="130225" y="239433"/>
                </a:lnTo>
                <a:lnTo>
                  <a:pt x="126238" y="238188"/>
                </a:lnTo>
                <a:lnTo>
                  <a:pt x="126161" y="238760"/>
                </a:lnTo>
                <a:lnTo>
                  <a:pt x="126161" y="238175"/>
                </a:lnTo>
                <a:lnTo>
                  <a:pt x="127203" y="231025"/>
                </a:lnTo>
                <a:lnTo>
                  <a:pt x="127444" y="230479"/>
                </a:lnTo>
                <a:lnTo>
                  <a:pt x="128485" y="228117"/>
                </a:lnTo>
                <a:lnTo>
                  <a:pt x="130683" y="223139"/>
                </a:lnTo>
                <a:lnTo>
                  <a:pt x="131914" y="220649"/>
                </a:lnTo>
                <a:lnTo>
                  <a:pt x="135242" y="219176"/>
                </a:lnTo>
                <a:lnTo>
                  <a:pt x="141693" y="215315"/>
                </a:lnTo>
                <a:lnTo>
                  <a:pt x="144843" y="213194"/>
                </a:lnTo>
                <a:lnTo>
                  <a:pt x="150901" y="209130"/>
                </a:lnTo>
                <a:lnTo>
                  <a:pt x="150977" y="208965"/>
                </a:lnTo>
                <a:lnTo>
                  <a:pt x="168071" y="195567"/>
                </a:lnTo>
                <a:lnTo>
                  <a:pt x="170599" y="193357"/>
                </a:lnTo>
                <a:lnTo>
                  <a:pt x="174459" y="187134"/>
                </a:lnTo>
                <a:lnTo>
                  <a:pt x="174980" y="185661"/>
                </a:lnTo>
                <a:lnTo>
                  <a:pt x="175679" y="183642"/>
                </a:lnTo>
                <a:lnTo>
                  <a:pt x="175831" y="183210"/>
                </a:lnTo>
                <a:lnTo>
                  <a:pt x="178054" y="176822"/>
                </a:lnTo>
                <a:lnTo>
                  <a:pt x="178168" y="176517"/>
                </a:lnTo>
                <a:lnTo>
                  <a:pt x="178435" y="175120"/>
                </a:lnTo>
                <a:lnTo>
                  <a:pt x="178892" y="172300"/>
                </a:lnTo>
                <a:lnTo>
                  <a:pt x="178892" y="171640"/>
                </a:lnTo>
                <a:close/>
              </a:path>
              <a:path w="965835" h="302260">
                <a:moveTo>
                  <a:pt x="272275" y="204381"/>
                </a:moveTo>
                <a:lnTo>
                  <a:pt x="272262" y="203174"/>
                </a:lnTo>
                <a:lnTo>
                  <a:pt x="271983" y="203758"/>
                </a:lnTo>
                <a:lnTo>
                  <a:pt x="271919" y="204025"/>
                </a:lnTo>
                <a:lnTo>
                  <a:pt x="272186" y="204812"/>
                </a:lnTo>
                <a:lnTo>
                  <a:pt x="272275" y="204381"/>
                </a:lnTo>
                <a:close/>
              </a:path>
              <a:path w="965835" h="302260">
                <a:moveTo>
                  <a:pt x="272643" y="202539"/>
                </a:moveTo>
                <a:lnTo>
                  <a:pt x="272440" y="202857"/>
                </a:lnTo>
                <a:lnTo>
                  <a:pt x="272338" y="204050"/>
                </a:lnTo>
                <a:lnTo>
                  <a:pt x="272643" y="202539"/>
                </a:lnTo>
                <a:close/>
              </a:path>
              <a:path w="965835" h="302260">
                <a:moveTo>
                  <a:pt x="279285" y="187515"/>
                </a:moveTo>
                <a:lnTo>
                  <a:pt x="277418" y="183134"/>
                </a:lnTo>
                <a:lnTo>
                  <a:pt x="275043" y="182054"/>
                </a:lnTo>
                <a:lnTo>
                  <a:pt x="272859" y="182765"/>
                </a:lnTo>
                <a:lnTo>
                  <a:pt x="255397" y="188074"/>
                </a:lnTo>
                <a:lnTo>
                  <a:pt x="237617" y="192595"/>
                </a:lnTo>
                <a:lnTo>
                  <a:pt x="224586" y="194995"/>
                </a:lnTo>
                <a:lnTo>
                  <a:pt x="223964" y="188036"/>
                </a:lnTo>
                <a:lnTo>
                  <a:pt x="224307" y="192595"/>
                </a:lnTo>
                <a:lnTo>
                  <a:pt x="223748" y="185420"/>
                </a:lnTo>
                <a:lnTo>
                  <a:pt x="223964" y="188036"/>
                </a:lnTo>
                <a:lnTo>
                  <a:pt x="223583" y="182778"/>
                </a:lnTo>
                <a:lnTo>
                  <a:pt x="223164" y="177165"/>
                </a:lnTo>
                <a:lnTo>
                  <a:pt x="222491" y="165341"/>
                </a:lnTo>
                <a:lnTo>
                  <a:pt x="222084" y="153644"/>
                </a:lnTo>
                <a:lnTo>
                  <a:pt x="222034" y="147878"/>
                </a:lnTo>
                <a:lnTo>
                  <a:pt x="221970" y="141668"/>
                </a:lnTo>
                <a:lnTo>
                  <a:pt x="221907" y="145161"/>
                </a:lnTo>
                <a:lnTo>
                  <a:pt x="221881" y="138137"/>
                </a:lnTo>
                <a:lnTo>
                  <a:pt x="222021" y="135432"/>
                </a:lnTo>
                <a:lnTo>
                  <a:pt x="222110" y="130644"/>
                </a:lnTo>
                <a:lnTo>
                  <a:pt x="222859" y="122618"/>
                </a:lnTo>
                <a:lnTo>
                  <a:pt x="222897" y="121831"/>
                </a:lnTo>
                <a:lnTo>
                  <a:pt x="223012" y="119761"/>
                </a:lnTo>
                <a:lnTo>
                  <a:pt x="223977" y="117411"/>
                </a:lnTo>
                <a:lnTo>
                  <a:pt x="225374" y="114109"/>
                </a:lnTo>
                <a:lnTo>
                  <a:pt x="229730" y="115379"/>
                </a:lnTo>
                <a:lnTo>
                  <a:pt x="235216" y="117068"/>
                </a:lnTo>
                <a:lnTo>
                  <a:pt x="238213" y="115481"/>
                </a:lnTo>
                <a:lnTo>
                  <a:pt x="238645" y="114109"/>
                </a:lnTo>
                <a:lnTo>
                  <a:pt x="239928" y="109931"/>
                </a:lnTo>
                <a:lnTo>
                  <a:pt x="239217" y="108496"/>
                </a:lnTo>
                <a:lnTo>
                  <a:pt x="238493" y="107035"/>
                </a:lnTo>
                <a:lnTo>
                  <a:pt x="231762" y="104521"/>
                </a:lnTo>
                <a:lnTo>
                  <a:pt x="227241" y="103555"/>
                </a:lnTo>
                <a:lnTo>
                  <a:pt x="218541" y="105537"/>
                </a:lnTo>
                <a:lnTo>
                  <a:pt x="215087" y="108610"/>
                </a:lnTo>
                <a:lnTo>
                  <a:pt x="213233" y="112623"/>
                </a:lnTo>
                <a:lnTo>
                  <a:pt x="211582" y="116103"/>
                </a:lnTo>
                <a:lnTo>
                  <a:pt x="209562" y="153644"/>
                </a:lnTo>
                <a:lnTo>
                  <a:pt x="209854" y="165760"/>
                </a:lnTo>
                <a:lnTo>
                  <a:pt x="211467" y="193548"/>
                </a:lnTo>
                <a:lnTo>
                  <a:pt x="211709" y="196646"/>
                </a:lnTo>
                <a:lnTo>
                  <a:pt x="201472" y="197586"/>
                </a:lnTo>
                <a:lnTo>
                  <a:pt x="197929" y="197739"/>
                </a:lnTo>
                <a:lnTo>
                  <a:pt x="196062" y="197815"/>
                </a:lnTo>
                <a:lnTo>
                  <a:pt x="193128" y="196824"/>
                </a:lnTo>
                <a:lnTo>
                  <a:pt x="193471" y="196367"/>
                </a:lnTo>
                <a:lnTo>
                  <a:pt x="193954" y="194970"/>
                </a:lnTo>
                <a:lnTo>
                  <a:pt x="194424" y="194056"/>
                </a:lnTo>
                <a:lnTo>
                  <a:pt x="196456" y="190538"/>
                </a:lnTo>
                <a:lnTo>
                  <a:pt x="195554" y="187159"/>
                </a:lnTo>
                <a:lnTo>
                  <a:pt x="190385" y="184175"/>
                </a:lnTo>
                <a:lnTo>
                  <a:pt x="187159" y="184937"/>
                </a:lnTo>
                <a:lnTo>
                  <a:pt x="182194" y="192405"/>
                </a:lnTo>
                <a:lnTo>
                  <a:pt x="179768" y="199161"/>
                </a:lnTo>
                <a:lnTo>
                  <a:pt x="188036" y="209753"/>
                </a:lnTo>
                <a:lnTo>
                  <a:pt x="195668" y="210324"/>
                </a:lnTo>
                <a:lnTo>
                  <a:pt x="198361" y="210273"/>
                </a:lnTo>
                <a:lnTo>
                  <a:pt x="201625" y="210223"/>
                </a:lnTo>
                <a:lnTo>
                  <a:pt x="201752" y="210223"/>
                </a:lnTo>
                <a:lnTo>
                  <a:pt x="205270" y="210159"/>
                </a:lnTo>
                <a:lnTo>
                  <a:pt x="205562" y="209867"/>
                </a:lnTo>
                <a:lnTo>
                  <a:pt x="212877" y="209181"/>
                </a:lnTo>
                <a:lnTo>
                  <a:pt x="213423" y="214401"/>
                </a:lnTo>
                <a:lnTo>
                  <a:pt x="214998" y="226568"/>
                </a:lnTo>
                <a:lnTo>
                  <a:pt x="216369" y="234975"/>
                </a:lnTo>
                <a:lnTo>
                  <a:pt x="216966" y="238671"/>
                </a:lnTo>
                <a:lnTo>
                  <a:pt x="217614" y="242328"/>
                </a:lnTo>
                <a:lnTo>
                  <a:pt x="218287" y="246087"/>
                </a:lnTo>
                <a:lnTo>
                  <a:pt x="219659" y="253492"/>
                </a:lnTo>
                <a:lnTo>
                  <a:pt x="221170" y="260870"/>
                </a:lnTo>
                <a:lnTo>
                  <a:pt x="222008" y="264452"/>
                </a:lnTo>
                <a:lnTo>
                  <a:pt x="222885" y="268185"/>
                </a:lnTo>
                <a:lnTo>
                  <a:pt x="222935" y="268427"/>
                </a:lnTo>
                <a:lnTo>
                  <a:pt x="223520" y="270687"/>
                </a:lnTo>
                <a:lnTo>
                  <a:pt x="223837" y="271932"/>
                </a:lnTo>
                <a:lnTo>
                  <a:pt x="224282" y="273189"/>
                </a:lnTo>
                <a:lnTo>
                  <a:pt x="226682" y="277926"/>
                </a:lnTo>
                <a:lnTo>
                  <a:pt x="228638" y="280504"/>
                </a:lnTo>
                <a:lnTo>
                  <a:pt x="232867" y="281012"/>
                </a:lnTo>
                <a:lnTo>
                  <a:pt x="234200" y="280657"/>
                </a:lnTo>
                <a:lnTo>
                  <a:pt x="237693" y="278015"/>
                </a:lnTo>
                <a:lnTo>
                  <a:pt x="238010" y="274650"/>
                </a:lnTo>
                <a:lnTo>
                  <a:pt x="237972" y="274193"/>
                </a:lnTo>
                <a:lnTo>
                  <a:pt x="237617" y="269367"/>
                </a:lnTo>
                <a:lnTo>
                  <a:pt x="237045" y="266928"/>
                </a:lnTo>
                <a:lnTo>
                  <a:pt x="236359" y="264579"/>
                </a:lnTo>
                <a:lnTo>
                  <a:pt x="236334" y="264452"/>
                </a:lnTo>
                <a:lnTo>
                  <a:pt x="234835" y="258711"/>
                </a:lnTo>
                <a:lnTo>
                  <a:pt x="234530" y="257543"/>
                </a:lnTo>
                <a:lnTo>
                  <a:pt x="232956" y="250456"/>
                </a:lnTo>
                <a:lnTo>
                  <a:pt x="231825" y="244754"/>
                </a:lnTo>
                <a:lnTo>
                  <a:pt x="230225" y="236474"/>
                </a:lnTo>
                <a:lnTo>
                  <a:pt x="230847" y="239953"/>
                </a:lnTo>
                <a:lnTo>
                  <a:pt x="229933" y="234975"/>
                </a:lnTo>
                <a:lnTo>
                  <a:pt x="230225" y="236474"/>
                </a:lnTo>
                <a:lnTo>
                  <a:pt x="229133" y="230187"/>
                </a:lnTo>
                <a:lnTo>
                  <a:pt x="228130" y="224472"/>
                </a:lnTo>
                <a:lnTo>
                  <a:pt x="226466" y="212674"/>
                </a:lnTo>
                <a:lnTo>
                  <a:pt x="225844" y="207314"/>
                </a:lnTo>
                <a:lnTo>
                  <a:pt x="239750" y="204203"/>
                </a:lnTo>
                <a:lnTo>
                  <a:pt x="258152" y="198221"/>
                </a:lnTo>
                <a:lnTo>
                  <a:pt x="259892" y="197523"/>
                </a:lnTo>
                <a:lnTo>
                  <a:pt x="275971" y="191096"/>
                </a:lnTo>
                <a:lnTo>
                  <a:pt x="278244" y="190131"/>
                </a:lnTo>
                <a:lnTo>
                  <a:pt x="279285" y="187515"/>
                </a:lnTo>
                <a:close/>
              </a:path>
              <a:path w="965835" h="302260">
                <a:moveTo>
                  <a:pt x="323900" y="163690"/>
                </a:moveTo>
                <a:lnTo>
                  <a:pt x="319684" y="155524"/>
                </a:lnTo>
                <a:lnTo>
                  <a:pt x="314960" y="153860"/>
                </a:lnTo>
                <a:lnTo>
                  <a:pt x="314667" y="153758"/>
                </a:lnTo>
                <a:lnTo>
                  <a:pt x="314020" y="153860"/>
                </a:lnTo>
                <a:lnTo>
                  <a:pt x="309841" y="154508"/>
                </a:lnTo>
                <a:lnTo>
                  <a:pt x="308102" y="154774"/>
                </a:lnTo>
                <a:lnTo>
                  <a:pt x="308102" y="168490"/>
                </a:lnTo>
                <a:lnTo>
                  <a:pt x="308013" y="169151"/>
                </a:lnTo>
                <a:lnTo>
                  <a:pt x="307936" y="169849"/>
                </a:lnTo>
                <a:lnTo>
                  <a:pt x="307975" y="169151"/>
                </a:lnTo>
                <a:lnTo>
                  <a:pt x="308102" y="168490"/>
                </a:lnTo>
                <a:lnTo>
                  <a:pt x="308102" y="154774"/>
                </a:lnTo>
                <a:lnTo>
                  <a:pt x="306857" y="154965"/>
                </a:lnTo>
                <a:lnTo>
                  <a:pt x="306857" y="173799"/>
                </a:lnTo>
                <a:lnTo>
                  <a:pt x="306019" y="176288"/>
                </a:lnTo>
                <a:lnTo>
                  <a:pt x="303390" y="179298"/>
                </a:lnTo>
                <a:lnTo>
                  <a:pt x="303110" y="179616"/>
                </a:lnTo>
                <a:lnTo>
                  <a:pt x="302831" y="179946"/>
                </a:lnTo>
                <a:lnTo>
                  <a:pt x="301523" y="181419"/>
                </a:lnTo>
                <a:lnTo>
                  <a:pt x="300977" y="182054"/>
                </a:lnTo>
                <a:lnTo>
                  <a:pt x="300863" y="182499"/>
                </a:lnTo>
                <a:lnTo>
                  <a:pt x="301028" y="182219"/>
                </a:lnTo>
                <a:lnTo>
                  <a:pt x="300964" y="183997"/>
                </a:lnTo>
                <a:lnTo>
                  <a:pt x="300863" y="182499"/>
                </a:lnTo>
                <a:lnTo>
                  <a:pt x="300850" y="182245"/>
                </a:lnTo>
                <a:lnTo>
                  <a:pt x="300977" y="182054"/>
                </a:lnTo>
                <a:lnTo>
                  <a:pt x="301523" y="181419"/>
                </a:lnTo>
                <a:lnTo>
                  <a:pt x="302514" y="179806"/>
                </a:lnTo>
                <a:lnTo>
                  <a:pt x="304546" y="176834"/>
                </a:lnTo>
                <a:lnTo>
                  <a:pt x="306666" y="173977"/>
                </a:lnTo>
                <a:lnTo>
                  <a:pt x="306857" y="173799"/>
                </a:lnTo>
                <a:lnTo>
                  <a:pt x="306857" y="154965"/>
                </a:lnTo>
                <a:lnTo>
                  <a:pt x="305650" y="155143"/>
                </a:lnTo>
                <a:lnTo>
                  <a:pt x="304812" y="156286"/>
                </a:lnTo>
                <a:lnTo>
                  <a:pt x="303631" y="156705"/>
                </a:lnTo>
                <a:lnTo>
                  <a:pt x="298919" y="160248"/>
                </a:lnTo>
                <a:lnTo>
                  <a:pt x="298919" y="199580"/>
                </a:lnTo>
                <a:lnTo>
                  <a:pt x="298615" y="198894"/>
                </a:lnTo>
                <a:lnTo>
                  <a:pt x="298526" y="199199"/>
                </a:lnTo>
                <a:lnTo>
                  <a:pt x="298526" y="198704"/>
                </a:lnTo>
                <a:lnTo>
                  <a:pt x="298615" y="198894"/>
                </a:lnTo>
                <a:lnTo>
                  <a:pt x="298691" y="198564"/>
                </a:lnTo>
                <a:lnTo>
                  <a:pt x="298627" y="198920"/>
                </a:lnTo>
                <a:lnTo>
                  <a:pt x="298919" y="199580"/>
                </a:lnTo>
                <a:lnTo>
                  <a:pt x="298919" y="160248"/>
                </a:lnTo>
                <a:lnTo>
                  <a:pt x="298310" y="160693"/>
                </a:lnTo>
                <a:lnTo>
                  <a:pt x="293738" y="165735"/>
                </a:lnTo>
                <a:lnTo>
                  <a:pt x="292455" y="167500"/>
                </a:lnTo>
                <a:lnTo>
                  <a:pt x="292277" y="167525"/>
                </a:lnTo>
                <a:lnTo>
                  <a:pt x="292163" y="167703"/>
                </a:lnTo>
                <a:lnTo>
                  <a:pt x="292163" y="204025"/>
                </a:lnTo>
                <a:lnTo>
                  <a:pt x="292163" y="167703"/>
                </a:lnTo>
                <a:lnTo>
                  <a:pt x="291604" y="168516"/>
                </a:lnTo>
                <a:lnTo>
                  <a:pt x="291604" y="189306"/>
                </a:lnTo>
                <a:lnTo>
                  <a:pt x="291109" y="189611"/>
                </a:lnTo>
                <a:lnTo>
                  <a:pt x="291109" y="203784"/>
                </a:lnTo>
                <a:lnTo>
                  <a:pt x="291033" y="204012"/>
                </a:lnTo>
                <a:lnTo>
                  <a:pt x="291007" y="203758"/>
                </a:lnTo>
                <a:lnTo>
                  <a:pt x="291071" y="203542"/>
                </a:lnTo>
                <a:lnTo>
                  <a:pt x="291109" y="203784"/>
                </a:lnTo>
                <a:lnTo>
                  <a:pt x="291109" y="189611"/>
                </a:lnTo>
                <a:lnTo>
                  <a:pt x="290982" y="189687"/>
                </a:lnTo>
                <a:lnTo>
                  <a:pt x="290982" y="202857"/>
                </a:lnTo>
                <a:lnTo>
                  <a:pt x="290804" y="202539"/>
                </a:lnTo>
                <a:lnTo>
                  <a:pt x="290804" y="204851"/>
                </a:lnTo>
                <a:lnTo>
                  <a:pt x="290664" y="204927"/>
                </a:lnTo>
                <a:lnTo>
                  <a:pt x="290804" y="204851"/>
                </a:lnTo>
                <a:lnTo>
                  <a:pt x="290804" y="202539"/>
                </a:lnTo>
                <a:lnTo>
                  <a:pt x="288861" y="198920"/>
                </a:lnTo>
                <a:lnTo>
                  <a:pt x="290982" y="202857"/>
                </a:lnTo>
                <a:lnTo>
                  <a:pt x="290982" y="189687"/>
                </a:lnTo>
                <a:lnTo>
                  <a:pt x="288112" y="191414"/>
                </a:lnTo>
                <a:lnTo>
                  <a:pt x="288391" y="191223"/>
                </a:lnTo>
                <a:lnTo>
                  <a:pt x="291604" y="189306"/>
                </a:lnTo>
                <a:lnTo>
                  <a:pt x="291604" y="168516"/>
                </a:lnTo>
                <a:lnTo>
                  <a:pt x="289877" y="171030"/>
                </a:lnTo>
                <a:lnTo>
                  <a:pt x="287477" y="174536"/>
                </a:lnTo>
                <a:lnTo>
                  <a:pt x="287528" y="174840"/>
                </a:lnTo>
                <a:lnTo>
                  <a:pt x="287693" y="174561"/>
                </a:lnTo>
                <a:lnTo>
                  <a:pt x="287616" y="175298"/>
                </a:lnTo>
                <a:lnTo>
                  <a:pt x="288366" y="179324"/>
                </a:lnTo>
                <a:lnTo>
                  <a:pt x="287528" y="174840"/>
                </a:lnTo>
                <a:lnTo>
                  <a:pt x="285813" y="177609"/>
                </a:lnTo>
                <a:lnTo>
                  <a:pt x="285813" y="204812"/>
                </a:lnTo>
                <a:lnTo>
                  <a:pt x="285102" y="207949"/>
                </a:lnTo>
                <a:lnTo>
                  <a:pt x="285800" y="204800"/>
                </a:lnTo>
                <a:lnTo>
                  <a:pt x="285813" y="177609"/>
                </a:lnTo>
                <a:lnTo>
                  <a:pt x="285686" y="177825"/>
                </a:lnTo>
                <a:lnTo>
                  <a:pt x="285686" y="204025"/>
                </a:lnTo>
                <a:lnTo>
                  <a:pt x="282371" y="198793"/>
                </a:lnTo>
                <a:lnTo>
                  <a:pt x="285686" y="204025"/>
                </a:lnTo>
                <a:lnTo>
                  <a:pt x="285686" y="177825"/>
                </a:lnTo>
                <a:lnTo>
                  <a:pt x="285254" y="178511"/>
                </a:lnTo>
                <a:lnTo>
                  <a:pt x="282981" y="183057"/>
                </a:lnTo>
                <a:lnTo>
                  <a:pt x="282981" y="197154"/>
                </a:lnTo>
                <a:lnTo>
                  <a:pt x="281444" y="197739"/>
                </a:lnTo>
                <a:lnTo>
                  <a:pt x="280098" y="198208"/>
                </a:lnTo>
                <a:lnTo>
                  <a:pt x="281063" y="197866"/>
                </a:lnTo>
                <a:lnTo>
                  <a:pt x="282981" y="197154"/>
                </a:lnTo>
                <a:lnTo>
                  <a:pt x="282981" y="183057"/>
                </a:lnTo>
                <a:lnTo>
                  <a:pt x="281317" y="186372"/>
                </a:lnTo>
                <a:lnTo>
                  <a:pt x="277990" y="194525"/>
                </a:lnTo>
                <a:lnTo>
                  <a:pt x="276593" y="198704"/>
                </a:lnTo>
                <a:lnTo>
                  <a:pt x="276428" y="198793"/>
                </a:lnTo>
                <a:lnTo>
                  <a:pt x="276275" y="199301"/>
                </a:lnTo>
                <a:lnTo>
                  <a:pt x="276428" y="199199"/>
                </a:lnTo>
                <a:lnTo>
                  <a:pt x="276199" y="199580"/>
                </a:lnTo>
                <a:lnTo>
                  <a:pt x="276148" y="199758"/>
                </a:lnTo>
                <a:lnTo>
                  <a:pt x="276148" y="210934"/>
                </a:lnTo>
                <a:lnTo>
                  <a:pt x="275983" y="210642"/>
                </a:lnTo>
                <a:lnTo>
                  <a:pt x="276148" y="210934"/>
                </a:lnTo>
                <a:lnTo>
                  <a:pt x="276148" y="199758"/>
                </a:lnTo>
                <a:lnTo>
                  <a:pt x="275221" y="202857"/>
                </a:lnTo>
                <a:lnTo>
                  <a:pt x="274358" y="205689"/>
                </a:lnTo>
                <a:lnTo>
                  <a:pt x="276199" y="199580"/>
                </a:lnTo>
                <a:lnTo>
                  <a:pt x="276275" y="199339"/>
                </a:lnTo>
                <a:lnTo>
                  <a:pt x="275488" y="199834"/>
                </a:lnTo>
                <a:lnTo>
                  <a:pt x="273621" y="201079"/>
                </a:lnTo>
                <a:lnTo>
                  <a:pt x="275475" y="199834"/>
                </a:lnTo>
                <a:lnTo>
                  <a:pt x="273532" y="200520"/>
                </a:lnTo>
                <a:lnTo>
                  <a:pt x="273100" y="201422"/>
                </a:lnTo>
                <a:lnTo>
                  <a:pt x="272834" y="201599"/>
                </a:lnTo>
                <a:lnTo>
                  <a:pt x="272707" y="202260"/>
                </a:lnTo>
                <a:lnTo>
                  <a:pt x="272351" y="202971"/>
                </a:lnTo>
                <a:lnTo>
                  <a:pt x="272643" y="202539"/>
                </a:lnTo>
                <a:lnTo>
                  <a:pt x="272402" y="203758"/>
                </a:lnTo>
                <a:lnTo>
                  <a:pt x="272376" y="204381"/>
                </a:lnTo>
                <a:lnTo>
                  <a:pt x="272503" y="205689"/>
                </a:lnTo>
                <a:lnTo>
                  <a:pt x="272338" y="204050"/>
                </a:lnTo>
                <a:lnTo>
                  <a:pt x="272224" y="204927"/>
                </a:lnTo>
                <a:lnTo>
                  <a:pt x="272084" y="205371"/>
                </a:lnTo>
                <a:lnTo>
                  <a:pt x="272529" y="206044"/>
                </a:lnTo>
                <a:lnTo>
                  <a:pt x="272580" y="206527"/>
                </a:lnTo>
                <a:lnTo>
                  <a:pt x="272846" y="207416"/>
                </a:lnTo>
                <a:lnTo>
                  <a:pt x="273291" y="208165"/>
                </a:lnTo>
                <a:lnTo>
                  <a:pt x="273481" y="208508"/>
                </a:lnTo>
                <a:lnTo>
                  <a:pt x="273596" y="208699"/>
                </a:lnTo>
                <a:lnTo>
                  <a:pt x="273799" y="207949"/>
                </a:lnTo>
                <a:lnTo>
                  <a:pt x="273951" y="207416"/>
                </a:lnTo>
                <a:lnTo>
                  <a:pt x="273989" y="206933"/>
                </a:lnTo>
                <a:lnTo>
                  <a:pt x="274154" y="206349"/>
                </a:lnTo>
                <a:lnTo>
                  <a:pt x="274053" y="207048"/>
                </a:lnTo>
                <a:lnTo>
                  <a:pt x="274231" y="206375"/>
                </a:lnTo>
                <a:lnTo>
                  <a:pt x="274180" y="207276"/>
                </a:lnTo>
                <a:lnTo>
                  <a:pt x="275983" y="210629"/>
                </a:lnTo>
                <a:lnTo>
                  <a:pt x="274053" y="207048"/>
                </a:lnTo>
                <a:lnTo>
                  <a:pt x="273989" y="207276"/>
                </a:lnTo>
                <a:lnTo>
                  <a:pt x="273926" y="208127"/>
                </a:lnTo>
                <a:lnTo>
                  <a:pt x="275361" y="210286"/>
                </a:lnTo>
                <a:lnTo>
                  <a:pt x="273799" y="207949"/>
                </a:lnTo>
                <a:lnTo>
                  <a:pt x="273634" y="208762"/>
                </a:lnTo>
                <a:lnTo>
                  <a:pt x="273837" y="209105"/>
                </a:lnTo>
                <a:lnTo>
                  <a:pt x="273596" y="208699"/>
                </a:lnTo>
                <a:lnTo>
                  <a:pt x="273685" y="209054"/>
                </a:lnTo>
                <a:lnTo>
                  <a:pt x="273583" y="208762"/>
                </a:lnTo>
                <a:lnTo>
                  <a:pt x="272999" y="210845"/>
                </a:lnTo>
                <a:lnTo>
                  <a:pt x="271170" y="218960"/>
                </a:lnTo>
                <a:lnTo>
                  <a:pt x="269849" y="227152"/>
                </a:lnTo>
                <a:lnTo>
                  <a:pt x="269532" y="230974"/>
                </a:lnTo>
                <a:lnTo>
                  <a:pt x="269341" y="231165"/>
                </a:lnTo>
                <a:lnTo>
                  <a:pt x="269176" y="235394"/>
                </a:lnTo>
                <a:lnTo>
                  <a:pt x="269074" y="237731"/>
                </a:lnTo>
                <a:lnTo>
                  <a:pt x="268973" y="240360"/>
                </a:lnTo>
                <a:lnTo>
                  <a:pt x="270510" y="245325"/>
                </a:lnTo>
                <a:lnTo>
                  <a:pt x="277469" y="251739"/>
                </a:lnTo>
                <a:lnTo>
                  <a:pt x="281800" y="253060"/>
                </a:lnTo>
                <a:lnTo>
                  <a:pt x="291261" y="253682"/>
                </a:lnTo>
                <a:lnTo>
                  <a:pt x="296443" y="252780"/>
                </a:lnTo>
                <a:lnTo>
                  <a:pt x="307441" y="250063"/>
                </a:lnTo>
                <a:lnTo>
                  <a:pt x="313321" y="248018"/>
                </a:lnTo>
                <a:lnTo>
                  <a:pt x="321678" y="244754"/>
                </a:lnTo>
                <a:lnTo>
                  <a:pt x="322186" y="243560"/>
                </a:lnTo>
                <a:lnTo>
                  <a:pt x="322948" y="241846"/>
                </a:lnTo>
                <a:lnTo>
                  <a:pt x="322262" y="240118"/>
                </a:lnTo>
                <a:lnTo>
                  <a:pt x="321017" y="236931"/>
                </a:lnTo>
                <a:lnTo>
                  <a:pt x="318503" y="235623"/>
                </a:lnTo>
                <a:lnTo>
                  <a:pt x="310159" y="237731"/>
                </a:lnTo>
                <a:lnTo>
                  <a:pt x="304177" y="239026"/>
                </a:lnTo>
                <a:lnTo>
                  <a:pt x="294779" y="239941"/>
                </a:lnTo>
                <a:lnTo>
                  <a:pt x="291287" y="240118"/>
                </a:lnTo>
                <a:lnTo>
                  <a:pt x="287045" y="239268"/>
                </a:lnTo>
                <a:lnTo>
                  <a:pt x="285521" y="239001"/>
                </a:lnTo>
                <a:lnTo>
                  <a:pt x="284480" y="237667"/>
                </a:lnTo>
                <a:lnTo>
                  <a:pt x="284403" y="239649"/>
                </a:lnTo>
                <a:lnTo>
                  <a:pt x="284492" y="236931"/>
                </a:lnTo>
                <a:lnTo>
                  <a:pt x="284721" y="231762"/>
                </a:lnTo>
                <a:lnTo>
                  <a:pt x="284556" y="236016"/>
                </a:lnTo>
                <a:lnTo>
                  <a:pt x="285165" y="228714"/>
                </a:lnTo>
                <a:lnTo>
                  <a:pt x="285305" y="227850"/>
                </a:lnTo>
                <a:lnTo>
                  <a:pt x="286346" y="221488"/>
                </a:lnTo>
                <a:lnTo>
                  <a:pt x="287985" y="214325"/>
                </a:lnTo>
                <a:lnTo>
                  <a:pt x="288175" y="213664"/>
                </a:lnTo>
                <a:lnTo>
                  <a:pt x="289864" y="207594"/>
                </a:lnTo>
                <a:lnTo>
                  <a:pt x="289953" y="207276"/>
                </a:lnTo>
                <a:lnTo>
                  <a:pt x="290004" y="207098"/>
                </a:lnTo>
                <a:lnTo>
                  <a:pt x="290207" y="206527"/>
                </a:lnTo>
                <a:lnTo>
                  <a:pt x="285775" y="208445"/>
                </a:lnTo>
                <a:lnTo>
                  <a:pt x="281038" y="210642"/>
                </a:lnTo>
                <a:lnTo>
                  <a:pt x="281178" y="210553"/>
                </a:lnTo>
                <a:lnTo>
                  <a:pt x="281355" y="210477"/>
                </a:lnTo>
                <a:lnTo>
                  <a:pt x="285775" y="208445"/>
                </a:lnTo>
                <a:lnTo>
                  <a:pt x="290106" y="206565"/>
                </a:lnTo>
                <a:lnTo>
                  <a:pt x="290207" y="206438"/>
                </a:lnTo>
                <a:lnTo>
                  <a:pt x="297776" y="203161"/>
                </a:lnTo>
                <a:lnTo>
                  <a:pt x="297929" y="202857"/>
                </a:lnTo>
                <a:lnTo>
                  <a:pt x="299034" y="199961"/>
                </a:lnTo>
                <a:lnTo>
                  <a:pt x="308470" y="194259"/>
                </a:lnTo>
                <a:lnTo>
                  <a:pt x="310959" y="191643"/>
                </a:lnTo>
                <a:lnTo>
                  <a:pt x="311137" y="191452"/>
                </a:lnTo>
                <a:lnTo>
                  <a:pt x="316369" y="185902"/>
                </a:lnTo>
                <a:lnTo>
                  <a:pt x="318173" y="183997"/>
                </a:lnTo>
                <a:lnTo>
                  <a:pt x="320929" y="177965"/>
                </a:lnTo>
                <a:lnTo>
                  <a:pt x="321005" y="177634"/>
                </a:lnTo>
                <a:lnTo>
                  <a:pt x="321614" y="175298"/>
                </a:lnTo>
                <a:lnTo>
                  <a:pt x="323469" y="168122"/>
                </a:lnTo>
                <a:lnTo>
                  <a:pt x="323532" y="167767"/>
                </a:lnTo>
                <a:lnTo>
                  <a:pt x="323900" y="163690"/>
                </a:lnTo>
                <a:close/>
              </a:path>
              <a:path w="965835" h="302260">
                <a:moveTo>
                  <a:pt x="414921" y="236575"/>
                </a:moveTo>
                <a:lnTo>
                  <a:pt x="414870" y="236740"/>
                </a:lnTo>
                <a:lnTo>
                  <a:pt x="414578" y="240385"/>
                </a:lnTo>
                <a:lnTo>
                  <a:pt x="414921" y="236575"/>
                </a:lnTo>
                <a:close/>
              </a:path>
              <a:path w="965835" h="302260">
                <a:moveTo>
                  <a:pt x="547027" y="153200"/>
                </a:moveTo>
                <a:lnTo>
                  <a:pt x="543496" y="148945"/>
                </a:lnTo>
                <a:lnTo>
                  <a:pt x="540346" y="148653"/>
                </a:lnTo>
                <a:lnTo>
                  <a:pt x="535203" y="152920"/>
                </a:lnTo>
                <a:lnTo>
                  <a:pt x="533069" y="156400"/>
                </a:lnTo>
                <a:lnTo>
                  <a:pt x="528751" y="164680"/>
                </a:lnTo>
                <a:lnTo>
                  <a:pt x="526796" y="169824"/>
                </a:lnTo>
                <a:lnTo>
                  <a:pt x="524065" y="177787"/>
                </a:lnTo>
                <a:lnTo>
                  <a:pt x="524129" y="177914"/>
                </a:lnTo>
                <a:lnTo>
                  <a:pt x="522630" y="182791"/>
                </a:lnTo>
                <a:lnTo>
                  <a:pt x="520801" y="190855"/>
                </a:lnTo>
                <a:lnTo>
                  <a:pt x="519417" y="199009"/>
                </a:lnTo>
                <a:lnTo>
                  <a:pt x="518731" y="203949"/>
                </a:lnTo>
                <a:lnTo>
                  <a:pt x="518299" y="207124"/>
                </a:lnTo>
                <a:lnTo>
                  <a:pt x="518096" y="209334"/>
                </a:lnTo>
                <a:lnTo>
                  <a:pt x="518299" y="207124"/>
                </a:lnTo>
                <a:lnTo>
                  <a:pt x="518121" y="208559"/>
                </a:lnTo>
                <a:lnTo>
                  <a:pt x="518071" y="209296"/>
                </a:lnTo>
                <a:lnTo>
                  <a:pt x="516470" y="207327"/>
                </a:lnTo>
                <a:lnTo>
                  <a:pt x="512533" y="203174"/>
                </a:lnTo>
                <a:lnTo>
                  <a:pt x="503008" y="197713"/>
                </a:lnTo>
                <a:lnTo>
                  <a:pt x="497306" y="196659"/>
                </a:lnTo>
                <a:lnTo>
                  <a:pt x="496074" y="197205"/>
                </a:lnTo>
                <a:lnTo>
                  <a:pt x="491401" y="199313"/>
                </a:lnTo>
                <a:lnTo>
                  <a:pt x="488327" y="200698"/>
                </a:lnTo>
                <a:lnTo>
                  <a:pt x="485978" y="201752"/>
                </a:lnTo>
                <a:lnTo>
                  <a:pt x="483793" y="204470"/>
                </a:lnTo>
                <a:lnTo>
                  <a:pt x="483793" y="225552"/>
                </a:lnTo>
                <a:lnTo>
                  <a:pt x="481787" y="223850"/>
                </a:lnTo>
                <a:lnTo>
                  <a:pt x="481787" y="225323"/>
                </a:lnTo>
                <a:lnTo>
                  <a:pt x="481787" y="231051"/>
                </a:lnTo>
                <a:lnTo>
                  <a:pt x="481698" y="225272"/>
                </a:lnTo>
                <a:lnTo>
                  <a:pt x="481787" y="223850"/>
                </a:lnTo>
                <a:lnTo>
                  <a:pt x="481787" y="222986"/>
                </a:lnTo>
                <a:lnTo>
                  <a:pt x="481774" y="209854"/>
                </a:lnTo>
                <a:lnTo>
                  <a:pt x="481863" y="223913"/>
                </a:lnTo>
                <a:lnTo>
                  <a:pt x="483793" y="225552"/>
                </a:lnTo>
                <a:lnTo>
                  <a:pt x="483793" y="204470"/>
                </a:lnTo>
                <a:lnTo>
                  <a:pt x="481774" y="206971"/>
                </a:lnTo>
                <a:lnTo>
                  <a:pt x="481749" y="201333"/>
                </a:lnTo>
                <a:lnTo>
                  <a:pt x="481101" y="181216"/>
                </a:lnTo>
                <a:lnTo>
                  <a:pt x="481139" y="180848"/>
                </a:lnTo>
                <a:lnTo>
                  <a:pt x="480809" y="176911"/>
                </a:lnTo>
                <a:lnTo>
                  <a:pt x="480644" y="175006"/>
                </a:lnTo>
                <a:lnTo>
                  <a:pt x="480453" y="172681"/>
                </a:lnTo>
                <a:lnTo>
                  <a:pt x="480199" y="169519"/>
                </a:lnTo>
                <a:lnTo>
                  <a:pt x="479856" y="165493"/>
                </a:lnTo>
                <a:lnTo>
                  <a:pt x="479298" y="158508"/>
                </a:lnTo>
                <a:lnTo>
                  <a:pt x="479044" y="155359"/>
                </a:lnTo>
                <a:lnTo>
                  <a:pt x="479005" y="154952"/>
                </a:lnTo>
                <a:lnTo>
                  <a:pt x="476364" y="154520"/>
                </a:lnTo>
                <a:lnTo>
                  <a:pt x="476364" y="169697"/>
                </a:lnTo>
                <a:lnTo>
                  <a:pt x="472986" y="175437"/>
                </a:lnTo>
                <a:lnTo>
                  <a:pt x="476351" y="169697"/>
                </a:lnTo>
                <a:lnTo>
                  <a:pt x="476364" y="154520"/>
                </a:lnTo>
                <a:lnTo>
                  <a:pt x="469404" y="153352"/>
                </a:lnTo>
                <a:lnTo>
                  <a:pt x="468553" y="154457"/>
                </a:lnTo>
                <a:lnTo>
                  <a:pt x="468553" y="184721"/>
                </a:lnTo>
                <a:lnTo>
                  <a:pt x="468490" y="184861"/>
                </a:lnTo>
                <a:lnTo>
                  <a:pt x="468490" y="184670"/>
                </a:lnTo>
                <a:lnTo>
                  <a:pt x="468553" y="154457"/>
                </a:lnTo>
                <a:lnTo>
                  <a:pt x="468426" y="154609"/>
                </a:lnTo>
                <a:lnTo>
                  <a:pt x="468426" y="233083"/>
                </a:lnTo>
                <a:lnTo>
                  <a:pt x="467855" y="232511"/>
                </a:lnTo>
                <a:lnTo>
                  <a:pt x="467817" y="232308"/>
                </a:lnTo>
                <a:lnTo>
                  <a:pt x="467931" y="232575"/>
                </a:lnTo>
                <a:lnTo>
                  <a:pt x="468426" y="233083"/>
                </a:lnTo>
                <a:lnTo>
                  <a:pt x="468426" y="154609"/>
                </a:lnTo>
                <a:lnTo>
                  <a:pt x="468147" y="154978"/>
                </a:lnTo>
                <a:lnTo>
                  <a:pt x="468147" y="185559"/>
                </a:lnTo>
                <a:lnTo>
                  <a:pt x="467169" y="187579"/>
                </a:lnTo>
                <a:lnTo>
                  <a:pt x="468147" y="185559"/>
                </a:lnTo>
                <a:lnTo>
                  <a:pt x="468147" y="154978"/>
                </a:lnTo>
                <a:lnTo>
                  <a:pt x="467309" y="156044"/>
                </a:lnTo>
                <a:lnTo>
                  <a:pt x="467118" y="156057"/>
                </a:lnTo>
                <a:lnTo>
                  <a:pt x="466115" y="157238"/>
                </a:lnTo>
                <a:lnTo>
                  <a:pt x="466115" y="189699"/>
                </a:lnTo>
                <a:lnTo>
                  <a:pt x="466051" y="188328"/>
                </a:lnTo>
                <a:lnTo>
                  <a:pt x="466115" y="189699"/>
                </a:lnTo>
                <a:lnTo>
                  <a:pt x="466115" y="157238"/>
                </a:lnTo>
                <a:lnTo>
                  <a:pt x="465912" y="157480"/>
                </a:lnTo>
                <a:lnTo>
                  <a:pt x="465912" y="185000"/>
                </a:lnTo>
                <a:lnTo>
                  <a:pt x="465848" y="183807"/>
                </a:lnTo>
                <a:lnTo>
                  <a:pt x="465886" y="184340"/>
                </a:lnTo>
                <a:lnTo>
                  <a:pt x="465912" y="185000"/>
                </a:lnTo>
                <a:lnTo>
                  <a:pt x="465912" y="157480"/>
                </a:lnTo>
                <a:lnTo>
                  <a:pt x="465531" y="157924"/>
                </a:lnTo>
                <a:lnTo>
                  <a:pt x="465531" y="179133"/>
                </a:lnTo>
                <a:lnTo>
                  <a:pt x="465416" y="178181"/>
                </a:lnTo>
                <a:lnTo>
                  <a:pt x="465531" y="179133"/>
                </a:lnTo>
                <a:lnTo>
                  <a:pt x="465531" y="157924"/>
                </a:lnTo>
                <a:lnTo>
                  <a:pt x="463956" y="159766"/>
                </a:lnTo>
                <a:lnTo>
                  <a:pt x="464007" y="160286"/>
                </a:lnTo>
                <a:lnTo>
                  <a:pt x="459016" y="169087"/>
                </a:lnTo>
                <a:lnTo>
                  <a:pt x="453351" y="180784"/>
                </a:lnTo>
                <a:lnTo>
                  <a:pt x="453009" y="181495"/>
                </a:lnTo>
                <a:lnTo>
                  <a:pt x="452894" y="181711"/>
                </a:lnTo>
                <a:lnTo>
                  <a:pt x="451612" y="184327"/>
                </a:lnTo>
                <a:lnTo>
                  <a:pt x="451586" y="185013"/>
                </a:lnTo>
                <a:lnTo>
                  <a:pt x="451472" y="184670"/>
                </a:lnTo>
                <a:lnTo>
                  <a:pt x="451612" y="184365"/>
                </a:lnTo>
                <a:lnTo>
                  <a:pt x="447852" y="191960"/>
                </a:lnTo>
                <a:lnTo>
                  <a:pt x="442163" y="203174"/>
                </a:lnTo>
                <a:lnTo>
                  <a:pt x="436105" y="214731"/>
                </a:lnTo>
                <a:lnTo>
                  <a:pt x="430606" y="224891"/>
                </a:lnTo>
                <a:lnTo>
                  <a:pt x="430250" y="225552"/>
                </a:lnTo>
                <a:lnTo>
                  <a:pt x="429933" y="226136"/>
                </a:lnTo>
                <a:lnTo>
                  <a:pt x="429933" y="233273"/>
                </a:lnTo>
                <a:lnTo>
                  <a:pt x="429729" y="232575"/>
                </a:lnTo>
                <a:lnTo>
                  <a:pt x="429653" y="233934"/>
                </a:lnTo>
                <a:lnTo>
                  <a:pt x="429641" y="232295"/>
                </a:lnTo>
                <a:lnTo>
                  <a:pt x="429729" y="232575"/>
                </a:lnTo>
                <a:lnTo>
                  <a:pt x="429831" y="231063"/>
                </a:lnTo>
                <a:lnTo>
                  <a:pt x="429768" y="232702"/>
                </a:lnTo>
                <a:lnTo>
                  <a:pt x="429933" y="233273"/>
                </a:lnTo>
                <a:lnTo>
                  <a:pt x="429933" y="226136"/>
                </a:lnTo>
                <a:lnTo>
                  <a:pt x="428942" y="227952"/>
                </a:lnTo>
                <a:lnTo>
                  <a:pt x="428942" y="248246"/>
                </a:lnTo>
                <a:lnTo>
                  <a:pt x="428917" y="248767"/>
                </a:lnTo>
                <a:lnTo>
                  <a:pt x="428802" y="248170"/>
                </a:lnTo>
                <a:lnTo>
                  <a:pt x="428942" y="248246"/>
                </a:lnTo>
                <a:lnTo>
                  <a:pt x="428942" y="227952"/>
                </a:lnTo>
                <a:lnTo>
                  <a:pt x="428574" y="228612"/>
                </a:lnTo>
                <a:lnTo>
                  <a:pt x="427164" y="231178"/>
                </a:lnTo>
                <a:lnTo>
                  <a:pt x="427164" y="261620"/>
                </a:lnTo>
                <a:lnTo>
                  <a:pt x="424586" y="263817"/>
                </a:lnTo>
                <a:lnTo>
                  <a:pt x="425881" y="262699"/>
                </a:lnTo>
                <a:lnTo>
                  <a:pt x="427164" y="261620"/>
                </a:lnTo>
                <a:lnTo>
                  <a:pt x="427164" y="231178"/>
                </a:lnTo>
                <a:lnTo>
                  <a:pt x="426440" y="232486"/>
                </a:lnTo>
                <a:lnTo>
                  <a:pt x="430237" y="225564"/>
                </a:lnTo>
                <a:lnTo>
                  <a:pt x="431673" y="209423"/>
                </a:lnTo>
                <a:lnTo>
                  <a:pt x="432282" y="203022"/>
                </a:lnTo>
                <a:lnTo>
                  <a:pt x="432308" y="202869"/>
                </a:lnTo>
                <a:lnTo>
                  <a:pt x="432422" y="201663"/>
                </a:lnTo>
                <a:lnTo>
                  <a:pt x="432536" y="200418"/>
                </a:lnTo>
                <a:lnTo>
                  <a:pt x="433070" y="194995"/>
                </a:lnTo>
                <a:lnTo>
                  <a:pt x="434086" y="183756"/>
                </a:lnTo>
                <a:lnTo>
                  <a:pt x="434848" y="173939"/>
                </a:lnTo>
                <a:lnTo>
                  <a:pt x="435495" y="164007"/>
                </a:lnTo>
                <a:lnTo>
                  <a:pt x="436270" y="149948"/>
                </a:lnTo>
                <a:lnTo>
                  <a:pt x="436003" y="144881"/>
                </a:lnTo>
                <a:lnTo>
                  <a:pt x="440093" y="139293"/>
                </a:lnTo>
                <a:lnTo>
                  <a:pt x="445566" y="132524"/>
                </a:lnTo>
                <a:lnTo>
                  <a:pt x="447357" y="130429"/>
                </a:lnTo>
                <a:lnTo>
                  <a:pt x="447116" y="127266"/>
                </a:lnTo>
                <a:lnTo>
                  <a:pt x="443242" y="123952"/>
                </a:lnTo>
                <a:lnTo>
                  <a:pt x="440664" y="123863"/>
                </a:lnTo>
                <a:lnTo>
                  <a:pt x="434327" y="128549"/>
                </a:lnTo>
                <a:lnTo>
                  <a:pt x="430390" y="132562"/>
                </a:lnTo>
                <a:lnTo>
                  <a:pt x="425234" y="138290"/>
                </a:lnTo>
                <a:lnTo>
                  <a:pt x="424421" y="139103"/>
                </a:lnTo>
                <a:lnTo>
                  <a:pt x="422084" y="141782"/>
                </a:lnTo>
                <a:lnTo>
                  <a:pt x="417817" y="147205"/>
                </a:lnTo>
                <a:lnTo>
                  <a:pt x="388594" y="190207"/>
                </a:lnTo>
                <a:lnTo>
                  <a:pt x="382993" y="199402"/>
                </a:lnTo>
                <a:lnTo>
                  <a:pt x="387680" y="198234"/>
                </a:lnTo>
                <a:lnTo>
                  <a:pt x="382993" y="199415"/>
                </a:lnTo>
                <a:lnTo>
                  <a:pt x="378599" y="206692"/>
                </a:lnTo>
                <a:lnTo>
                  <a:pt x="382993" y="199402"/>
                </a:lnTo>
                <a:lnTo>
                  <a:pt x="362597" y="231902"/>
                </a:lnTo>
                <a:lnTo>
                  <a:pt x="357174" y="239344"/>
                </a:lnTo>
                <a:lnTo>
                  <a:pt x="357212" y="239077"/>
                </a:lnTo>
                <a:lnTo>
                  <a:pt x="357162" y="237401"/>
                </a:lnTo>
                <a:lnTo>
                  <a:pt x="356692" y="228142"/>
                </a:lnTo>
                <a:lnTo>
                  <a:pt x="356565" y="219595"/>
                </a:lnTo>
                <a:lnTo>
                  <a:pt x="356501" y="212636"/>
                </a:lnTo>
                <a:lnTo>
                  <a:pt x="356463" y="216560"/>
                </a:lnTo>
                <a:lnTo>
                  <a:pt x="356463" y="208864"/>
                </a:lnTo>
                <a:lnTo>
                  <a:pt x="356450" y="205816"/>
                </a:lnTo>
                <a:lnTo>
                  <a:pt x="356577" y="177279"/>
                </a:lnTo>
                <a:lnTo>
                  <a:pt x="356704" y="172440"/>
                </a:lnTo>
                <a:lnTo>
                  <a:pt x="356870" y="166128"/>
                </a:lnTo>
                <a:lnTo>
                  <a:pt x="357517" y="159486"/>
                </a:lnTo>
                <a:lnTo>
                  <a:pt x="367906" y="138404"/>
                </a:lnTo>
                <a:lnTo>
                  <a:pt x="367690" y="134924"/>
                </a:lnTo>
                <a:lnTo>
                  <a:pt x="363232" y="130975"/>
                </a:lnTo>
                <a:lnTo>
                  <a:pt x="359943" y="131064"/>
                </a:lnTo>
                <a:lnTo>
                  <a:pt x="357873" y="133096"/>
                </a:lnTo>
                <a:lnTo>
                  <a:pt x="352171" y="140081"/>
                </a:lnTo>
                <a:lnTo>
                  <a:pt x="348094" y="148005"/>
                </a:lnTo>
                <a:lnTo>
                  <a:pt x="345490" y="156578"/>
                </a:lnTo>
                <a:lnTo>
                  <a:pt x="344766" y="161836"/>
                </a:lnTo>
                <a:lnTo>
                  <a:pt x="344474" y="162090"/>
                </a:lnTo>
                <a:lnTo>
                  <a:pt x="344258" y="165506"/>
                </a:lnTo>
                <a:lnTo>
                  <a:pt x="344335" y="164960"/>
                </a:lnTo>
                <a:lnTo>
                  <a:pt x="344220" y="166039"/>
                </a:lnTo>
                <a:lnTo>
                  <a:pt x="344030" y="168986"/>
                </a:lnTo>
                <a:lnTo>
                  <a:pt x="343598" y="177761"/>
                </a:lnTo>
                <a:lnTo>
                  <a:pt x="343192" y="189064"/>
                </a:lnTo>
                <a:lnTo>
                  <a:pt x="342938" y="200850"/>
                </a:lnTo>
                <a:lnTo>
                  <a:pt x="342836" y="208889"/>
                </a:lnTo>
                <a:lnTo>
                  <a:pt x="345846" y="205879"/>
                </a:lnTo>
                <a:lnTo>
                  <a:pt x="342874" y="208864"/>
                </a:lnTo>
                <a:lnTo>
                  <a:pt x="342747" y="216433"/>
                </a:lnTo>
                <a:lnTo>
                  <a:pt x="342773" y="231902"/>
                </a:lnTo>
                <a:lnTo>
                  <a:pt x="342950" y="238594"/>
                </a:lnTo>
                <a:lnTo>
                  <a:pt x="343077" y="244881"/>
                </a:lnTo>
                <a:lnTo>
                  <a:pt x="343395" y="246405"/>
                </a:lnTo>
                <a:lnTo>
                  <a:pt x="344322" y="250850"/>
                </a:lnTo>
                <a:lnTo>
                  <a:pt x="344754" y="252857"/>
                </a:lnTo>
                <a:lnTo>
                  <a:pt x="347484" y="256552"/>
                </a:lnTo>
                <a:lnTo>
                  <a:pt x="355625" y="258521"/>
                </a:lnTo>
                <a:lnTo>
                  <a:pt x="359092" y="257225"/>
                </a:lnTo>
                <a:lnTo>
                  <a:pt x="359422" y="257111"/>
                </a:lnTo>
                <a:lnTo>
                  <a:pt x="364477" y="253898"/>
                </a:lnTo>
                <a:lnTo>
                  <a:pt x="365023" y="253542"/>
                </a:lnTo>
                <a:lnTo>
                  <a:pt x="366102" y="252857"/>
                </a:lnTo>
                <a:lnTo>
                  <a:pt x="366179" y="252590"/>
                </a:lnTo>
                <a:lnTo>
                  <a:pt x="366293" y="252107"/>
                </a:lnTo>
                <a:lnTo>
                  <a:pt x="366979" y="251320"/>
                </a:lnTo>
                <a:lnTo>
                  <a:pt x="389420" y="218465"/>
                </a:lnTo>
                <a:lnTo>
                  <a:pt x="391033" y="215773"/>
                </a:lnTo>
                <a:lnTo>
                  <a:pt x="391744" y="214591"/>
                </a:lnTo>
                <a:lnTo>
                  <a:pt x="401624" y="198234"/>
                </a:lnTo>
                <a:lnTo>
                  <a:pt x="409321" y="185699"/>
                </a:lnTo>
                <a:lnTo>
                  <a:pt x="417182" y="173177"/>
                </a:lnTo>
                <a:lnTo>
                  <a:pt x="422592" y="164820"/>
                </a:lnTo>
                <a:lnTo>
                  <a:pt x="421957" y="171792"/>
                </a:lnTo>
                <a:lnTo>
                  <a:pt x="418795" y="200355"/>
                </a:lnTo>
                <a:lnTo>
                  <a:pt x="418719" y="201053"/>
                </a:lnTo>
                <a:lnTo>
                  <a:pt x="418249" y="205181"/>
                </a:lnTo>
                <a:lnTo>
                  <a:pt x="415429" y="230746"/>
                </a:lnTo>
                <a:lnTo>
                  <a:pt x="414921" y="236575"/>
                </a:lnTo>
                <a:lnTo>
                  <a:pt x="414502" y="241452"/>
                </a:lnTo>
                <a:lnTo>
                  <a:pt x="414248" y="244589"/>
                </a:lnTo>
                <a:lnTo>
                  <a:pt x="414413" y="242366"/>
                </a:lnTo>
                <a:lnTo>
                  <a:pt x="413600" y="252704"/>
                </a:lnTo>
                <a:lnTo>
                  <a:pt x="413524" y="253657"/>
                </a:lnTo>
                <a:lnTo>
                  <a:pt x="413207" y="257644"/>
                </a:lnTo>
                <a:lnTo>
                  <a:pt x="413105" y="259524"/>
                </a:lnTo>
                <a:lnTo>
                  <a:pt x="415671" y="262534"/>
                </a:lnTo>
                <a:lnTo>
                  <a:pt x="417131" y="264845"/>
                </a:lnTo>
                <a:lnTo>
                  <a:pt x="422605" y="265633"/>
                </a:lnTo>
                <a:lnTo>
                  <a:pt x="424916" y="263817"/>
                </a:lnTo>
                <a:lnTo>
                  <a:pt x="427939" y="261442"/>
                </a:lnTo>
                <a:lnTo>
                  <a:pt x="428066" y="261353"/>
                </a:lnTo>
                <a:lnTo>
                  <a:pt x="429031" y="259600"/>
                </a:lnTo>
                <a:lnTo>
                  <a:pt x="429412" y="258914"/>
                </a:lnTo>
                <a:lnTo>
                  <a:pt x="432130" y="253961"/>
                </a:lnTo>
                <a:lnTo>
                  <a:pt x="441286" y="237363"/>
                </a:lnTo>
                <a:lnTo>
                  <a:pt x="442036" y="236004"/>
                </a:lnTo>
                <a:lnTo>
                  <a:pt x="446112" y="228612"/>
                </a:lnTo>
                <a:lnTo>
                  <a:pt x="450811" y="219811"/>
                </a:lnTo>
                <a:lnTo>
                  <a:pt x="458393" y="205181"/>
                </a:lnTo>
                <a:lnTo>
                  <a:pt x="462419" y="197205"/>
                </a:lnTo>
                <a:lnTo>
                  <a:pt x="464502" y="192989"/>
                </a:lnTo>
                <a:lnTo>
                  <a:pt x="465277" y="191414"/>
                </a:lnTo>
                <a:lnTo>
                  <a:pt x="465391" y="191249"/>
                </a:lnTo>
                <a:lnTo>
                  <a:pt x="466115" y="189738"/>
                </a:lnTo>
                <a:lnTo>
                  <a:pt x="467067" y="187782"/>
                </a:lnTo>
                <a:lnTo>
                  <a:pt x="466140" y="189699"/>
                </a:lnTo>
                <a:lnTo>
                  <a:pt x="466267" y="194995"/>
                </a:lnTo>
                <a:lnTo>
                  <a:pt x="466382" y="205613"/>
                </a:lnTo>
                <a:lnTo>
                  <a:pt x="466420" y="201333"/>
                </a:lnTo>
                <a:lnTo>
                  <a:pt x="466382" y="209359"/>
                </a:lnTo>
                <a:lnTo>
                  <a:pt x="466382" y="209854"/>
                </a:lnTo>
                <a:lnTo>
                  <a:pt x="466394" y="226809"/>
                </a:lnTo>
                <a:lnTo>
                  <a:pt x="466394" y="227342"/>
                </a:lnTo>
                <a:lnTo>
                  <a:pt x="466394" y="231051"/>
                </a:lnTo>
                <a:lnTo>
                  <a:pt x="466661" y="231317"/>
                </a:lnTo>
                <a:lnTo>
                  <a:pt x="466801" y="232295"/>
                </a:lnTo>
                <a:lnTo>
                  <a:pt x="471131" y="237515"/>
                </a:lnTo>
                <a:lnTo>
                  <a:pt x="475602" y="238239"/>
                </a:lnTo>
                <a:lnTo>
                  <a:pt x="476719" y="237578"/>
                </a:lnTo>
                <a:lnTo>
                  <a:pt x="477494" y="237121"/>
                </a:lnTo>
                <a:lnTo>
                  <a:pt x="479653" y="236740"/>
                </a:lnTo>
                <a:lnTo>
                  <a:pt x="481241" y="234467"/>
                </a:lnTo>
                <a:lnTo>
                  <a:pt x="483527" y="231203"/>
                </a:lnTo>
                <a:lnTo>
                  <a:pt x="484365" y="230009"/>
                </a:lnTo>
                <a:lnTo>
                  <a:pt x="487692" y="225272"/>
                </a:lnTo>
                <a:lnTo>
                  <a:pt x="488022" y="224802"/>
                </a:lnTo>
                <a:lnTo>
                  <a:pt x="499643" y="212483"/>
                </a:lnTo>
                <a:lnTo>
                  <a:pt x="506234" y="214388"/>
                </a:lnTo>
                <a:lnTo>
                  <a:pt x="509892" y="216649"/>
                </a:lnTo>
                <a:lnTo>
                  <a:pt x="515594" y="220446"/>
                </a:lnTo>
                <a:lnTo>
                  <a:pt x="517347" y="220091"/>
                </a:lnTo>
                <a:lnTo>
                  <a:pt x="518883" y="258521"/>
                </a:lnTo>
                <a:lnTo>
                  <a:pt x="523887" y="298234"/>
                </a:lnTo>
                <a:lnTo>
                  <a:pt x="526313" y="302018"/>
                </a:lnTo>
                <a:lnTo>
                  <a:pt x="530707" y="301358"/>
                </a:lnTo>
                <a:lnTo>
                  <a:pt x="532218" y="299415"/>
                </a:lnTo>
                <a:lnTo>
                  <a:pt x="530948" y="284149"/>
                </a:lnTo>
                <a:lnTo>
                  <a:pt x="530034" y="271030"/>
                </a:lnTo>
                <a:lnTo>
                  <a:pt x="529323" y="257898"/>
                </a:lnTo>
                <a:lnTo>
                  <a:pt x="528878" y="244741"/>
                </a:lnTo>
                <a:lnTo>
                  <a:pt x="528751" y="235712"/>
                </a:lnTo>
                <a:lnTo>
                  <a:pt x="528840" y="226187"/>
                </a:lnTo>
                <a:lnTo>
                  <a:pt x="529196" y="217589"/>
                </a:lnTo>
                <a:lnTo>
                  <a:pt x="529501" y="214160"/>
                </a:lnTo>
                <a:lnTo>
                  <a:pt x="529983" y="208559"/>
                </a:lnTo>
                <a:lnTo>
                  <a:pt x="530352" y="205346"/>
                </a:lnTo>
                <a:lnTo>
                  <a:pt x="530796" y="201701"/>
                </a:lnTo>
                <a:lnTo>
                  <a:pt x="530885" y="200914"/>
                </a:lnTo>
                <a:lnTo>
                  <a:pt x="535266" y="178181"/>
                </a:lnTo>
                <a:lnTo>
                  <a:pt x="536651" y="173558"/>
                </a:lnTo>
                <a:lnTo>
                  <a:pt x="546735" y="156349"/>
                </a:lnTo>
                <a:lnTo>
                  <a:pt x="547027" y="153200"/>
                </a:lnTo>
                <a:close/>
              </a:path>
              <a:path w="965835" h="302260">
                <a:moveTo>
                  <a:pt x="559104" y="132130"/>
                </a:moveTo>
                <a:lnTo>
                  <a:pt x="558596" y="124536"/>
                </a:lnTo>
                <a:lnTo>
                  <a:pt x="555320" y="121666"/>
                </a:lnTo>
                <a:lnTo>
                  <a:pt x="551103" y="121958"/>
                </a:lnTo>
                <a:lnTo>
                  <a:pt x="486371" y="130187"/>
                </a:lnTo>
                <a:lnTo>
                  <a:pt x="484441" y="132689"/>
                </a:lnTo>
                <a:lnTo>
                  <a:pt x="485114" y="138049"/>
                </a:lnTo>
                <a:lnTo>
                  <a:pt x="487438" y="139966"/>
                </a:lnTo>
                <a:lnTo>
                  <a:pt x="556221" y="135407"/>
                </a:lnTo>
                <a:lnTo>
                  <a:pt x="559104" y="132130"/>
                </a:lnTo>
                <a:close/>
              </a:path>
              <a:path w="965835" h="302260">
                <a:moveTo>
                  <a:pt x="568934" y="205562"/>
                </a:moveTo>
                <a:lnTo>
                  <a:pt x="568540" y="208800"/>
                </a:lnTo>
                <a:lnTo>
                  <a:pt x="568934" y="205562"/>
                </a:lnTo>
                <a:close/>
              </a:path>
              <a:path w="965835" h="302260">
                <a:moveTo>
                  <a:pt x="625919" y="180606"/>
                </a:moveTo>
                <a:lnTo>
                  <a:pt x="625817" y="176669"/>
                </a:lnTo>
                <a:lnTo>
                  <a:pt x="624865" y="173456"/>
                </a:lnTo>
                <a:lnTo>
                  <a:pt x="624687" y="173837"/>
                </a:lnTo>
                <a:lnTo>
                  <a:pt x="624763" y="173075"/>
                </a:lnTo>
                <a:lnTo>
                  <a:pt x="622681" y="165989"/>
                </a:lnTo>
                <a:lnTo>
                  <a:pt x="622579" y="165620"/>
                </a:lnTo>
                <a:lnTo>
                  <a:pt x="621411" y="163283"/>
                </a:lnTo>
                <a:lnTo>
                  <a:pt x="620915" y="162229"/>
                </a:lnTo>
                <a:lnTo>
                  <a:pt x="616419" y="159296"/>
                </a:lnTo>
                <a:lnTo>
                  <a:pt x="616419" y="163842"/>
                </a:lnTo>
                <a:lnTo>
                  <a:pt x="610146" y="165696"/>
                </a:lnTo>
                <a:lnTo>
                  <a:pt x="609307" y="167233"/>
                </a:lnTo>
                <a:lnTo>
                  <a:pt x="609307" y="174866"/>
                </a:lnTo>
                <a:lnTo>
                  <a:pt x="609307" y="167233"/>
                </a:lnTo>
                <a:lnTo>
                  <a:pt x="607809" y="169964"/>
                </a:lnTo>
                <a:lnTo>
                  <a:pt x="610146" y="165684"/>
                </a:lnTo>
                <a:lnTo>
                  <a:pt x="616419" y="163842"/>
                </a:lnTo>
                <a:lnTo>
                  <a:pt x="616419" y="159296"/>
                </a:lnTo>
                <a:lnTo>
                  <a:pt x="615251" y="158521"/>
                </a:lnTo>
                <a:lnTo>
                  <a:pt x="613371" y="157302"/>
                </a:lnTo>
                <a:lnTo>
                  <a:pt x="608203" y="158153"/>
                </a:lnTo>
                <a:lnTo>
                  <a:pt x="607745" y="158521"/>
                </a:lnTo>
                <a:lnTo>
                  <a:pt x="601103" y="163842"/>
                </a:lnTo>
                <a:lnTo>
                  <a:pt x="599071" y="165481"/>
                </a:lnTo>
                <a:lnTo>
                  <a:pt x="595363" y="171767"/>
                </a:lnTo>
                <a:lnTo>
                  <a:pt x="594169" y="173977"/>
                </a:lnTo>
                <a:lnTo>
                  <a:pt x="592137" y="177711"/>
                </a:lnTo>
                <a:lnTo>
                  <a:pt x="590169" y="181330"/>
                </a:lnTo>
                <a:lnTo>
                  <a:pt x="590156" y="181597"/>
                </a:lnTo>
                <a:lnTo>
                  <a:pt x="588606" y="184632"/>
                </a:lnTo>
                <a:lnTo>
                  <a:pt x="585406" y="191706"/>
                </a:lnTo>
                <a:lnTo>
                  <a:pt x="582447" y="198894"/>
                </a:lnTo>
                <a:lnTo>
                  <a:pt x="582155" y="199656"/>
                </a:lnTo>
                <a:lnTo>
                  <a:pt x="582510" y="196126"/>
                </a:lnTo>
                <a:lnTo>
                  <a:pt x="584415" y="182054"/>
                </a:lnTo>
                <a:lnTo>
                  <a:pt x="586955" y="168084"/>
                </a:lnTo>
                <a:lnTo>
                  <a:pt x="590283" y="154292"/>
                </a:lnTo>
                <a:lnTo>
                  <a:pt x="591083" y="151345"/>
                </a:lnTo>
                <a:lnTo>
                  <a:pt x="589356" y="148310"/>
                </a:lnTo>
                <a:lnTo>
                  <a:pt x="583565" y="146710"/>
                </a:lnTo>
                <a:lnTo>
                  <a:pt x="581164" y="148031"/>
                </a:lnTo>
                <a:lnTo>
                  <a:pt x="581164" y="209334"/>
                </a:lnTo>
                <a:lnTo>
                  <a:pt x="581126" y="209880"/>
                </a:lnTo>
                <a:lnTo>
                  <a:pt x="581113" y="210045"/>
                </a:lnTo>
                <a:lnTo>
                  <a:pt x="580732" y="214579"/>
                </a:lnTo>
                <a:lnTo>
                  <a:pt x="581126" y="209880"/>
                </a:lnTo>
                <a:lnTo>
                  <a:pt x="580720" y="213804"/>
                </a:lnTo>
                <a:lnTo>
                  <a:pt x="581164" y="209334"/>
                </a:lnTo>
                <a:lnTo>
                  <a:pt x="581164" y="148031"/>
                </a:lnTo>
                <a:lnTo>
                  <a:pt x="580605" y="148323"/>
                </a:lnTo>
                <a:lnTo>
                  <a:pt x="580593" y="216166"/>
                </a:lnTo>
                <a:lnTo>
                  <a:pt x="580580" y="216331"/>
                </a:lnTo>
                <a:lnTo>
                  <a:pt x="579120" y="216331"/>
                </a:lnTo>
                <a:lnTo>
                  <a:pt x="579120" y="234442"/>
                </a:lnTo>
                <a:lnTo>
                  <a:pt x="578612" y="241325"/>
                </a:lnTo>
                <a:lnTo>
                  <a:pt x="578421" y="243382"/>
                </a:lnTo>
                <a:lnTo>
                  <a:pt x="579120" y="234442"/>
                </a:lnTo>
                <a:lnTo>
                  <a:pt x="579120" y="216331"/>
                </a:lnTo>
                <a:lnTo>
                  <a:pt x="578307" y="216331"/>
                </a:lnTo>
                <a:lnTo>
                  <a:pt x="578307" y="253580"/>
                </a:lnTo>
                <a:lnTo>
                  <a:pt x="578231" y="253415"/>
                </a:lnTo>
                <a:lnTo>
                  <a:pt x="578205" y="256311"/>
                </a:lnTo>
                <a:lnTo>
                  <a:pt x="578116" y="253212"/>
                </a:lnTo>
                <a:lnTo>
                  <a:pt x="578218" y="249415"/>
                </a:lnTo>
                <a:lnTo>
                  <a:pt x="578307" y="253580"/>
                </a:lnTo>
                <a:lnTo>
                  <a:pt x="578307" y="216331"/>
                </a:lnTo>
                <a:lnTo>
                  <a:pt x="578256" y="245211"/>
                </a:lnTo>
                <a:lnTo>
                  <a:pt x="578218" y="248716"/>
                </a:lnTo>
                <a:lnTo>
                  <a:pt x="578091" y="246265"/>
                </a:lnTo>
                <a:lnTo>
                  <a:pt x="578218" y="246380"/>
                </a:lnTo>
                <a:lnTo>
                  <a:pt x="578256" y="245211"/>
                </a:lnTo>
                <a:lnTo>
                  <a:pt x="578256" y="216331"/>
                </a:lnTo>
                <a:lnTo>
                  <a:pt x="577621" y="216331"/>
                </a:lnTo>
                <a:lnTo>
                  <a:pt x="576046" y="216331"/>
                </a:lnTo>
                <a:lnTo>
                  <a:pt x="573989" y="222465"/>
                </a:lnTo>
                <a:lnTo>
                  <a:pt x="576097" y="216166"/>
                </a:lnTo>
                <a:lnTo>
                  <a:pt x="577811" y="216166"/>
                </a:lnTo>
                <a:lnTo>
                  <a:pt x="580593" y="216166"/>
                </a:lnTo>
                <a:lnTo>
                  <a:pt x="580593" y="148374"/>
                </a:lnTo>
                <a:lnTo>
                  <a:pt x="580047" y="150075"/>
                </a:lnTo>
                <a:lnTo>
                  <a:pt x="580047" y="205155"/>
                </a:lnTo>
                <a:lnTo>
                  <a:pt x="579894" y="205536"/>
                </a:lnTo>
                <a:lnTo>
                  <a:pt x="580047" y="205155"/>
                </a:lnTo>
                <a:lnTo>
                  <a:pt x="580047" y="150075"/>
                </a:lnTo>
                <a:lnTo>
                  <a:pt x="579640" y="151345"/>
                </a:lnTo>
                <a:lnTo>
                  <a:pt x="578307" y="156095"/>
                </a:lnTo>
                <a:lnTo>
                  <a:pt x="578307" y="209892"/>
                </a:lnTo>
                <a:lnTo>
                  <a:pt x="578307" y="210235"/>
                </a:lnTo>
                <a:lnTo>
                  <a:pt x="578243" y="210096"/>
                </a:lnTo>
                <a:lnTo>
                  <a:pt x="578192" y="210235"/>
                </a:lnTo>
                <a:lnTo>
                  <a:pt x="578269" y="209880"/>
                </a:lnTo>
                <a:lnTo>
                  <a:pt x="578243" y="210096"/>
                </a:lnTo>
                <a:lnTo>
                  <a:pt x="578307" y="209892"/>
                </a:lnTo>
                <a:lnTo>
                  <a:pt x="578307" y="156095"/>
                </a:lnTo>
                <a:lnTo>
                  <a:pt x="575665" y="165481"/>
                </a:lnTo>
                <a:lnTo>
                  <a:pt x="573836" y="174040"/>
                </a:lnTo>
                <a:lnTo>
                  <a:pt x="573836" y="264388"/>
                </a:lnTo>
                <a:lnTo>
                  <a:pt x="573836" y="174040"/>
                </a:lnTo>
                <a:lnTo>
                  <a:pt x="568172" y="212521"/>
                </a:lnTo>
                <a:lnTo>
                  <a:pt x="565378" y="241071"/>
                </a:lnTo>
                <a:lnTo>
                  <a:pt x="565378" y="253644"/>
                </a:lnTo>
                <a:lnTo>
                  <a:pt x="565302" y="254254"/>
                </a:lnTo>
                <a:lnTo>
                  <a:pt x="565200" y="254520"/>
                </a:lnTo>
                <a:lnTo>
                  <a:pt x="565099" y="254711"/>
                </a:lnTo>
                <a:lnTo>
                  <a:pt x="565188" y="254520"/>
                </a:lnTo>
                <a:lnTo>
                  <a:pt x="565238" y="254190"/>
                </a:lnTo>
                <a:lnTo>
                  <a:pt x="565378" y="253644"/>
                </a:lnTo>
                <a:lnTo>
                  <a:pt x="565378" y="241071"/>
                </a:lnTo>
                <a:lnTo>
                  <a:pt x="565353" y="241325"/>
                </a:lnTo>
                <a:lnTo>
                  <a:pt x="564959" y="245211"/>
                </a:lnTo>
                <a:lnTo>
                  <a:pt x="564921" y="246253"/>
                </a:lnTo>
                <a:lnTo>
                  <a:pt x="564667" y="253580"/>
                </a:lnTo>
                <a:lnTo>
                  <a:pt x="564578" y="256273"/>
                </a:lnTo>
                <a:lnTo>
                  <a:pt x="564553" y="256819"/>
                </a:lnTo>
                <a:lnTo>
                  <a:pt x="564591" y="256679"/>
                </a:lnTo>
                <a:lnTo>
                  <a:pt x="564476" y="259003"/>
                </a:lnTo>
                <a:lnTo>
                  <a:pt x="564464" y="259257"/>
                </a:lnTo>
                <a:lnTo>
                  <a:pt x="564553" y="256819"/>
                </a:lnTo>
                <a:lnTo>
                  <a:pt x="564007" y="258978"/>
                </a:lnTo>
                <a:lnTo>
                  <a:pt x="564451" y="259727"/>
                </a:lnTo>
                <a:lnTo>
                  <a:pt x="564413" y="260985"/>
                </a:lnTo>
                <a:lnTo>
                  <a:pt x="567359" y="264160"/>
                </a:lnTo>
                <a:lnTo>
                  <a:pt x="569683" y="264236"/>
                </a:lnTo>
                <a:lnTo>
                  <a:pt x="570382" y="264388"/>
                </a:lnTo>
                <a:lnTo>
                  <a:pt x="572998" y="264477"/>
                </a:lnTo>
                <a:lnTo>
                  <a:pt x="573468" y="264591"/>
                </a:lnTo>
                <a:lnTo>
                  <a:pt x="573646" y="264490"/>
                </a:lnTo>
                <a:lnTo>
                  <a:pt x="574725" y="264528"/>
                </a:lnTo>
                <a:lnTo>
                  <a:pt x="575017" y="264261"/>
                </a:lnTo>
                <a:lnTo>
                  <a:pt x="574929" y="264426"/>
                </a:lnTo>
                <a:lnTo>
                  <a:pt x="576732" y="262750"/>
                </a:lnTo>
                <a:lnTo>
                  <a:pt x="577151" y="262509"/>
                </a:lnTo>
                <a:lnTo>
                  <a:pt x="577215" y="262293"/>
                </a:lnTo>
                <a:lnTo>
                  <a:pt x="578104" y="261467"/>
                </a:lnTo>
                <a:lnTo>
                  <a:pt x="578192" y="258978"/>
                </a:lnTo>
                <a:lnTo>
                  <a:pt x="577570" y="261086"/>
                </a:lnTo>
                <a:lnTo>
                  <a:pt x="578192" y="258953"/>
                </a:lnTo>
                <a:lnTo>
                  <a:pt x="579259" y="255308"/>
                </a:lnTo>
                <a:lnTo>
                  <a:pt x="581799" y="246697"/>
                </a:lnTo>
                <a:lnTo>
                  <a:pt x="582879" y="242989"/>
                </a:lnTo>
                <a:lnTo>
                  <a:pt x="591553" y="217271"/>
                </a:lnTo>
                <a:lnTo>
                  <a:pt x="593737" y="211518"/>
                </a:lnTo>
                <a:lnTo>
                  <a:pt x="603008" y="190144"/>
                </a:lnTo>
                <a:lnTo>
                  <a:pt x="605624" y="185051"/>
                </a:lnTo>
                <a:lnTo>
                  <a:pt x="606018" y="184327"/>
                </a:lnTo>
                <a:lnTo>
                  <a:pt x="607580" y="181444"/>
                </a:lnTo>
                <a:lnTo>
                  <a:pt x="607847" y="180975"/>
                </a:lnTo>
                <a:lnTo>
                  <a:pt x="609841" y="177126"/>
                </a:lnTo>
                <a:lnTo>
                  <a:pt x="609777" y="176669"/>
                </a:lnTo>
                <a:lnTo>
                  <a:pt x="609892" y="177038"/>
                </a:lnTo>
                <a:lnTo>
                  <a:pt x="610057" y="176682"/>
                </a:lnTo>
                <a:lnTo>
                  <a:pt x="610006" y="177431"/>
                </a:lnTo>
                <a:lnTo>
                  <a:pt x="610857" y="180314"/>
                </a:lnTo>
                <a:lnTo>
                  <a:pt x="611251" y="187147"/>
                </a:lnTo>
                <a:lnTo>
                  <a:pt x="611886" y="194386"/>
                </a:lnTo>
                <a:lnTo>
                  <a:pt x="612533" y="202933"/>
                </a:lnTo>
                <a:lnTo>
                  <a:pt x="613117" y="212509"/>
                </a:lnTo>
                <a:lnTo>
                  <a:pt x="613625" y="223596"/>
                </a:lnTo>
                <a:lnTo>
                  <a:pt x="614032" y="234442"/>
                </a:lnTo>
                <a:lnTo>
                  <a:pt x="614121" y="235242"/>
                </a:lnTo>
                <a:lnTo>
                  <a:pt x="616381" y="237337"/>
                </a:lnTo>
                <a:lnTo>
                  <a:pt x="621690" y="237159"/>
                </a:lnTo>
                <a:lnTo>
                  <a:pt x="623684" y="235242"/>
                </a:lnTo>
                <a:lnTo>
                  <a:pt x="625779" y="196126"/>
                </a:lnTo>
                <a:lnTo>
                  <a:pt x="625919" y="180606"/>
                </a:lnTo>
                <a:close/>
              </a:path>
              <a:path w="965835" h="302260">
                <a:moveTo>
                  <a:pt x="720255" y="173558"/>
                </a:moveTo>
                <a:lnTo>
                  <a:pt x="719874" y="171970"/>
                </a:lnTo>
                <a:lnTo>
                  <a:pt x="719302" y="171615"/>
                </a:lnTo>
                <a:lnTo>
                  <a:pt x="720255" y="173558"/>
                </a:lnTo>
                <a:close/>
              </a:path>
              <a:path w="965835" h="302260">
                <a:moveTo>
                  <a:pt x="805268" y="191096"/>
                </a:moveTo>
                <a:lnTo>
                  <a:pt x="803897" y="186664"/>
                </a:lnTo>
                <a:lnTo>
                  <a:pt x="801662" y="185394"/>
                </a:lnTo>
                <a:lnTo>
                  <a:pt x="786091" y="189166"/>
                </a:lnTo>
                <a:lnTo>
                  <a:pt x="760603" y="195046"/>
                </a:lnTo>
                <a:lnTo>
                  <a:pt x="760768" y="183540"/>
                </a:lnTo>
                <a:lnTo>
                  <a:pt x="761060" y="172046"/>
                </a:lnTo>
                <a:lnTo>
                  <a:pt x="761250" y="167246"/>
                </a:lnTo>
                <a:lnTo>
                  <a:pt x="761492" y="161277"/>
                </a:lnTo>
                <a:lnTo>
                  <a:pt x="761631" y="157937"/>
                </a:lnTo>
                <a:lnTo>
                  <a:pt x="761746" y="155625"/>
                </a:lnTo>
                <a:lnTo>
                  <a:pt x="761809" y="154838"/>
                </a:lnTo>
                <a:lnTo>
                  <a:pt x="762177" y="149885"/>
                </a:lnTo>
                <a:lnTo>
                  <a:pt x="764717" y="138823"/>
                </a:lnTo>
                <a:lnTo>
                  <a:pt x="768477" y="134683"/>
                </a:lnTo>
                <a:lnTo>
                  <a:pt x="768324" y="131292"/>
                </a:lnTo>
                <a:lnTo>
                  <a:pt x="764082" y="127431"/>
                </a:lnTo>
                <a:lnTo>
                  <a:pt x="760933" y="127431"/>
                </a:lnTo>
                <a:lnTo>
                  <a:pt x="755434" y="132473"/>
                </a:lnTo>
                <a:lnTo>
                  <a:pt x="753618" y="137121"/>
                </a:lnTo>
                <a:lnTo>
                  <a:pt x="750658" y="147726"/>
                </a:lnTo>
                <a:lnTo>
                  <a:pt x="749935" y="154178"/>
                </a:lnTo>
                <a:lnTo>
                  <a:pt x="749706" y="157302"/>
                </a:lnTo>
                <a:lnTo>
                  <a:pt x="749655" y="157937"/>
                </a:lnTo>
                <a:lnTo>
                  <a:pt x="749465" y="160566"/>
                </a:lnTo>
                <a:lnTo>
                  <a:pt x="749223" y="163880"/>
                </a:lnTo>
                <a:lnTo>
                  <a:pt x="748703" y="172593"/>
                </a:lnTo>
                <a:lnTo>
                  <a:pt x="748182" y="183908"/>
                </a:lnTo>
                <a:lnTo>
                  <a:pt x="747852" y="195033"/>
                </a:lnTo>
                <a:lnTo>
                  <a:pt x="747801" y="197815"/>
                </a:lnTo>
                <a:lnTo>
                  <a:pt x="745820" y="198234"/>
                </a:lnTo>
                <a:lnTo>
                  <a:pt x="738847" y="199682"/>
                </a:lnTo>
                <a:lnTo>
                  <a:pt x="731799" y="201066"/>
                </a:lnTo>
                <a:lnTo>
                  <a:pt x="724712" y="202196"/>
                </a:lnTo>
                <a:lnTo>
                  <a:pt x="724192" y="202260"/>
                </a:lnTo>
                <a:lnTo>
                  <a:pt x="724192" y="206705"/>
                </a:lnTo>
                <a:lnTo>
                  <a:pt x="724141" y="207962"/>
                </a:lnTo>
                <a:lnTo>
                  <a:pt x="724090" y="206921"/>
                </a:lnTo>
                <a:lnTo>
                  <a:pt x="724027" y="207048"/>
                </a:lnTo>
                <a:lnTo>
                  <a:pt x="723988" y="205384"/>
                </a:lnTo>
                <a:lnTo>
                  <a:pt x="724090" y="206921"/>
                </a:lnTo>
                <a:lnTo>
                  <a:pt x="724192" y="206705"/>
                </a:lnTo>
                <a:lnTo>
                  <a:pt x="724192" y="202260"/>
                </a:lnTo>
                <a:lnTo>
                  <a:pt x="722922" y="202374"/>
                </a:lnTo>
                <a:lnTo>
                  <a:pt x="722363" y="200812"/>
                </a:lnTo>
                <a:lnTo>
                  <a:pt x="719467" y="199313"/>
                </a:lnTo>
                <a:lnTo>
                  <a:pt x="718553" y="199580"/>
                </a:lnTo>
                <a:lnTo>
                  <a:pt x="718718" y="197662"/>
                </a:lnTo>
                <a:lnTo>
                  <a:pt x="720051" y="182118"/>
                </a:lnTo>
                <a:lnTo>
                  <a:pt x="720458" y="177507"/>
                </a:lnTo>
                <a:lnTo>
                  <a:pt x="720001" y="178854"/>
                </a:lnTo>
                <a:lnTo>
                  <a:pt x="720458" y="177469"/>
                </a:lnTo>
                <a:lnTo>
                  <a:pt x="721169" y="175425"/>
                </a:lnTo>
                <a:lnTo>
                  <a:pt x="720712" y="174498"/>
                </a:lnTo>
                <a:lnTo>
                  <a:pt x="720648" y="175209"/>
                </a:lnTo>
                <a:lnTo>
                  <a:pt x="720598" y="175031"/>
                </a:lnTo>
                <a:lnTo>
                  <a:pt x="720610" y="174294"/>
                </a:lnTo>
                <a:lnTo>
                  <a:pt x="720712" y="174498"/>
                </a:lnTo>
                <a:lnTo>
                  <a:pt x="720737" y="174294"/>
                </a:lnTo>
                <a:lnTo>
                  <a:pt x="720445" y="173964"/>
                </a:lnTo>
                <a:lnTo>
                  <a:pt x="720255" y="173558"/>
                </a:lnTo>
                <a:lnTo>
                  <a:pt x="719289" y="171615"/>
                </a:lnTo>
                <a:lnTo>
                  <a:pt x="719023" y="171056"/>
                </a:lnTo>
                <a:lnTo>
                  <a:pt x="717613" y="170599"/>
                </a:lnTo>
                <a:lnTo>
                  <a:pt x="720305" y="173799"/>
                </a:lnTo>
                <a:lnTo>
                  <a:pt x="720483" y="174498"/>
                </a:lnTo>
                <a:lnTo>
                  <a:pt x="720305" y="173799"/>
                </a:lnTo>
                <a:lnTo>
                  <a:pt x="717588" y="170586"/>
                </a:lnTo>
                <a:lnTo>
                  <a:pt x="717054" y="170395"/>
                </a:lnTo>
                <a:lnTo>
                  <a:pt x="717562" y="170561"/>
                </a:lnTo>
                <a:lnTo>
                  <a:pt x="715987" y="169583"/>
                </a:lnTo>
                <a:lnTo>
                  <a:pt x="715606" y="169443"/>
                </a:lnTo>
                <a:lnTo>
                  <a:pt x="715606" y="185229"/>
                </a:lnTo>
                <a:lnTo>
                  <a:pt x="715492" y="185013"/>
                </a:lnTo>
                <a:lnTo>
                  <a:pt x="715606" y="185229"/>
                </a:lnTo>
                <a:lnTo>
                  <a:pt x="715606" y="169443"/>
                </a:lnTo>
                <a:lnTo>
                  <a:pt x="715175" y="169265"/>
                </a:lnTo>
                <a:lnTo>
                  <a:pt x="714870" y="169202"/>
                </a:lnTo>
                <a:lnTo>
                  <a:pt x="714870" y="193865"/>
                </a:lnTo>
                <a:lnTo>
                  <a:pt x="714870" y="169202"/>
                </a:lnTo>
                <a:lnTo>
                  <a:pt x="714095" y="169037"/>
                </a:lnTo>
                <a:lnTo>
                  <a:pt x="714095" y="195795"/>
                </a:lnTo>
                <a:lnTo>
                  <a:pt x="714019" y="196011"/>
                </a:lnTo>
                <a:lnTo>
                  <a:pt x="714095" y="195795"/>
                </a:lnTo>
                <a:lnTo>
                  <a:pt x="714095" y="169037"/>
                </a:lnTo>
                <a:lnTo>
                  <a:pt x="713460" y="168884"/>
                </a:lnTo>
                <a:lnTo>
                  <a:pt x="712584" y="168859"/>
                </a:lnTo>
                <a:lnTo>
                  <a:pt x="713778" y="169278"/>
                </a:lnTo>
                <a:lnTo>
                  <a:pt x="712558" y="168871"/>
                </a:lnTo>
                <a:lnTo>
                  <a:pt x="710971" y="168300"/>
                </a:lnTo>
                <a:lnTo>
                  <a:pt x="708850" y="169354"/>
                </a:lnTo>
                <a:lnTo>
                  <a:pt x="708571" y="169392"/>
                </a:lnTo>
                <a:lnTo>
                  <a:pt x="708342" y="169595"/>
                </a:lnTo>
                <a:lnTo>
                  <a:pt x="706602" y="170459"/>
                </a:lnTo>
                <a:lnTo>
                  <a:pt x="706208" y="171615"/>
                </a:lnTo>
                <a:lnTo>
                  <a:pt x="705878" y="172580"/>
                </a:lnTo>
                <a:lnTo>
                  <a:pt x="705396" y="172974"/>
                </a:lnTo>
                <a:lnTo>
                  <a:pt x="705281" y="174320"/>
                </a:lnTo>
                <a:lnTo>
                  <a:pt x="704938" y="175336"/>
                </a:lnTo>
                <a:lnTo>
                  <a:pt x="704938" y="178396"/>
                </a:lnTo>
                <a:lnTo>
                  <a:pt x="704888" y="178930"/>
                </a:lnTo>
                <a:lnTo>
                  <a:pt x="704900" y="178295"/>
                </a:lnTo>
                <a:lnTo>
                  <a:pt x="704938" y="175336"/>
                </a:lnTo>
                <a:lnTo>
                  <a:pt x="704735" y="175920"/>
                </a:lnTo>
                <a:lnTo>
                  <a:pt x="704646" y="176161"/>
                </a:lnTo>
                <a:lnTo>
                  <a:pt x="704646" y="181800"/>
                </a:lnTo>
                <a:lnTo>
                  <a:pt x="704634" y="181952"/>
                </a:lnTo>
                <a:lnTo>
                  <a:pt x="704634" y="217284"/>
                </a:lnTo>
                <a:lnTo>
                  <a:pt x="704519" y="216979"/>
                </a:lnTo>
                <a:lnTo>
                  <a:pt x="704634" y="217284"/>
                </a:lnTo>
                <a:lnTo>
                  <a:pt x="704634" y="181952"/>
                </a:lnTo>
                <a:lnTo>
                  <a:pt x="703605" y="193865"/>
                </a:lnTo>
                <a:lnTo>
                  <a:pt x="703503" y="195935"/>
                </a:lnTo>
                <a:lnTo>
                  <a:pt x="703033" y="200583"/>
                </a:lnTo>
                <a:lnTo>
                  <a:pt x="702868" y="202539"/>
                </a:lnTo>
                <a:lnTo>
                  <a:pt x="702805" y="203860"/>
                </a:lnTo>
                <a:lnTo>
                  <a:pt x="702792" y="203415"/>
                </a:lnTo>
                <a:lnTo>
                  <a:pt x="703427" y="195910"/>
                </a:lnTo>
                <a:lnTo>
                  <a:pt x="704646" y="181800"/>
                </a:lnTo>
                <a:lnTo>
                  <a:pt x="704646" y="176161"/>
                </a:lnTo>
                <a:lnTo>
                  <a:pt x="689000" y="214185"/>
                </a:lnTo>
                <a:lnTo>
                  <a:pt x="665784" y="251561"/>
                </a:lnTo>
                <a:lnTo>
                  <a:pt x="651383" y="266077"/>
                </a:lnTo>
                <a:lnTo>
                  <a:pt x="651941" y="263817"/>
                </a:lnTo>
                <a:lnTo>
                  <a:pt x="652576" y="261239"/>
                </a:lnTo>
                <a:lnTo>
                  <a:pt x="653643" y="256921"/>
                </a:lnTo>
                <a:lnTo>
                  <a:pt x="654507" y="254596"/>
                </a:lnTo>
                <a:lnTo>
                  <a:pt x="656526" y="249135"/>
                </a:lnTo>
                <a:lnTo>
                  <a:pt x="657275" y="247319"/>
                </a:lnTo>
                <a:lnTo>
                  <a:pt x="658037" y="245465"/>
                </a:lnTo>
                <a:lnTo>
                  <a:pt x="659079" y="242938"/>
                </a:lnTo>
                <a:lnTo>
                  <a:pt x="673633" y="213233"/>
                </a:lnTo>
                <a:lnTo>
                  <a:pt x="675690" y="209600"/>
                </a:lnTo>
                <a:lnTo>
                  <a:pt x="679094" y="204355"/>
                </a:lnTo>
                <a:lnTo>
                  <a:pt x="680288" y="202539"/>
                </a:lnTo>
                <a:lnTo>
                  <a:pt x="682498" y="199580"/>
                </a:lnTo>
                <a:lnTo>
                  <a:pt x="685317" y="195795"/>
                </a:lnTo>
                <a:lnTo>
                  <a:pt x="687717" y="192582"/>
                </a:lnTo>
                <a:lnTo>
                  <a:pt x="688047" y="192112"/>
                </a:lnTo>
                <a:lnTo>
                  <a:pt x="690460" y="188252"/>
                </a:lnTo>
                <a:lnTo>
                  <a:pt x="690968" y="183337"/>
                </a:lnTo>
                <a:lnTo>
                  <a:pt x="691438" y="178930"/>
                </a:lnTo>
                <a:lnTo>
                  <a:pt x="688835" y="174421"/>
                </a:lnTo>
                <a:lnTo>
                  <a:pt x="681075" y="171716"/>
                </a:lnTo>
                <a:lnTo>
                  <a:pt x="677697" y="173355"/>
                </a:lnTo>
                <a:lnTo>
                  <a:pt x="675970" y="178295"/>
                </a:lnTo>
                <a:lnTo>
                  <a:pt x="676275" y="180340"/>
                </a:lnTo>
                <a:lnTo>
                  <a:pt x="677354" y="181800"/>
                </a:lnTo>
                <a:lnTo>
                  <a:pt x="677341" y="182105"/>
                </a:lnTo>
                <a:lnTo>
                  <a:pt x="676503" y="183667"/>
                </a:lnTo>
                <a:lnTo>
                  <a:pt x="675259" y="185229"/>
                </a:lnTo>
                <a:lnTo>
                  <a:pt x="673900" y="186855"/>
                </a:lnTo>
                <a:lnTo>
                  <a:pt x="674306" y="186347"/>
                </a:lnTo>
                <a:lnTo>
                  <a:pt x="671372" y="189814"/>
                </a:lnTo>
                <a:lnTo>
                  <a:pt x="671385" y="189953"/>
                </a:lnTo>
                <a:lnTo>
                  <a:pt x="671461" y="190906"/>
                </a:lnTo>
                <a:lnTo>
                  <a:pt x="660412" y="205613"/>
                </a:lnTo>
                <a:lnTo>
                  <a:pt x="660285" y="205651"/>
                </a:lnTo>
                <a:lnTo>
                  <a:pt x="658190" y="209321"/>
                </a:lnTo>
                <a:lnTo>
                  <a:pt x="656082" y="213017"/>
                </a:lnTo>
                <a:lnTo>
                  <a:pt x="656145" y="213220"/>
                </a:lnTo>
                <a:lnTo>
                  <a:pt x="654685" y="215747"/>
                </a:lnTo>
                <a:lnTo>
                  <a:pt x="650951" y="223253"/>
                </a:lnTo>
                <a:lnTo>
                  <a:pt x="650430" y="224383"/>
                </a:lnTo>
                <a:lnTo>
                  <a:pt x="650430" y="271741"/>
                </a:lnTo>
                <a:lnTo>
                  <a:pt x="650367" y="273456"/>
                </a:lnTo>
                <a:lnTo>
                  <a:pt x="650341" y="272961"/>
                </a:lnTo>
                <a:lnTo>
                  <a:pt x="650430" y="271741"/>
                </a:lnTo>
                <a:lnTo>
                  <a:pt x="650430" y="224383"/>
                </a:lnTo>
                <a:lnTo>
                  <a:pt x="648284" y="229031"/>
                </a:lnTo>
                <a:lnTo>
                  <a:pt x="647141" y="231698"/>
                </a:lnTo>
                <a:lnTo>
                  <a:pt x="645452" y="235661"/>
                </a:lnTo>
                <a:lnTo>
                  <a:pt x="643826" y="239585"/>
                </a:lnTo>
                <a:lnTo>
                  <a:pt x="643509" y="240512"/>
                </a:lnTo>
                <a:lnTo>
                  <a:pt x="643509" y="285445"/>
                </a:lnTo>
                <a:lnTo>
                  <a:pt x="643509" y="240512"/>
                </a:lnTo>
                <a:lnTo>
                  <a:pt x="642937" y="241935"/>
                </a:lnTo>
                <a:lnTo>
                  <a:pt x="640613" y="248285"/>
                </a:lnTo>
                <a:lnTo>
                  <a:pt x="638517" y="254723"/>
                </a:lnTo>
                <a:lnTo>
                  <a:pt x="637882" y="257035"/>
                </a:lnTo>
                <a:lnTo>
                  <a:pt x="637743" y="257111"/>
                </a:lnTo>
                <a:lnTo>
                  <a:pt x="636727" y="261277"/>
                </a:lnTo>
                <a:lnTo>
                  <a:pt x="636663" y="261518"/>
                </a:lnTo>
                <a:lnTo>
                  <a:pt x="635711" y="265366"/>
                </a:lnTo>
                <a:lnTo>
                  <a:pt x="636371" y="262712"/>
                </a:lnTo>
                <a:lnTo>
                  <a:pt x="635723" y="265404"/>
                </a:lnTo>
                <a:lnTo>
                  <a:pt x="633437" y="274802"/>
                </a:lnTo>
                <a:lnTo>
                  <a:pt x="635546" y="278511"/>
                </a:lnTo>
                <a:lnTo>
                  <a:pt x="638797" y="284175"/>
                </a:lnTo>
                <a:lnTo>
                  <a:pt x="639330" y="285102"/>
                </a:lnTo>
                <a:lnTo>
                  <a:pt x="644766" y="286105"/>
                </a:lnTo>
                <a:lnTo>
                  <a:pt x="646811" y="285457"/>
                </a:lnTo>
                <a:lnTo>
                  <a:pt x="653084" y="283451"/>
                </a:lnTo>
                <a:lnTo>
                  <a:pt x="655904" y="281673"/>
                </a:lnTo>
                <a:lnTo>
                  <a:pt x="656336" y="281393"/>
                </a:lnTo>
                <a:lnTo>
                  <a:pt x="659434" y="279285"/>
                </a:lnTo>
                <a:lnTo>
                  <a:pt x="662952" y="276898"/>
                </a:lnTo>
                <a:lnTo>
                  <a:pt x="663028" y="276453"/>
                </a:lnTo>
                <a:lnTo>
                  <a:pt x="666064" y="274053"/>
                </a:lnTo>
                <a:lnTo>
                  <a:pt x="672122" y="267982"/>
                </a:lnTo>
                <a:lnTo>
                  <a:pt x="675297" y="264172"/>
                </a:lnTo>
                <a:lnTo>
                  <a:pt x="677519" y="261518"/>
                </a:lnTo>
                <a:lnTo>
                  <a:pt x="679348" y="259029"/>
                </a:lnTo>
                <a:lnTo>
                  <a:pt x="679945" y="258216"/>
                </a:lnTo>
                <a:lnTo>
                  <a:pt x="680085" y="258203"/>
                </a:lnTo>
                <a:lnTo>
                  <a:pt x="682523" y="254723"/>
                </a:lnTo>
                <a:lnTo>
                  <a:pt x="682612" y="254596"/>
                </a:lnTo>
                <a:lnTo>
                  <a:pt x="684974" y="251244"/>
                </a:lnTo>
                <a:lnTo>
                  <a:pt x="688124" y="246443"/>
                </a:lnTo>
                <a:lnTo>
                  <a:pt x="700709" y="224955"/>
                </a:lnTo>
                <a:lnTo>
                  <a:pt x="701662" y="223253"/>
                </a:lnTo>
                <a:lnTo>
                  <a:pt x="701738" y="220560"/>
                </a:lnTo>
                <a:lnTo>
                  <a:pt x="701662" y="223151"/>
                </a:lnTo>
                <a:lnTo>
                  <a:pt x="703021" y="220560"/>
                </a:lnTo>
                <a:lnTo>
                  <a:pt x="702932" y="220751"/>
                </a:lnTo>
                <a:lnTo>
                  <a:pt x="702741" y="221132"/>
                </a:lnTo>
                <a:lnTo>
                  <a:pt x="702614" y="221373"/>
                </a:lnTo>
                <a:lnTo>
                  <a:pt x="701789" y="222923"/>
                </a:lnTo>
                <a:lnTo>
                  <a:pt x="701700" y="223164"/>
                </a:lnTo>
                <a:lnTo>
                  <a:pt x="701611" y="224917"/>
                </a:lnTo>
                <a:lnTo>
                  <a:pt x="701319" y="235242"/>
                </a:lnTo>
                <a:lnTo>
                  <a:pt x="701217" y="263817"/>
                </a:lnTo>
                <a:lnTo>
                  <a:pt x="701573" y="281673"/>
                </a:lnTo>
                <a:lnTo>
                  <a:pt x="701700" y="283489"/>
                </a:lnTo>
                <a:lnTo>
                  <a:pt x="703910" y="285584"/>
                </a:lnTo>
                <a:lnTo>
                  <a:pt x="709218" y="285445"/>
                </a:lnTo>
                <a:lnTo>
                  <a:pt x="711301" y="283489"/>
                </a:lnTo>
                <a:lnTo>
                  <a:pt x="717194" y="215315"/>
                </a:lnTo>
                <a:lnTo>
                  <a:pt x="721677" y="215112"/>
                </a:lnTo>
                <a:lnTo>
                  <a:pt x="747737" y="209664"/>
                </a:lnTo>
                <a:lnTo>
                  <a:pt x="747750" y="210185"/>
                </a:lnTo>
                <a:lnTo>
                  <a:pt x="750544" y="213004"/>
                </a:lnTo>
                <a:lnTo>
                  <a:pt x="747699" y="210134"/>
                </a:lnTo>
                <a:lnTo>
                  <a:pt x="747737" y="226529"/>
                </a:lnTo>
                <a:lnTo>
                  <a:pt x="748004" y="246507"/>
                </a:lnTo>
                <a:lnTo>
                  <a:pt x="748474" y="266458"/>
                </a:lnTo>
                <a:lnTo>
                  <a:pt x="749185" y="288823"/>
                </a:lnTo>
                <a:lnTo>
                  <a:pt x="751293" y="290779"/>
                </a:lnTo>
                <a:lnTo>
                  <a:pt x="756145" y="290614"/>
                </a:lnTo>
                <a:lnTo>
                  <a:pt x="759993" y="246443"/>
                </a:lnTo>
                <a:lnTo>
                  <a:pt x="760577" y="210185"/>
                </a:lnTo>
                <a:lnTo>
                  <a:pt x="760564" y="206286"/>
                </a:lnTo>
                <a:lnTo>
                  <a:pt x="760603" y="206552"/>
                </a:lnTo>
                <a:lnTo>
                  <a:pt x="760603" y="206273"/>
                </a:lnTo>
                <a:lnTo>
                  <a:pt x="761822" y="205943"/>
                </a:lnTo>
                <a:lnTo>
                  <a:pt x="775169" y="202171"/>
                </a:lnTo>
                <a:lnTo>
                  <a:pt x="788479" y="198221"/>
                </a:lnTo>
                <a:lnTo>
                  <a:pt x="803998" y="193497"/>
                </a:lnTo>
                <a:lnTo>
                  <a:pt x="805268" y="191096"/>
                </a:lnTo>
                <a:close/>
              </a:path>
              <a:path w="965835" h="302260">
                <a:moveTo>
                  <a:pt x="823772" y="214045"/>
                </a:moveTo>
                <a:lnTo>
                  <a:pt x="820153" y="214223"/>
                </a:lnTo>
                <a:lnTo>
                  <a:pt x="823582" y="214236"/>
                </a:lnTo>
                <a:lnTo>
                  <a:pt x="823772" y="214045"/>
                </a:lnTo>
                <a:close/>
              </a:path>
              <a:path w="965835" h="302260">
                <a:moveTo>
                  <a:pt x="870191" y="261543"/>
                </a:moveTo>
                <a:lnTo>
                  <a:pt x="868248" y="257276"/>
                </a:lnTo>
                <a:lnTo>
                  <a:pt x="868133" y="257937"/>
                </a:lnTo>
                <a:lnTo>
                  <a:pt x="870191" y="261543"/>
                </a:lnTo>
                <a:close/>
              </a:path>
              <a:path w="965835" h="302260">
                <a:moveTo>
                  <a:pt x="965835" y="264337"/>
                </a:moveTo>
                <a:lnTo>
                  <a:pt x="965784" y="263994"/>
                </a:lnTo>
                <a:lnTo>
                  <a:pt x="964971" y="259016"/>
                </a:lnTo>
                <a:lnTo>
                  <a:pt x="962621" y="257187"/>
                </a:lnTo>
                <a:lnTo>
                  <a:pt x="950925" y="258191"/>
                </a:lnTo>
                <a:lnTo>
                  <a:pt x="950137" y="255841"/>
                </a:lnTo>
                <a:lnTo>
                  <a:pt x="950137" y="256032"/>
                </a:lnTo>
                <a:lnTo>
                  <a:pt x="950112" y="258254"/>
                </a:lnTo>
                <a:lnTo>
                  <a:pt x="950531" y="258216"/>
                </a:lnTo>
                <a:lnTo>
                  <a:pt x="950112" y="258254"/>
                </a:lnTo>
                <a:lnTo>
                  <a:pt x="950023" y="255676"/>
                </a:lnTo>
                <a:lnTo>
                  <a:pt x="950137" y="256032"/>
                </a:lnTo>
                <a:lnTo>
                  <a:pt x="949998" y="255422"/>
                </a:lnTo>
                <a:lnTo>
                  <a:pt x="950137" y="255841"/>
                </a:lnTo>
                <a:lnTo>
                  <a:pt x="950112" y="254101"/>
                </a:lnTo>
                <a:lnTo>
                  <a:pt x="949261" y="253199"/>
                </a:lnTo>
                <a:lnTo>
                  <a:pt x="948817" y="251841"/>
                </a:lnTo>
                <a:lnTo>
                  <a:pt x="946886" y="246037"/>
                </a:lnTo>
                <a:lnTo>
                  <a:pt x="947813" y="249135"/>
                </a:lnTo>
                <a:lnTo>
                  <a:pt x="947521" y="248208"/>
                </a:lnTo>
                <a:lnTo>
                  <a:pt x="947521" y="250672"/>
                </a:lnTo>
                <a:lnTo>
                  <a:pt x="947293" y="251104"/>
                </a:lnTo>
                <a:lnTo>
                  <a:pt x="947267" y="250444"/>
                </a:lnTo>
                <a:lnTo>
                  <a:pt x="947521" y="250672"/>
                </a:lnTo>
                <a:lnTo>
                  <a:pt x="947521" y="248208"/>
                </a:lnTo>
                <a:lnTo>
                  <a:pt x="946886" y="246037"/>
                </a:lnTo>
                <a:lnTo>
                  <a:pt x="946213" y="244030"/>
                </a:lnTo>
                <a:lnTo>
                  <a:pt x="946213" y="249961"/>
                </a:lnTo>
                <a:lnTo>
                  <a:pt x="944600" y="249593"/>
                </a:lnTo>
                <a:lnTo>
                  <a:pt x="946213" y="249961"/>
                </a:lnTo>
                <a:lnTo>
                  <a:pt x="946213" y="244030"/>
                </a:lnTo>
                <a:lnTo>
                  <a:pt x="945819" y="242849"/>
                </a:lnTo>
                <a:lnTo>
                  <a:pt x="945451" y="240614"/>
                </a:lnTo>
                <a:lnTo>
                  <a:pt x="943749" y="230530"/>
                </a:lnTo>
                <a:lnTo>
                  <a:pt x="943279" y="226555"/>
                </a:lnTo>
                <a:lnTo>
                  <a:pt x="942594" y="220395"/>
                </a:lnTo>
                <a:lnTo>
                  <a:pt x="942543" y="219824"/>
                </a:lnTo>
                <a:lnTo>
                  <a:pt x="941920" y="213004"/>
                </a:lnTo>
                <a:lnTo>
                  <a:pt x="940333" y="173634"/>
                </a:lnTo>
                <a:lnTo>
                  <a:pt x="940295" y="177114"/>
                </a:lnTo>
                <a:lnTo>
                  <a:pt x="940257" y="170129"/>
                </a:lnTo>
                <a:lnTo>
                  <a:pt x="940333" y="173634"/>
                </a:lnTo>
                <a:lnTo>
                  <a:pt x="940384" y="167436"/>
                </a:lnTo>
                <a:lnTo>
                  <a:pt x="942327" y="127965"/>
                </a:lnTo>
                <a:lnTo>
                  <a:pt x="945121" y="112598"/>
                </a:lnTo>
                <a:lnTo>
                  <a:pt x="945388" y="111518"/>
                </a:lnTo>
                <a:lnTo>
                  <a:pt x="946696" y="109143"/>
                </a:lnTo>
                <a:lnTo>
                  <a:pt x="948474" y="106019"/>
                </a:lnTo>
                <a:lnTo>
                  <a:pt x="951331" y="101422"/>
                </a:lnTo>
                <a:lnTo>
                  <a:pt x="958138" y="100977"/>
                </a:lnTo>
                <a:lnTo>
                  <a:pt x="958596" y="100444"/>
                </a:lnTo>
                <a:lnTo>
                  <a:pt x="960221" y="98590"/>
                </a:lnTo>
                <a:lnTo>
                  <a:pt x="959866" y="93078"/>
                </a:lnTo>
                <a:lnTo>
                  <a:pt x="957478" y="90995"/>
                </a:lnTo>
                <a:lnTo>
                  <a:pt x="947140" y="91668"/>
                </a:lnTo>
                <a:lnTo>
                  <a:pt x="941476" y="97548"/>
                </a:lnTo>
                <a:lnTo>
                  <a:pt x="937590" y="103466"/>
                </a:lnTo>
                <a:lnTo>
                  <a:pt x="936231" y="105473"/>
                </a:lnTo>
                <a:lnTo>
                  <a:pt x="936231" y="253555"/>
                </a:lnTo>
                <a:lnTo>
                  <a:pt x="936155" y="254177"/>
                </a:lnTo>
                <a:lnTo>
                  <a:pt x="936002" y="254330"/>
                </a:lnTo>
                <a:lnTo>
                  <a:pt x="936015" y="254114"/>
                </a:lnTo>
                <a:lnTo>
                  <a:pt x="936231" y="253555"/>
                </a:lnTo>
                <a:lnTo>
                  <a:pt x="936231" y="105473"/>
                </a:lnTo>
                <a:lnTo>
                  <a:pt x="935977" y="105841"/>
                </a:lnTo>
                <a:lnTo>
                  <a:pt x="935977" y="259308"/>
                </a:lnTo>
                <a:lnTo>
                  <a:pt x="931240" y="259486"/>
                </a:lnTo>
                <a:lnTo>
                  <a:pt x="916800" y="259702"/>
                </a:lnTo>
                <a:lnTo>
                  <a:pt x="902423" y="259003"/>
                </a:lnTo>
                <a:lnTo>
                  <a:pt x="897356" y="258559"/>
                </a:lnTo>
                <a:lnTo>
                  <a:pt x="892073" y="257937"/>
                </a:lnTo>
                <a:lnTo>
                  <a:pt x="886193" y="255714"/>
                </a:lnTo>
                <a:lnTo>
                  <a:pt x="884212" y="255079"/>
                </a:lnTo>
                <a:lnTo>
                  <a:pt x="885545" y="257429"/>
                </a:lnTo>
                <a:lnTo>
                  <a:pt x="881468" y="250253"/>
                </a:lnTo>
                <a:lnTo>
                  <a:pt x="881570" y="250431"/>
                </a:lnTo>
                <a:lnTo>
                  <a:pt x="881100" y="248958"/>
                </a:lnTo>
                <a:lnTo>
                  <a:pt x="880821" y="248081"/>
                </a:lnTo>
                <a:lnTo>
                  <a:pt x="880351" y="246595"/>
                </a:lnTo>
                <a:lnTo>
                  <a:pt x="880376" y="246037"/>
                </a:lnTo>
                <a:lnTo>
                  <a:pt x="881634" y="243141"/>
                </a:lnTo>
                <a:lnTo>
                  <a:pt x="883246" y="239433"/>
                </a:lnTo>
                <a:lnTo>
                  <a:pt x="885659" y="238366"/>
                </a:lnTo>
                <a:lnTo>
                  <a:pt x="888847" y="238239"/>
                </a:lnTo>
                <a:lnTo>
                  <a:pt x="893089" y="238112"/>
                </a:lnTo>
                <a:lnTo>
                  <a:pt x="895883" y="238023"/>
                </a:lnTo>
                <a:lnTo>
                  <a:pt x="902919" y="239458"/>
                </a:lnTo>
                <a:lnTo>
                  <a:pt x="909561" y="241363"/>
                </a:lnTo>
                <a:lnTo>
                  <a:pt x="910945" y="241757"/>
                </a:lnTo>
                <a:lnTo>
                  <a:pt x="913638" y="242519"/>
                </a:lnTo>
                <a:lnTo>
                  <a:pt x="916622" y="243370"/>
                </a:lnTo>
                <a:lnTo>
                  <a:pt x="923188" y="246786"/>
                </a:lnTo>
                <a:lnTo>
                  <a:pt x="928395" y="251891"/>
                </a:lnTo>
                <a:lnTo>
                  <a:pt x="928535" y="252031"/>
                </a:lnTo>
                <a:lnTo>
                  <a:pt x="929132" y="252603"/>
                </a:lnTo>
                <a:lnTo>
                  <a:pt x="931227" y="254647"/>
                </a:lnTo>
                <a:lnTo>
                  <a:pt x="935888" y="259207"/>
                </a:lnTo>
                <a:lnTo>
                  <a:pt x="935786" y="258559"/>
                </a:lnTo>
                <a:lnTo>
                  <a:pt x="935964" y="259207"/>
                </a:lnTo>
                <a:lnTo>
                  <a:pt x="935977" y="105841"/>
                </a:lnTo>
                <a:lnTo>
                  <a:pt x="935761" y="106159"/>
                </a:lnTo>
                <a:lnTo>
                  <a:pt x="935761" y="255092"/>
                </a:lnTo>
                <a:lnTo>
                  <a:pt x="935736" y="255638"/>
                </a:lnTo>
                <a:lnTo>
                  <a:pt x="935672" y="255422"/>
                </a:lnTo>
                <a:lnTo>
                  <a:pt x="935609" y="255638"/>
                </a:lnTo>
                <a:lnTo>
                  <a:pt x="935570" y="255079"/>
                </a:lnTo>
                <a:lnTo>
                  <a:pt x="935672" y="255422"/>
                </a:lnTo>
                <a:lnTo>
                  <a:pt x="935761" y="255092"/>
                </a:lnTo>
                <a:lnTo>
                  <a:pt x="935761" y="106159"/>
                </a:lnTo>
                <a:lnTo>
                  <a:pt x="935367" y="106730"/>
                </a:lnTo>
                <a:lnTo>
                  <a:pt x="934059" y="110578"/>
                </a:lnTo>
                <a:lnTo>
                  <a:pt x="933183" y="113893"/>
                </a:lnTo>
                <a:lnTo>
                  <a:pt x="933183" y="246316"/>
                </a:lnTo>
                <a:lnTo>
                  <a:pt x="933094" y="246786"/>
                </a:lnTo>
                <a:lnTo>
                  <a:pt x="932929" y="246214"/>
                </a:lnTo>
                <a:lnTo>
                  <a:pt x="933043" y="246595"/>
                </a:lnTo>
                <a:lnTo>
                  <a:pt x="933183" y="246316"/>
                </a:lnTo>
                <a:lnTo>
                  <a:pt x="933183" y="113893"/>
                </a:lnTo>
                <a:lnTo>
                  <a:pt x="931697" y="119481"/>
                </a:lnTo>
                <a:lnTo>
                  <a:pt x="930871" y="125095"/>
                </a:lnTo>
                <a:lnTo>
                  <a:pt x="930681" y="126796"/>
                </a:lnTo>
                <a:lnTo>
                  <a:pt x="930313" y="129984"/>
                </a:lnTo>
                <a:lnTo>
                  <a:pt x="930287" y="130213"/>
                </a:lnTo>
                <a:lnTo>
                  <a:pt x="929957" y="133210"/>
                </a:lnTo>
                <a:lnTo>
                  <a:pt x="929284" y="140843"/>
                </a:lnTo>
                <a:lnTo>
                  <a:pt x="928598" y="151739"/>
                </a:lnTo>
                <a:lnTo>
                  <a:pt x="928192" y="162636"/>
                </a:lnTo>
                <a:lnTo>
                  <a:pt x="928039" y="170129"/>
                </a:lnTo>
                <a:lnTo>
                  <a:pt x="928077" y="177114"/>
                </a:lnTo>
                <a:lnTo>
                  <a:pt x="930668" y="179755"/>
                </a:lnTo>
                <a:lnTo>
                  <a:pt x="927963" y="176999"/>
                </a:lnTo>
                <a:lnTo>
                  <a:pt x="927938" y="185267"/>
                </a:lnTo>
                <a:lnTo>
                  <a:pt x="928179" y="197002"/>
                </a:lnTo>
                <a:lnTo>
                  <a:pt x="928725" y="208711"/>
                </a:lnTo>
                <a:lnTo>
                  <a:pt x="929347" y="216814"/>
                </a:lnTo>
                <a:lnTo>
                  <a:pt x="929627" y="220395"/>
                </a:lnTo>
                <a:lnTo>
                  <a:pt x="929957" y="223951"/>
                </a:lnTo>
                <a:lnTo>
                  <a:pt x="930808" y="232257"/>
                </a:lnTo>
                <a:lnTo>
                  <a:pt x="931303" y="235610"/>
                </a:lnTo>
                <a:lnTo>
                  <a:pt x="927239" y="232803"/>
                </a:lnTo>
                <a:lnTo>
                  <a:pt x="920762" y="229476"/>
                </a:lnTo>
                <a:lnTo>
                  <a:pt x="918006" y="228447"/>
                </a:lnTo>
                <a:lnTo>
                  <a:pt x="917841" y="228130"/>
                </a:lnTo>
                <a:lnTo>
                  <a:pt x="913917" y="226936"/>
                </a:lnTo>
                <a:lnTo>
                  <a:pt x="909942" y="225717"/>
                </a:lnTo>
                <a:lnTo>
                  <a:pt x="909802" y="225793"/>
                </a:lnTo>
                <a:lnTo>
                  <a:pt x="907669" y="225196"/>
                </a:lnTo>
                <a:lnTo>
                  <a:pt x="901306" y="223875"/>
                </a:lnTo>
                <a:lnTo>
                  <a:pt x="894867" y="223062"/>
                </a:lnTo>
                <a:lnTo>
                  <a:pt x="892873" y="223012"/>
                </a:lnTo>
                <a:lnTo>
                  <a:pt x="892619" y="222770"/>
                </a:lnTo>
                <a:lnTo>
                  <a:pt x="888390" y="222897"/>
                </a:lnTo>
                <a:lnTo>
                  <a:pt x="884161" y="223012"/>
                </a:lnTo>
                <a:lnTo>
                  <a:pt x="883653" y="223558"/>
                </a:lnTo>
                <a:lnTo>
                  <a:pt x="883653" y="238506"/>
                </a:lnTo>
                <a:lnTo>
                  <a:pt x="883488" y="238874"/>
                </a:lnTo>
                <a:lnTo>
                  <a:pt x="883462" y="238036"/>
                </a:lnTo>
                <a:lnTo>
                  <a:pt x="883653" y="238506"/>
                </a:lnTo>
                <a:lnTo>
                  <a:pt x="883653" y="223558"/>
                </a:lnTo>
                <a:lnTo>
                  <a:pt x="880999" y="226364"/>
                </a:lnTo>
                <a:lnTo>
                  <a:pt x="880897" y="229438"/>
                </a:lnTo>
                <a:lnTo>
                  <a:pt x="880808" y="226555"/>
                </a:lnTo>
                <a:lnTo>
                  <a:pt x="880999" y="226364"/>
                </a:lnTo>
                <a:lnTo>
                  <a:pt x="884148" y="223012"/>
                </a:lnTo>
                <a:lnTo>
                  <a:pt x="879373" y="223151"/>
                </a:lnTo>
                <a:lnTo>
                  <a:pt x="873760" y="226517"/>
                </a:lnTo>
                <a:lnTo>
                  <a:pt x="871931" y="223291"/>
                </a:lnTo>
                <a:lnTo>
                  <a:pt x="869111" y="222402"/>
                </a:lnTo>
                <a:lnTo>
                  <a:pt x="857186" y="227952"/>
                </a:lnTo>
                <a:lnTo>
                  <a:pt x="847674" y="232194"/>
                </a:lnTo>
                <a:lnTo>
                  <a:pt x="837984" y="236207"/>
                </a:lnTo>
                <a:lnTo>
                  <a:pt x="828179" y="239877"/>
                </a:lnTo>
                <a:lnTo>
                  <a:pt x="822388" y="241896"/>
                </a:lnTo>
                <a:lnTo>
                  <a:pt x="816051" y="244233"/>
                </a:lnTo>
                <a:lnTo>
                  <a:pt x="810387" y="244271"/>
                </a:lnTo>
                <a:lnTo>
                  <a:pt x="810577" y="241896"/>
                </a:lnTo>
                <a:lnTo>
                  <a:pt x="810818" y="240131"/>
                </a:lnTo>
                <a:lnTo>
                  <a:pt x="811390" y="235737"/>
                </a:lnTo>
                <a:lnTo>
                  <a:pt x="811974" y="233794"/>
                </a:lnTo>
                <a:lnTo>
                  <a:pt x="812609" y="231698"/>
                </a:lnTo>
                <a:lnTo>
                  <a:pt x="814031" y="227685"/>
                </a:lnTo>
                <a:lnTo>
                  <a:pt x="817232" y="219849"/>
                </a:lnTo>
                <a:lnTo>
                  <a:pt x="818997" y="216458"/>
                </a:lnTo>
                <a:lnTo>
                  <a:pt x="820140" y="214236"/>
                </a:lnTo>
                <a:lnTo>
                  <a:pt x="823772" y="214045"/>
                </a:lnTo>
                <a:lnTo>
                  <a:pt x="826528" y="213918"/>
                </a:lnTo>
                <a:lnTo>
                  <a:pt x="832916" y="212966"/>
                </a:lnTo>
                <a:lnTo>
                  <a:pt x="839165" y="211353"/>
                </a:lnTo>
                <a:lnTo>
                  <a:pt x="841590" y="210439"/>
                </a:lnTo>
                <a:lnTo>
                  <a:pt x="841870" y="210553"/>
                </a:lnTo>
                <a:lnTo>
                  <a:pt x="845210" y="209080"/>
                </a:lnTo>
                <a:lnTo>
                  <a:pt x="848614" y="207568"/>
                </a:lnTo>
                <a:lnTo>
                  <a:pt x="874687" y="186982"/>
                </a:lnTo>
                <a:lnTo>
                  <a:pt x="875423" y="185521"/>
                </a:lnTo>
                <a:lnTo>
                  <a:pt x="881634" y="170713"/>
                </a:lnTo>
                <a:lnTo>
                  <a:pt x="881659" y="170459"/>
                </a:lnTo>
                <a:lnTo>
                  <a:pt x="881697" y="169964"/>
                </a:lnTo>
                <a:lnTo>
                  <a:pt x="881824" y="168630"/>
                </a:lnTo>
                <a:lnTo>
                  <a:pt x="882116" y="165506"/>
                </a:lnTo>
                <a:lnTo>
                  <a:pt x="882192" y="164719"/>
                </a:lnTo>
                <a:lnTo>
                  <a:pt x="882294" y="163652"/>
                </a:lnTo>
                <a:lnTo>
                  <a:pt x="882230" y="163042"/>
                </a:lnTo>
                <a:lnTo>
                  <a:pt x="882040" y="162814"/>
                </a:lnTo>
                <a:lnTo>
                  <a:pt x="881214" y="159981"/>
                </a:lnTo>
                <a:lnTo>
                  <a:pt x="876350" y="154774"/>
                </a:lnTo>
                <a:lnTo>
                  <a:pt x="874141" y="153822"/>
                </a:lnTo>
                <a:lnTo>
                  <a:pt x="873950" y="153543"/>
                </a:lnTo>
                <a:lnTo>
                  <a:pt x="873112" y="153390"/>
                </a:lnTo>
                <a:lnTo>
                  <a:pt x="867029" y="152234"/>
                </a:lnTo>
                <a:lnTo>
                  <a:pt x="867029" y="165049"/>
                </a:lnTo>
                <a:lnTo>
                  <a:pt x="866927" y="167843"/>
                </a:lnTo>
                <a:lnTo>
                  <a:pt x="866800" y="169570"/>
                </a:lnTo>
                <a:lnTo>
                  <a:pt x="865466" y="172783"/>
                </a:lnTo>
                <a:lnTo>
                  <a:pt x="864120" y="175704"/>
                </a:lnTo>
                <a:lnTo>
                  <a:pt x="863892" y="176187"/>
                </a:lnTo>
                <a:lnTo>
                  <a:pt x="862139" y="179984"/>
                </a:lnTo>
                <a:lnTo>
                  <a:pt x="858977" y="183654"/>
                </a:lnTo>
                <a:lnTo>
                  <a:pt x="855675" y="186601"/>
                </a:lnTo>
                <a:lnTo>
                  <a:pt x="855522" y="186740"/>
                </a:lnTo>
                <a:lnTo>
                  <a:pt x="852614" y="189318"/>
                </a:lnTo>
                <a:lnTo>
                  <a:pt x="850798" y="190931"/>
                </a:lnTo>
                <a:lnTo>
                  <a:pt x="845337" y="194183"/>
                </a:lnTo>
                <a:lnTo>
                  <a:pt x="839863" y="196748"/>
                </a:lnTo>
                <a:lnTo>
                  <a:pt x="839673" y="196837"/>
                </a:lnTo>
                <a:lnTo>
                  <a:pt x="837387" y="197904"/>
                </a:lnTo>
                <a:lnTo>
                  <a:pt x="835406" y="193040"/>
                </a:lnTo>
                <a:lnTo>
                  <a:pt x="834898" y="192824"/>
                </a:lnTo>
                <a:lnTo>
                  <a:pt x="830326" y="198539"/>
                </a:lnTo>
                <a:lnTo>
                  <a:pt x="830541" y="198234"/>
                </a:lnTo>
                <a:lnTo>
                  <a:pt x="834898" y="192824"/>
                </a:lnTo>
                <a:lnTo>
                  <a:pt x="835812" y="191681"/>
                </a:lnTo>
                <a:lnTo>
                  <a:pt x="841425" y="185496"/>
                </a:lnTo>
                <a:lnTo>
                  <a:pt x="842073" y="184861"/>
                </a:lnTo>
                <a:lnTo>
                  <a:pt x="847318" y="179832"/>
                </a:lnTo>
                <a:lnTo>
                  <a:pt x="850671" y="177126"/>
                </a:lnTo>
                <a:lnTo>
                  <a:pt x="853719" y="174663"/>
                </a:lnTo>
                <a:lnTo>
                  <a:pt x="854875" y="173824"/>
                </a:lnTo>
                <a:lnTo>
                  <a:pt x="856780" y="172415"/>
                </a:lnTo>
                <a:lnTo>
                  <a:pt x="856983" y="172275"/>
                </a:lnTo>
                <a:lnTo>
                  <a:pt x="859942" y="170268"/>
                </a:lnTo>
                <a:lnTo>
                  <a:pt x="864349" y="168402"/>
                </a:lnTo>
                <a:lnTo>
                  <a:pt x="865873" y="167652"/>
                </a:lnTo>
                <a:lnTo>
                  <a:pt x="866863" y="167830"/>
                </a:lnTo>
                <a:lnTo>
                  <a:pt x="866965" y="165874"/>
                </a:lnTo>
                <a:lnTo>
                  <a:pt x="867029" y="165049"/>
                </a:lnTo>
                <a:lnTo>
                  <a:pt x="867029" y="152234"/>
                </a:lnTo>
                <a:lnTo>
                  <a:pt x="865632" y="151968"/>
                </a:lnTo>
                <a:lnTo>
                  <a:pt x="861263" y="153009"/>
                </a:lnTo>
                <a:lnTo>
                  <a:pt x="852843" y="156565"/>
                </a:lnTo>
                <a:lnTo>
                  <a:pt x="848652" y="159296"/>
                </a:lnTo>
                <a:lnTo>
                  <a:pt x="848118" y="159702"/>
                </a:lnTo>
                <a:lnTo>
                  <a:pt x="844689" y="162204"/>
                </a:lnTo>
                <a:lnTo>
                  <a:pt x="841260" y="164719"/>
                </a:lnTo>
                <a:lnTo>
                  <a:pt x="841209" y="164998"/>
                </a:lnTo>
                <a:lnTo>
                  <a:pt x="840651" y="165455"/>
                </a:lnTo>
                <a:lnTo>
                  <a:pt x="840651" y="168630"/>
                </a:lnTo>
                <a:lnTo>
                  <a:pt x="840536" y="169570"/>
                </a:lnTo>
                <a:lnTo>
                  <a:pt x="840651" y="168630"/>
                </a:lnTo>
                <a:lnTo>
                  <a:pt x="840651" y="165455"/>
                </a:lnTo>
                <a:lnTo>
                  <a:pt x="837361" y="168109"/>
                </a:lnTo>
                <a:lnTo>
                  <a:pt x="830427" y="174726"/>
                </a:lnTo>
                <a:lnTo>
                  <a:pt x="824814" y="180924"/>
                </a:lnTo>
                <a:lnTo>
                  <a:pt x="824814" y="206387"/>
                </a:lnTo>
                <a:lnTo>
                  <a:pt x="824814" y="180924"/>
                </a:lnTo>
                <a:lnTo>
                  <a:pt x="824217" y="181571"/>
                </a:lnTo>
                <a:lnTo>
                  <a:pt x="824204" y="202107"/>
                </a:lnTo>
                <a:lnTo>
                  <a:pt x="823620" y="201536"/>
                </a:lnTo>
                <a:lnTo>
                  <a:pt x="824204" y="202107"/>
                </a:lnTo>
                <a:lnTo>
                  <a:pt x="824204" y="181597"/>
                </a:lnTo>
                <a:lnTo>
                  <a:pt x="821055" y="185496"/>
                </a:lnTo>
                <a:lnTo>
                  <a:pt x="820889" y="185508"/>
                </a:lnTo>
                <a:lnTo>
                  <a:pt x="818972" y="188023"/>
                </a:lnTo>
                <a:lnTo>
                  <a:pt x="818972" y="214223"/>
                </a:lnTo>
                <a:lnTo>
                  <a:pt x="805535" y="214172"/>
                </a:lnTo>
                <a:lnTo>
                  <a:pt x="809701" y="214185"/>
                </a:lnTo>
                <a:lnTo>
                  <a:pt x="816648" y="214210"/>
                </a:lnTo>
                <a:lnTo>
                  <a:pt x="818972" y="214223"/>
                </a:lnTo>
                <a:lnTo>
                  <a:pt x="818972" y="188023"/>
                </a:lnTo>
                <a:lnTo>
                  <a:pt x="818311" y="188887"/>
                </a:lnTo>
                <a:lnTo>
                  <a:pt x="815733" y="192265"/>
                </a:lnTo>
                <a:lnTo>
                  <a:pt x="815759" y="192455"/>
                </a:lnTo>
                <a:lnTo>
                  <a:pt x="815898" y="192265"/>
                </a:lnTo>
                <a:lnTo>
                  <a:pt x="815809" y="192824"/>
                </a:lnTo>
                <a:lnTo>
                  <a:pt x="816381" y="197104"/>
                </a:lnTo>
                <a:lnTo>
                  <a:pt x="815759" y="192455"/>
                </a:lnTo>
                <a:lnTo>
                  <a:pt x="813803" y="195199"/>
                </a:lnTo>
                <a:lnTo>
                  <a:pt x="813803" y="204406"/>
                </a:lnTo>
                <a:lnTo>
                  <a:pt x="813727" y="207543"/>
                </a:lnTo>
                <a:lnTo>
                  <a:pt x="813689" y="206502"/>
                </a:lnTo>
                <a:lnTo>
                  <a:pt x="813714" y="204508"/>
                </a:lnTo>
                <a:lnTo>
                  <a:pt x="813803" y="195199"/>
                </a:lnTo>
                <a:lnTo>
                  <a:pt x="812634" y="196837"/>
                </a:lnTo>
                <a:lnTo>
                  <a:pt x="812546" y="196989"/>
                </a:lnTo>
                <a:lnTo>
                  <a:pt x="812546" y="211442"/>
                </a:lnTo>
                <a:lnTo>
                  <a:pt x="808863" y="212966"/>
                </a:lnTo>
                <a:lnTo>
                  <a:pt x="812469" y="211467"/>
                </a:lnTo>
                <a:lnTo>
                  <a:pt x="812495" y="207022"/>
                </a:lnTo>
                <a:lnTo>
                  <a:pt x="812546" y="211442"/>
                </a:lnTo>
                <a:lnTo>
                  <a:pt x="812546" y="196989"/>
                </a:lnTo>
                <a:lnTo>
                  <a:pt x="810996" y="199491"/>
                </a:lnTo>
                <a:lnTo>
                  <a:pt x="809777" y="199936"/>
                </a:lnTo>
                <a:lnTo>
                  <a:pt x="809777" y="201485"/>
                </a:lnTo>
                <a:lnTo>
                  <a:pt x="809675" y="201739"/>
                </a:lnTo>
                <a:lnTo>
                  <a:pt x="809510" y="201904"/>
                </a:lnTo>
                <a:lnTo>
                  <a:pt x="809383" y="201523"/>
                </a:lnTo>
                <a:lnTo>
                  <a:pt x="809637" y="201701"/>
                </a:lnTo>
                <a:lnTo>
                  <a:pt x="809777" y="201485"/>
                </a:lnTo>
                <a:lnTo>
                  <a:pt x="809777" y="199936"/>
                </a:lnTo>
                <a:lnTo>
                  <a:pt x="805205" y="201599"/>
                </a:lnTo>
                <a:lnTo>
                  <a:pt x="805205" y="214172"/>
                </a:lnTo>
                <a:lnTo>
                  <a:pt x="803198" y="214160"/>
                </a:lnTo>
                <a:lnTo>
                  <a:pt x="803656" y="214160"/>
                </a:lnTo>
                <a:lnTo>
                  <a:pt x="805205" y="214172"/>
                </a:lnTo>
                <a:lnTo>
                  <a:pt x="805205" y="201599"/>
                </a:lnTo>
                <a:lnTo>
                  <a:pt x="804786" y="201739"/>
                </a:lnTo>
                <a:lnTo>
                  <a:pt x="804316" y="201904"/>
                </a:lnTo>
                <a:lnTo>
                  <a:pt x="804062" y="201993"/>
                </a:lnTo>
                <a:lnTo>
                  <a:pt x="803719" y="202107"/>
                </a:lnTo>
                <a:lnTo>
                  <a:pt x="802906" y="202145"/>
                </a:lnTo>
                <a:lnTo>
                  <a:pt x="802576" y="202501"/>
                </a:lnTo>
                <a:lnTo>
                  <a:pt x="801992" y="202704"/>
                </a:lnTo>
                <a:lnTo>
                  <a:pt x="801928" y="212610"/>
                </a:lnTo>
                <a:lnTo>
                  <a:pt x="800404" y="208368"/>
                </a:lnTo>
                <a:lnTo>
                  <a:pt x="800290" y="205143"/>
                </a:lnTo>
                <a:lnTo>
                  <a:pt x="800481" y="204749"/>
                </a:lnTo>
                <a:lnTo>
                  <a:pt x="800404" y="208254"/>
                </a:lnTo>
                <a:lnTo>
                  <a:pt x="800531" y="208711"/>
                </a:lnTo>
                <a:lnTo>
                  <a:pt x="801928" y="212610"/>
                </a:lnTo>
                <a:lnTo>
                  <a:pt x="801928" y="202755"/>
                </a:lnTo>
                <a:lnTo>
                  <a:pt x="801319" y="202971"/>
                </a:lnTo>
                <a:lnTo>
                  <a:pt x="801077" y="203504"/>
                </a:lnTo>
                <a:lnTo>
                  <a:pt x="799922" y="204508"/>
                </a:lnTo>
                <a:lnTo>
                  <a:pt x="799744" y="206311"/>
                </a:lnTo>
                <a:lnTo>
                  <a:pt x="799744" y="206502"/>
                </a:lnTo>
                <a:lnTo>
                  <a:pt x="799655" y="208711"/>
                </a:lnTo>
                <a:lnTo>
                  <a:pt x="799693" y="209080"/>
                </a:lnTo>
                <a:lnTo>
                  <a:pt x="799807" y="209600"/>
                </a:lnTo>
                <a:lnTo>
                  <a:pt x="800519" y="211569"/>
                </a:lnTo>
                <a:lnTo>
                  <a:pt x="800989" y="212852"/>
                </a:lnTo>
                <a:lnTo>
                  <a:pt x="802728" y="213702"/>
                </a:lnTo>
                <a:lnTo>
                  <a:pt x="803021" y="213982"/>
                </a:lnTo>
                <a:lnTo>
                  <a:pt x="803173" y="213601"/>
                </a:lnTo>
                <a:lnTo>
                  <a:pt x="803160" y="213918"/>
                </a:lnTo>
                <a:lnTo>
                  <a:pt x="803084" y="214045"/>
                </a:lnTo>
                <a:lnTo>
                  <a:pt x="801204" y="218427"/>
                </a:lnTo>
                <a:lnTo>
                  <a:pt x="800938" y="218554"/>
                </a:lnTo>
                <a:lnTo>
                  <a:pt x="799515" y="222554"/>
                </a:lnTo>
                <a:lnTo>
                  <a:pt x="798106" y="226568"/>
                </a:lnTo>
                <a:lnTo>
                  <a:pt x="798169" y="226720"/>
                </a:lnTo>
                <a:lnTo>
                  <a:pt x="797293" y="229438"/>
                </a:lnTo>
                <a:lnTo>
                  <a:pt x="795667" y="236664"/>
                </a:lnTo>
                <a:lnTo>
                  <a:pt x="795375" y="240855"/>
                </a:lnTo>
                <a:lnTo>
                  <a:pt x="795261" y="244602"/>
                </a:lnTo>
                <a:lnTo>
                  <a:pt x="795655" y="247053"/>
                </a:lnTo>
                <a:lnTo>
                  <a:pt x="795350" y="247992"/>
                </a:lnTo>
                <a:lnTo>
                  <a:pt x="796315" y="251117"/>
                </a:lnTo>
                <a:lnTo>
                  <a:pt x="798118" y="256997"/>
                </a:lnTo>
                <a:lnTo>
                  <a:pt x="803948" y="259499"/>
                </a:lnTo>
                <a:lnTo>
                  <a:pt x="845362" y="246430"/>
                </a:lnTo>
                <a:lnTo>
                  <a:pt x="868934" y="233743"/>
                </a:lnTo>
                <a:lnTo>
                  <a:pt x="867841" y="236258"/>
                </a:lnTo>
                <a:lnTo>
                  <a:pt x="866165" y="240106"/>
                </a:lnTo>
                <a:lnTo>
                  <a:pt x="866508" y="241046"/>
                </a:lnTo>
                <a:lnTo>
                  <a:pt x="866736" y="240207"/>
                </a:lnTo>
                <a:lnTo>
                  <a:pt x="866635" y="241376"/>
                </a:lnTo>
                <a:lnTo>
                  <a:pt x="866508" y="241046"/>
                </a:lnTo>
                <a:lnTo>
                  <a:pt x="866178" y="242214"/>
                </a:lnTo>
                <a:lnTo>
                  <a:pt x="866101" y="249593"/>
                </a:lnTo>
                <a:lnTo>
                  <a:pt x="867435" y="255422"/>
                </a:lnTo>
                <a:lnTo>
                  <a:pt x="868248" y="257276"/>
                </a:lnTo>
                <a:lnTo>
                  <a:pt x="868426" y="256641"/>
                </a:lnTo>
                <a:lnTo>
                  <a:pt x="868324" y="257429"/>
                </a:lnTo>
                <a:lnTo>
                  <a:pt x="901636" y="273011"/>
                </a:lnTo>
                <a:lnTo>
                  <a:pt x="916597" y="272770"/>
                </a:lnTo>
                <a:lnTo>
                  <a:pt x="931570" y="271551"/>
                </a:lnTo>
                <a:lnTo>
                  <a:pt x="946467" y="269633"/>
                </a:lnTo>
                <a:lnTo>
                  <a:pt x="963980" y="266903"/>
                </a:lnTo>
                <a:lnTo>
                  <a:pt x="964247" y="266534"/>
                </a:lnTo>
                <a:lnTo>
                  <a:pt x="965835" y="264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46" name="object 124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35561" y="2208400"/>
            <a:ext cx="425202" cy="242228"/>
          </a:xfrm>
          <a:prstGeom prst="rect">
            <a:avLst/>
          </a:prstGeom>
        </p:spPr>
      </p:pic>
      <p:pic>
        <p:nvPicPr>
          <p:cNvPr id="1247" name="object 124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20934" y="2166379"/>
            <a:ext cx="474796" cy="218104"/>
          </a:xfrm>
          <a:prstGeom prst="rect">
            <a:avLst/>
          </a:prstGeom>
        </p:spPr>
      </p:pic>
      <p:sp>
        <p:nvSpPr>
          <p:cNvPr id="1248" name="object 1248"/>
          <p:cNvSpPr/>
          <p:nvPr/>
        </p:nvSpPr>
        <p:spPr>
          <a:xfrm>
            <a:off x="4356075" y="613442"/>
            <a:ext cx="144780" cy="1562100"/>
          </a:xfrm>
          <a:custGeom>
            <a:avLst/>
            <a:gdLst/>
            <a:ahLst/>
            <a:cxnLst/>
            <a:rect l="l" t="t" r="r" b="b"/>
            <a:pathLst>
              <a:path w="144779" h="1562100">
                <a:moveTo>
                  <a:pt x="103900" y="1511300"/>
                </a:moveTo>
                <a:lnTo>
                  <a:pt x="105882" y="1524000"/>
                </a:lnTo>
                <a:lnTo>
                  <a:pt x="94160" y="1524000"/>
                </a:lnTo>
                <a:lnTo>
                  <a:pt x="98276" y="1536700"/>
                </a:lnTo>
                <a:lnTo>
                  <a:pt x="102674" y="1536700"/>
                </a:lnTo>
                <a:lnTo>
                  <a:pt x="107395" y="1549400"/>
                </a:lnTo>
                <a:lnTo>
                  <a:pt x="111373" y="1549400"/>
                </a:lnTo>
                <a:lnTo>
                  <a:pt x="115630" y="1562100"/>
                </a:lnTo>
                <a:lnTo>
                  <a:pt x="132036" y="1562100"/>
                </a:lnTo>
                <a:lnTo>
                  <a:pt x="124134" y="1549400"/>
                </a:lnTo>
                <a:lnTo>
                  <a:pt x="116928" y="1536700"/>
                </a:lnTo>
                <a:lnTo>
                  <a:pt x="110241" y="1524000"/>
                </a:lnTo>
                <a:lnTo>
                  <a:pt x="103900" y="1511300"/>
                </a:lnTo>
                <a:close/>
              </a:path>
              <a:path w="144779" h="1562100">
                <a:moveTo>
                  <a:pt x="85834" y="1473200"/>
                </a:moveTo>
                <a:lnTo>
                  <a:pt x="75570" y="1473200"/>
                </a:lnTo>
                <a:lnTo>
                  <a:pt x="73761" y="1483202"/>
                </a:lnTo>
                <a:lnTo>
                  <a:pt x="74506" y="1485900"/>
                </a:lnTo>
                <a:lnTo>
                  <a:pt x="77733" y="1498600"/>
                </a:lnTo>
                <a:lnTo>
                  <a:pt x="81515" y="1498600"/>
                </a:lnTo>
                <a:lnTo>
                  <a:pt x="85739" y="1511300"/>
                </a:lnTo>
                <a:lnTo>
                  <a:pt x="90288" y="1524000"/>
                </a:lnTo>
                <a:lnTo>
                  <a:pt x="88304" y="1511300"/>
                </a:lnTo>
                <a:lnTo>
                  <a:pt x="99678" y="1511300"/>
                </a:lnTo>
                <a:lnTo>
                  <a:pt x="95750" y="1498600"/>
                </a:lnTo>
                <a:lnTo>
                  <a:pt x="92230" y="1485900"/>
                </a:lnTo>
                <a:lnTo>
                  <a:pt x="89234" y="1485900"/>
                </a:lnTo>
                <a:lnTo>
                  <a:pt x="85834" y="1473200"/>
                </a:lnTo>
                <a:close/>
              </a:path>
              <a:path w="144779" h="1562100">
                <a:moveTo>
                  <a:pt x="103899" y="1511300"/>
                </a:moveTo>
                <a:lnTo>
                  <a:pt x="88304" y="1511300"/>
                </a:lnTo>
                <a:lnTo>
                  <a:pt x="90288" y="1524000"/>
                </a:lnTo>
                <a:lnTo>
                  <a:pt x="105882" y="1524000"/>
                </a:lnTo>
                <a:lnTo>
                  <a:pt x="103899" y="1511300"/>
                </a:lnTo>
                <a:close/>
              </a:path>
              <a:path w="144779" h="1562100">
                <a:moveTo>
                  <a:pt x="73761" y="1483202"/>
                </a:moveTo>
                <a:lnTo>
                  <a:pt x="73273" y="1485900"/>
                </a:lnTo>
                <a:lnTo>
                  <a:pt x="74506" y="1485900"/>
                </a:lnTo>
                <a:lnTo>
                  <a:pt x="73761" y="1483202"/>
                </a:lnTo>
                <a:close/>
              </a:path>
              <a:path w="144779" h="1562100">
                <a:moveTo>
                  <a:pt x="88001" y="1473200"/>
                </a:moveTo>
                <a:lnTo>
                  <a:pt x="85834" y="1473200"/>
                </a:lnTo>
                <a:lnTo>
                  <a:pt x="89234" y="1485900"/>
                </a:lnTo>
                <a:lnTo>
                  <a:pt x="88001" y="1473200"/>
                </a:lnTo>
                <a:close/>
              </a:path>
              <a:path w="144779" h="1562100">
                <a:moveTo>
                  <a:pt x="78704" y="1435100"/>
                </a:moveTo>
                <a:lnTo>
                  <a:pt x="62779" y="1435100"/>
                </a:lnTo>
                <a:lnTo>
                  <a:pt x="65307" y="1447800"/>
                </a:lnTo>
                <a:lnTo>
                  <a:pt x="67989" y="1460500"/>
                </a:lnTo>
                <a:lnTo>
                  <a:pt x="70998" y="1473200"/>
                </a:lnTo>
                <a:lnTo>
                  <a:pt x="73761" y="1483202"/>
                </a:lnTo>
                <a:lnTo>
                  <a:pt x="75570" y="1473200"/>
                </a:lnTo>
                <a:lnTo>
                  <a:pt x="85834" y="1473200"/>
                </a:lnTo>
                <a:lnTo>
                  <a:pt x="82925" y="1460500"/>
                </a:lnTo>
                <a:lnTo>
                  <a:pt x="80333" y="1447800"/>
                </a:lnTo>
                <a:lnTo>
                  <a:pt x="78704" y="1435100"/>
                </a:lnTo>
                <a:close/>
              </a:path>
              <a:path w="144779" h="1562100">
                <a:moveTo>
                  <a:pt x="62864" y="1430912"/>
                </a:moveTo>
                <a:lnTo>
                  <a:pt x="61966" y="1435100"/>
                </a:lnTo>
                <a:lnTo>
                  <a:pt x="63590" y="1435100"/>
                </a:lnTo>
                <a:lnTo>
                  <a:pt x="62864" y="1430912"/>
                </a:lnTo>
                <a:close/>
              </a:path>
              <a:path w="144779" h="1562100">
                <a:moveTo>
                  <a:pt x="76491" y="1422400"/>
                </a:moveTo>
                <a:lnTo>
                  <a:pt x="64690" y="1422400"/>
                </a:lnTo>
                <a:lnTo>
                  <a:pt x="62864" y="1430912"/>
                </a:lnTo>
                <a:lnTo>
                  <a:pt x="63590" y="1435100"/>
                </a:lnTo>
                <a:lnTo>
                  <a:pt x="78697" y="1435100"/>
                </a:lnTo>
                <a:lnTo>
                  <a:pt x="76491" y="1422400"/>
                </a:lnTo>
                <a:close/>
              </a:path>
              <a:path w="144779" h="1562100">
                <a:moveTo>
                  <a:pt x="77074" y="1422400"/>
                </a:moveTo>
                <a:lnTo>
                  <a:pt x="76491" y="1422400"/>
                </a:lnTo>
                <a:lnTo>
                  <a:pt x="78697" y="1435100"/>
                </a:lnTo>
                <a:lnTo>
                  <a:pt x="77074" y="1422400"/>
                </a:lnTo>
                <a:close/>
              </a:path>
              <a:path w="144779" h="1562100">
                <a:moveTo>
                  <a:pt x="47846" y="1355959"/>
                </a:moveTo>
                <a:lnTo>
                  <a:pt x="47226" y="1358900"/>
                </a:lnTo>
                <a:lnTo>
                  <a:pt x="48086" y="1358900"/>
                </a:lnTo>
                <a:lnTo>
                  <a:pt x="51836" y="1384300"/>
                </a:lnTo>
                <a:lnTo>
                  <a:pt x="55537" y="1397000"/>
                </a:lnTo>
                <a:lnTo>
                  <a:pt x="59185" y="1409700"/>
                </a:lnTo>
                <a:lnTo>
                  <a:pt x="62864" y="1430912"/>
                </a:lnTo>
                <a:lnTo>
                  <a:pt x="64690" y="1422400"/>
                </a:lnTo>
                <a:lnTo>
                  <a:pt x="76491" y="1422400"/>
                </a:lnTo>
                <a:lnTo>
                  <a:pt x="74285" y="1409700"/>
                </a:lnTo>
                <a:lnTo>
                  <a:pt x="70627" y="1397000"/>
                </a:lnTo>
                <a:lnTo>
                  <a:pt x="66917" y="1371600"/>
                </a:lnTo>
                <a:lnTo>
                  <a:pt x="53017" y="1371600"/>
                </a:lnTo>
                <a:lnTo>
                  <a:pt x="48946" y="1358900"/>
                </a:lnTo>
                <a:lnTo>
                  <a:pt x="47846" y="1355959"/>
                </a:lnTo>
                <a:close/>
              </a:path>
              <a:path w="144779" h="1562100">
                <a:moveTo>
                  <a:pt x="58227" y="1346200"/>
                </a:moveTo>
                <a:lnTo>
                  <a:pt x="49903" y="1346200"/>
                </a:lnTo>
                <a:lnTo>
                  <a:pt x="47846" y="1355959"/>
                </a:lnTo>
                <a:lnTo>
                  <a:pt x="48946" y="1358900"/>
                </a:lnTo>
                <a:lnTo>
                  <a:pt x="53017" y="1371600"/>
                </a:lnTo>
                <a:lnTo>
                  <a:pt x="61341" y="1358900"/>
                </a:lnTo>
                <a:lnTo>
                  <a:pt x="62297" y="1358900"/>
                </a:lnTo>
                <a:lnTo>
                  <a:pt x="58227" y="1346200"/>
                </a:lnTo>
                <a:close/>
              </a:path>
              <a:path w="144779" h="1562100">
                <a:moveTo>
                  <a:pt x="63157" y="1358900"/>
                </a:moveTo>
                <a:lnTo>
                  <a:pt x="61341" y="1358900"/>
                </a:lnTo>
                <a:lnTo>
                  <a:pt x="53017" y="1371600"/>
                </a:lnTo>
                <a:lnTo>
                  <a:pt x="66917" y="1371600"/>
                </a:lnTo>
                <a:lnTo>
                  <a:pt x="63157" y="1358900"/>
                </a:lnTo>
                <a:close/>
              </a:path>
              <a:path w="144779" h="1562100">
                <a:moveTo>
                  <a:pt x="61633" y="1346200"/>
                </a:moveTo>
                <a:lnTo>
                  <a:pt x="58227" y="1346200"/>
                </a:lnTo>
                <a:lnTo>
                  <a:pt x="62297" y="1358900"/>
                </a:lnTo>
                <a:lnTo>
                  <a:pt x="64018" y="1358900"/>
                </a:lnTo>
                <a:lnTo>
                  <a:pt x="61633" y="1346200"/>
                </a:lnTo>
                <a:close/>
              </a:path>
              <a:path w="144779" h="1562100">
                <a:moveTo>
                  <a:pt x="41755" y="1270000"/>
                </a:moveTo>
                <a:lnTo>
                  <a:pt x="33475" y="1282700"/>
                </a:lnTo>
                <a:lnTo>
                  <a:pt x="31857" y="1282700"/>
                </a:lnTo>
                <a:lnTo>
                  <a:pt x="36085" y="1308100"/>
                </a:lnTo>
                <a:lnTo>
                  <a:pt x="40196" y="1320800"/>
                </a:lnTo>
                <a:lnTo>
                  <a:pt x="44195" y="1346200"/>
                </a:lnTo>
                <a:lnTo>
                  <a:pt x="47846" y="1355959"/>
                </a:lnTo>
                <a:lnTo>
                  <a:pt x="49903" y="1346200"/>
                </a:lnTo>
                <a:lnTo>
                  <a:pt x="61633" y="1346200"/>
                </a:lnTo>
                <a:lnTo>
                  <a:pt x="59247" y="1333500"/>
                </a:lnTo>
                <a:lnTo>
                  <a:pt x="55228" y="1320800"/>
                </a:lnTo>
                <a:lnTo>
                  <a:pt x="51097" y="1295400"/>
                </a:lnTo>
                <a:lnTo>
                  <a:pt x="45232" y="1295400"/>
                </a:lnTo>
                <a:lnTo>
                  <a:pt x="47174" y="1285832"/>
                </a:lnTo>
                <a:lnTo>
                  <a:pt x="45889" y="1282700"/>
                </a:lnTo>
                <a:lnTo>
                  <a:pt x="41755" y="1270000"/>
                </a:lnTo>
                <a:close/>
              </a:path>
              <a:path w="144779" h="1562100">
                <a:moveTo>
                  <a:pt x="28129" y="1168400"/>
                </a:moveTo>
                <a:lnTo>
                  <a:pt x="16538" y="1168400"/>
                </a:lnTo>
                <a:lnTo>
                  <a:pt x="13833" y="1179679"/>
                </a:lnTo>
                <a:lnTo>
                  <a:pt x="18727" y="1219200"/>
                </a:lnTo>
                <a:lnTo>
                  <a:pt x="25923" y="1257300"/>
                </a:lnTo>
                <a:lnTo>
                  <a:pt x="28852" y="1270000"/>
                </a:lnTo>
                <a:lnTo>
                  <a:pt x="32818" y="1295400"/>
                </a:lnTo>
                <a:lnTo>
                  <a:pt x="33971" y="1295400"/>
                </a:lnTo>
                <a:lnTo>
                  <a:pt x="31857" y="1282700"/>
                </a:lnTo>
                <a:lnTo>
                  <a:pt x="33475" y="1282700"/>
                </a:lnTo>
                <a:lnTo>
                  <a:pt x="41755" y="1270000"/>
                </a:lnTo>
                <a:lnTo>
                  <a:pt x="43895" y="1270000"/>
                </a:lnTo>
                <a:lnTo>
                  <a:pt x="41013" y="1257300"/>
                </a:lnTo>
                <a:lnTo>
                  <a:pt x="38324" y="1244600"/>
                </a:lnTo>
                <a:lnTo>
                  <a:pt x="25455" y="1244600"/>
                </a:lnTo>
                <a:lnTo>
                  <a:pt x="21482" y="1231900"/>
                </a:lnTo>
                <a:lnTo>
                  <a:pt x="22887" y="1231900"/>
                </a:lnTo>
                <a:lnTo>
                  <a:pt x="31267" y="1219200"/>
                </a:lnTo>
                <a:lnTo>
                  <a:pt x="33937" y="1219200"/>
                </a:lnTo>
                <a:lnTo>
                  <a:pt x="32228" y="1206500"/>
                </a:lnTo>
                <a:lnTo>
                  <a:pt x="30706" y="1193800"/>
                </a:lnTo>
                <a:lnTo>
                  <a:pt x="18232" y="1193800"/>
                </a:lnTo>
                <a:lnTo>
                  <a:pt x="14428" y="1181100"/>
                </a:lnTo>
                <a:lnTo>
                  <a:pt x="29257" y="1181100"/>
                </a:lnTo>
                <a:lnTo>
                  <a:pt x="28129" y="1168400"/>
                </a:lnTo>
                <a:close/>
              </a:path>
              <a:path w="144779" h="1562100">
                <a:moveTo>
                  <a:pt x="47174" y="1285832"/>
                </a:moveTo>
                <a:lnTo>
                  <a:pt x="45232" y="1295400"/>
                </a:lnTo>
                <a:lnTo>
                  <a:pt x="51097" y="1295400"/>
                </a:lnTo>
                <a:lnTo>
                  <a:pt x="47174" y="1285832"/>
                </a:lnTo>
                <a:close/>
              </a:path>
              <a:path w="144779" h="1562100">
                <a:moveTo>
                  <a:pt x="43895" y="1270000"/>
                </a:moveTo>
                <a:lnTo>
                  <a:pt x="41755" y="1270000"/>
                </a:lnTo>
                <a:lnTo>
                  <a:pt x="45889" y="1282700"/>
                </a:lnTo>
                <a:lnTo>
                  <a:pt x="47174" y="1285832"/>
                </a:lnTo>
                <a:lnTo>
                  <a:pt x="47809" y="1282700"/>
                </a:lnTo>
                <a:lnTo>
                  <a:pt x="43895" y="1270000"/>
                </a:lnTo>
                <a:close/>
              </a:path>
              <a:path w="144779" h="1562100">
                <a:moveTo>
                  <a:pt x="33937" y="1219200"/>
                </a:moveTo>
                <a:lnTo>
                  <a:pt x="31267" y="1219200"/>
                </a:lnTo>
                <a:lnTo>
                  <a:pt x="35239" y="1231900"/>
                </a:lnTo>
                <a:lnTo>
                  <a:pt x="21482" y="1231900"/>
                </a:lnTo>
                <a:lnTo>
                  <a:pt x="25455" y="1244600"/>
                </a:lnTo>
                <a:lnTo>
                  <a:pt x="33834" y="1244600"/>
                </a:lnTo>
                <a:lnTo>
                  <a:pt x="36272" y="1233634"/>
                </a:lnTo>
                <a:lnTo>
                  <a:pt x="35947" y="1231900"/>
                </a:lnTo>
                <a:lnTo>
                  <a:pt x="33937" y="1219200"/>
                </a:lnTo>
                <a:close/>
              </a:path>
              <a:path w="144779" h="1562100">
                <a:moveTo>
                  <a:pt x="36272" y="1233634"/>
                </a:moveTo>
                <a:lnTo>
                  <a:pt x="33834" y="1244600"/>
                </a:lnTo>
                <a:lnTo>
                  <a:pt x="38324" y="1244600"/>
                </a:lnTo>
                <a:lnTo>
                  <a:pt x="36272" y="1233634"/>
                </a:lnTo>
                <a:close/>
              </a:path>
              <a:path w="144779" h="1562100">
                <a:moveTo>
                  <a:pt x="36657" y="1231900"/>
                </a:moveTo>
                <a:lnTo>
                  <a:pt x="35947" y="1231900"/>
                </a:lnTo>
                <a:lnTo>
                  <a:pt x="36272" y="1233634"/>
                </a:lnTo>
                <a:lnTo>
                  <a:pt x="36657" y="1231900"/>
                </a:lnTo>
                <a:close/>
              </a:path>
              <a:path w="144779" h="1562100">
                <a:moveTo>
                  <a:pt x="31267" y="1219200"/>
                </a:moveTo>
                <a:lnTo>
                  <a:pt x="22887" y="1231900"/>
                </a:lnTo>
                <a:lnTo>
                  <a:pt x="35239" y="1231900"/>
                </a:lnTo>
                <a:lnTo>
                  <a:pt x="31267" y="1219200"/>
                </a:lnTo>
                <a:close/>
              </a:path>
              <a:path w="144779" h="1562100">
                <a:moveTo>
                  <a:pt x="26680" y="1181100"/>
                </a:moveTo>
                <a:lnTo>
                  <a:pt x="14428" y="1181100"/>
                </a:lnTo>
                <a:lnTo>
                  <a:pt x="18232" y="1193800"/>
                </a:lnTo>
                <a:lnTo>
                  <a:pt x="26680" y="1181100"/>
                </a:lnTo>
                <a:close/>
              </a:path>
              <a:path w="144779" h="1562100">
                <a:moveTo>
                  <a:pt x="28788" y="1168400"/>
                </a:moveTo>
                <a:lnTo>
                  <a:pt x="28129" y="1168400"/>
                </a:lnTo>
                <a:lnTo>
                  <a:pt x="29257" y="1181100"/>
                </a:lnTo>
                <a:lnTo>
                  <a:pt x="26680" y="1181100"/>
                </a:lnTo>
                <a:lnTo>
                  <a:pt x="18232" y="1193800"/>
                </a:lnTo>
                <a:lnTo>
                  <a:pt x="30706" y="1193800"/>
                </a:lnTo>
                <a:lnTo>
                  <a:pt x="28788" y="1168400"/>
                </a:lnTo>
                <a:close/>
              </a:path>
              <a:path w="144779" h="1562100">
                <a:moveTo>
                  <a:pt x="13833" y="1179679"/>
                </a:moveTo>
                <a:lnTo>
                  <a:pt x="13492" y="1181100"/>
                </a:lnTo>
                <a:lnTo>
                  <a:pt x="13960" y="1181100"/>
                </a:lnTo>
                <a:lnTo>
                  <a:pt x="13833" y="1179679"/>
                </a:lnTo>
                <a:close/>
              </a:path>
              <a:path w="144779" h="1562100">
                <a:moveTo>
                  <a:pt x="12636" y="990600"/>
                </a:moveTo>
                <a:lnTo>
                  <a:pt x="4139" y="990600"/>
                </a:lnTo>
                <a:lnTo>
                  <a:pt x="868" y="1002953"/>
                </a:lnTo>
                <a:lnTo>
                  <a:pt x="1611" y="1028700"/>
                </a:lnTo>
                <a:lnTo>
                  <a:pt x="2704" y="1054100"/>
                </a:lnTo>
                <a:lnTo>
                  <a:pt x="4133" y="1066800"/>
                </a:lnTo>
                <a:lnTo>
                  <a:pt x="5874" y="1092200"/>
                </a:lnTo>
                <a:lnTo>
                  <a:pt x="7679" y="1117600"/>
                </a:lnTo>
                <a:lnTo>
                  <a:pt x="9610" y="1143000"/>
                </a:lnTo>
                <a:lnTo>
                  <a:pt x="11694" y="1155700"/>
                </a:lnTo>
                <a:lnTo>
                  <a:pt x="13833" y="1179679"/>
                </a:lnTo>
                <a:lnTo>
                  <a:pt x="16538" y="1168400"/>
                </a:lnTo>
                <a:lnTo>
                  <a:pt x="28129" y="1168400"/>
                </a:lnTo>
                <a:lnTo>
                  <a:pt x="27002" y="1155700"/>
                </a:lnTo>
                <a:lnTo>
                  <a:pt x="24929" y="1130300"/>
                </a:lnTo>
                <a:lnTo>
                  <a:pt x="23009" y="1117600"/>
                </a:lnTo>
                <a:lnTo>
                  <a:pt x="21937" y="1104900"/>
                </a:lnTo>
                <a:lnTo>
                  <a:pt x="18406" y="1104900"/>
                </a:lnTo>
                <a:lnTo>
                  <a:pt x="21042" y="1094284"/>
                </a:lnTo>
                <a:lnTo>
                  <a:pt x="20866" y="1092200"/>
                </a:lnTo>
                <a:lnTo>
                  <a:pt x="21213" y="1092200"/>
                </a:lnTo>
                <a:lnTo>
                  <a:pt x="19489" y="1066800"/>
                </a:lnTo>
                <a:lnTo>
                  <a:pt x="18073" y="1054100"/>
                </a:lnTo>
                <a:lnTo>
                  <a:pt x="16990" y="1028700"/>
                </a:lnTo>
                <a:lnTo>
                  <a:pt x="16626" y="1016000"/>
                </a:lnTo>
                <a:lnTo>
                  <a:pt x="4502" y="1016000"/>
                </a:lnTo>
                <a:lnTo>
                  <a:pt x="977" y="1003300"/>
                </a:lnTo>
                <a:lnTo>
                  <a:pt x="16162" y="1003300"/>
                </a:lnTo>
                <a:lnTo>
                  <a:pt x="12636" y="990600"/>
                </a:lnTo>
                <a:close/>
              </a:path>
              <a:path w="144779" h="1562100">
                <a:moveTo>
                  <a:pt x="5874" y="1092200"/>
                </a:moveTo>
                <a:lnTo>
                  <a:pt x="6220" y="1104900"/>
                </a:lnTo>
                <a:lnTo>
                  <a:pt x="6776" y="1104900"/>
                </a:lnTo>
                <a:lnTo>
                  <a:pt x="5874" y="1092200"/>
                </a:lnTo>
                <a:close/>
              </a:path>
              <a:path w="144779" h="1562100">
                <a:moveTo>
                  <a:pt x="21042" y="1094284"/>
                </a:moveTo>
                <a:lnTo>
                  <a:pt x="18406" y="1104900"/>
                </a:lnTo>
                <a:lnTo>
                  <a:pt x="21937" y="1104900"/>
                </a:lnTo>
                <a:lnTo>
                  <a:pt x="21042" y="1094284"/>
                </a:lnTo>
                <a:close/>
              </a:path>
              <a:path w="144779" h="1562100">
                <a:moveTo>
                  <a:pt x="21560" y="1092200"/>
                </a:moveTo>
                <a:lnTo>
                  <a:pt x="20866" y="1092200"/>
                </a:lnTo>
                <a:lnTo>
                  <a:pt x="21042" y="1094284"/>
                </a:lnTo>
                <a:lnTo>
                  <a:pt x="21560" y="1092200"/>
                </a:lnTo>
                <a:close/>
              </a:path>
              <a:path w="144779" h="1562100">
                <a:moveTo>
                  <a:pt x="16262" y="1003300"/>
                </a:moveTo>
                <a:lnTo>
                  <a:pt x="977" y="1003300"/>
                </a:lnTo>
                <a:lnTo>
                  <a:pt x="4502" y="1016000"/>
                </a:lnTo>
                <a:lnTo>
                  <a:pt x="13000" y="1016000"/>
                </a:lnTo>
                <a:lnTo>
                  <a:pt x="16272" y="1003641"/>
                </a:lnTo>
                <a:lnTo>
                  <a:pt x="16262" y="1003300"/>
                </a:lnTo>
                <a:close/>
              </a:path>
              <a:path w="144779" h="1562100">
                <a:moveTo>
                  <a:pt x="16272" y="1003641"/>
                </a:moveTo>
                <a:lnTo>
                  <a:pt x="13000" y="1016000"/>
                </a:lnTo>
                <a:lnTo>
                  <a:pt x="16626" y="1016000"/>
                </a:lnTo>
                <a:lnTo>
                  <a:pt x="16272" y="1003641"/>
                </a:lnTo>
                <a:close/>
              </a:path>
              <a:path w="144779" h="1562100">
                <a:moveTo>
                  <a:pt x="16363" y="1003300"/>
                </a:moveTo>
                <a:lnTo>
                  <a:pt x="16272" y="1003641"/>
                </a:lnTo>
                <a:lnTo>
                  <a:pt x="16363" y="1003300"/>
                </a:lnTo>
                <a:close/>
              </a:path>
              <a:path w="144779" h="1562100">
                <a:moveTo>
                  <a:pt x="868" y="1002953"/>
                </a:moveTo>
                <a:lnTo>
                  <a:pt x="776" y="1003300"/>
                </a:lnTo>
                <a:lnTo>
                  <a:pt x="868" y="1002953"/>
                </a:lnTo>
                <a:close/>
              </a:path>
              <a:path w="144779" h="1562100">
                <a:moveTo>
                  <a:pt x="15945" y="990600"/>
                </a:moveTo>
                <a:lnTo>
                  <a:pt x="12636" y="990600"/>
                </a:lnTo>
                <a:lnTo>
                  <a:pt x="16162" y="1003300"/>
                </a:lnTo>
                <a:lnTo>
                  <a:pt x="15945" y="990600"/>
                </a:lnTo>
                <a:close/>
              </a:path>
              <a:path w="144779" h="1562100">
                <a:moveTo>
                  <a:pt x="6377" y="584200"/>
                </a:moveTo>
                <a:lnTo>
                  <a:pt x="4921" y="609600"/>
                </a:lnTo>
                <a:lnTo>
                  <a:pt x="3780" y="622300"/>
                </a:lnTo>
                <a:lnTo>
                  <a:pt x="2855" y="635000"/>
                </a:lnTo>
                <a:lnTo>
                  <a:pt x="2174" y="652210"/>
                </a:lnTo>
                <a:lnTo>
                  <a:pt x="2047" y="660400"/>
                </a:lnTo>
                <a:lnTo>
                  <a:pt x="1417" y="673100"/>
                </a:lnTo>
                <a:lnTo>
                  <a:pt x="994" y="685800"/>
                </a:lnTo>
                <a:lnTo>
                  <a:pt x="710" y="711200"/>
                </a:lnTo>
                <a:lnTo>
                  <a:pt x="497" y="723900"/>
                </a:lnTo>
                <a:lnTo>
                  <a:pt x="224" y="749300"/>
                </a:lnTo>
                <a:lnTo>
                  <a:pt x="53" y="774700"/>
                </a:lnTo>
                <a:lnTo>
                  <a:pt x="0" y="914400"/>
                </a:lnTo>
                <a:lnTo>
                  <a:pt x="117" y="939800"/>
                </a:lnTo>
                <a:lnTo>
                  <a:pt x="214" y="952500"/>
                </a:lnTo>
                <a:lnTo>
                  <a:pt x="348" y="965200"/>
                </a:lnTo>
                <a:lnTo>
                  <a:pt x="557" y="990600"/>
                </a:lnTo>
                <a:lnTo>
                  <a:pt x="868" y="1002953"/>
                </a:lnTo>
                <a:lnTo>
                  <a:pt x="4139" y="990600"/>
                </a:lnTo>
                <a:lnTo>
                  <a:pt x="15945" y="990600"/>
                </a:lnTo>
                <a:lnTo>
                  <a:pt x="15737" y="965200"/>
                </a:lnTo>
                <a:lnTo>
                  <a:pt x="15603" y="952500"/>
                </a:lnTo>
                <a:lnTo>
                  <a:pt x="15507" y="939800"/>
                </a:lnTo>
                <a:lnTo>
                  <a:pt x="15390" y="914400"/>
                </a:lnTo>
                <a:lnTo>
                  <a:pt x="15310" y="838200"/>
                </a:lnTo>
                <a:lnTo>
                  <a:pt x="15352" y="800100"/>
                </a:lnTo>
                <a:lnTo>
                  <a:pt x="15444" y="774700"/>
                </a:lnTo>
                <a:lnTo>
                  <a:pt x="15614" y="749300"/>
                </a:lnTo>
                <a:lnTo>
                  <a:pt x="15885" y="723900"/>
                </a:lnTo>
                <a:lnTo>
                  <a:pt x="16096" y="711200"/>
                </a:lnTo>
                <a:lnTo>
                  <a:pt x="16377" y="685800"/>
                </a:lnTo>
                <a:lnTo>
                  <a:pt x="16796" y="673100"/>
                </a:lnTo>
                <a:lnTo>
                  <a:pt x="17421" y="660400"/>
                </a:lnTo>
                <a:lnTo>
                  <a:pt x="17617" y="647700"/>
                </a:lnTo>
                <a:lnTo>
                  <a:pt x="17819" y="647700"/>
                </a:lnTo>
                <a:lnTo>
                  <a:pt x="18217" y="635000"/>
                </a:lnTo>
                <a:lnTo>
                  <a:pt x="19130" y="622300"/>
                </a:lnTo>
                <a:lnTo>
                  <a:pt x="20256" y="609600"/>
                </a:lnTo>
                <a:lnTo>
                  <a:pt x="20974" y="596900"/>
                </a:lnTo>
                <a:lnTo>
                  <a:pt x="5961" y="596900"/>
                </a:lnTo>
                <a:lnTo>
                  <a:pt x="6377" y="584200"/>
                </a:lnTo>
                <a:close/>
              </a:path>
              <a:path w="144779" h="1562100">
                <a:moveTo>
                  <a:pt x="2174" y="652210"/>
                </a:moveTo>
                <a:lnTo>
                  <a:pt x="1850" y="660400"/>
                </a:lnTo>
                <a:lnTo>
                  <a:pt x="2047" y="660400"/>
                </a:lnTo>
                <a:lnTo>
                  <a:pt x="2174" y="652210"/>
                </a:lnTo>
                <a:close/>
              </a:path>
              <a:path w="144779" h="1562100">
                <a:moveTo>
                  <a:pt x="17819" y="647700"/>
                </a:moveTo>
                <a:lnTo>
                  <a:pt x="17617" y="647700"/>
                </a:lnTo>
                <a:lnTo>
                  <a:pt x="17421" y="660400"/>
                </a:lnTo>
                <a:lnTo>
                  <a:pt x="17819" y="647700"/>
                </a:lnTo>
                <a:close/>
              </a:path>
              <a:path w="144779" h="1562100">
                <a:moveTo>
                  <a:pt x="2353" y="647700"/>
                </a:moveTo>
                <a:lnTo>
                  <a:pt x="2174" y="652210"/>
                </a:lnTo>
                <a:lnTo>
                  <a:pt x="2353" y="647700"/>
                </a:lnTo>
                <a:close/>
              </a:path>
              <a:path w="144779" h="1562100">
                <a:moveTo>
                  <a:pt x="17934" y="482600"/>
                </a:moveTo>
                <a:lnTo>
                  <a:pt x="17563" y="482600"/>
                </a:lnTo>
                <a:lnTo>
                  <a:pt x="11529" y="546100"/>
                </a:lnTo>
                <a:lnTo>
                  <a:pt x="8865" y="558800"/>
                </a:lnTo>
                <a:lnTo>
                  <a:pt x="6377" y="584200"/>
                </a:lnTo>
                <a:lnTo>
                  <a:pt x="5961" y="596900"/>
                </a:lnTo>
                <a:lnTo>
                  <a:pt x="20974" y="596900"/>
                </a:lnTo>
                <a:lnTo>
                  <a:pt x="21693" y="584200"/>
                </a:lnTo>
                <a:lnTo>
                  <a:pt x="24174" y="571500"/>
                </a:lnTo>
                <a:lnTo>
                  <a:pt x="26833" y="546100"/>
                </a:lnTo>
                <a:lnTo>
                  <a:pt x="32852" y="495300"/>
                </a:lnTo>
                <a:lnTo>
                  <a:pt x="16594" y="495300"/>
                </a:lnTo>
                <a:lnTo>
                  <a:pt x="17934" y="482600"/>
                </a:lnTo>
                <a:close/>
              </a:path>
              <a:path w="144779" h="1562100">
                <a:moveTo>
                  <a:pt x="21693" y="584200"/>
                </a:moveTo>
                <a:lnTo>
                  <a:pt x="20974" y="596900"/>
                </a:lnTo>
                <a:lnTo>
                  <a:pt x="21278" y="596900"/>
                </a:lnTo>
                <a:lnTo>
                  <a:pt x="21693" y="584200"/>
                </a:lnTo>
                <a:close/>
              </a:path>
              <a:path w="144779" h="1562100">
                <a:moveTo>
                  <a:pt x="32992" y="368300"/>
                </a:moveTo>
                <a:lnTo>
                  <a:pt x="28464" y="406400"/>
                </a:lnTo>
                <a:lnTo>
                  <a:pt x="24374" y="431800"/>
                </a:lnTo>
                <a:lnTo>
                  <a:pt x="20615" y="457200"/>
                </a:lnTo>
                <a:lnTo>
                  <a:pt x="16594" y="495300"/>
                </a:lnTo>
                <a:lnTo>
                  <a:pt x="32368" y="495300"/>
                </a:lnTo>
                <a:lnTo>
                  <a:pt x="32546" y="494016"/>
                </a:lnTo>
                <a:lnTo>
                  <a:pt x="29822" y="482600"/>
                </a:lnTo>
                <a:lnTo>
                  <a:pt x="34127" y="482600"/>
                </a:lnTo>
                <a:lnTo>
                  <a:pt x="35885" y="469900"/>
                </a:lnTo>
                <a:lnTo>
                  <a:pt x="39622" y="431800"/>
                </a:lnTo>
                <a:lnTo>
                  <a:pt x="43688" y="406400"/>
                </a:lnTo>
                <a:lnTo>
                  <a:pt x="46689" y="381000"/>
                </a:lnTo>
                <a:lnTo>
                  <a:pt x="32323" y="381000"/>
                </a:lnTo>
                <a:lnTo>
                  <a:pt x="32992" y="368300"/>
                </a:lnTo>
                <a:close/>
              </a:path>
              <a:path w="144779" h="1562100">
                <a:moveTo>
                  <a:pt x="32546" y="494016"/>
                </a:moveTo>
                <a:lnTo>
                  <a:pt x="32368" y="495300"/>
                </a:lnTo>
                <a:lnTo>
                  <a:pt x="32852" y="495300"/>
                </a:lnTo>
                <a:lnTo>
                  <a:pt x="32546" y="494016"/>
                </a:lnTo>
                <a:close/>
              </a:path>
              <a:path w="144779" h="1562100">
                <a:moveTo>
                  <a:pt x="34127" y="482600"/>
                </a:moveTo>
                <a:lnTo>
                  <a:pt x="29822" y="482600"/>
                </a:lnTo>
                <a:lnTo>
                  <a:pt x="32546" y="494016"/>
                </a:lnTo>
                <a:lnTo>
                  <a:pt x="34127" y="482600"/>
                </a:lnTo>
                <a:close/>
              </a:path>
              <a:path w="144779" h="1562100">
                <a:moveTo>
                  <a:pt x="82367" y="203200"/>
                </a:moveTo>
                <a:lnTo>
                  <a:pt x="68556" y="203200"/>
                </a:lnTo>
                <a:lnTo>
                  <a:pt x="76836" y="215900"/>
                </a:lnTo>
                <a:lnTo>
                  <a:pt x="63464" y="215900"/>
                </a:lnTo>
                <a:lnTo>
                  <a:pt x="62877" y="217729"/>
                </a:lnTo>
                <a:lnTo>
                  <a:pt x="65085" y="228600"/>
                </a:lnTo>
                <a:lnTo>
                  <a:pt x="59387" y="228600"/>
                </a:lnTo>
                <a:lnTo>
                  <a:pt x="55450" y="254000"/>
                </a:lnTo>
                <a:lnTo>
                  <a:pt x="51645" y="266700"/>
                </a:lnTo>
                <a:lnTo>
                  <a:pt x="48457" y="284635"/>
                </a:lnTo>
                <a:lnTo>
                  <a:pt x="47965" y="292100"/>
                </a:lnTo>
                <a:lnTo>
                  <a:pt x="43891" y="304800"/>
                </a:lnTo>
                <a:lnTo>
                  <a:pt x="40060" y="330200"/>
                </a:lnTo>
                <a:lnTo>
                  <a:pt x="36438" y="355600"/>
                </a:lnTo>
                <a:lnTo>
                  <a:pt x="32992" y="368300"/>
                </a:lnTo>
                <a:lnTo>
                  <a:pt x="32323" y="381000"/>
                </a:lnTo>
                <a:lnTo>
                  <a:pt x="46689" y="381000"/>
                </a:lnTo>
                <a:lnTo>
                  <a:pt x="48190" y="368300"/>
                </a:lnTo>
                <a:lnTo>
                  <a:pt x="51611" y="355600"/>
                </a:lnTo>
                <a:lnTo>
                  <a:pt x="55207" y="330200"/>
                </a:lnTo>
                <a:lnTo>
                  <a:pt x="59010" y="317500"/>
                </a:lnTo>
                <a:lnTo>
                  <a:pt x="63055" y="292100"/>
                </a:lnTo>
                <a:lnTo>
                  <a:pt x="63393" y="289756"/>
                </a:lnTo>
                <a:lnTo>
                  <a:pt x="61191" y="279400"/>
                </a:lnTo>
                <a:lnTo>
                  <a:pt x="64884" y="279400"/>
                </a:lnTo>
                <a:lnTo>
                  <a:pt x="66712" y="266700"/>
                </a:lnTo>
                <a:lnTo>
                  <a:pt x="70493" y="254000"/>
                </a:lnTo>
                <a:lnTo>
                  <a:pt x="74406" y="241300"/>
                </a:lnTo>
                <a:lnTo>
                  <a:pt x="76431" y="228600"/>
                </a:lnTo>
                <a:lnTo>
                  <a:pt x="65085" y="228600"/>
                </a:lnTo>
                <a:lnTo>
                  <a:pt x="62877" y="217729"/>
                </a:lnTo>
                <a:lnTo>
                  <a:pt x="78165" y="217729"/>
                </a:lnTo>
                <a:lnTo>
                  <a:pt x="78457" y="215900"/>
                </a:lnTo>
                <a:lnTo>
                  <a:pt x="82367" y="203200"/>
                </a:lnTo>
                <a:close/>
              </a:path>
              <a:path w="144779" h="1562100">
                <a:moveTo>
                  <a:pt x="48190" y="368300"/>
                </a:moveTo>
                <a:lnTo>
                  <a:pt x="46689" y="381000"/>
                </a:lnTo>
                <a:lnTo>
                  <a:pt x="47521" y="381000"/>
                </a:lnTo>
                <a:lnTo>
                  <a:pt x="48190" y="368300"/>
                </a:lnTo>
                <a:close/>
              </a:path>
              <a:path w="144779" h="1562100">
                <a:moveTo>
                  <a:pt x="48457" y="284635"/>
                </a:moveTo>
                <a:lnTo>
                  <a:pt x="47130" y="292100"/>
                </a:lnTo>
                <a:lnTo>
                  <a:pt x="47965" y="292100"/>
                </a:lnTo>
                <a:lnTo>
                  <a:pt x="48457" y="284635"/>
                </a:lnTo>
                <a:close/>
              </a:path>
              <a:path w="144779" h="1562100">
                <a:moveTo>
                  <a:pt x="63393" y="289756"/>
                </a:moveTo>
                <a:lnTo>
                  <a:pt x="63055" y="292100"/>
                </a:lnTo>
                <a:lnTo>
                  <a:pt x="63891" y="292100"/>
                </a:lnTo>
                <a:lnTo>
                  <a:pt x="63393" y="289756"/>
                </a:lnTo>
                <a:close/>
              </a:path>
              <a:path w="144779" h="1562100">
                <a:moveTo>
                  <a:pt x="64884" y="279400"/>
                </a:moveTo>
                <a:lnTo>
                  <a:pt x="61191" y="279400"/>
                </a:lnTo>
                <a:lnTo>
                  <a:pt x="63393" y="289756"/>
                </a:lnTo>
                <a:lnTo>
                  <a:pt x="64884" y="279400"/>
                </a:lnTo>
                <a:close/>
              </a:path>
              <a:path w="144779" h="1562100">
                <a:moveTo>
                  <a:pt x="49387" y="279400"/>
                </a:moveTo>
                <a:lnTo>
                  <a:pt x="48801" y="279400"/>
                </a:lnTo>
                <a:lnTo>
                  <a:pt x="48457" y="284635"/>
                </a:lnTo>
                <a:lnTo>
                  <a:pt x="49387" y="279400"/>
                </a:lnTo>
                <a:close/>
              </a:path>
              <a:path w="144779" h="1562100">
                <a:moveTo>
                  <a:pt x="78457" y="215900"/>
                </a:moveTo>
                <a:lnTo>
                  <a:pt x="76431" y="228600"/>
                </a:lnTo>
                <a:lnTo>
                  <a:pt x="77499" y="228600"/>
                </a:lnTo>
                <a:lnTo>
                  <a:pt x="78457" y="215900"/>
                </a:lnTo>
                <a:close/>
              </a:path>
              <a:path w="144779" h="1562100">
                <a:moveTo>
                  <a:pt x="63464" y="215900"/>
                </a:moveTo>
                <a:lnTo>
                  <a:pt x="62506" y="215900"/>
                </a:lnTo>
                <a:lnTo>
                  <a:pt x="62877" y="217729"/>
                </a:lnTo>
                <a:lnTo>
                  <a:pt x="63464" y="215900"/>
                </a:lnTo>
                <a:close/>
              </a:path>
              <a:path w="144779" h="1562100">
                <a:moveTo>
                  <a:pt x="92518" y="104608"/>
                </a:moveTo>
                <a:lnTo>
                  <a:pt x="89724" y="114300"/>
                </a:lnTo>
                <a:lnTo>
                  <a:pt x="86361" y="127000"/>
                </a:lnTo>
                <a:lnTo>
                  <a:pt x="83189" y="139700"/>
                </a:lnTo>
                <a:lnTo>
                  <a:pt x="80492" y="147862"/>
                </a:lnTo>
                <a:lnTo>
                  <a:pt x="80098" y="152400"/>
                </a:lnTo>
                <a:lnTo>
                  <a:pt x="75714" y="165100"/>
                </a:lnTo>
                <a:lnTo>
                  <a:pt x="71486" y="177800"/>
                </a:lnTo>
                <a:lnTo>
                  <a:pt x="67404" y="203200"/>
                </a:lnTo>
                <a:lnTo>
                  <a:pt x="63463" y="215900"/>
                </a:lnTo>
                <a:lnTo>
                  <a:pt x="64422" y="215900"/>
                </a:lnTo>
                <a:lnTo>
                  <a:pt x="68556" y="203200"/>
                </a:lnTo>
                <a:lnTo>
                  <a:pt x="82367" y="203200"/>
                </a:lnTo>
                <a:lnTo>
                  <a:pt x="86416" y="190500"/>
                </a:lnTo>
                <a:lnTo>
                  <a:pt x="90611" y="165100"/>
                </a:lnTo>
                <a:lnTo>
                  <a:pt x="89633" y="165100"/>
                </a:lnTo>
                <a:lnTo>
                  <a:pt x="81425" y="152400"/>
                </a:lnTo>
                <a:lnTo>
                  <a:pt x="94959" y="152400"/>
                </a:lnTo>
                <a:lnTo>
                  <a:pt x="95571" y="149830"/>
                </a:lnTo>
                <a:lnTo>
                  <a:pt x="93631" y="139700"/>
                </a:lnTo>
                <a:lnTo>
                  <a:pt x="97982" y="139700"/>
                </a:lnTo>
                <a:lnTo>
                  <a:pt x="101081" y="127000"/>
                </a:lnTo>
                <a:lnTo>
                  <a:pt x="104367" y="114300"/>
                </a:lnTo>
                <a:lnTo>
                  <a:pt x="94155" y="114300"/>
                </a:lnTo>
                <a:lnTo>
                  <a:pt x="92518" y="104608"/>
                </a:lnTo>
                <a:close/>
              </a:path>
              <a:path w="144779" h="1562100">
                <a:moveTo>
                  <a:pt x="68556" y="203200"/>
                </a:moveTo>
                <a:lnTo>
                  <a:pt x="64422" y="215900"/>
                </a:lnTo>
                <a:lnTo>
                  <a:pt x="76836" y="215900"/>
                </a:lnTo>
                <a:lnTo>
                  <a:pt x="68556" y="203200"/>
                </a:lnTo>
                <a:close/>
              </a:path>
              <a:path w="144779" h="1562100">
                <a:moveTo>
                  <a:pt x="93854" y="152400"/>
                </a:moveTo>
                <a:lnTo>
                  <a:pt x="81425" y="152400"/>
                </a:lnTo>
                <a:lnTo>
                  <a:pt x="89633" y="165100"/>
                </a:lnTo>
                <a:lnTo>
                  <a:pt x="93854" y="152400"/>
                </a:lnTo>
                <a:close/>
              </a:path>
              <a:path w="144779" h="1562100">
                <a:moveTo>
                  <a:pt x="94959" y="152400"/>
                </a:moveTo>
                <a:lnTo>
                  <a:pt x="93854" y="152400"/>
                </a:lnTo>
                <a:lnTo>
                  <a:pt x="89633" y="165100"/>
                </a:lnTo>
                <a:lnTo>
                  <a:pt x="90611" y="165100"/>
                </a:lnTo>
                <a:lnTo>
                  <a:pt x="94959" y="152400"/>
                </a:lnTo>
                <a:close/>
              </a:path>
              <a:path w="144779" h="1562100">
                <a:moveTo>
                  <a:pt x="80492" y="147862"/>
                </a:moveTo>
                <a:lnTo>
                  <a:pt x="78993" y="152400"/>
                </a:lnTo>
                <a:lnTo>
                  <a:pt x="80098" y="152400"/>
                </a:lnTo>
                <a:lnTo>
                  <a:pt x="80492" y="147862"/>
                </a:lnTo>
                <a:close/>
              </a:path>
              <a:path w="144779" h="1562100">
                <a:moveTo>
                  <a:pt x="95571" y="149830"/>
                </a:moveTo>
                <a:lnTo>
                  <a:pt x="94959" y="152400"/>
                </a:lnTo>
                <a:lnTo>
                  <a:pt x="96063" y="152400"/>
                </a:lnTo>
                <a:lnTo>
                  <a:pt x="95571" y="149830"/>
                </a:lnTo>
                <a:close/>
              </a:path>
              <a:path w="144779" h="1562100">
                <a:moveTo>
                  <a:pt x="97982" y="139700"/>
                </a:moveTo>
                <a:lnTo>
                  <a:pt x="93631" y="139700"/>
                </a:lnTo>
                <a:lnTo>
                  <a:pt x="95571" y="149830"/>
                </a:lnTo>
                <a:lnTo>
                  <a:pt x="97982" y="139700"/>
                </a:lnTo>
                <a:close/>
              </a:path>
              <a:path w="144779" h="1562100">
                <a:moveTo>
                  <a:pt x="83189" y="139700"/>
                </a:moveTo>
                <a:lnTo>
                  <a:pt x="81201" y="139700"/>
                </a:lnTo>
                <a:lnTo>
                  <a:pt x="80492" y="147862"/>
                </a:lnTo>
                <a:lnTo>
                  <a:pt x="83189" y="139700"/>
                </a:lnTo>
                <a:close/>
              </a:path>
              <a:path w="144779" h="1562100">
                <a:moveTo>
                  <a:pt x="106231" y="69225"/>
                </a:moveTo>
                <a:lnTo>
                  <a:pt x="103395" y="76200"/>
                </a:lnTo>
                <a:lnTo>
                  <a:pt x="99914" y="88900"/>
                </a:lnTo>
                <a:lnTo>
                  <a:pt x="96561" y="88900"/>
                </a:lnTo>
                <a:lnTo>
                  <a:pt x="93386" y="101600"/>
                </a:lnTo>
                <a:lnTo>
                  <a:pt x="92518" y="104608"/>
                </a:lnTo>
                <a:lnTo>
                  <a:pt x="94155" y="114300"/>
                </a:lnTo>
                <a:lnTo>
                  <a:pt x="107947" y="114300"/>
                </a:lnTo>
                <a:lnTo>
                  <a:pt x="109323" y="101600"/>
                </a:lnTo>
                <a:lnTo>
                  <a:pt x="111050" y="101600"/>
                </a:lnTo>
                <a:lnTo>
                  <a:pt x="114327" y="88900"/>
                </a:lnTo>
                <a:lnTo>
                  <a:pt x="117728" y="76200"/>
                </a:lnTo>
                <a:lnTo>
                  <a:pt x="105350" y="76200"/>
                </a:lnTo>
                <a:lnTo>
                  <a:pt x="106231" y="69225"/>
                </a:lnTo>
                <a:close/>
              </a:path>
              <a:path w="144779" h="1562100">
                <a:moveTo>
                  <a:pt x="111050" y="101600"/>
                </a:moveTo>
                <a:lnTo>
                  <a:pt x="109323" y="101600"/>
                </a:lnTo>
                <a:lnTo>
                  <a:pt x="107947" y="114300"/>
                </a:lnTo>
                <a:lnTo>
                  <a:pt x="111050" y="101600"/>
                </a:lnTo>
                <a:close/>
              </a:path>
              <a:path w="144779" h="1562100">
                <a:moveTo>
                  <a:pt x="93386" y="101600"/>
                </a:moveTo>
                <a:lnTo>
                  <a:pt x="92010" y="101600"/>
                </a:lnTo>
                <a:lnTo>
                  <a:pt x="92518" y="104608"/>
                </a:lnTo>
                <a:lnTo>
                  <a:pt x="93386" y="101600"/>
                </a:lnTo>
                <a:close/>
              </a:path>
              <a:path w="144779" h="1562100">
                <a:moveTo>
                  <a:pt x="122810" y="63500"/>
                </a:moveTo>
                <a:lnTo>
                  <a:pt x="108560" y="63500"/>
                </a:lnTo>
                <a:lnTo>
                  <a:pt x="106231" y="69225"/>
                </a:lnTo>
                <a:lnTo>
                  <a:pt x="105350" y="76200"/>
                </a:lnTo>
                <a:lnTo>
                  <a:pt x="121205" y="76200"/>
                </a:lnTo>
                <a:lnTo>
                  <a:pt x="122810" y="63500"/>
                </a:lnTo>
                <a:close/>
              </a:path>
              <a:path w="144779" h="1562100">
                <a:moveTo>
                  <a:pt x="144090" y="0"/>
                </a:moveTo>
                <a:lnTo>
                  <a:pt x="132135" y="0"/>
                </a:lnTo>
                <a:lnTo>
                  <a:pt x="130383" y="12700"/>
                </a:lnTo>
                <a:lnTo>
                  <a:pt x="127264" y="25400"/>
                </a:lnTo>
                <a:lnTo>
                  <a:pt x="124315" y="31733"/>
                </a:lnTo>
                <a:lnTo>
                  <a:pt x="123325" y="38100"/>
                </a:lnTo>
                <a:lnTo>
                  <a:pt x="118877" y="38100"/>
                </a:lnTo>
                <a:lnTo>
                  <a:pt x="114707" y="50800"/>
                </a:lnTo>
                <a:lnTo>
                  <a:pt x="110753" y="63500"/>
                </a:lnTo>
                <a:lnTo>
                  <a:pt x="122810" y="63500"/>
                </a:lnTo>
                <a:lnTo>
                  <a:pt x="121205" y="76200"/>
                </a:lnTo>
                <a:lnTo>
                  <a:pt x="124861" y="63500"/>
                </a:lnTo>
                <a:lnTo>
                  <a:pt x="128663" y="50800"/>
                </a:lnTo>
                <a:lnTo>
                  <a:pt x="132673" y="50800"/>
                </a:lnTo>
                <a:lnTo>
                  <a:pt x="136952" y="38100"/>
                </a:lnTo>
                <a:lnTo>
                  <a:pt x="138324" y="32824"/>
                </a:lnTo>
                <a:lnTo>
                  <a:pt x="137476" y="25400"/>
                </a:lnTo>
                <a:lnTo>
                  <a:pt x="142690" y="25400"/>
                </a:lnTo>
                <a:lnTo>
                  <a:pt x="144091" y="12700"/>
                </a:lnTo>
                <a:lnTo>
                  <a:pt x="144291" y="12700"/>
                </a:lnTo>
                <a:lnTo>
                  <a:pt x="144090" y="0"/>
                </a:lnTo>
                <a:close/>
              </a:path>
              <a:path w="144779" h="1562100">
                <a:moveTo>
                  <a:pt x="108560" y="63500"/>
                </a:moveTo>
                <a:lnTo>
                  <a:pt x="106954" y="63500"/>
                </a:lnTo>
                <a:lnTo>
                  <a:pt x="106231" y="69225"/>
                </a:lnTo>
                <a:lnTo>
                  <a:pt x="108560" y="63500"/>
                </a:lnTo>
                <a:close/>
              </a:path>
              <a:path w="144779" h="1562100">
                <a:moveTo>
                  <a:pt x="124315" y="31733"/>
                </a:moveTo>
                <a:lnTo>
                  <a:pt x="121350" y="38100"/>
                </a:lnTo>
                <a:lnTo>
                  <a:pt x="123325" y="38100"/>
                </a:lnTo>
                <a:lnTo>
                  <a:pt x="124315" y="31733"/>
                </a:lnTo>
                <a:close/>
              </a:path>
              <a:path w="144779" h="1562100">
                <a:moveTo>
                  <a:pt x="138324" y="32824"/>
                </a:moveTo>
                <a:lnTo>
                  <a:pt x="136952" y="38100"/>
                </a:lnTo>
                <a:lnTo>
                  <a:pt x="138927" y="38100"/>
                </a:lnTo>
                <a:lnTo>
                  <a:pt x="138324" y="32824"/>
                </a:lnTo>
                <a:close/>
              </a:path>
              <a:path w="144779" h="1562100">
                <a:moveTo>
                  <a:pt x="140255" y="25400"/>
                </a:moveTo>
                <a:lnTo>
                  <a:pt x="137476" y="25400"/>
                </a:lnTo>
                <a:lnTo>
                  <a:pt x="138324" y="32824"/>
                </a:lnTo>
                <a:lnTo>
                  <a:pt x="140255" y="25400"/>
                </a:lnTo>
                <a:close/>
              </a:path>
              <a:path w="144779" h="1562100">
                <a:moveTo>
                  <a:pt x="127264" y="25400"/>
                </a:moveTo>
                <a:lnTo>
                  <a:pt x="125299" y="25400"/>
                </a:lnTo>
                <a:lnTo>
                  <a:pt x="124315" y="31733"/>
                </a:lnTo>
                <a:lnTo>
                  <a:pt x="127264" y="2540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49" name="object 124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550142" y="571330"/>
            <a:ext cx="203319" cy="219674"/>
          </a:xfrm>
          <a:prstGeom prst="rect">
            <a:avLst/>
          </a:prstGeom>
        </p:spPr>
      </p:pic>
      <p:grpSp>
        <p:nvGrpSpPr>
          <p:cNvPr id="1250" name="object 1250"/>
          <p:cNvGrpSpPr/>
          <p:nvPr/>
        </p:nvGrpSpPr>
        <p:grpSpPr>
          <a:xfrm>
            <a:off x="5046353" y="509760"/>
            <a:ext cx="482600" cy="314960"/>
            <a:chOff x="5046353" y="509760"/>
            <a:chExt cx="482600" cy="314960"/>
          </a:xfrm>
        </p:grpSpPr>
        <p:pic>
          <p:nvPicPr>
            <p:cNvPr id="1251" name="object 12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46353" y="557153"/>
              <a:ext cx="91266" cy="208279"/>
            </a:xfrm>
            <a:prstGeom prst="rect">
              <a:avLst/>
            </a:prstGeom>
          </p:spPr>
        </p:pic>
        <p:pic>
          <p:nvPicPr>
            <p:cNvPr id="1252" name="object 12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58028" y="509760"/>
              <a:ext cx="370629" cy="314566"/>
            </a:xfrm>
            <a:prstGeom prst="rect">
              <a:avLst/>
            </a:prstGeom>
          </p:spPr>
        </p:pic>
      </p:grpSp>
      <p:pic>
        <p:nvPicPr>
          <p:cNvPr id="1253" name="object 125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581733" y="553849"/>
            <a:ext cx="84142" cy="199986"/>
          </a:xfrm>
          <a:prstGeom prst="rect">
            <a:avLst/>
          </a:prstGeom>
        </p:spPr>
      </p:pic>
      <p:sp>
        <p:nvSpPr>
          <p:cNvPr id="1254" name="object 1254"/>
          <p:cNvSpPr/>
          <p:nvPr/>
        </p:nvSpPr>
        <p:spPr>
          <a:xfrm>
            <a:off x="5288740" y="306966"/>
            <a:ext cx="48895" cy="139065"/>
          </a:xfrm>
          <a:custGeom>
            <a:avLst/>
            <a:gdLst/>
            <a:ahLst/>
            <a:cxnLst/>
            <a:rect l="l" t="t" r="r" b="b"/>
            <a:pathLst>
              <a:path w="48895" h="139065">
                <a:moveTo>
                  <a:pt x="1729" y="61616"/>
                </a:moveTo>
                <a:lnTo>
                  <a:pt x="775" y="66030"/>
                </a:lnTo>
                <a:lnTo>
                  <a:pt x="0" y="74824"/>
                </a:lnTo>
                <a:lnTo>
                  <a:pt x="143" y="83669"/>
                </a:lnTo>
                <a:lnTo>
                  <a:pt x="9089" y="124746"/>
                </a:lnTo>
                <a:lnTo>
                  <a:pt x="16770" y="138924"/>
                </a:lnTo>
                <a:lnTo>
                  <a:pt x="21635" y="137017"/>
                </a:lnTo>
                <a:lnTo>
                  <a:pt x="22902" y="134475"/>
                </a:lnTo>
                <a:lnTo>
                  <a:pt x="22225" y="132050"/>
                </a:lnTo>
                <a:lnTo>
                  <a:pt x="19574" y="121941"/>
                </a:lnTo>
                <a:lnTo>
                  <a:pt x="17314" y="111724"/>
                </a:lnTo>
                <a:lnTo>
                  <a:pt x="15561" y="101413"/>
                </a:lnTo>
                <a:lnTo>
                  <a:pt x="14431" y="91022"/>
                </a:lnTo>
                <a:lnTo>
                  <a:pt x="14082" y="83572"/>
                </a:lnTo>
                <a:lnTo>
                  <a:pt x="14236" y="76093"/>
                </a:lnTo>
                <a:lnTo>
                  <a:pt x="15031" y="68668"/>
                </a:lnTo>
                <a:lnTo>
                  <a:pt x="15280" y="67517"/>
                </a:lnTo>
                <a:lnTo>
                  <a:pt x="11428" y="67517"/>
                </a:lnTo>
                <a:lnTo>
                  <a:pt x="3729" y="65267"/>
                </a:lnTo>
                <a:lnTo>
                  <a:pt x="1729" y="61616"/>
                </a:lnTo>
                <a:close/>
              </a:path>
              <a:path w="48895" h="139065">
                <a:moveTo>
                  <a:pt x="7733" y="51357"/>
                </a:moveTo>
                <a:lnTo>
                  <a:pt x="3868" y="53510"/>
                </a:lnTo>
                <a:lnTo>
                  <a:pt x="2616" y="57515"/>
                </a:lnTo>
                <a:lnTo>
                  <a:pt x="1729" y="61616"/>
                </a:lnTo>
                <a:lnTo>
                  <a:pt x="3729" y="65267"/>
                </a:lnTo>
                <a:lnTo>
                  <a:pt x="11428" y="67517"/>
                </a:lnTo>
                <a:lnTo>
                  <a:pt x="15459" y="65308"/>
                </a:lnTo>
                <a:lnTo>
                  <a:pt x="16646" y="61235"/>
                </a:lnTo>
                <a:lnTo>
                  <a:pt x="17686" y="57515"/>
                </a:lnTo>
                <a:lnTo>
                  <a:pt x="15431" y="53510"/>
                </a:lnTo>
                <a:lnTo>
                  <a:pt x="7733" y="51357"/>
                </a:lnTo>
                <a:close/>
              </a:path>
              <a:path w="48895" h="139065">
                <a:moveTo>
                  <a:pt x="16605" y="61386"/>
                </a:moveTo>
                <a:lnTo>
                  <a:pt x="15459" y="65308"/>
                </a:lnTo>
                <a:lnTo>
                  <a:pt x="11428" y="67517"/>
                </a:lnTo>
                <a:lnTo>
                  <a:pt x="15280" y="67517"/>
                </a:lnTo>
                <a:lnTo>
                  <a:pt x="16605" y="61386"/>
                </a:lnTo>
                <a:close/>
              </a:path>
              <a:path w="48895" h="139065">
                <a:moveTo>
                  <a:pt x="2652" y="57361"/>
                </a:moveTo>
                <a:lnTo>
                  <a:pt x="1520" y="61235"/>
                </a:lnTo>
                <a:lnTo>
                  <a:pt x="1729" y="61616"/>
                </a:lnTo>
                <a:lnTo>
                  <a:pt x="2652" y="57361"/>
                </a:lnTo>
                <a:close/>
              </a:path>
              <a:path w="48895" h="139065">
                <a:moveTo>
                  <a:pt x="19595" y="51357"/>
                </a:moveTo>
                <a:lnTo>
                  <a:pt x="7733" y="51357"/>
                </a:lnTo>
                <a:lnTo>
                  <a:pt x="15431" y="53510"/>
                </a:lnTo>
                <a:lnTo>
                  <a:pt x="17686" y="57515"/>
                </a:lnTo>
                <a:lnTo>
                  <a:pt x="16605" y="61386"/>
                </a:lnTo>
                <a:lnTo>
                  <a:pt x="19595" y="51357"/>
                </a:lnTo>
                <a:close/>
              </a:path>
              <a:path w="48895" h="139065">
                <a:moveTo>
                  <a:pt x="3862" y="53513"/>
                </a:moveTo>
                <a:lnTo>
                  <a:pt x="2652" y="57361"/>
                </a:lnTo>
                <a:lnTo>
                  <a:pt x="3862" y="53513"/>
                </a:lnTo>
                <a:close/>
              </a:path>
              <a:path w="48895" h="139065">
                <a:moveTo>
                  <a:pt x="16197" y="20592"/>
                </a:moveTo>
                <a:lnTo>
                  <a:pt x="13455" y="26953"/>
                </a:lnTo>
                <a:lnTo>
                  <a:pt x="9492" y="36969"/>
                </a:lnTo>
                <a:lnTo>
                  <a:pt x="5874" y="47113"/>
                </a:lnTo>
                <a:lnTo>
                  <a:pt x="3862" y="53513"/>
                </a:lnTo>
                <a:lnTo>
                  <a:pt x="7733" y="51357"/>
                </a:lnTo>
                <a:lnTo>
                  <a:pt x="19595" y="51357"/>
                </a:lnTo>
                <a:lnTo>
                  <a:pt x="22839" y="41724"/>
                </a:lnTo>
                <a:lnTo>
                  <a:pt x="26436" y="32068"/>
                </a:lnTo>
                <a:lnTo>
                  <a:pt x="28215" y="27672"/>
                </a:lnTo>
                <a:lnTo>
                  <a:pt x="24632" y="27672"/>
                </a:lnTo>
                <a:lnTo>
                  <a:pt x="17718" y="24577"/>
                </a:lnTo>
                <a:lnTo>
                  <a:pt x="16197" y="20592"/>
                </a:lnTo>
                <a:close/>
              </a:path>
              <a:path w="48895" h="139065">
                <a:moveTo>
                  <a:pt x="23194" y="12101"/>
                </a:moveTo>
                <a:lnTo>
                  <a:pt x="19238" y="13665"/>
                </a:lnTo>
                <a:lnTo>
                  <a:pt x="17659" y="17200"/>
                </a:lnTo>
                <a:lnTo>
                  <a:pt x="16197" y="20592"/>
                </a:lnTo>
                <a:lnTo>
                  <a:pt x="17718" y="24577"/>
                </a:lnTo>
                <a:lnTo>
                  <a:pt x="24632" y="27672"/>
                </a:lnTo>
                <a:lnTo>
                  <a:pt x="28688" y="26123"/>
                </a:lnTo>
                <a:lnTo>
                  <a:pt x="30300" y="22517"/>
                </a:lnTo>
                <a:lnTo>
                  <a:pt x="31764" y="19025"/>
                </a:lnTo>
                <a:lnTo>
                  <a:pt x="30121" y="15007"/>
                </a:lnTo>
                <a:lnTo>
                  <a:pt x="23194" y="12101"/>
                </a:lnTo>
                <a:close/>
              </a:path>
              <a:path w="48895" h="139065">
                <a:moveTo>
                  <a:pt x="31530" y="19584"/>
                </a:moveTo>
                <a:lnTo>
                  <a:pt x="30299" y="22518"/>
                </a:lnTo>
                <a:lnTo>
                  <a:pt x="28688" y="26123"/>
                </a:lnTo>
                <a:lnTo>
                  <a:pt x="24632" y="27672"/>
                </a:lnTo>
                <a:lnTo>
                  <a:pt x="28215" y="27672"/>
                </a:lnTo>
                <a:lnTo>
                  <a:pt x="30300" y="22517"/>
                </a:lnTo>
                <a:lnTo>
                  <a:pt x="31530" y="19584"/>
                </a:lnTo>
                <a:close/>
              </a:path>
              <a:path w="48895" h="139065">
                <a:moveTo>
                  <a:pt x="17718" y="17063"/>
                </a:moveTo>
                <a:lnTo>
                  <a:pt x="16170" y="20520"/>
                </a:lnTo>
                <a:lnTo>
                  <a:pt x="17718" y="17063"/>
                </a:lnTo>
                <a:close/>
              </a:path>
              <a:path w="48895" h="139065">
                <a:moveTo>
                  <a:pt x="48246" y="12101"/>
                </a:moveTo>
                <a:lnTo>
                  <a:pt x="23194" y="12101"/>
                </a:lnTo>
                <a:lnTo>
                  <a:pt x="30121" y="15007"/>
                </a:lnTo>
                <a:lnTo>
                  <a:pt x="31764" y="19025"/>
                </a:lnTo>
                <a:lnTo>
                  <a:pt x="31530" y="19584"/>
                </a:lnTo>
                <a:lnTo>
                  <a:pt x="32869" y="16554"/>
                </a:lnTo>
                <a:lnTo>
                  <a:pt x="35084" y="13851"/>
                </a:lnTo>
                <a:lnTo>
                  <a:pt x="35666" y="12936"/>
                </a:lnTo>
                <a:lnTo>
                  <a:pt x="48128" y="12936"/>
                </a:lnTo>
                <a:lnTo>
                  <a:pt x="48246" y="12101"/>
                </a:lnTo>
                <a:close/>
              </a:path>
              <a:path w="48895" h="139065">
                <a:moveTo>
                  <a:pt x="48128" y="12936"/>
                </a:moveTo>
                <a:lnTo>
                  <a:pt x="35666" y="12936"/>
                </a:lnTo>
                <a:lnTo>
                  <a:pt x="36653" y="13665"/>
                </a:lnTo>
                <a:lnTo>
                  <a:pt x="37126" y="14177"/>
                </a:lnTo>
                <a:lnTo>
                  <a:pt x="39661" y="17200"/>
                </a:lnTo>
                <a:lnTo>
                  <a:pt x="43316" y="17522"/>
                </a:lnTo>
                <a:lnTo>
                  <a:pt x="48039" y="13561"/>
                </a:lnTo>
                <a:lnTo>
                  <a:pt x="48128" y="12936"/>
                </a:lnTo>
                <a:close/>
              </a:path>
              <a:path w="48895" h="139065">
                <a:moveTo>
                  <a:pt x="33519" y="0"/>
                </a:moveTo>
                <a:lnTo>
                  <a:pt x="24097" y="4006"/>
                </a:lnTo>
                <a:lnTo>
                  <a:pt x="20400" y="11068"/>
                </a:lnTo>
                <a:lnTo>
                  <a:pt x="17717" y="17063"/>
                </a:lnTo>
                <a:lnTo>
                  <a:pt x="19238" y="13665"/>
                </a:lnTo>
                <a:lnTo>
                  <a:pt x="23194" y="12101"/>
                </a:lnTo>
                <a:lnTo>
                  <a:pt x="48246" y="12101"/>
                </a:lnTo>
                <a:lnTo>
                  <a:pt x="48508" y="10250"/>
                </a:lnTo>
                <a:lnTo>
                  <a:pt x="45090" y="5170"/>
                </a:lnTo>
                <a:lnTo>
                  <a:pt x="42849" y="2750"/>
                </a:lnTo>
                <a:lnTo>
                  <a:pt x="36944" y="12"/>
                </a:lnTo>
                <a:lnTo>
                  <a:pt x="33519" y="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55" name="object 1255"/>
          <p:cNvGrpSpPr/>
          <p:nvPr/>
        </p:nvGrpSpPr>
        <p:grpSpPr>
          <a:xfrm>
            <a:off x="4950976" y="123412"/>
            <a:ext cx="313690" cy="288290"/>
            <a:chOff x="4950976" y="123412"/>
            <a:chExt cx="313690" cy="288290"/>
          </a:xfrm>
        </p:grpSpPr>
        <p:pic>
          <p:nvPicPr>
            <p:cNvPr id="1256" name="object 12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50976" y="164811"/>
              <a:ext cx="189653" cy="246264"/>
            </a:xfrm>
            <a:prstGeom prst="rect">
              <a:avLst/>
            </a:prstGeom>
          </p:spPr>
        </p:pic>
        <p:pic>
          <p:nvPicPr>
            <p:cNvPr id="1257" name="object 125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60873" y="123412"/>
              <a:ext cx="103723" cy="221867"/>
            </a:xfrm>
            <a:prstGeom prst="rect">
              <a:avLst/>
            </a:prstGeom>
          </p:spPr>
        </p:pic>
      </p:grpSp>
      <p:pic>
        <p:nvPicPr>
          <p:cNvPr id="1258" name="object 125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328776" y="102130"/>
            <a:ext cx="287159" cy="236574"/>
          </a:xfrm>
          <a:prstGeom prst="rect">
            <a:avLst/>
          </a:prstGeom>
        </p:spPr>
      </p:pic>
      <p:pic>
        <p:nvPicPr>
          <p:cNvPr id="1259" name="object 125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464632" y="981323"/>
            <a:ext cx="251229" cy="262373"/>
          </a:xfrm>
          <a:prstGeom prst="rect">
            <a:avLst/>
          </a:prstGeom>
        </p:spPr>
      </p:pic>
      <p:pic>
        <p:nvPicPr>
          <p:cNvPr id="1260" name="object 126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999558" y="1032679"/>
            <a:ext cx="84506" cy="165750"/>
          </a:xfrm>
          <a:prstGeom prst="rect">
            <a:avLst/>
          </a:prstGeom>
        </p:spPr>
      </p:pic>
      <p:grpSp>
        <p:nvGrpSpPr>
          <p:cNvPr id="1261" name="object 1261"/>
          <p:cNvGrpSpPr/>
          <p:nvPr/>
        </p:nvGrpSpPr>
        <p:grpSpPr>
          <a:xfrm>
            <a:off x="5135434" y="943282"/>
            <a:ext cx="487680" cy="341630"/>
            <a:chOff x="5135434" y="943282"/>
            <a:chExt cx="487680" cy="341630"/>
          </a:xfrm>
        </p:grpSpPr>
        <p:pic>
          <p:nvPicPr>
            <p:cNvPr id="1262" name="object 126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35434" y="943282"/>
              <a:ext cx="397627" cy="341467"/>
            </a:xfrm>
            <a:prstGeom prst="rect">
              <a:avLst/>
            </a:prstGeom>
          </p:spPr>
        </p:pic>
        <p:sp>
          <p:nvSpPr>
            <p:cNvPr id="1263" name="object 1263"/>
            <p:cNvSpPr/>
            <p:nvPr/>
          </p:nvSpPr>
          <p:spPr>
            <a:xfrm>
              <a:off x="5575574" y="1010265"/>
              <a:ext cx="47625" cy="178435"/>
            </a:xfrm>
            <a:custGeom>
              <a:avLst/>
              <a:gdLst/>
              <a:ahLst/>
              <a:cxnLst/>
              <a:rect l="l" t="t" r="r" b="b"/>
              <a:pathLst>
                <a:path w="47625" h="178434">
                  <a:moveTo>
                    <a:pt x="33155" y="100583"/>
                  </a:moveTo>
                  <a:lnTo>
                    <a:pt x="23937" y="139641"/>
                  </a:lnTo>
                  <a:lnTo>
                    <a:pt x="8620" y="172573"/>
                  </a:lnTo>
                  <a:lnTo>
                    <a:pt x="9546" y="175473"/>
                  </a:lnTo>
                  <a:lnTo>
                    <a:pt x="14123" y="177831"/>
                  </a:lnTo>
                  <a:lnTo>
                    <a:pt x="16846" y="177090"/>
                  </a:lnTo>
                  <a:lnTo>
                    <a:pt x="18176" y="174980"/>
                  </a:lnTo>
                  <a:lnTo>
                    <a:pt x="39994" y="133521"/>
                  </a:lnTo>
                  <a:lnTo>
                    <a:pt x="46801" y="107535"/>
                  </a:lnTo>
                  <a:lnTo>
                    <a:pt x="36396" y="107535"/>
                  </a:lnTo>
                  <a:lnTo>
                    <a:pt x="33261" y="104499"/>
                  </a:lnTo>
                  <a:lnTo>
                    <a:pt x="33155" y="100583"/>
                  </a:lnTo>
                  <a:close/>
                </a:path>
                <a:path w="47625" h="178434">
                  <a:moveTo>
                    <a:pt x="43803" y="93383"/>
                  </a:moveTo>
                  <a:lnTo>
                    <a:pt x="36113" y="93605"/>
                  </a:lnTo>
                  <a:lnTo>
                    <a:pt x="33086" y="96780"/>
                  </a:lnTo>
                  <a:lnTo>
                    <a:pt x="33149" y="100263"/>
                  </a:lnTo>
                  <a:lnTo>
                    <a:pt x="33261" y="104499"/>
                  </a:lnTo>
                  <a:lnTo>
                    <a:pt x="36396" y="107535"/>
                  </a:lnTo>
                  <a:lnTo>
                    <a:pt x="44118" y="107412"/>
                  </a:lnTo>
                  <a:lnTo>
                    <a:pt x="46941" y="104499"/>
                  </a:lnTo>
                  <a:lnTo>
                    <a:pt x="47134" y="100263"/>
                  </a:lnTo>
                  <a:lnTo>
                    <a:pt x="46904" y="96308"/>
                  </a:lnTo>
                  <a:lnTo>
                    <a:pt x="43803" y="93383"/>
                  </a:lnTo>
                  <a:close/>
                </a:path>
                <a:path w="47625" h="178434">
                  <a:moveTo>
                    <a:pt x="46941" y="104499"/>
                  </a:moveTo>
                  <a:lnTo>
                    <a:pt x="44118" y="107412"/>
                  </a:lnTo>
                  <a:lnTo>
                    <a:pt x="36396" y="107535"/>
                  </a:lnTo>
                  <a:lnTo>
                    <a:pt x="46801" y="107535"/>
                  </a:lnTo>
                  <a:lnTo>
                    <a:pt x="46941" y="104499"/>
                  </a:lnTo>
                  <a:close/>
                </a:path>
                <a:path w="47625" h="178434">
                  <a:moveTo>
                    <a:pt x="47135" y="100296"/>
                  </a:moveTo>
                  <a:lnTo>
                    <a:pt x="46941" y="104499"/>
                  </a:lnTo>
                  <a:lnTo>
                    <a:pt x="47199" y="104232"/>
                  </a:lnTo>
                  <a:lnTo>
                    <a:pt x="47135" y="100296"/>
                  </a:lnTo>
                  <a:close/>
                </a:path>
                <a:path w="47625" h="178434">
                  <a:moveTo>
                    <a:pt x="29071" y="68299"/>
                  </a:moveTo>
                  <a:lnTo>
                    <a:pt x="30775" y="76266"/>
                  </a:lnTo>
                  <a:lnTo>
                    <a:pt x="32017" y="84327"/>
                  </a:lnTo>
                  <a:lnTo>
                    <a:pt x="32807" y="92445"/>
                  </a:lnTo>
                  <a:lnTo>
                    <a:pt x="33155" y="100583"/>
                  </a:lnTo>
                  <a:lnTo>
                    <a:pt x="33086" y="96780"/>
                  </a:lnTo>
                  <a:lnTo>
                    <a:pt x="36113" y="93605"/>
                  </a:lnTo>
                  <a:lnTo>
                    <a:pt x="43803" y="93383"/>
                  </a:lnTo>
                  <a:lnTo>
                    <a:pt x="46733" y="93383"/>
                  </a:lnTo>
                  <a:lnTo>
                    <a:pt x="46615" y="91352"/>
                  </a:lnTo>
                  <a:lnTo>
                    <a:pt x="45609" y="82483"/>
                  </a:lnTo>
                  <a:lnTo>
                    <a:pt x="44179" y="74103"/>
                  </a:lnTo>
                  <a:lnTo>
                    <a:pt x="33591" y="74103"/>
                  </a:lnTo>
                  <a:lnTo>
                    <a:pt x="29951" y="71895"/>
                  </a:lnTo>
                  <a:lnTo>
                    <a:pt x="29071" y="68299"/>
                  </a:lnTo>
                  <a:close/>
                </a:path>
                <a:path w="47625" h="178434">
                  <a:moveTo>
                    <a:pt x="46904" y="96308"/>
                  </a:moveTo>
                  <a:lnTo>
                    <a:pt x="47135" y="100296"/>
                  </a:lnTo>
                  <a:lnTo>
                    <a:pt x="47023" y="96420"/>
                  </a:lnTo>
                  <a:close/>
                </a:path>
                <a:path w="47625" h="178434">
                  <a:moveTo>
                    <a:pt x="46733" y="93383"/>
                  </a:moveTo>
                  <a:lnTo>
                    <a:pt x="43803" y="93383"/>
                  </a:lnTo>
                  <a:lnTo>
                    <a:pt x="46904" y="96308"/>
                  </a:lnTo>
                  <a:lnTo>
                    <a:pt x="46733" y="93383"/>
                  </a:lnTo>
                  <a:close/>
                </a:path>
                <a:path w="47625" h="178434">
                  <a:moveTo>
                    <a:pt x="37485" y="59246"/>
                  </a:moveTo>
                  <a:lnTo>
                    <a:pt x="30342" y="61117"/>
                  </a:lnTo>
                  <a:lnTo>
                    <a:pt x="28195" y="64724"/>
                  </a:lnTo>
                  <a:lnTo>
                    <a:pt x="29951" y="71895"/>
                  </a:lnTo>
                  <a:lnTo>
                    <a:pt x="33591" y="74103"/>
                  </a:lnTo>
                  <a:lnTo>
                    <a:pt x="40803" y="72336"/>
                  </a:lnTo>
                  <a:lnTo>
                    <a:pt x="42971" y="68761"/>
                  </a:lnTo>
                  <a:lnTo>
                    <a:pt x="42100" y="64987"/>
                  </a:lnTo>
                  <a:lnTo>
                    <a:pt x="41051" y="61332"/>
                  </a:lnTo>
                  <a:lnTo>
                    <a:pt x="37485" y="59246"/>
                  </a:lnTo>
                  <a:close/>
                </a:path>
                <a:path w="47625" h="178434">
                  <a:moveTo>
                    <a:pt x="42971" y="68761"/>
                  </a:moveTo>
                  <a:lnTo>
                    <a:pt x="40803" y="72336"/>
                  </a:lnTo>
                  <a:lnTo>
                    <a:pt x="33591" y="74103"/>
                  </a:lnTo>
                  <a:lnTo>
                    <a:pt x="44179" y="74103"/>
                  </a:lnTo>
                  <a:lnTo>
                    <a:pt x="44108" y="73685"/>
                  </a:lnTo>
                  <a:lnTo>
                    <a:pt x="42971" y="68761"/>
                  </a:lnTo>
                  <a:close/>
                </a:path>
                <a:path w="47625" h="178434">
                  <a:moveTo>
                    <a:pt x="42100" y="64987"/>
                  </a:moveTo>
                  <a:lnTo>
                    <a:pt x="42971" y="68761"/>
                  </a:lnTo>
                  <a:lnTo>
                    <a:pt x="42911" y="68289"/>
                  </a:lnTo>
                  <a:lnTo>
                    <a:pt x="42100" y="64987"/>
                  </a:lnTo>
                  <a:close/>
                </a:path>
                <a:path w="47625" h="178434">
                  <a:moveTo>
                    <a:pt x="18535" y="38130"/>
                  </a:moveTo>
                  <a:lnTo>
                    <a:pt x="21784" y="45626"/>
                  </a:lnTo>
                  <a:lnTo>
                    <a:pt x="24572" y="53061"/>
                  </a:lnTo>
                  <a:lnTo>
                    <a:pt x="27000" y="60622"/>
                  </a:lnTo>
                  <a:lnTo>
                    <a:pt x="29071" y="68299"/>
                  </a:lnTo>
                  <a:lnTo>
                    <a:pt x="28195" y="64724"/>
                  </a:lnTo>
                  <a:lnTo>
                    <a:pt x="30342" y="61117"/>
                  </a:lnTo>
                  <a:lnTo>
                    <a:pt x="37485" y="59246"/>
                  </a:lnTo>
                  <a:lnTo>
                    <a:pt x="40452" y="59246"/>
                  </a:lnTo>
                  <a:lnTo>
                    <a:pt x="39733" y="56741"/>
                  </a:lnTo>
                  <a:lnTo>
                    <a:pt x="36978" y="48617"/>
                  </a:lnTo>
                  <a:lnTo>
                    <a:pt x="34758" y="42981"/>
                  </a:lnTo>
                  <a:lnTo>
                    <a:pt x="23986" y="42981"/>
                  </a:lnTo>
                  <a:lnTo>
                    <a:pt x="20147" y="41584"/>
                  </a:lnTo>
                  <a:lnTo>
                    <a:pt x="18535" y="38130"/>
                  </a:lnTo>
                  <a:close/>
                </a:path>
                <a:path w="47625" h="178434">
                  <a:moveTo>
                    <a:pt x="41051" y="61332"/>
                  </a:moveTo>
                  <a:lnTo>
                    <a:pt x="42100" y="64987"/>
                  </a:lnTo>
                  <a:lnTo>
                    <a:pt x="41159" y="61395"/>
                  </a:lnTo>
                  <a:close/>
                </a:path>
                <a:path w="47625" h="178434">
                  <a:moveTo>
                    <a:pt x="40452" y="59246"/>
                  </a:moveTo>
                  <a:lnTo>
                    <a:pt x="37485" y="59246"/>
                  </a:lnTo>
                  <a:lnTo>
                    <a:pt x="41051" y="61332"/>
                  </a:lnTo>
                  <a:lnTo>
                    <a:pt x="40452" y="59246"/>
                  </a:lnTo>
                  <a:close/>
                </a:path>
                <a:path w="47625" h="178434">
                  <a:moveTo>
                    <a:pt x="24889" y="28266"/>
                  </a:moveTo>
                  <a:lnTo>
                    <a:pt x="18508" y="31348"/>
                  </a:lnTo>
                  <a:lnTo>
                    <a:pt x="17152" y="35140"/>
                  </a:lnTo>
                  <a:lnTo>
                    <a:pt x="20147" y="41584"/>
                  </a:lnTo>
                  <a:lnTo>
                    <a:pt x="23986" y="42981"/>
                  </a:lnTo>
                  <a:lnTo>
                    <a:pt x="30445" y="39966"/>
                  </a:lnTo>
                  <a:lnTo>
                    <a:pt x="31820" y="36185"/>
                  </a:lnTo>
                  <a:lnTo>
                    <a:pt x="30266" y="32756"/>
                  </a:lnTo>
                  <a:lnTo>
                    <a:pt x="28747" y="29611"/>
                  </a:lnTo>
                  <a:lnTo>
                    <a:pt x="24889" y="28266"/>
                  </a:lnTo>
                  <a:close/>
                </a:path>
                <a:path w="47625" h="178434">
                  <a:moveTo>
                    <a:pt x="31820" y="36185"/>
                  </a:moveTo>
                  <a:lnTo>
                    <a:pt x="30445" y="39966"/>
                  </a:lnTo>
                  <a:lnTo>
                    <a:pt x="23986" y="42981"/>
                  </a:lnTo>
                  <a:lnTo>
                    <a:pt x="34758" y="42981"/>
                  </a:lnTo>
                  <a:lnTo>
                    <a:pt x="33833" y="40636"/>
                  </a:lnTo>
                  <a:lnTo>
                    <a:pt x="31820" y="36185"/>
                  </a:lnTo>
                  <a:close/>
                </a:path>
                <a:path w="47625" h="178434">
                  <a:moveTo>
                    <a:pt x="6709" y="0"/>
                  </a:moveTo>
                  <a:lnTo>
                    <a:pt x="3206" y="756"/>
                  </a:lnTo>
                  <a:lnTo>
                    <a:pt x="0" y="5731"/>
                  </a:lnTo>
                  <a:lnTo>
                    <a:pt x="425" y="8834"/>
                  </a:lnTo>
                  <a:lnTo>
                    <a:pt x="5205" y="13069"/>
                  </a:lnTo>
                  <a:lnTo>
                    <a:pt x="7138" y="16461"/>
                  </a:lnTo>
                  <a:lnTo>
                    <a:pt x="12547" y="25587"/>
                  </a:lnTo>
                  <a:lnTo>
                    <a:pt x="15655" y="31959"/>
                  </a:lnTo>
                  <a:lnTo>
                    <a:pt x="18535" y="38130"/>
                  </a:lnTo>
                  <a:lnTo>
                    <a:pt x="17152" y="35140"/>
                  </a:lnTo>
                  <a:lnTo>
                    <a:pt x="18508" y="31348"/>
                  </a:lnTo>
                  <a:lnTo>
                    <a:pt x="24889" y="28266"/>
                  </a:lnTo>
                  <a:lnTo>
                    <a:pt x="28115" y="28266"/>
                  </a:lnTo>
                  <a:lnTo>
                    <a:pt x="27045" y="26034"/>
                  </a:lnTo>
                  <a:lnTo>
                    <a:pt x="23587" y="19272"/>
                  </a:lnTo>
                  <a:lnTo>
                    <a:pt x="16711" y="8806"/>
                  </a:lnTo>
                  <a:lnTo>
                    <a:pt x="13578" y="4428"/>
                  </a:lnTo>
                  <a:lnTo>
                    <a:pt x="6709" y="0"/>
                  </a:lnTo>
                  <a:close/>
                </a:path>
                <a:path w="47625" h="178434">
                  <a:moveTo>
                    <a:pt x="30301" y="32828"/>
                  </a:moveTo>
                  <a:lnTo>
                    <a:pt x="31820" y="36185"/>
                  </a:lnTo>
                  <a:lnTo>
                    <a:pt x="30301" y="32828"/>
                  </a:lnTo>
                  <a:close/>
                </a:path>
                <a:path w="47625" h="178434">
                  <a:moveTo>
                    <a:pt x="28115" y="28266"/>
                  </a:moveTo>
                  <a:lnTo>
                    <a:pt x="24889" y="28266"/>
                  </a:lnTo>
                  <a:lnTo>
                    <a:pt x="28747" y="29611"/>
                  </a:lnTo>
                  <a:lnTo>
                    <a:pt x="30266" y="32756"/>
                  </a:lnTo>
                  <a:lnTo>
                    <a:pt x="28115" y="28266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4" name="object 1264"/>
          <p:cNvGrpSpPr/>
          <p:nvPr/>
        </p:nvGrpSpPr>
        <p:grpSpPr>
          <a:xfrm>
            <a:off x="4477265" y="1460988"/>
            <a:ext cx="407034" cy="267335"/>
            <a:chOff x="4477265" y="1460988"/>
            <a:chExt cx="407034" cy="267335"/>
          </a:xfrm>
        </p:grpSpPr>
        <p:pic>
          <p:nvPicPr>
            <p:cNvPr id="1265" name="object 126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477265" y="1460988"/>
              <a:ext cx="166153" cy="212077"/>
            </a:xfrm>
            <a:prstGeom prst="rect">
              <a:avLst/>
            </a:prstGeom>
          </p:spPr>
        </p:pic>
        <p:pic>
          <p:nvPicPr>
            <p:cNvPr id="1266" name="object 126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666939" y="1473579"/>
              <a:ext cx="216916" cy="254260"/>
            </a:xfrm>
            <a:prstGeom prst="rect">
              <a:avLst/>
            </a:prstGeom>
          </p:spPr>
        </p:pic>
      </p:grpSp>
      <p:grpSp>
        <p:nvGrpSpPr>
          <p:cNvPr id="1267" name="object 1267"/>
          <p:cNvGrpSpPr/>
          <p:nvPr/>
        </p:nvGrpSpPr>
        <p:grpSpPr>
          <a:xfrm>
            <a:off x="5101009" y="1390074"/>
            <a:ext cx="560705" cy="328930"/>
            <a:chOff x="5101009" y="1390074"/>
            <a:chExt cx="560705" cy="328930"/>
          </a:xfrm>
        </p:grpSpPr>
        <p:pic>
          <p:nvPicPr>
            <p:cNvPr id="1268" name="object 12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1009" y="1478610"/>
              <a:ext cx="76749" cy="153941"/>
            </a:xfrm>
            <a:prstGeom prst="rect">
              <a:avLst/>
            </a:prstGeom>
          </p:spPr>
        </p:pic>
        <p:pic>
          <p:nvPicPr>
            <p:cNvPr id="1269" name="object 126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11380" y="1390074"/>
              <a:ext cx="372727" cy="328552"/>
            </a:xfrm>
            <a:prstGeom prst="rect">
              <a:avLst/>
            </a:prstGeom>
          </p:spPr>
        </p:pic>
        <p:sp>
          <p:nvSpPr>
            <p:cNvPr id="1270" name="object 1270"/>
            <p:cNvSpPr/>
            <p:nvPr/>
          </p:nvSpPr>
          <p:spPr>
            <a:xfrm>
              <a:off x="5615743" y="1478189"/>
              <a:ext cx="45720" cy="166370"/>
            </a:xfrm>
            <a:custGeom>
              <a:avLst/>
              <a:gdLst/>
              <a:ahLst/>
              <a:cxnLst/>
              <a:rect l="l" t="t" r="r" b="b"/>
              <a:pathLst>
                <a:path w="45720" h="166369">
                  <a:moveTo>
                    <a:pt x="24100" y="118986"/>
                  </a:moveTo>
                  <a:lnTo>
                    <a:pt x="3023" y="157620"/>
                  </a:lnTo>
                  <a:lnTo>
                    <a:pt x="1347" y="159809"/>
                  </a:lnTo>
                  <a:lnTo>
                    <a:pt x="1764" y="162942"/>
                  </a:lnTo>
                  <a:lnTo>
                    <a:pt x="5786" y="166020"/>
                  </a:lnTo>
                  <a:lnTo>
                    <a:pt x="8338" y="165985"/>
                  </a:lnTo>
                  <a:lnTo>
                    <a:pt x="10130" y="164532"/>
                  </a:lnTo>
                  <a:lnTo>
                    <a:pt x="19194" y="156000"/>
                  </a:lnTo>
                  <a:lnTo>
                    <a:pt x="26923" y="146296"/>
                  </a:lnTo>
                  <a:lnTo>
                    <a:pt x="33279" y="135630"/>
                  </a:lnTo>
                  <a:lnTo>
                    <a:pt x="35646" y="130166"/>
                  </a:lnTo>
                  <a:lnTo>
                    <a:pt x="32381" y="130166"/>
                  </a:lnTo>
                  <a:lnTo>
                    <a:pt x="24597" y="127234"/>
                  </a:lnTo>
                  <a:lnTo>
                    <a:pt x="22630" y="122891"/>
                  </a:lnTo>
                  <a:lnTo>
                    <a:pt x="24100" y="118986"/>
                  </a:lnTo>
                  <a:close/>
                </a:path>
                <a:path w="45720" h="166369">
                  <a:moveTo>
                    <a:pt x="29815" y="113169"/>
                  </a:moveTo>
                  <a:lnTo>
                    <a:pt x="25530" y="115153"/>
                  </a:lnTo>
                  <a:lnTo>
                    <a:pt x="22630" y="122891"/>
                  </a:lnTo>
                  <a:lnTo>
                    <a:pt x="24597" y="127234"/>
                  </a:lnTo>
                  <a:lnTo>
                    <a:pt x="32381" y="130166"/>
                  </a:lnTo>
                  <a:lnTo>
                    <a:pt x="36443" y="128326"/>
                  </a:lnTo>
                  <a:lnTo>
                    <a:pt x="38233" y="124188"/>
                  </a:lnTo>
                  <a:lnTo>
                    <a:pt x="39536" y="120080"/>
                  </a:lnTo>
                  <a:lnTo>
                    <a:pt x="37609" y="115980"/>
                  </a:lnTo>
                  <a:lnTo>
                    <a:pt x="29815" y="113169"/>
                  </a:lnTo>
                  <a:close/>
                </a:path>
                <a:path w="45720" h="166369">
                  <a:moveTo>
                    <a:pt x="36443" y="128326"/>
                  </a:moveTo>
                  <a:lnTo>
                    <a:pt x="32381" y="130166"/>
                  </a:lnTo>
                  <a:lnTo>
                    <a:pt x="35646" y="130166"/>
                  </a:lnTo>
                  <a:lnTo>
                    <a:pt x="36443" y="128326"/>
                  </a:lnTo>
                  <a:close/>
                </a:path>
                <a:path w="45720" h="166369">
                  <a:moveTo>
                    <a:pt x="38217" y="124231"/>
                  </a:moveTo>
                  <a:lnTo>
                    <a:pt x="36443" y="128326"/>
                  </a:lnTo>
                  <a:lnTo>
                    <a:pt x="36724" y="128198"/>
                  </a:lnTo>
                  <a:lnTo>
                    <a:pt x="38217" y="124231"/>
                  </a:lnTo>
                  <a:close/>
                </a:path>
                <a:path w="45720" h="166369">
                  <a:moveTo>
                    <a:pt x="39536" y="120080"/>
                  </a:moveTo>
                  <a:lnTo>
                    <a:pt x="38217" y="124231"/>
                  </a:lnTo>
                  <a:lnTo>
                    <a:pt x="39637" y="120295"/>
                  </a:lnTo>
                  <a:lnTo>
                    <a:pt x="39536" y="120080"/>
                  </a:lnTo>
                  <a:close/>
                </a:path>
                <a:path w="45720" h="166369">
                  <a:moveTo>
                    <a:pt x="41519" y="113169"/>
                  </a:moveTo>
                  <a:lnTo>
                    <a:pt x="29815" y="113169"/>
                  </a:lnTo>
                  <a:lnTo>
                    <a:pt x="37609" y="115980"/>
                  </a:lnTo>
                  <a:lnTo>
                    <a:pt x="39536" y="120080"/>
                  </a:lnTo>
                  <a:lnTo>
                    <a:pt x="40859" y="115914"/>
                  </a:lnTo>
                  <a:lnTo>
                    <a:pt x="41519" y="113169"/>
                  </a:lnTo>
                  <a:close/>
                </a:path>
                <a:path w="45720" h="166369">
                  <a:moveTo>
                    <a:pt x="30708" y="89218"/>
                  </a:moveTo>
                  <a:lnTo>
                    <a:pt x="29841" y="96716"/>
                  </a:lnTo>
                  <a:lnTo>
                    <a:pt x="28438" y="104338"/>
                  </a:lnTo>
                  <a:lnTo>
                    <a:pt x="26529" y="111744"/>
                  </a:lnTo>
                  <a:lnTo>
                    <a:pt x="24100" y="118986"/>
                  </a:lnTo>
                  <a:lnTo>
                    <a:pt x="25530" y="115153"/>
                  </a:lnTo>
                  <a:lnTo>
                    <a:pt x="29815" y="113169"/>
                  </a:lnTo>
                  <a:lnTo>
                    <a:pt x="41519" y="113169"/>
                  </a:lnTo>
                  <a:lnTo>
                    <a:pt x="42890" y="107478"/>
                  </a:lnTo>
                  <a:lnTo>
                    <a:pt x="44332" y="98921"/>
                  </a:lnTo>
                  <a:lnTo>
                    <a:pt x="44486" y="97372"/>
                  </a:lnTo>
                  <a:lnTo>
                    <a:pt x="41349" y="97372"/>
                  </a:lnTo>
                  <a:lnTo>
                    <a:pt x="33355" y="96716"/>
                  </a:lnTo>
                  <a:lnTo>
                    <a:pt x="30380" y="93211"/>
                  </a:lnTo>
                  <a:lnTo>
                    <a:pt x="30708" y="89218"/>
                  </a:lnTo>
                  <a:close/>
                </a:path>
                <a:path w="45720" h="166369">
                  <a:moveTo>
                    <a:pt x="34466" y="82302"/>
                  </a:moveTo>
                  <a:lnTo>
                    <a:pt x="31032" y="85262"/>
                  </a:lnTo>
                  <a:lnTo>
                    <a:pt x="30380" y="93211"/>
                  </a:lnTo>
                  <a:lnTo>
                    <a:pt x="33355" y="96716"/>
                  </a:lnTo>
                  <a:lnTo>
                    <a:pt x="41349" y="97372"/>
                  </a:lnTo>
                  <a:lnTo>
                    <a:pt x="44775" y="94465"/>
                  </a:lnTo>
                  <a:lnTo>
                    <a:pt x="45191" y="90284"/>
                  </a:lnTo>
                  <a:lnTo>
                    <a:pt x="45392" y="86211"/>
                  </a:lnTo>
                  <a:lnTo>
                    <a:pt x="42423" y="82825"/>
                  </a:lnTo>
                  <a:lnTo>
                    <a:pt x="34466" y="82302"/>
                  </a:lnTo>
                  <a:close/>
                </a:path>
                <a:path w="45720" h="166369">
                  <a:moveTo>
                    <a:pt x="44775" y="94465"/>
                  </a:moveTo>
                  <a:lnTo>
                    <a:pt x="41349" y="97372"/>
                  </a:lnTo>
                  <a:lnTo>
                    <a:pt x="44486" y="97372"/>
                  </a:lnTo>
                  <a:lnTo>
                    <a:pt x="44775" y="94465"/>
                  </a:lnTo>
                  <a:close/>
                </a:path>
                <a:path w="45720" h="166369">
                  <a:moveTo>
                    <a:pt x="45191" y="90279"/>
                  </a:moveTo>
                  <a:lnTo>
                    <a:pt x="44775" y="94465"/>
                  </a:lnTo>
                  <a:lnTo>
                    <a:pt x="45191" y="90279"/>
                  </a:lnTo>
                  <a:close/>
                </a:path>
                <a:path w="45720" h="166369">
                  <a:moveTo>
                    <a:pt x="45392" y="86211"/>
                  </a:moveTo>
                  <a:lnTo>
                    <a:pt x="45191" y="90279"/>
                  </a:lnTo>
                  <a:lnTo>
                    <a:pt x="45454" y="86282"/>
                  </a:lnTo>
                  <a:close/>
                </a:path>
                <a:path w="45720" h="166369">
                  <a:moveTo>
                    <a:pt x="31086" y="58554"/>
                  </a:moveTo>
                  <a:lnTo>
                    <a:pt x="31363" y="64823"/>
                  </a:lnTo>
                  <a:lnTo>
                    <a:pt x="31459" y="73897"/>
                  </a:lnTo>
                  <a:lnTo>
                    <a:pt x="31213" y="81557"/>
                  </a:lnTo>
                  <a:lnTo>
                    <a:pt x="30708" y="89218"/>
                  </a:lnTo>
                  <a:lnTo>
                    <a:pt x="31032" y="85262"/>
                  </a:lnTo>
                  <a:lnTo>
                    <a:pt x="34466" y="82302"/>
                  </a:lnTo>
                  <a:lnTo>
                    <a:pt x="45585" y="82302"/>
                  </a:lnTo>
                  <a:lnTo>
                    <a:pt x="45718" y="73888"/>
                  </a:lnTo>
                  <a:lnTo>
                    <a:pt x="45549" y="66215"/>
                  </a:lnTo>
                  <a:lnTo>
                    <a:pt x="45514" y="65323"/>
                  </a:lnTo>
                  <a:lnTo>
                    <a:pt x="34663" y="65323"/>
                  </a:lnTo>
                  <a:lnTo>
                    <a:pt x="31335" y="62402"/>
                  </a:lnTo>
                  <a:lnTo>
                    <a:pt x="31086" y="58554"/>
                  </a:lnTo>
                  <a:close/>
                </a:path>
                <a:path w="45720" h="166369">
                  <a:moveTo>
                    <a:pt x="45585" y="82302"/>
                  </a:moveTo>
                  <a:lnTo>
                    <a:pt x="34466" y="82302"/>
                  </a:lnTo>
                  <a:lnTo>
                    <a:pt x="42423" y="82825"/>
                  </a:lnTo>
                  <a:lnTo>
                    <a:pt x="45392" y="86211"/>
                  </a:lnTo>
                  <a:lnTo>
                    <a:pt x="45585" y="82302"/>
                  </a:lnTo>
                  <a:close/>
                </a:path>
                <a:path w="45720" h="166369">
                  <a:moveTo>
                    <a:pt x="41333" y="50810"/>
                  </a:moveTo>
                  <a:lnTo>
                    <a:pt x="33685" y="51443"/>
                  </a:lnTo>
                  <a:lnTo>
                    <a:pt x="30839" y="54745"/>
                  </a:lnTo>
                  <a:lnTo>
                    <a:pt x="31335" y="62402"/>
                  </a:lnTo>
                  <a:lnTo>
                    <a:pt x="34663" y="65323"/>
                  </a:lnTo>
                  <a:lnTo>
                    <a:pt x="42369" y="64823"/>
                  </a:lnTo>
                  <a:lnTo>
                    <a:pt x="45277" y="61497"/>
                  </a:lnTo>
                  <a:lnTo>
                    <a:pt x="45031" y="57519"/>
                  </a:lnTo>
                  <a:lnTo>
                    <a:pt x="44590" y="53569"/>
                  </a:lnTo>
                  <a:lnTo>
                    <a:pt x="41333" y="50810"/>
                  </a:lnTo>
                  <a:close/>
                </a:path>
                <a:path w="45720" h="166369">
                  <a:moveTo>
                    <a:pt x="45278" y="61510"/>
                  </a:moveTo>
                  <a:lnTo>
                    <a:pt x="42369" y="64823"/>
                  </a:lnTo>
                  <a:lnTo>
                    <a:pt x="34663" y="65323"/>
                  </a:lnTo>
                  <a:lnTo>
                    <a:pt x="45514" y="65323"/>
                  </a:lnTo>
                  <a:lnTo>
                    <a:pt x="45278" y="61510"/>
                  </a:lnTo>
                  <a:close/>
                </a:path>
                <a:path w="45720" h="166369">
                  <a:moveTo>
                    <a:pt x="45031" y="57519"/>
                  </a:moveTo>
                  <a:lnTo>
                    <a:pt x="45278" y="61510"/>
                  </a:lnTo>
                  <a:lnTo>
                    <a:pt x="45031" y="57519"/>
                  </a:lnTo>
                  <a:close/>
                </a:path>
                <a:path w="45720" h="166369">
                  <a:moveTo>
                    <a:pt x="27517" y="37324"/>
                  </a:moveTo>
                  <a:lnTo>
                    <a:pt x="29156" y="41746"/>
                  </a:lnTo>
                  <a:lnTo>
                    <a:pt x="30540" y="50163"/>
                  </a:lnTo>
                  <a:lnTo>
                    <a:pt x="31086" y="58554"/>
                  </a:lnTo>
                  <a:lnTo>
                    <a:pt x="30839" y="54745"/>
                  </a:lnTo>
                  <a:lnTo>
                    <a:pt x="33685" y="51443"/>
                  </a:lnTo>
                  <a:lnTo>
                    <a:pt x="41333" y="50810"/>
                  </a:lnTo>
                  <a:lnTo>
                    <a:pt x="44282" y="50810"/>
                  </a:lnTo>
                  <a:lnTo>
                    <a:pt x="44205" y="50163"/>
                  </a:lnTo>
                  <a:lnTo>
                    <a:pt x="42951" y="43041"/>
                  </a:lnTo>
                  <a:lnTo>
                    <a:pt x="41955" y="39100"/>
                  </a:lnTo>
                  <a:lnTo>
                    <a:pt x="31385" y="39100"/>
                  </a:lnTo>
                  <a:lnTo>
                    <a:pt x="27517" y="37324"/>
                  </a:lnTo>
                  <a:close/>
                </a:path>
                <a:path w="45720" h="166369">
                  <a:moveTo>
                    <a:pt x="44590" y="53569"/>
                  </a:moveTo>
                  <a:lnTo>
                    <a:pt x="45031" y="57519"/>
                  </a:lnTo>
                  <a:lnTo>
                    <a:pt x="44711" y="53671"/>
                  </a:lnTo>
                  <a:close/>
                </a:path>
                <a:path w="45720" h="166369">
                  <a:moveTo>
                    <a:pt x="44282" y="50810"/>
                  </a:moveTo>
                  <a:lnTo>
                    <a:pt x="41333" y="50810"/>
                  </a:lnTo>
                  <a:lnTo>
                    <a:pt x="44590" y="53569"/>
                  </a:lnTo>
                  <a:lnTo>
                    <a:pt x="44282" y="50810"/>
                  </a:lnTo>
                  <a:close/>
                </a:path>
                <a:path w="45720" h="166369">
                  <a:moveTo>
                    <a:pt x="33508" y="23889"/>
                  </a:moveTo>
                  <a:lnTo>
                    <a:pt x="26658" y="26600"/>
                  </a:lnTo>
                  <a:lnTo>
                    <a:pt x="24956" y="30415"/>
                  </a:lnTo>
                  <a:lnTo>
                    <a:pt x="27517" y="37324"/>
                  </a:lnTo>
                  <a:lnTo>
                    <a:pt x="31385" y="39100"/>
                  </a:lnTo>
                  <a:lnTo>
                    <a:pt x="38347" y="36520"/>
                  </a:lnTo>
                  <a:lnTo>
                    <a:pt x="40067" y="32775"/>
                  </a:lnTo>
                  <a:lnTo>
                    <a:pt x="38780" y="29033"/>
                  </a:lnTo>
                  <a:lnTo>
                    <a:pt x="37415" y="25581"/>
                  </a:lnTo>
                  <a:lnTo>
                    <a:pt x="33508" y="23889"/>
                  </a:lnTo>
                  <a:close/>
                </a:path>
                <a:path w="45720" h="166369">
                  <a:moveTo>
                    <a:pt x="40067" y="32775"/>
                  </a:moveTo>
                  <a:lnTo>
                    <a:pt x="38347" y="36520"/>
                  </a:lnTo>
                  <a:lnTo>
                    <a:pt x="31385" y="39100"/>
                  </a:lnTo>
                  <a:lnTo>
                    <a:pt x="41955" y="39100"/>
                  </a:lnTo>
                  <a:lnTo>
                    <a:pt x="41159" y="35950"/>
                  </a:lnTo>
                  <a:lnTo>
                    <a:pt x="40067" y="32775"/>
                  </a:lnTo>
                  <a:close/>
                </a:path>
                <a:path w="45720" h="166369">
                  <a:moveTo>
                    <a:pt x="18830" y="18923"/>
                  </a:moveTo>
                  <a:lnTo>
                    <a:pt x="20847" y="21456"/>
                  </a:lnTo>
                  <a:lnTo>
                    <a:pt x="23888" y="27534"/>
                  </a:lnTo>
                  <a:lnTo>
                    <a:pt x="26105" y="33515"/>
                  </a:lnTo>
                  <a:lnTo>
                    <a:pt x="24956" y="30415"/>
                  </a:lnTo>
                  <a:lnTo>
                    <a:pt x="26658" y="26600"/>
                  </a:lnTo>
                  <a:lnTo>
                    <a:pt x="33508" y="23889"/>
                  </a:lnTo>
                  <a:lnTo>
                    <a:pt x="36746" y="23889"/>
                  </a:lnTo>
                  <a:lnTo>
                    <a:pt x="35758" y="21410"/>
                  </a:lnTo>
                  <a:lnTo>
                    <a:pt x="34654" y="19371"/>
                  </a:lnTo>
                  <a:lnTo>
                    <a:pt x="22891" y="19371"/>
                  </a:lnTo>
                  <a:lnTo>
                    <a:pt x="18830" y="18923"/>
                  </a:lnTo>
                  <a:close/>
                </a:path>
                <a:path w="45720" h="166369">
                  <a:moveTo>
                    <a:pt x="38781" y="29033"/>
                  </a:moveTo>
                  <a:lnTo>
                    <a:pt x="40067" y="32775"/>
                  </a:lnTo>
                  <a:lnTo>
                    <a:pt x="38781" y="29033"/>
                  </a:lnTo>
                  <a:close/>
                </a:path>
                <a:path w="45720" h="166369">
                  <a:moveTo>
                    <a:pt x="36746" y="23889"/>
                  </a:moveTo>
                  <a:lnTo>
                    <a:pt x="33508" y="23889"/>
                  </a:lnTo>
                  <a:lnTo>
                    <a:pt x="37415" y="25581"/>
                  </a:lnTo>
                  <a:lnTo>
                    <a:pt x="38781" y="29033"/>
                  </a:lnTo>
                  <a:lnTo>
                    <a:pt x="36746" y="23889"/>
                  </a:lnTo>
                  <a:close/>
                </a:path>
                <a:path w="45720" h="166369">
                  <a:moveTo>
                    <a:pt x="20190" y="4878"/>
                  </a:moveTo>
                  <a:lnTo>
                    <a:pt x="14799" y="9438"/>
                  </a:lnTo>
                  <a:lnTo>
                    <a:pt x="14414" y="13412"/>
                  </a:lnTo>
                  <a:lnTo>
                    <a:pt x="18830" y="18923"/>
                  </a:lnTo>
                  <a:lnTo>
                    <a:pt x="22891" y="19371"/>
                  </a:lnTo>
                  <a:lnTo>
                    <a:pt x="28453" y="14913"/>
                  </a:lnTo>
                  <a:lnTo>
                    <a:pt x="28901" y="10852"/>
                  </a:lnTo>
                  <a:lnTo>
                    <a:pt x="26564" y="7940"/>
                  </a:lnTo>
                  <a:lnTo>
                    <a:pt x="24262" y="5218"/>
                  </a:lnTo>
                  <a:lnTo>
                    <a:pt x="20190" y="4878"/>
                  </a:lnTo>
                  <a:close/>
                </a:path>
                <a:path w="45720" h="166369">
                  <a:moveTo>
                    <a:pt x="26567" y="7944"/>
                  </a:moveTo>
                  <a:lnTo>
                    <a:pt x="28901" y="10852"/>
                  </a:lnTo>
                  <a:lnTo>
                    <a:pt x="28453" y="14913"/>
                  </a:lnTo>
                  <a:lnTo>
                    <a:pt x="22891" y="19371"/>
                  </a:lnTo>
                  <a:lnTo>
                    <a:pt x="34654" y="19371"/>
                  </a:lnTo>
                  <a:lnTo>
                    <a:pt x="31842" y="14179"/>
                  </a:lnTo>
                  <a:lnTo>
                    <a:pt x="26567" y="7944"/>
                  </a:lnTo>
                  <a:close/>
                </a:path>
                <a:path w="45720" h="166369">
                  <a:moveTo>
                    <a:pt x="12082" y="0"/>
                  </a:moveTo>
                  <a:lnTo>
                    <a:pt x="7872" y="605"/>
                  </a:lnTo>
                  <a:lnTo>
                    <a:pt x="1266" y="3590"/>
                  </a:lnTo>
                  <a:lnTo>
                    <a:pt x="0" y="6941"/>
                  </a:lnTo>
                  <a:lnTo>
                    <a:pt x="2446" y="12358"/>
                  </a:lnTo>
                  <a:lnTo>
                    <a:pt x="5316" y="13681"/>
                  </a:lnTo>
                  <a:lnTo>
                    <a:pt x="11626" y="11851"/>
                  </a:lnTo>
                  <a:lnTo>
                    <a:pt x="14565" y="11851"/>
                  </a:lnTo>
                  <a:lnTo>
                    <a:pt x="14799" y="9438"/>
                  </a:lnTo>
                  <a:lnTo>
                    <a:pt x="20190" y="4878"/>
                  </a:lnTo>
                  <a:lnTo>
                    <a:pt x="23974" y="4878"/>
                  </a:lnTo>
                  <a:lnTo>
                    <a:pt x="23821" y="4696"/>
                  </a:lnTo>
                  <a:lnTo>
                    <a:pt x="20279" y="2063"/>
                  </a:lnTo>
                  <a:lnTo>
                    <a:pt x="12082" y="0"/>
                  </a:lnTo>
                  <a:close/>
                </a:path>
                <a:path w="45720" h="166369">
                  <a:moveTo>
                    <a:pt x="14565" y="11851"/>
                  </a:moveTo>
                  <a:lnTo>
                    <a:pt x="11626" y="11851"/>
                  </a:lnTo>
                  <a:lnTo>
                    <a:pt x="14333" y="13310"/>
                  </a:lnTo>
                  <a:lnTo>
                    <a:pt x="14565" y="11851"/>
                  </a:lnTo>
                  <a:close/>
                </a:path>
                <a:path w="45720" h="166369">
                  <a:moveTo>
                    <a:pt x="23974" y="4878"/>
                  </a:moveTo>
                  <a:lnTo>
                    <a:pt x="20190" y="4878"/>
                  </a:lnTo>
                  <a:lnTo>
                    <a:pt x="24262" y="5218"/>
                  </a:lnTo>
                  <a:lnTo>
                    <a:pt x="26567" y="7944"/>
                  </a:lnTo>
                  <a:lnTo>
                    <a:pt x="23974" y="4878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71" name="object 127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475771" y="1974913"/>
            <a:ext cx="458423" cy="161400"/>
          </a:xfrm>
          <a:prstGeom prst="rect">
            <a:avLst/>
          </a:prstGeom>
        </p:spPr>
      </p:pic>
      <p:pic>
        <p:nvPicPr>
          <p:cNvPr id="1272" name="object 127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082197" y="1915101"/>
            <a:ext cx="92988" cy="165129"/>
          </a:xfrm>
          <a:prstGeom prst="rect">
            <a:avLst/>
          </a:prstGeom>
        </p:spPr>
      </p:pic>
      <p:pic>
        <p:nvPicPr>
          <p:cNvPr id="1273" name="object 127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227523" y="1814431"/>
            <a:ext cx="358343" cy="311083"/>
          </a:xfrm>
          <a:prstGeom prst="rect">
            <a:avLst/>
          </a:prstGeom>
        </p:spPr>
      </p:pic>
      <p:pic>
        <p:nvPicPr>
          <p:cNvPr id="1274" name="object 127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630372" y="1860039"/>
            <a:ext cx="75712" cy="210568"/>
          </a:xfrm>
          <a:prstGeom prst="rect">
            <a:avLst/>
          </a:prstGeom>
        </p:spPr>
      </p:pic>
      <p:grpSp>
        <p:nvGrpSpPr>
          <p:cNvPr id="1275" name="object 1275"/>
          <p:cNvGrpSpPr/>
          <p:nvPr/>
        </p:nvGrpSpPr>
        <p:grpSpPr>
          <a:xfrm>
            <a:off x="4236849" y="2795884"/>
            <a:ext cx="334010" cy="1524000"/>
            <a:chOff x="4236849" y="2795884"/>
            <a:chExt cx="334010" cy="1524000"/>
          </a:xfrm>
        </p:grpSpPr>
        <p:sp>
          <p:nvSpPr>
            <p:cNvPr id="1276" name="object 1276"/>
            <p:cNvSpPr/>
            <p:nvPr/>
          </p:nvSpPr>
          <p:spPr>
            <a:xfrm>
              <a:off x="4236847" y="2795891"/>
              <a:ext cx="224154" cy="1524000"/>
            </a:xfrm>
            <a:custGeom>
              <a:avLst/>
              <a:gdLst/>
              <a:ahLst/>
              <a:cxnLst/>
              <a:rect l="l" t="t" r="r" b="b"/>
              <a:pathLst>
                <a:path w="224154" h="1524000">
                  <a:moveTo>
                    <a:pt x="126619" y="1524000"/>
                  </a:moveTo>
                  <a:lnTo>
                    <a:pt x="97612" y="1485900"/>
                  </a:lnTo>
                  <a:lnTo>
                    <a:pt x="78562" y="1447800"/>
                  </a:lnTo>
                  <a:lnTo>
                    <a:pt x="68046" y="1409700"/>
                  </a:lnTo>
                  <a:lnTo>
                    <a:pt x="62941" y="1372412"/>
                  </a:lnTo>
                  <a:lnTo>
                    <a:pt x="63144" y="1371600"/>
                  </a:lnTo>
                  <a:lnTo>
                    <a:pt x="62865" y="1371600"/>
                  </a:lnTo>
                  <a:lnTo>
                    <a:pt x="61810" y="1358900"/>
                  </a:lnTo>
                  <a:lnTo>
                    <a:pt x="60871" y="1333500"/>
                  </a:lnTo>
                  <a:lnTo>
                    <a:pt x="60071" y="1320800"/>
                  </a:lnTo>
                  <a:lnTo>
                    <a:pt x="59639" y="1308100"/>
                  </a:lnTo>
                  <a:lnTo>
                    <a:pt x="59220" y="1295400"/>
                  </a:lnTo>
                  <a:lnTo>
                    <a:pt x="58953" y="1295400"/>
                  </a:lnTo>
                  <a:lnTo>
                    <a:pt x="58534" y="1282700"/>
                  </a:lnTo>
                  <a:lnTo>
                    <a:pt x="57442" y="1270000"/>
                  </a:lnTo>
                  <a:lnTo>
                    <a:pt x="56083" y="1244600"/>
                  </a:lnTo>
                  <a:lnTo>
                    <a:pt x="54483" y="1231900"/>
                  </a:lnTo>
                  <a:lnTo>
                    <a:pt x="54089" y="1219200"/>
                  </a:lnTo>
                  <a:lnTo>
                    <a:pt x="53428" y="1219200"/>
                  </a:lnTo>
                  <a:lnTo>
                    <a:pt x="52374" y="1206500"/>
                  </a:lnTo>
                  <a:lnTo>
                    <a:pt x="49669" y="1193800"/>
                  </a:lnTo>
                  <a:lnTo>
                    <a:pt x="46418" y="1168400"/>
                  </a:lnTo>
                  <a:lnTo>
                    <a:pt x="42633" y="1155700"/>
                  </a:lnTo>
                  <a:lnTo>
                    <a:pt x="41757" y="1143000"/>
                  </a:lnTo>
                  <a:lnTo>
                    <a:pt x="40525" y="1143000"/>
                  </a:lnTo>
                  <a:lnTo>
                    <a:pt x="38430" y="1130300"/>
                  </a:lnTo>
                  <a:lnTo>
                    <a:pt x="35077" y="1104900"/>
                  </a:lnTo>
                  <a:lnTo>
                    <a:pt x="32435" y="1079500"/>
                  </a:lnTo>
                  <a:lnTo>
                    <a:pt x="30353" y="1066800"/>
                  </a:lnTo>
                  <a:lnTo>
                    <a:pt x="30010" y="1054100"/>
                  </a:lnTo>
                  <a:lnTo>
                    <a:pt x="29743" y="1054100"/>
                  </a:lnTo>
                  <a:lnTo>
                    <a:pt x="28498" y="1028700"/>
                  </a:lnTo>
                  <a:lnTo>
                    <a:pt x="27546" y="1003300"/>
                  </a:lnTo>
                  <a:lnTo>
                    <a:pt x="27381" y="977900"/>
                  </a:lnTo>
                  <a:lnTo>
                    <a:pt x="27686" y="952500"/>
                  </a:lnTo>
                  <a:lnTo>
                    <a:pt x="27838" y="939800"/>
                  </a:lnTo>
                  <a:lnTo>
                    <a:pt x="28536" y="914400"/>
                  </a:lnTo>
                  <a:lnTo>
                    <a:pt x="29006" y="876300"/>
                  </a:lnTo>
                  <a:lnTo>
                    <a:pt x="29235" y="850900"/>
                  </a:lnTo>
                  <a:lnTo>
                    <a:pt x="29222" y="825500"/>
                  </a:lnTo>
                  <a:lnTo>
                    <a:pt x="29222" y="812863"/>
                  </a:lnTo>
                  <a:lnTo>
                    <a:pt x="29083" y="800100"/>
                  </a:lnTo>
                  <a:lnTo>
                    <a:pt x="28956" y="787400"/>
                  </a:lnTo>
                  <a:lnTo>
                    <a:pt x="28397" y="749300"/>
                  </a:lnTo>
                  <a:lnTo>
                    <a:pt x="27508" y="723900"/>
                  </a:lnTo>
                  <a:lnTo>
                    <a:pt x="26250" y="698500"/>
                  </a:lnTo>
                  <a:lnTo>
                    <a:pt x="26454" y="698500"/>
                  </a:lnTo>
                  <a:lnTo>
                    <a:pt x="26162" y="693420"/>
                  </a:lnTo>
                  <a:lnTo>
                    <a:pt x="26047" y="685800"/>
                  </a:lnTo>
                  <a:lnTo>
                    <a:pt x="25742" y="685800"/>
                  </a:lnTo>
                  <a:lnTo>
                    <a:pt x="23647" y="647700"/>
                  </a:lnTo>
                  <a:lnTo>
                    <a:pt x="22021" y="622300"/>
                  </a:lnTo>
                  <a:lnTo>
                    <a:pt x="21056" y="609600"/>
                  </a:lnTo>
                  <a:lnTo>
                    <a:pt x="20180" y="598043"/>
                  </a:lnTo>
                  <a:lnTo>
                    <a:pt x="20459" y="596900"/>
                  </a:lnTo>
                  <a:lnTo>
                    <a:pt x="20091" y="596900"/>
                  </a:lnTo>
                  <a:lnTo>
                    <a:pt x="18681" y="584200"/>
                  </a:lnTo>
                  <a:lnTo>
                    <a:pt x="17449" y="558800"/>
                  </a:lnTo>
                  <a:lnTo>
                    <a:pt x="16446" y="546100"/>
                  </a:lnTo>
                  <a:lnTo>
                    <a:pt x="15748" y="533400"/>
                  </a:lnTo>
                  <a:lnTo>
                    <a:pt x="15621" y="520700"/>
                  </a:lnTo>
                  <a:lnTo>
                    <a:pt x="15379" y="508000"/>
                  </a:lnTo>
                  <a:lnTo>
                    <a:pt x="15405" y="482600"/>
                  </a:lnTo>
                  <a:lnTo>
                    <a:pt x="15557" y="469900"/>
                  </a:lnTo>
                  <a:lnTo>
                    <a:pt x="15709" y="457200"/>
                  </a:lnTo>
                  <a:lnTo>
                    <a:pt x="16522" y="444500"/>
                  </a:lnTo>
                  <a:lnTo>
                    <a:pt x="17894" y="419100"/>
                  </a:lnTo>
                  <a:lnTo>
                    <a:pt x="19710" y="393700"/>
                  </a:lnTo>
                  <a:lnTo>
                    <a:pt x="21894" y="381000"/>
                  </a:lnTo>
                  <a:lnTo>
                    <a:pt x="23406" y="368300"/>
                  </a:lnTo>
                  <a:lnTo>
                    <a:pt x="24904" y="355600"/>
                  </a:lnTo>
                  <a:lnTo>
                    <a:pt x="28473" y="330200"/>
                  </a:lnTo>
                  <a:lnTo>
                    <a:pt x="32550" y="304800"/>
                  </a:lnTo>
                  <a:lnTo>
                    <a:pt x="37134" y="279400"/>
                  </a:lnTo>
                  <a:lnTo>
                    <a:pt x="37922" y="279400"/>
                  </a:lnTo>
                  <a:lnTo>
                    <a:pt x="37490" y="277291"/>
                  </a:lnTo>
                  <a:lnTo>
                    <a:pt x="39281" y="266700"/>
                  </a:lnTo>
                  <a:lnTo>
                    <a:pt x="43573" y="241300"/>
                  </a:lnTo>
                  <a:lnTo>
                    <a:pt x="50393" y="215900"/>
                  </a:lnTo>
                  <a:lnTo>
                    <a:pt x="57492" y="177800"/>
                  </a:lnTo>
                  <a:lnTo>
                    <a:pt x="65684" y="152400"/>
                  </a:lnTo>
                  <a:lnTo>
                    <a:pt x="65239" y="150025"/>
                  </a:lnTo>
                  <a:lnTo>
                    <a:pt x="67183" y="139700"/>
                  </a:lnTo>
                  <a:lnTo>
                    <a:pt x="71958" y="114300"/>
                  </a:lnTo>
                  <a:lnTo>
                    <a:pt x="75526" y="101600"/>
                  </a:lnTo>
                  <a:lnTo>
                    <a:pt x="80949" y="76200"/>
                  </a:lnTo>
                  <a:lnTo>
                    <a:pt x="82829" y="76200"/>
                  </a:lnTo>
                  <a:lnTo>
                    <a:pt x="84658" y="63500"/>
                  </a:lnTo>
                  <a:lnTo>
                    <a:pt x="85610" y="63500"/>
                  </a:lnTo>
                  <a:lnTo>
                    <a:pt x="86423" y="50800"/>
                  </a:lnTo>
                  <a:lnTo>
                    <a:pt x="88252" y="50800"/>
                  </a:lnTo>
                  <a:lnTo>
                    <a:pt x="90182" y="38100"/>
                  </a:lnTo>
                  <a:lnTo>
                    <a:pt x="92240" y="25400"/>
                  </a:lnTo>
                  <a:lnTo>
                    <a:pt x="94424" y="25400"/>
                  </a:lnTo>
                  <a:lnTo>
                    <a:pt x="95313" y="12700"/>
                  </a:lnTo>
                  <a:lnTo>
                    <a:pt x="112547" y="12700"/>
                  </a:lnTo>
                  <a:lnTo>
                    <a:pt x="111061" y="0"/>
                  </a:lnTo>
                  <a:lnTo>
                    <a:pt x="86880" y="0"/>
                  </a:lnTo>
                  <a:lnTo>
                    <a:pt x="83934" y="12700"/>
                  </a:lnTo>
                  <a:lnTo>
                    <a:pt x="82257" y="12700"/>
                  </a:lnTo>
                  <a:lnTo>
                    <a:pt x="79768" y="25400"/>
                  </a:lnTo>
                  <a:lnTo>
                    <a:pt x="77444" y="38100"/>
                  </a:lnTo>
                  <a:lnTo>
                    <a:pt x="75285" y="38100"/>
                  </a:lnTo>
                  <a:lnTo>
                    <a:pt x="73279" y="50800"/>
                  </a:lnTo>
                  <a:lnTo>
                    <a:pt x="72478" y="50800"/>
                  </a:lnTo>
                  <a:lnTo>
                    <a:pt x="72847" y="52844"/>
                  </a:lnTo>
                  <a:lnTo>
                    <a:pt x="67894" y="76200"/>
                  </a:lnTo>
                  <a:lnTo>
                    <a:pt x="62306" y="101600"/>
                  </a:lnTo>
                  <a:lnTo>
                    <a:pt x="53073" y="139700"/>
                  </a:lnTo>
                  <a:lnTo>
                    <a:pt x="51828" y="139700"/>
                  </a:lnTo>
                  <a:lnTo>
                    <a:pt x="43370" y="177800"/>
                  </a:lnTo>
                  <a:lnTo>
                    <a:pt x="36042" y="215900"/>
                  </a:lnTo>
                  <a:lnTo>
                    <a:pt x="29006" y="241300"/>
                  </a:lnTo>
                  <a:lnTo>
                    <a:pt x="24561" y="266700"/>
                  </a:lnTo>
                  <a:lnTo>
                    <a:pt x="23177" y="266700"/>
                  </a:lnTo>
                  <a:lnTo>
                    <a:pt x="22352" y="279400"/>
                  </a:lnTo>
                  <a:lnTo>
                    <a:pt x="17602" y="304800"/>
                  </a:lnTo>
                  <a:lnTo>
                    <a:pt x="13373" y="330200"/>
                  </a:lnTo>
                  <a:lnTo>
                    <a:pt x="9715" y="355600"/>
                  </a:lnTo>
                  <a:lnTo>
                    <a:pt x="8166" y="368300"/>
                  </a:lnTo>
                  <a:lnTo>
                    <a:pt x="7086" y="368300"/>
                  </a:lnTo>
                  <a:lnTo>
                    <a:pt x="6629" y="381000"/>
                  </a:lnTo>
                  <a:lnTo>
                    <a:pt x="4406" y="393700"/>
                  </a:lnTo>
                  <a:lnTo>
                    <a:pt x="2552" y="419100"/>
                  </a:lnTo>
                  <a:lnTo>
                    <a:pt x="1155" y="444500"/>
                  </a:lnTo>
                  <a:lnTo>
                    <a:pt x="330" y="457200"/>
                  </a:lnTo>
                  <a:lnTo>
                    <a:pt x="165" y="469900"/>
                  </a:lnTo>
                  <a:lnTo>
                    <a:pt x="12" y="482600"/>
                  </a:lnTo>
                  <a:lnTo>
                    <a:pt x="0" y="508000"/>
                  </a:lnTo>
                  <a:lnTo>
                    <a:pt x="368" y="533400"/>
                  </a:lnTo>
                  <a:lnTo>
                    <a:pt x="1079" y="546100"/>
                  </a:lnTo>
                  <a:lnTo>
                    <a:pt x="2082" y="558800"/>
                  </a:lnTo>
                  <a:lnTo>
                    <a:pt x="3327" y="584200"/>
                  </a:lnTo>
                  <a:lnTo>
                    <a:pt x="4648" y="595871"/>
                  </a:lnTo>
                  <a:lnTo>
                    <a:pt x="4394" y="596900"/>
                  </a:lnTo>
                  <a:lnTo>
                    <a:pt x="4762" y="596900"/>
                  </a:lnTo>
                  <a:lnTo>
                    <a:pt x="6667" y="622300"/>
                  </a:lnTo>
                  <a:lnTo>
                    <a:pt x="8293" y="647700"/>
                  </a:lnTo>
                  <a:lnTo>
                    <a:pt x="9664" y="673100"/>
                  </a:lnTo>
                  <a:lnTo>
                    <a:pt x="10782" y="693343"/>
                  </a:lnTo>
                  <a:lnTo>
                    <a:pt x="10883" y="698500"/>
                  </a:lnTo>
                  <a:lnTo>
                    <a:pt x="12128" y="723900"/>
                  </a:lnTo>
                  <a:lnTo>
                    <a:pt x="13017" y="749300"/>
                  </a:lnTo>
                  <a:lnTo>
                    <a:pt x="13563" y="787400"/>
                  </a:lnTo>
                  <a:lnTo>
                    <a:pt x="13830" y="812736"/>
                  </a:lnTo>
                  <a:lnTo>
                    <a:pt x="13843" y="850900"/>
                  </a:lnTo>
                  <a:lnTo>
                    <a:pt x="13614" y="876300"/>
                  </a:lnTo>
                  <a:lnTo>
                    <a:pt x="13157" y="914400"/>
                  </a:lnTo>
                  <a:lnTo>
                    <a:pt x="12458" y="939800"/>
                  </a:lnTo>
                  <a:lnTo>
                    <a:pt x="12293" y="952500"/>
                  </a:lnTo>
                  <a:lnTo>
                    <a:pt x="11988" y="977900"/>
                  </a:lnTo>
                  <a:lnTo>
                    <a:pt x="12166" y="1003300"/>
                  </a:lnTo>
                  <a:lnTo>
                    <a:pt x="13131" y="1028700"/>
                  </a:lnTo>
                  <a:lnTo>
                    <a:pt x="15024" y="1066800"/>
                  </a:lnTo>
                  <a:lnTo>
                    <a:pt x="17145" y="1079500"/>
                  </a:lnTo>
                  <a:lnTo>
                    <a:pt x="19850" y="1104900"/>
                  </a:lnTo>
                  <a:lnTo>
                    <a:pt x="23279" y="1130300"/>
                  </a:lnTo>
                  <a:lnTo>
                    <a:pt x="27571" y="1155700"/>
                  </a:lnTo>
                  <a:lnTo>
                    <a:pt x="31280" y="1168400"/>
                  </a:lnTo>
                  <a:lnTo>
                    <a:pt x="34455" y="1193800"/>
                  </a:lnTo>
                  <a:lnTo>
                    <a:pt x="37096" y="1206500"/>
                  </a:lnTo>
                  <a:lnTo>
                    <a:pt x="39166" y="1231900"/>
                  </a:lnTo>
                  <a:lnTo>
                    <a:pt x="40741" y="1244600"/>
                  </a:lnTo>
                  <a:lnTo>
                    <a:pt x="42087" y="1270000"/>
                  </a:lnTo>
                  <a:lnTo>
                    <a:pt x="43167" y="1282700"/>
                  </a:lnTo>
                  <a:lnTo>
                    <a:pt x="43992" y="1308100"/>
                  </a:lnTo>
                  <a:lnTo>
                    <a:pt x="44691" y="1320800"/>
                  </a:lnTo>
                  <a:lnTo>
                    <a:pt x="45504" y="1333500"/>
                  </a:lnTo>
                  <a:lnTo>
                    <a:pt x="46443" y="1358900"/>
                  </a:lnTo>
                  <a:lnTo>
                    <a:pt x="47434" y="1370761"/>
                  </a:lnTo>
                  <a:lnTo>
                    <a:pt x="47231" y="1371600"/>
                  </a:lnTo>
                  <a:lnTo>
                    <a:pt x="47510" y="1371600"/>
                  </a:lnTo>
                  <a:lnTo>
                    <a:pt x="48742" y="1384300"/>
                  </a:lnTo>
                  <a:lnTo>
                    <a:pt x="50520" y="1397000"/>
                  </a:lnTo>
                  <a:lnTo>
                    <a:pt x="52946" y="1409700"/>
                  </a:lnTo>
                  <a:lnTo>
                    <a:pt x="56121" y="1435100"/>
                  </a:lnTo>
                  <a:lnTo>
                    <a:pt x="59778" y="1447800"/>
                  </a:lnTo>
                  <a:lnTo>
                    <a:pt x="64693" y="1447800"/>
                  </a:lnTo>
                  <a:lnTo>
                    <a:pt x="70548" y="1460500"/>
                  </a:lnTo>
                  <a:lnTo>
                    <a:pt x="96913" y="1498600"/>
                  </a:lnTo>
                  <a:lnTo>
                    <a:pt x="118973" y="1524000"/>
                  </a:lnTo>
                  <a:lnTo>
                    <a:pt x="126619" y="1524000"/>
                  </a:lnTo>
                  <a:close/>
                </a:path>
                <a:path w="224154" h="1524000">
                  <a:moveTo>
                    <a:pt x="223913" y="36753"/>
                  </a:moveTo>
                  <a:lnTo>
                    <a:pt x="222707" y="32346"/>
                  </a:lnTo>
                  <a:lnTo>
                    <a:pt x="220611" y="31000"/>
                  </a:lnTo>
                  <a:lnTo>
                    <a:pt x="209423" y="32956"/>
                  </a:lnTo>
                  <a:lnTo>
                    <a:pt x="169913" y="42278"/>
                  </a:lnTo>
                  <a:lnTo>
                    <a:pt x="153441" y="51473"/>
                  </a:lnTo>
                  <a:lnTo>
                    <a:pt x="155917" y="57061"/>
                  </a:lnTo>
                  <a:lnTo>
                    <a:pt x="159029" y="58381"/>
                  </a:lnTo>
                  <a:lnTo>
                    <a:pt x="161823" y="57353"/>
                  </a:lnTo>
                  <a:lnTo>
                    <a:pt x="176263" y="52412"/>
                  </a:lnTo>
                  <a:lnTo>
                    <a:pt x="190868" y="47929"/>
                  </a:lnTo>
                  <a:lnTo>
                    <a:pt x="205562" y="43751"/>
                  </a:lnTo>
                  <a:lnTo>
                    <a:pt x="222567" y="39103"/>
                  </a:lnTo>
                  <a:lnTo>
                    <a:pt x="223913" y="36753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7" name="object 127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370247" y="2876819"/>
              <a:ext cx="200333" cy="142438"/>
            </a:xfrm>
            <a:prstGeom prst="rect">
              <a:avLst/>
            </a:prstGeom>
          </p:spPr>
        </p:pic>
      </p:grpSp>
      <p:pic>
        <p:nvPicPr>
          <p:cNvPr id="1278" name="object 127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699853" y="2823946"/>
            <a:ext cx="193688" cy="152871"/>
          </a:xfrm>
          <a:prstGeom prst="rect">
            <a:avLst/>
          </a:prstGeom>
        </p:spPr>
      </p:pic>
      <p:sp>
        <p:nvSpPr>
          <p:cNvPr id="1279" name="object 1279"/>
          <p:cNvSpPr/>
          <p:nvPr/>
        </p:nvSpPr>
        <p:spPr>
          <a:xfrm>
            <a:off x="4941503" y="2830591"/>
            <a:ext cx="34290" cy="146050"/>
          </a:xfrm>
          <a:custGeom>
            <a:avLst/>
            <a:gdLst/>
            <a:ahLst/>
            <a:cxnLst/>
            <a:rect l="l" t="t" r="r" b="b"/>
            <a:pathLst>
              <a:path w="34289" h="146050">
                <a:moveTo>
                  <a:pt x="20110" y="89593"/>
                </a:moveTo>
                <a:lnTo>
                  <a:pt x="8948" y="138722"/>
                </a:lnTo>
                <a:lnTo>
                  <a:pt x="7910" y="141165"/>
                </a:lnTo>
                <a:lnTo>
                  <a:pt x="9051" y="143987"/>
                </a:lnTo>
                <a:lnTo>
                  <a:pt x="13682" y="145953"/>
                </a:lnTo>
                <a:lnTo>
                  <a:pt x="16220" y="145144"/>
                </a:lnTo>
                <a:lnTo>
                  <a:pt x="17467" y="143121"/>
                </a:lnTo>
                <a:lnTo>
                  <a:pt x="24311" y="130625"/>
                </a:lnTo>
                <a:lnTo>
                  <a:pt x="29666" y="117395"/>
                </a:lnTo>
                <a:lnTo>
                  <a:pt x="33078" y="103591"/>
                </a:lnTo>
                <a:lnTo>
                  <a:pt x="33579" y="96568"/>
                </a:lnTo>
                <a:lnTo>
                  <a:pt x="23305" y="96568"/>
                </a:lnTo>
                <a:lnTo>
                  <a:pt x="20147" y="93466"/>
                </a:lnTo>
                <a:lnTo>
                  <a:pt x="20110" y="89593"/>
                </a:lnTo>
                <a:close/>
              </a:path>
              <a:path w="34289" h="146050">
                <a:moveTo>
                  <a:pt x="30798" y="82459"/>
                </a:moveTo>
                <a:lnTo>
                  <a:pt x="23108" y="82640"/>
                </a:lnTo>
                <a:lnTo>
                  <a:pt x="20064" y="85794"/>
                </a:lnTo>
                <a:lnTo>
                  <a:pt x="20147" y="93466"/>
                </a:lnTo>
                <a:lnTo>
                  <a:pt x="23305" y="96568"/>
                </a:lnTo>
                <a:lnTo>
                  <a:pt x="31028" y="96495"/>
                </a:lnTo>
                <a:lnTo>
                  <a:pt x="33784" y="93688"/>
                </a:lnTo>
                <a:lnTo>
                  <a:pt x="34090" y="89376"/>
                </a:lnTo>
                <a:lnTo>
                  <a:pt x="33909" y="85427"/>
                </a:lnTo>
                <a:lnTo>
                  <a:pt x="30798" y="82459"/>
                </a:lnTo>
                <a:close/>
              </a:path>
              <a:path w="34289" h="146050">
                <a:moveTo>
                  <a:pt x="33784" y="93688"/>
                </a:moveTo>
                <a:lnTo>
                  <a:pt x="31028" y="96495"/>
                </a:lnTo>
                <a:lnTo>
                  <a:pt x="23305" y="96568"/>
                </a:lnTo>
                <a:lnTo>
                  <a:pt x="33579" y="96568"/>
                </a:lnTo>
                <a:lnTo>
                  <a:pt x="33784" y="93688"/>
                </a:lnTo>
                <a:close/>
              </a:path>
              <a:path w="34289" h="146050">
                <a:moveTo>
                  <a:pt x="34091" y="89384"/>
                </a:moveTo>
                <a:lnTo>
                  <a:pt x="33784" y="93688"/>
                </a:lnTo>
                <a:lnTo>
                  <a:pt x="34129" y="93336"/>
                </a:lnTo>
                <a:lnTo>
                  <a:pt x="34091" y="89384"/>
                </a:lnTo>
                <a:close/>
              </a:path>
              <a:path w="34289" h="146050">
                <a:moveTo>
                  <a:pt x="17343" y="59168"/>
                </a:moveTo>
                <a:lnTo>
                  <a:pt x="18506" y="66727"/>
                </a:lnTo>
                <a:lnTo>
                  <a:pt x="19352" y="74328"/>
                </a:lnTo>
                <a:lnTo>
                  <a:pt x="19885" y="81959"/>
                </a:lnTo>
                <a:lnTo>
                  <a:pt x="20110" y="89593"/>
                </a:lnTo>
                <a:lnTo>
                  <a:pt x="20064" y="85794"/>
                </a:lnTo>
                <a:lnTo>
                  <a:pt x="23108" y="82640"/>
                </a:lnTo>
                <a:lnTo>
                  <a:pt x="30798" y="82459"/>
                </a:lnTo>
                <a:lnTo>
                  <a:pt x="33772" y="82459"/>
                </a:lnTo>
                <a:lnTo>
                  <a:pt x="33712" y="81152"/>
                </a:lnTo>
                <a:lnTo>
                  <a:pt x="33000" y="72969"/>
                </a:lnTo>
                <a:lnTo>
                  <a:pt x="32011" y="65274"/>
                </a:lnTo>
                <a:lnTo>
                  <a:pt x="21490" y="65274"/>
                </a:lnTo>
                <a:lnTo>
                  <a:pt x="17998" y="62839"/>
                </a:lnTo>
                <a:lnTo>
                  <a:pt x="17343" y="59168"/>
                </a:lnTo>
                <a:close/>
              </a:path>
              <a:path w="34289" h="146050">
                <a:moveTo>
                  <a:pt x="33909" y="85427"/>
                </a:moveTo>
                <a:lnTo>
                  <a:pt x="34091" y="89384"/>
                </a:lnTo>
                <a:lnTo>
                  <a:pt x="34001" y="85515"/>
                </a:lnTo>
                <a:close/>
              </a:path>
              <a:path w="34289" h="146050">
                <a:moveTo>
                  <a:pt x="33772" y="82459"/>
                </a:moveTo>
                <a:lnTo>
                  <a:pt x="30798" y="82459"/>
                </a:lnTo>
                <a:lnTo>
                  <a:pt x="33909" y="85427"/>
                </a:lnTo>
                <a:lnTo>
                  <a:pt x="33772" y="82459"/>
                </a:lnTo>
                <a:close/>
              </a:path>
              <a:path w="34289" h="146050">
                <a:moveTo>
                  <a:pt x="26333" y="50698"/>
                </a:moveTo>
                <a:lnTo>
                  <a:pt x="19088" y="52100"/>
                </a:lnTo>
                <a:lnTo>
                  <a:pt x="16709" y="55553"/>
                </a:lnTo>
                <a:lnTo>
                  <a:pt x="17998" y="62839"/>
                </a:lnTo>
                <a:lnTo>
                  <a:pt x="21490" y="65274"/>
                </a:lnTo>
                <a:lnTo>
                  <a:pt x="28801" y="63969"/>
                </a:lnTo>
                <a:lnTo>
                  <a:pt x="31213" y="60508"/>
                </a:lnTo>
                <a:lnTo>
                  <a:pt x="30564" y="56728"/>
                </a:lnTo>
                <a:lnTo>
                  <a:pt x="29661" y="52947"/>
                </a:lnTo>
                <a:lnTo>
                  <a:pt x="26333" y="50698"/>
                </a:lnTo>
                <a:close/>
              </a:path>
              <a:path w="34289" h="146050">
                <a:moveTo>
                  <a:pt x="31213" y="60508"/>
                </a:moveTo>
                <a:lnTo>
                  <a:pt x="28801" y="63969"/>
                </a:lnTo>
                <a:lnTo>
                  <a:pt x="21490" y="65274"/>
                </a:lnTo>
                <a:lnTo>
                  <a:pt x="32011" y="65274"/>
                </a:lnTo>
                <a:lnTo>
                  <a:pt x="31953" y="64823"/>
                </a:lnTo>
                <a:lnTo>
                  <a:pt x="31213" y="60508"/>
                </a:lnTo>
                <a:close/>
              </a:path>
              <a:path w="34289" h="146050">
                <a:moveTo>
                  <a:pt x="30566" y="56734"/>
                </a:moveTo>
                <a:lnTo>
                  <a:pt x="31213" y="60508"/>
                </a:lnTo>
                <a:lnTo>
                  <a:pt x="30566" y="56734"/>
                </a:lnTo>
                <a:close/>
              </a:path>
              <a:path w="34289" h="146050">
                <a:moveTo>
                  <a:pt x="6849" y="0"/>
                </a:moveTo>
                <a:lnTo>
                  <a:pt x="1211" y="2781"/>
                </a:lnTo>
                <a:lnTo>
                  <a:pt x="0" y="6078"/>
                </a:lnTo>
                <a:lnTo>
                  <a:pt x="1224" y="8911"/>
                </a:lnTo>
                <a:lnTo>
                  <a:pt x="6250" y="21134"/>
                </a:lnTo>
                <a:lnTo>
                  <a:pt x="10740" y="33591"/>
                </a:lnTo>
                <a:lnTo>
                  <a:pt x="14502" y="46276"/>
                </a:lnTo>
                <a:lnTo>
                  <a:pt x="17343" y="59168"/>
                </a:lnTo>
                <a:lnTo>
                  <a:pt x="16709" y="55553"/>
                </a:lnTo>
                <a:lnTo>
                  <a:pt x="19088" y="52100"/>
                </a:lnTo>
                <a:lnTo>
                  <a:pt x="26333" y="50698"/>
                </a:lnTo>
                <a:lnTo>
                  <a:pt x="29123" y="50698"/>
                </a:lnTo>
                <a:lnTo>
                  <a:pt x="27310" y="43110"/>
                </a:lnTo>
                <a:lnTo>
                  <a:pt x="22935" y="29775"/>
                </a:lnTo>
                <a:lnTo>
                  <a:pt x="17669" y="16751"/>
                </a:lnTo>
                <a:lnTo>
                  <a:pt x="11739" y="4048"/>
                </a:lnTo>
                <a:lnTo>
                  <a:pt x="10323" y="1178"/>
                </a:lnTo>
                <a:lnTo>
                  <a:pt x="6849" y="0"/>
                </a:lnTo>
                <a:close/>
              </a:path>
              <a:path w="34289" h="146050">
                <a:moveTo>
                  <a:pt x="29661" y="52947"/>
                </a:moveTo>
                <a:lnTo>
                  <a:pt x="30566" y="56734"/>
                </a:lnTo>
                <a:lnTo>
                  <a:pt x="29860" y="53082"/>
                </a:lnTo>
                <a:lnTo>
                  <a:pt x="29661" y="52947"/>
                </a:lnTo>
                <a:close/>
              </a:path>
              <a:path w="34289" h="146050">
                <a:moveTo>
                  <a:pt x="29123" y="50698"/>
                </a:moveTo>
                <a:lnTo>
                  <a:pt x="26333" y="50698"/>
                </a:lnTo>
                <a:lnTo>
                  <a:pt x="29661" y="52947"/>
                </a:lnTo>
                <a:lnTo>
                  <a:pt x="29123" y="50698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80" name="object 1280"/>
          <p:cNvGrpSpPr/>
          <p:nvPr/>
        </p:nvGrpSpPr>
        <p:grpSpPr>
          <a:xfrm>
            <a:off x="5075237" y="2762342"/>
            <a:ext cx="551815" cy="273685"/>
            <a:chOff x="5075237" y="2762342"/>
            <a:chExt cx="551815" cy="273685"/>
          </a:xfrm>
        </p:grpSpPr>
        <p:pic>
          <p:nvPicPr>
            <p:cNvPr id="1281" name="object 128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075237" y="2825685"/>
              <a:ext cx="131042" cy="124510"/>
            </a:xfrm>
            <a:prstGeom prst="rect">
              <a:avLst/>
            </a:prstGeom>
          </p:spPr>
        </p:pic>
        <p:pic>
          <p:nvPicPr>
            <p:cNvPr id="1282" name="object 128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225429" y="2762342"/>
              <a:ext cx="401625" cy="273126"/>
            </a:xfrm>
            <a:prstGeom prst="rect">
              <a:avLst/>
            </a:prstGeom>
          </p:spPr>
        </p:pic>
      </p:grpSp>
      <p:pic>
        <p:nvPicPr>
          <p:cNvPr id="1283" name="object 128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323436" y="3234364"/>
            <a:ext cx="249732" cy="215503"/>
          </a:xfrm>
          <a:prstGeom prst="rect">
            <a:avLst/>
          </a:prstGeom>
        </p:spPr>
      </p:pic>
      <p:grpSp>
        <p:nvGrpSpPr>
          <p:cNvPr id="1284" name="object 1284"/>
          <p:cNvGrpSpPr/>
          <p:nvPr/>
        </p:nvGrpSpPr>
        <p:grpSpPr>
          <a:xfrm>
            <a:off x="4745225" y="3206464"/>
            <a:ext cx="247650" cy="169545"/>
            <a:chOff x="4745225" y="3206464"/>
            <a:chExt cx="247650" cy="169545"/>
          </a:xfrm>
        </p:grpSpPr>
        <p:pic>
          <p:nvPicPr>
            <p:cNvPr id="1285" name="object 128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745225" y="3206464"/>
              <a:ext cx="67133" cy="159250"/>
            </a:xfrm>
            <a:prstGeom prst="rect">
              <a:avLst/>
            </a:prstGeom>
          </p:spPr>
        </p:pic>
        <p:pic>
          <p:nvPicPr>
            <p:cNvPr id="1286" name="object 128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839084" y="3210302"/>
              <a:ext cx="102278" cy="150470"/>
            </a:xfrm>
            <a:prstGeom prst="rect">
              <a:avLst/>
            </a:prstGeom>
          </p:spPr>
        </p:pic>
        <p:sp>
          <p:nvSpPr>
            <p:cNvPr id="1287" name="object 1287"/>
            <p:cNvSpPr/>
            <p:nvPr/>
          </p:nvSpPr>
          <p:spPr>
            <a:xfrm>
              <a:off x="4961241" y="3223806"/>
              <a:ext cx="31750" cy="151765"/>
            </a:xfrm>
            <a:custGeom>
              <a:avLst/>
              <a:gdLst/>
              <a:ahLst/>
              <a:cxnLst/>
              <a:rect l="l" t="t" r="r" b="b"/>
              <a:pathLst>
                <a:path w="31750" h="151764">
                  <a:moveTo>
                    <a:pt x="17073" y="95163"/>
                  </a:moveTo>
                  <a:lnTo>
                    <a:pt x="7576" y="132480"/>
                  </a:lnTo>
                  <a:lnTo>
                    <a:pt x="0" y="146088"/>
                  </a:lnTo>
                  <a:lnTo>
                    <a:pt x="703" y="149049"/>
                  </a:lnTo>
                  <a:lnTo>
                    <a:pt x="4979" y="151687"/>
                  </a:lnTo>
                  <a:lnTo>
                    <a:pt x="7603" y="151276"/>
                  </a:lnTo>
                  <a:lnTo>
                    <a:pt x="9141" y="149472"/>
                  </a:lnTo>
                  <a:lnTo>
                    <a:pt x="17927" y="137517"/>
                  </a:lnTo>
                  <a:lnTo>
                    <a:pt x="24729" y="124433"/>
                  </a:lnTo>
                  <a:lnTo>
                    <a:pt x="29213" y="110425"/>
                  </a:lnTo>
                  <a:lnTo>
                    <a:pt x="30180" y="102651"/>
                  </a:lnTo>
                  <a:lnTo>
                    <a:pt x="27642" y="102651"/>
                  </a:lnTo>
                  <a:lnTo>
                    <a:pt x="19926" y="102349"/>
                  </a:lnTo>
                  <a:lnTo>
                    <a:pt x="16920" y="99099"/>
                  </a:lnTo>
                  <a:lnTo>
                    <a:pt x="17073" y="95163"/>
                  </a:lnTo>
                  <a:close/>
                </a:path>
                <a:path w="31750" h="151764">
                  <a:moveTo>
                    <a:pt x="20410" y="88423"/>
                  </a:moveTo>
                  <a:lnTo>
                    <a:pt x="17211" y="91426"/>
                  </a:lnTo>
                  <a:lnTo>
                    <a:pt x="16920" y="99099"/>
                  </a:lnTo>
                  <a:lnTo>
                    <a:pt x="19926" y="102349"/>
                  </a:lnTo>
                  <a:lnTo>
                    <a:pt x="27642" y="102651"/>
                  </a:lnTo>
                  <a:lnTo>
                    <a:pt x="30511" y="99998"/>
                  </a:lnTo>
                  <a:lnTo>
                    <a:pt x="31046" y="95698"/>
                  </a:lnTo>
                  <a:lnTo>
                    <a:pt x="31098" y="91785"/>
                  </a:lnTo>
                  <a:lnTo>
                    <a:pt x="28102" y="88626"/>
                  </a:lnTo>
                  <a:lnTo>
                    <a:pt x="20410" y="88423"/>
                  </a:lnTo>
                  <a:close/>
                </a:path>
                <a:path w="31750" h="151764">
                  <a:moveTo>
                    <a:pt x="30511" y="99998"/>
                  </a:moveTo>
                  <a:lnTo>
                    <a:pt x="27642" y="102651"/>
                  </a:lnTo>
                  <a:lnTo>
                    <a:pt x="30180" y="102651"/>
                  </a:lnTo>
                  <a:lnTo>
                    <a:pt x="30511" y="99998"/>
                  </a:lnTo>
                  <a:close/>
                </a:path>
                <a:path w="31750" h="151764">
                  <a:moveTo>
                    <a:pt x="31048" y="95620"/>
                  </a:moveTo>
                  <a:lnTo>
                    <a:pt x="30511" y="99998"/>
                  </a:lnTo>
                  <a:lnTo>
                    <a:pt x="30892" y="99645"/>
                  </a:lnTo>
                  <a:lnTo>
                    <a:pt x="31048" y="95620"/>
                  </a:lnTo>
                  <a:close/>
                </a:path>
                <a:path w="31750" h="151764">
                  <a:moveTo>
                    <a:pt x="16870" y="60777"/>
                  </a:moveTo>
                  <a:lnTo>
                    <a:pt x="17137" y="67331"/>
                  </a:lnTo>
                  <a:lnTo>
                    <a:pt x="17263" y="88423"/>
                  </a:lnTo>
                  <a:lnTo>
                    <a:pt x="17073" y="95163"/>
                  </a:lnTo>
                  <a:lnTo>
                    <a:pt x="17211" y="91426"/>
                  </a:lnTo>
                  <a:lnTo>
                    <a:pt x="20410" y="88423"/>
                  </a:lnTo>
                  <a:lnTo>
                    <a:pt x="31142" y="88423"/>
                  </a:lnTo>
                  <a:lnTo>
                    <a:pt x="31081" y="77814"/>
                  </a:lnTo>
                  <a:lnTo>
                    <a:pt x="30808" y="69389"/>
                  </a:lnTo>
                  <a:lnTo>
                    <a:pt x="30705" y="67331"/>
                  </a:lnTo>
                  <a:lnTo>
                    <a:pt x="20229" y="67331"/>
                  </a:lnTo>
                  <a:lnTo>
                    <a:pt x="17066" y="64485"/>
                  </a:lnTo>
                  <a:lnTo>
                    <a:pt x="16870" y="60777"/>
                  </a:lnTo>
                  <a:close/>
                </a:path>
                <a:path w="31750" h="151764">
                  <a:moveTo>
                    <a:pt x="31142" y="88423"/>
                  </a:moveTo>
                  <a:lnTo>
                    <a:pt x="20410" y="88423"/>
                  </a:lnTo>
                  <a:lnTo>
                    <a:pt x="28102" y="88626"/>
                  </a:lnTo>
                  <a:lnTo>
                    <a:pt x="31098" y="91785"/>
                  </a:lnTo>
                  <a:lnTo>
                    <a:pt x="31142" y="88423"/>
                  </a:lnTo>
                  <a:close/>
                </a:path>
                <a:path w="31750" h="151764">
                  <a:moveTo>
                    <a:pt x="26828" y="53463"/>
                  </a:moveTo>
                  <a:lnTo>
                    <a:pt x="19461" y="53967"/>
                  </a:lnTo>
                  <a:lnTo>
                    <a:pt x="16677" y="57110"/>
                  </a:lnTo>
                  <a:lnTo>
                    <a:pt x="17066" y="64485"/>
                  </a:lnTo>
                  <a:lnTo>
                    <a:pt x="20229" y="67331"/>
                  </a:lnTo>
                  <a:lnTo>
                    <a:pt x="27645" y="66940"/>
                  </a:lnTo>
                  <a:lnTo>
                    <a:pt x="30492" y="63776"/>
                  </a:lnTo>
                  <a:lnTo>
                    <a:pt x="30290" y="59958"/>
                  </a:lnTo>
                  <a:lnTo>
                    <a:pt x="29957" y="56190"/>
                  </a:lnTo>
                  <a:lnTo>
                    <a:pt x="26828" y="53463"/>
                  </a:lnTo>
                  <a:close/>
                </a:path>
                <a:path w="31750" h="151764">
                  <a:moveTo>
                    <a:pt x="30291" y="59984"/>
                  </a:moveTo>
                  <a:lnTo>
                    <a:pt x="30492" y="63776"/>
                  </a:lnTo>
                  <a:lnTo>
                    <a:pt x="27645" y="66940"/>
                  </a:lnTo>
                  <a:lnTo>
                    <a:pt x="20229" y="67331"/>
                  </a:lnTo>
                  <a:lnTo>
                    <a:pt x="30705" y="67331"/>
                  </a:lnTo>
                  <a:lnTo>
                    <a:pt x="30291" y="59984"/>
                  </a:lnTo>
                  <a:close/>
                </a:path>
                <a:path w="31750" h="151764">
                  <a:moveTo>
                    <a:pt x="12072" y="29896"/>
                  </a:moveTo>
                  <a:lnTo>
                    <a:pt x="16870" y="60777"/>
                  </a:lnTo>
                  <a:lnTo>
                    <a:pt x="16677" y="57110"/>
                  </a:lnTo>
                  <a:lnTo>
                    <a:pt x="19461" y="53967"/>
                  </a:lnTo>
                  <a:lnTo>
                    <a:pt x="26828" y="53463"/>
                  </a:lnTo>
                  <a:lnTo>
                    <a:pt x="29716" y="53463"/>
                  </a:lnTo>
                  <a:lnTo>
                    <a:pt x="29585" y="51981"/>
                  </a:lnTo>
                  <a:lnTo>
                    <a:pt x="28521" y="44033"/>
                  </a:lnTo>
                  <a:lnTo>
                    <a:pt x="27259" y="37379"/>
                  </a:lnTo>
                  <a:lnTo>
                    <a:pt x="17105" y="37379"/>
                  </a:lnTo>
                  <a:lnTo>
                    <a:pt x="13558" y="35351"/>
                  </a:lnTo>
                  <a:lnTo>
                    <a:pt x="12072" y="29896"/>
                  </a:lnTo>
                  <a:close/>
                </a:path>
                <a:path w="31750" h="151764">
                  <a:moveTo>
                    <a:pt x="29957" y="56190"/>
                  </a:moveTo>
                  <a:lnTo>
                    <a:pt x="30290" y="59958"/>
                  </a:lnTo>
                  <a:lnTo>
                    <a:pt x="30036" y="56259"/>
                  </a:lnTo>
                  <a:close/>
                </a:path>
                <a:path w="31750" h="151764">
                  <a:moveTo>
                    <a:pt x="29716" y="53463"/>
                  </a:moveTo>
                  <a:lnTo>
                    <a:pt x="26828" y="53463"/>
                  </a:lnTo>
                  <a:lnTo>
                    <a:pt x="29957" y="56190"/>
                  </a:lnTo>
                  <a:lnTo>
                    <a:pt x="29716" y="53463"/>
                  </a:lnTo>
                  <a:close/>
                </a:path>
                <a:path w="31750" h="151764">
                  <a:moveTo>
                    <a:pt x="20446" y="23021"/>
                  </a:moveTo>
                  <a:lnTo>
                    <a:pt x="13656" y="25016"/>
                  </a:lnTo>
                  <a:lnTo>
                    <a:pt x="11697" y="28522"/>
                  </a:lnTo>
                  <a:lnTo>
                    <a:pt x="13558" y="35351"/>
                  </a:lnTo>
                  <a:lnTo>
                    <a:pt x="17105" y="37379"/>
                  </a:lnTo>
                  <a:lnTo>
                    <a:pt x="23982" y="35506"/>
                  </a:lnTo>
                  <a:lnTo>
                    <a:pt x="25970" y="32028"/>
                  </a:lnTo>
                  <a:lnTo>
                    <a:pt x="25038" y="28397"/>
                  </a:lnTo>
                  <a:lnTo>
                    <a:pt x="23793" y="24847"/>
                  </a:lnTo>
                  <a:lnTo>
                    <a:pt x="20446" y="23021"/>
                  </a:lnTo>
                  <a:close/>
                </a:path>
                <a:path w="31750" h="151764">
                  <a:moveTo>
                    <a:pt x="25970" y="32028"/>
                  </a:moveTo>
                  <a:lnTo>
                    <a:pt x="23982" y="35506"/>
                  </a:lnTo>
                  <a:lnTo>
                    <a:pt x="17105" y="37379"/>
                  </a:lnTo>
                  <a:lnTo>
                    <a:pt x="27259" y="37379"/>
                  </a:lnTo>
                  <a:lnTo>
                    <a:pt x="27028" y="36159"/>
                  </a:lnTo>
                  <a:lnTo>
                    <a:pt x="25970" y="32028"/>
                  </a:lnTo>
                  <a:close/>
                </a:path>
                <a:path w="31750" h="151764">
                  <a:moveTo>
                    <a:pt x="25059" y="28474"/>
                  </a:moveTo>
                  <a:lnTo>
                    <a:pt x="25970" y="32028"/>
                  </a:lnTo>
                  <a:lnTo>
                    <a:pt x="25059" y="28474"/>
                  </a:lnTo>
                  <a:close/>
                </a:path>
                <a:path w="31750" h="151764">
                  <a:moveTo>
                    <a:pt x="5737" y="0"/>
                  </a:moveTo>
                  <a:lnTo>
                    <a:pt x="1103" y="3872"/>
                  </a:lnTo>
                  <a:lnTo>
                    <a:pt x="651" y="7132"/>
                  </a:lnTo>
                  <a:lnTo>
                    <a:pt x="6957" y="16365"/>
                  </a:lnTo>
                  <a:lnTo>
                    <a:pt x="10448" y="23936"/>
                  </a:lnTo>
                  <a:lnTo>
                    <a:pt x="12072" y="29896"/>
                  </a:lnTo>
                  <a:lnTo>
                    <a:pt x="11697" y="28522"/>
                  </a:lnTo>
                  <a:lnTo>
                    <a:pt x="13656" y="25016"/>
                  </a:lnTo>
                  <a:lnTo>
                    <a:pt x="20446" y="23021"/>
                  </a:lnTo>
                  <a:lnTo>
                    <a:pt x="23153" y="23021"/>
                  </a:lnTo>
                  <a:lnTo>
                    <a:pt x="22612" y="21476"/>
                  </a:lnTo>
                  <a:lnTo>
                    <a:pt x="19495" y="14851"/>
                  </a:lnTo>
                  <a:lnTo>
                    <a:pt x="15718" y="8578"/>
                  </a:lnTo>
                  <a:lnTo>
                    <a:pt x="11311" y="2716"/>
                  </a:lnTo>
                  <a:lnTo>
                    <a:pt x="9306" y="318"/>
                  </a:lnTo>
                  <a:lnTo>
                    <a:pt x="5737" y="0"/>
                  </a:lnTo>
                  <a:close/>
                </a:path>
                <a:path w="31750" h="151764">
                  <a:moveTo>
                    <a:pt x="23793" y="24847"/>
                  </a:moveTo>
                  <a:lnTo>
                    <a:pt x="25059" y="28474"/>
                  </a:lnTo>
                  <a:lnTo>
                    <a:pt x="24033" y="24978"/>
                  </a:lnTo>
                  <a:lnTo>
                    <a:pt x="23793" y="24847"/>
                  </a:lnTo>
                  <a:close/>
                </a:path>
                <a:path w="31750" h="151764">
                  <a:moveTo>
                    <a:pt x="23153" y="23021"/>
                  </a:moveTo>
                  <a:lnTo>
                    <a:pt x="20446" y="23021"/>
                  </a:lnTo>
                  <a:lnTo>
                    <a:pt x="23793" y="24847"/>
                  </a:lnTo>
                  <a:lnTo>
                    <a:pt x="23153" y="23021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8" name="object 1288"/>
          <p:cNvSpPr/>
          <p:nvPr/>
        </p:nvSpPr>
        <p:spPr>
          <a:xfrm>
            <a:off x="5122456" y="3144253"/>
            <a:ext cx="553720" cy="289560"/>
          </a:xfrm>
          <a:custGeom>
            <a:avLst/>
            <a:gdLst/>
            <a:ahLst/>
            <a:cxnLst/>
            <a:rect l="l" t="t" r="r" b="b"/>
            <a:pathLst>
              <a:path w="553720" h="289560">
                <a:moveTo>
                  <a:pt x="393" y="145503"/>
                </a:moveTo>
                <a:lnTo>
                  <a:pt x="266" y="144348"/>
                </a:lnTo>
                <a:lnTo>
                  <a:pt x="50" y="144741"/>
                </a:lnTo>
                <a:lnTo>
                  <a:pt x="0" y="145503"/>
                </a:lnTo>
                <a:lnTo>
                  <a:pt x="254" y="146354"/>
                </a:lnTo>
                <a:lnTo>
                  <a:pt x="393" y="145503"/>
                </a:lnTo>
                <a:close/>
              </a:path>
              <a:path w="553720" h="289560">
                <a:moveTo>
                  <a:pt x="4584" y="153047"/>
                </a:moveTo>
                <a:lnTo>
                  <a:pt x="3898" y="152654"/>
                </a:lnTo>
                <a:lnTo>
                  <a:pt x="4483" y="153073"/>
                </a:lnTo>
                <a:close/>
              </a:path>
              <a:path w="553720" h="289560">
                <a:moveTo>
                  <a:pt x="8064" y="152463"/>
                </a:moveTo>
                <a:lnTo>
                  <a:pt x="6540" y="152717"/>
                </a:lnTo>
                <a:lnTo>
                  <a:pt x="4584" y="153047"/>
                </a:lnTo>
                <a:lnTo>
                  <a:pt x="4914" y="153238"/>
                </a:lnTo>
                <a:lnTo>
                  <a:pt x="7277" y="152666"/>
                </a:lnTo>
                <a:lnTo>
                  <a:pt x="8064" y="152463"/>
                </a:lnTo>
                <a:close/>
              </a:path>
              <a:path w="553720" h="289560">
                <a:moveTo>
                  <a:pt x="11188" y="151701"/>
                </a:moveTo>
                <a:lnTo>
                  <a:pt x="8128" y="152450"/>
                </a:lnTo>
                <a:lnTo>
                  <a:pt x="11188" y="151701"/>
                </a:lnTo>
                <a:close/>
              </a:path>
              <a:path w="553720" h="289560">
                <a:moveTo>
                  <a:pt x="101396" y="88900"/>
                </a:moveTo>
                <a:lnTo>
                  <a:pt x="98577" y="82651"/>
                </a:lnTo>
                <a:lnTo>
                  <a:pt x="96405" y="80949"/>
                </a:lnTo>
                <a:lnTo>
                  <a:pt x="96227" y="80568"/>
                </a:lnTo>
                <a:lnTo>
                  <a:pt x="95719" y="80403"/>
                </a:lnTo>
                <a:lnTo>
                  <a:pt x="88519" y="77851"/>
                </a:lnTo>
                <a:lnTo>
                  <a:pt x="86182" y="77038"/>
                </a:lnTo>
                <a:lnTo>
                  <a:pt x="86182" y="92392"/>
                </a:lnTo>
                <a:lnTo>
                  <a:pt x="86169" y="92862"/>
                </a:lnTo>
                <a:lnTo>
                  <a:pt x="86118" y="93649"/>
                </a:lnTo>
                <a:lnTo>
                  <a:pt x="86080" y="92811"/>
                </a:lnTo>
                <a:lnTo>
                  <a:pt x="86182" y="92392"/>
                </a:lnTo>
                <a:lnTo>
                  <a:pt x="86182" y="77038"/>
                </a:lnTo>
                <a:lnTo>
                  <a:pt x="85432" y="76771"/>
                </a:lnTo>
                <a:lnTo>
                  <a:pt x="85432" y="93802"/>
                </a:lnTo>
                <a:lnTo>
                  <a:pt x="82956" y="97205"/>
                </a:lnTo>
                <a:lnTo>
                  <a:pt x="52717" y="119329"/>
                </a:lnTo>
                <a:lnTo>
                  <a:pt x="54610" y="116878"/>
                </a:lnTo>
                <a:lnTo>
                  <a:pt x="57454" y="113220"/>
                </a:lnTo>
                <a:lnTo>
                  <a:pt x="73837" y="98729"/>
                </a:lnTo>
                <a:lnTo>
                  <a:pt x="77000" y="96926"/>
                </a:lnTo>
                <a:lnTo>
                  <a:pt x="79616" y="95707"/>
                </a:lnTo>
                <a:lnTo>
                  <a:pt x="82321" y="94538"/>
                </a:lnTo>
                <a:lnTo>
                  <a:pt x="85432" y="93802"/>
                </a:lnTo>
                <a:lnTo>
                  <a:pt x="85432" y="76771"/>
                </a:lnTo>
                <a:lnTo>
                  <a:pt x="85229" y="76695"/>
                </a:lnTo>
                <a:lnTo>
                  <a:pt x="77025" y="79971"/>
                </a:lnTo>
                <a:lnTo>
                  <a:pt x="74333" y="81229"/>
                </a:lnTo>
                <a:lnTo>
                  <a:pt x="71069" y="82740"/>
                </a:lnTo>
                <a:lnTo>
                  <a:pt x="70497" y="83007"/>
                </a:lnTo>
                <a:lnTo>
                  <a:pt x="66649" y="84797"/>
                </a:lnTo>
                <a:lnTo>
                  <a:pt x="66484" y="85255"/>
                </a:lnTo>
                <a:lnTo>
                  <a:pt x="63449" y="86956"/>
                </a:lnTo>
                <a:lnTo>
                  <a:pt x="56997" y="91795"/>
                </a:lnTo>
                <a:lnTo>
                  <a:pt x="51079" y="97320"/>
                </a:lnTo>
                <a:lnTo>
                  <a:pt x="48641" y="100037"/>
                </a:lnTo>
                <a:lnTo>
                  <a:pt x="48412" y="100063"/>
                </a:lnTo>
                <a:lnTo>
                  <a:pt x="45681" y="103314"/>
                </a:lnTo>
                <a:lnTo>
                  <a:pt x="43243" y="106235"/>
                </a:lnTo>
                <a:lnTo>
                  <a:pt x="43243" y="135382"/>
                </a:lnTo>
                <a:lnTo>
                  <a:pt x="43040" y="135877"/>
                </a:lnTo>
                <a:lnTo>
                  <a:pt x="43141" y="135178"/>
                </a:lnTo>
                <a:lnTo>
                  <a:pt x="43243" y="135382"/>
                </a:lnTo>
                <a:lnTo>
                  <a:pt x="43243" y="106235"/>
                </a:lnTo>
                <a:lnTo>
                  <a:pt x="42989" y="106527"/>
                </a:lnTo>
                <a:lnTo>
                  <a:pt x="42976" y="106807"/>
                </a:lnTo>
                <a:lnTo>
                  <a:pt x="43167" y="106553"/>
                </a:lnTo>
                <a:lnTo>
                  <a:pt x="43065" y="107873"/>
                </a:lnTo>
                <a:lnTo>
                  <a:pt x="42976" y="106807"/>
                </a:lnTo>
                <a:lnTo>
                  <a:pt x="40233" y="110324"/>
                </a:lnTo>
                <a:lnTo>
                  <a:pt x="39916" y="110807"/>
                </a:lnTo>
                <a:lnTo>
                  <a:pt x="39916" y="140690"/>
                </a:lnTo>
                <a:lnTo>
                  <a:pt x="39916" y="110807"/>
                </a:lnTo>
                <a:lnTo>
                  <a:pt x="35344" y="117716"/>
                </a:lnTo>
                <a:lnTo>
                  <a:pt x="31051" y="125463"/>
                </a:lnTo>
                <a:lnTo>
                  <a:pt x="29667" y="128536"/>
                </a:lnTo>
                <a:lnTo>
                  <a:pt x="29667" y="142773"/>
                </a:lnTo>
                <a:lnTo>
                  <a:pt x="29464" y="141973"/>
                </a:lnTo>
                <a:lnTo>
                  <a:pt x="29667" y="142773"/>
                </a:lnTo>
                <a:lnTo>
                  <a:pt x="29667" y="128536"/>
                </a:lnTo>
                <a:lnTo>
                  <a:pt x="29222" y="129514"/>
                </a:lnTo>
                <a:lnTo>
                  <a:pt x="28981" y="129603"/>
                </a:lnTo>
                <a:lnTo>
                  <a:pt x="27978" y="132080"/>
                </a:lnTo>
                <a:lnTo>
                  <a:pt x="27698" y="132791"/>
                </a:lnTo>
                <a:lnTo>
                  <a:pt x="27698" y="141973"/>
                </a:lnTo>
                <a:lnTo>
                  <a:pt x="26187" y="138430"/>
                </a:lnTo>
                <a:lnTo>
                  <a:pt x="26454" y="137325"/>
                </a:lnTo>
                <a:lnTo>
                  <a:pt x="26276" y="138074"/>
                </a:lnTo>
                <a:lnTo>
                  <a:pt x="26250" y="138557"/>
                </a:lnTo>
                <a:lnTo>
                  <a:pt x="27698" y="141973"/>
                </a:lnTo>
                <a:lnTo>
                  <a:pt x="27698" y="132791"/>
                </a:lnTo>
                <a:lnTo>
                  <a:pt x="27393" y="133553"/>
                </a:lnTo>
                <a:lnTo>
                  <a:pt x="26809" y="134988"/>
                </a:lnTo>
                <a:lnTo>
                  <a:pt x="26809" y="135382"/>
                </a:lnTo>
                <a:lnTo>
                  <a:pt x="26746" y="136169"/>
                </a:lnTo>
                <a:lnTo>
                  <a:pt x="26555" y="136918"/>
                </a:lnTo>
                <a:lnTo>
                  <a:pt x="26619" y="135902"/>
                </a:lnTo>
                <a:lnTo>
                  <a:pt x="26809" y="135382"/>
                </a:lnTo>
                <a:lnTo>
                  <a:pt x="26809" y="134988"/>
                </a:lnTo>
                <a:lnTo>
                  <a:pt x="26263" y="136321"/>
                </a:lnTo>
                <a:lnTo>
                  <a:pt x="27978" y="132080"/>
                </a:lnTo>
                <a:lnTo>
                  <a:pt x="25984" y="133019"/>
                </a:lnTo>
                <a:lnTo>
                  <a:pt x="25984" y="137020"/>
                </a:lnTo>
                <a:lnTo>
                  <a:pt x="25857" y="137325"/>
                </a:lnTo>
                <a:lnTo>
                  <a:pt x="25933" y="136994"/>
                </a:lnTo>
                <a:lnTo>
                  <a:pt x="18110" y="138442"/>
                </a:lnTo>
                <a:lnTo>
                  <a:pt x="18110" y="140093"/>
                </a:lnTo>
                <a:lnTo>
                  <a:pt x="15989" y="138811"/>
                </a:lnTo>
                <a:lnTo>
                  <a:pt x="18110" y="140093"/>
                </a:lnTo>
                <a:lnTo>
                  <a:pt x="18110" y="138442"/>
                </a:lnTo>
                <a:lnTo>
                  <a:pt x="16383" y="138747"/>
                </a:lnTo>
                <a:lnTo>
                  <a:pt x="19964" y="138074"/>
                </a:lnTo>
                <a:lnTo>
                  <a:pt x="25933" y="136994"/>
                </a:lnTo>
                <a:lnTo>
                  <a:pt x="25984" y="133019"/>
                </a:lnTo>
                <a:lnTo>
                  <a:pt x="24752" y="133591"/>
                </a:lnTo>
                <a:lnTo>
                  <a:pt x="18122" y="136944"/>
                </a:lnTo>
                <a:lnTo>
                  <a:pt x="11214" y="138950"/>
                </a:lnTo>
                <a:lnTo>
                  <a:pt x="7924" y="139903"/>
                </a:lnTo>
                <a:lnTo>
                  <a:pt x="5930" y="140487"/>
                </a:lnTo>
                <a:lnTo>
                  <a:pt x="4864" y="140792"/>
                </a:lnTo>
                <a:lnTo>
                  <a:pt x="6794" y="140474"/>
                </a:lnTo>
                <a:lnTo>
                  <a:pt x="4762" y="140830"/>
                </a:lnTo>
                <a:lnTo>
                  <a:pt x="3454" y="141211"/>
                </a:lnTo>
                <a:lnTo>
                  <a:pt x="2171" y="142113"/>
                </a:lnTo>
                <a:lnTo>
                  <a:pt x="3441" y="141211"/>
                </a:lnTo>
                <a:lnTo>
                  <a:pt x="4762" y="140830"/>
                </a:lnTo>
                <a:lnTo>
                  <a:pt x="2463" y="141211"/>
                </a:lnTo>
                <a:lnTo>
                  <a:pt x="2209" y="141566"/>
                </a:lnTo>
                <a:lnTo>
                  <a:pt x="1727" y="141706"/>
                </a:lnTo>
                <a:lnTo>
                  <a:pt x="393" y="144132"/>
                </a:lnTo>
                <a:lnTo>
                  <a:pt x="304" y="144576"/>
                </a:lnTo>
                <a:lnTo>
                  <a:pt x="431" y="145288"/>
                </a:lnTo>
                <a:lnTo>
                  <a:pt x="546" y="144741"/>
                </a:lnTo>
                <a:lnTo>
                  <a:pt x="457" y="145465"/>
                </a:lnTo>
                <a:lnTo>
                  <a:pt x="431" y="145288"/>
                </a:lnTo>
                <a:lnTo>
                  <a:pt x="368" y="146735"/>
                </a:lnTo>
                <a:lnTo>
                  <a:pt x="1117" y="149352"/>
                </a:lnTo>
                <a:lnTo>
                  <a:pt x="254" y="146354"/>
                </a:lnTo>
                <a:lnTo>
                  <a:pt x="304" y="146735"/>
                </a:lnTo>
                <a:lnTo>
                  <a:pt x="1181" y="150469"/>
                </a:lnTo>
                <a:lnTo>
                  <a:pt x="1333" y="150609"/>
                </a:lnTo>
                <a:lnTo>
                  <a:pt x="1435" y="150901"/>
                </a:lnTo>
                <a:lnTo>
                  <a:pt x="1600" y="151028"/>
                </a:lnTo>
                <a:lnTo>
                  <a:pt x="1714" y="151384"/>
                </a:lnTo>
                <a:lnTo>
                  <a:pt x="3073" y="152184"/>
                </a:lnTo>
                <a:lnTo>
                  <a:pt x="3238" y="152323"/>
                </a:lnTo>
                <a:lnTo>
                  <a:pt x="3898" y="152654"/>
                </a:lnTo>
                <a:lnTo>
                  <a:pt x="3441" y="152349"/>
                </a:lnTo>
                <a:lnTo>
                  <a:pt x="6502" y="152717"/>
                </a:lnTo>
                <a:lnTo>
                  <a:pt x="3467" y="152349"/>
                </a:lnTo>
                <a:lnTo>
                  <a:pt x="3898" y="152654"/>
                </a:lnTo>
                <a:lnTo>
                  <a:pt x="4584" y="153047"/>
                </a:lnTo>
                <a:lnTo>
                  <a:pt x="6515" y="152717"/>
                </a:lnTo>
                <a:lnTo>
                  <a:pt x="8013" y="152463"/>
                </a:lnTo>
                <a:lnTo>
                  <a:pt x="8242" y="152412"/>
                </a:lnTo>
                <a:lnTo>
                  <a:pt x="8458" y="152349"/>
                </a:lnTo>
                <a:lnTo>
                  <a:pt x="11125" y="151663"/>
                </a:lnTo>
                <a:lnTo>
                  <a:pt x="17741" y="150075"/>
                </a:lnTo>
                <a:lnTo>
                  <a:pt x="18503" y="149898"/>
                </a:lnTo>
                <a:lnTo>
                  <a:pt x="25806" y="148145"/>
                </a:lnTo>
                <a:lnTo>
                  <a:pt x="25920" y="149021"/>
                </a:lnTo>
                <a:lnTo>
                  <a:pt x="28067" y="156057"/>
                </a:lnTo>
                <a:lnTo>
                  <a:pt x="62077" y="186918"/>
                </a:lnTo>
                <a:lnTo>
                  <a:pt x="64503" y="188264"/>
                </a:lnTo>
                <a:lnTo>
                  <a:pt x="67538" y="187388"/>
                </a:lnTo>
                <a:lnTo>
                  <a:pt x="70116" y="182765"/>
                </a:lnTo>
                <a:lnTo>
                  <a:pt x="69494" y="179971"/>
                </a:lnTo>
                <a:lnTo>
                  <a:pt x="67437" y="178485"/>
                </a:lnTo>
                <a:lnTo>
                  <a:pt x="60794" y="173507"/>
                </a:lnTo>
                <a:lnTo>
                  <a:pt x="39573" y="145161"/>
                </a:lnTo>
                <a:lnTo>
                  <a:pt x="39636" y="144310"/>
                </a:lnTo>
                <a:lnTo>
                  <a:pt x="40055" y="143256"/>
                </a:lnTo>
                <a:lnTo>
                  <a:pt x="41338" y="140093"/>
                </a:lnTo>
                <a:lnTo>
                  <a:pt x="41414" y="139903"/>
                </a:lnTo>
                <a:lnTo>
                  <a:pt x="41338" y="140093"/>
                </a:lnTo>
                <a:lnTo>
                  <a:pt x="44119" y="138798"/>
                </a:lnTo>
                <a:lnTo>
                  <a:pt x="51435" y="135153"/>
                </a:lnTo>
                <a:lnTo>
                  <a:pt x="58674" y="131267"/>
                </a:lnTo>
                <a:lnTo>
                  <a:pt x="62572" y="129019"/>
                </a:lnTo>
                <a:lnTo>
                  <a:pt x="65849" y="127139"/>
                </a:lnTo>
                <a:lnTo>
                  <a:pt x="68986" y="125260"/>
                </a:lnTo>
                <a:lnTo>
                  <a:pt x="71729" y="123520"/>
                </a:lnTo>
                <a:lnTo>
                  <a:pt x="77508" y="119697"/>
                </a:lnTo>
                <a:lnTo>
                  <a:pt x="83032" y="115697"/>
                </a:lnTo>
                <a:lnTo>
                  <a:pt x="85344" y="113817"/>
                </a:lnTo>
                <a:lnTo>
                  <a:pt x="85521" y="113817"/>
                </a:lnTo>
                <a:lnTo>
                  <a:pt x="88392" y="111340"/>
                </a:lnTo>
                <a:lnTo>
                  <a:pt x="93332" y="107048"/>
                </a:lnTo>
                <a:lnTo>
                  <a:pt x="98450" y="101904"/>
                </a:lnTo>
                <a:lnTo>
                  <a:pt x="98755" y="100876"/>
                </a:lnTo>
                <a:lnTo>
                  <a:pt x="99390" y="98742"/>
                </a:lnTo>
                <a:lnTo>
                  <a:pt x="99847" y="97205"/>
                </a:lnTo>
                <a:lnTo>
                  <a:pt x="100558" y="94830"/>
                </a:lnTo>
                <a:lnTo>
                  <a:pt x="101269" y="92468"/>
                </a:lnTo>
                <a:lnTo>
                  <a:pt x="101219" y="91084"/>
                </a:lnTo>
                <a:lnTo>
                  <a:pt x="101333" y="91287"/>
                </a:lnTo>
                <a:lnTo>
                  <a:pt x="101396" y="88900"/>
                </a:lnTo>
                <a:close/>
              </a:path>
              <a:path w="553720" h="289560">
                <a:moveTo>
                  <a:pt x="101523" y="91630"/>
                </a:moveTo>
                <a:lnTo>
                  <a:pt x="101333" y="91287"/>
                </a:lnTo>
                <a:lnTo>
                  <a:pt x="101269" y="92468"/>
                </a:lnTo>
                <a:lnTo>
                  <a:pt x="101523" y="91630"/>
                </a:lnTo>
                <a:close/>
              </a:path>
              <a:path w="553720" h="289560">
                <a:moveTo>
                  <a:pt x="181584" y="70345"/>
                </a:moveTo>
                <a:lnTo>
                  <a:pt x="179781" y="67665"/>
                </a:lnTo>
                <a:lnTo>
                  <a:pt x="172250" y="65989"/>
                </a:lnTo>
                <a:lnTo>
                  <a:pt x="167233" y="65989"/>
                </a:lnTo>
                <a:lnTo>
                  <a:pt x="158013" y="69481"/>
                </a:lnTo>
                <a:lnTo>
                  <a:pt x="154228" y="72847"/>
                </a:lnTo>
                <a:lnTo>
                  <a:pt x="151447" y="76962"/>
                </a:lnTo>
                <a:lnTo>
                  <a:pt x="146837" y="83667"/>
                </a:lnTo>
                <a:lnTo>
                  <a:pt x="143357" y="91262"/>
                </a:lnTo>
                <a:lnTo>
                  <a:pt x="141439" y="95694"/>
                </a:lnTo>
                <a:lnTo>
                  <a:pt x="140144" y="98691"/>
                </a:lnTo>
                <a:lnTo>
                  <a:pt x="140068" y="98882"/>
                </a:lnTo>
                <a:lnTo>
                  <a:pt x="138747" y="101930"/>
                </a:lnTo>
                <a:lnTo>
                  <a:pt x="136753" y="106832"/>
                </a:lnTo>
                <a:lnTo>
                  <a:pt x="133642" y="114744"/>
                </a:lnTo>
                <a:lnTo>
                  <a:pt x="131876" y="119507"/>
                </a:lnTo>
                <a:lnTo>
                  <a:pt x="130200" y="116928"/>
                </a:lnTo>
                <a:lnTo>
                  <a:pt x="128079" y="113665"/>
                </a:lnTo>
                <a:lnTo>
                  <a:pt x="126352" y="110794"/>
                </a:lnTo>
                <a:lnTo>
                  <a:pt x="125310" y="108140"/>
                </a:lnTo>
                <a:lnTo>
                  <a:pt x="125158" y="107734"/>
                </a:lnTo>
                <a:lnTo>
                  <a:pt x="123913" y="104533"/>
                </a:lnTo>
                <a:lnTo>
                  <a:pt x="123304" y="102958"/>
                </a:lnTo>
                <a:lnTo>
                  <a:pt x="123228" y="102768"/>
                </a:lnTo>
                <a:lnTo>
                  <a:pt x="121577" y="96799"/>
                </a:lnTo>
                <a:lnTo>
                  <a:pt x="124574" y="88747"/>
                </a:lnTo>
                <a:lnTo>
                  <a:pt x="123113" y="85572"/>
                </a:lnTo>
                <a:lnTo>
                  <a:pt x="117640" y="83527"/>
                </a:lnTo>
                <a:lnTo>
                  <a:pt x="114706" y="84658"/>
                </a:lnTo>
                <a:lnTo>
                  <a:pt x="113423" y="87147"/>
                </a:lnTo>
                <a:lnTo>
                  <a:pt x="111340" y="93218"/>
                </a:lnTo>
                <a:lnTo>
                  <a:pt x="110909" y="99568"/>
                </a:lnTo>
                <a:lnTo>
                  <a:pt x="111772" y="105930"/>
                </a:lnTo>
                <a:lnTo>
                  <a:pt x="112572" y="108610"/>
                </a:lnTo>
                <a:lnTo>
                  <a:pt x="112420" y="108927"/>
                </a:lnTo>
                <a:lnTo>
                  <a:pt x="113652" y="112242"/>
                </a:lnTo>
                <a:lnTo>
                  <a:pt x="114782" y="115290"/>
                </a:lnTo>
                <a:lnTo>
                  <a:pt x="115214" y="116459"/>
                </a:lnTo>
                <a:lnTo>
                  <a:pt x="117716" y="120472"/>
                </a:lnTo>
                <a:lnTo>
                  <a:pt x="123672" y="128841"/>
                </a:lnTo>
                <a:lnTo>
                  <a:pt x="127101" y="132905"/>
                </a:lnTo>
                <a:lnTo>
                  <a:pt x="124980" y="139014"/>
                </a:lnTo>
                <a:lnTo>
                  <a:pt x="122072" y="147078"/>
                </a:lnTo>
                <a:lnTo>
                  <a:pt x="119075" y="155117"/>
                </a:lnTo>
                <a:lnTo>
                  <a:pt x="114617" y="166560"/>
                </a:lnTo>
                <a:lnTo>
                  <a:pt x="112699" y="171538"/>
                </a:lnTo>
                <a:lnTo>
                  <a:pt x="110464" y="177393"/>
                </a:lnTo>
                <a:lnTo>
                  <a:pt x="107784" y="184569"/>
                </a:lnTo>
                <a:lnTo>
                  <a:pt x="104317" y="194132"/>
                </a:lnTo>
                <a:lnTo>
                  <a:pt x="105537" y="196735"/>
                </a:lnTo>
                <a:lnTo>
                  <a:pt x="109766" y="198247"/>
                </a:lnTo>
                <a:lnTo>
                  <a:pt x="111836" y="197637"/>
                </a:lnTo>
                <a:lnTo>
                  <a:pt x="127038" y="171538"/>
                </a:lnTo>
                <a:lnTo>
                  <a:pt x="128524" y="167932"/>
                </a:lnTo>
                <a:lnTo>
                  <a:pt x="129832" y="164465"/>
                </a:lnTo>
                <a:lnTo>
                  <a:pt x="131559" y="159689"/>
                </a:lnTo>
                <a:lnTo>
                  <a:pt x="132168" y="157988"/>
                </a:lnTo>
                <a:lnTo>
                  <a:pt x="134454" y="151549"/>
                </a:lnTo>
                <a:lnTo>
                  <a:pt x="137134" y="143713"/>
                </a:lnTo>
                <a:lnTo>
                  <a:pt x="139738" y="146456"/>
                </a:lnTo>
                <a:lnTo>
                  <a:pt x="148704" y="155244"/>
                </a:lnTo>
                <a:lnTo>
                  <a:pt x="157924" y="163753"/>
                </a:lnTo>
                <a:lnTo>
                  <a:pt x="169075" y="173647"/>
                </a:lnTo>
                <a:lnTo>
                  <a:pt x="171780" y="173469"/>
                </a:lnTo>
                <a:lnTo>
                  <a:pt x="174828" y="169989"/>
                </a:lnTo>
                <a:lnTo>
                  <a:pt x="174752" y="167436"/>
                </a:lnTo>
                <a:lnTo>
                  <a:pt x="164541" y="157111"/>
                </a:lnTo>
                <a:lnTo>
                  <a:pt x="156070" y="148234"/>
                </a:lnTo>
                <a:lnTo>
                  <a:pt x="147815" y="139153"/>
                </a:lnTo>
                <a:lnTo>
                  <a:pt x="141236" y="131432"/>
                </a:lnTo>
                <a:lnTo>
                  <a:pt x="142697" y="127114"/>
                </a:lnTo>
                <a:lnTo>
                  <a:pt x="143167" y="125793"/>
                </a:lnTo>
                <a:lnTo>
                  <a:pt x="145478" y="119214"/>
                </a:lnTo>
                <a:lnTo>
                  <a:pt x="155371" y="94246"/>
                </a:lnTo>
                <a:lnTo>
                  <a:pt x="157314" y="89687"/>
                </a:lnTo>
                <a:lnTo>
                  <a:pt x="159080" y="86906"/>
                </a:lnTo>
                <a:lnTo>
                  <a:pt x="161302" y="83400"/>
                </a:lnTo>
                <a:lnTo>
                  <a:pt x="161378" y="83273"/>
                </a:lnTo>
                <a:lnTo>
                  <a:pt x="162699" y="81229"/>
                </a:lnTo>
                <a:lnTo>
                  <a:pt x="164528" y="79286"/>
                </a:lnTo>
                <a:lnTo>
                  <a:pt x="169443" y="77139"/>
                </a:lnTo>
                <a:lnTo>
                  <a:pt x="172288" y="77139"/>
                </a:lnTo>
                <a:lnTo>
                  <a:pt x="177876" y="78066"/>
                </a:lnTo>
                <a:lnTo>
                  <a:pt x="179171" y="77139"/>
                </a:lnTo>
                <a:lnTo>
                  <a:pt x="180644" y="76085"/>
                </a:lnTo>
                <a:lnTo>
                  <a:pt x="181063" y="73545"/>
                </a:lnTo>
                <a:lnTo>
                  <a:pt x="181584" y="70345"/>
                </a:lnTo>
                <a:close/>
              </a:path>
              <a:path w="553720" h="289560">
                <a:moveTo>
                  <a:pt x="197015" y="148450"/>
                </a:moveTo>
                <a:lnTo>
                  <a:pt x="196697" y="141820"/>
                </a:lnTo>
                <a:lnTo>
                  <a:pt x="196723" y="143002"/>
                </a:lnTo>
                <a:lnTo>
                  <a:pt x="197015" y="148450"/>
                </a:lnTo>
                <a:close/>
              </a:path>
              <a:path w="553720" h="289560">
                <a:moveTo>
                  <a:pt x="249770" y="80721"/>
                </a:moveTo>
                <a:lnTo>
                  <a:pt x="249758" y="79171"/>
                </a:lnTo>
                <a:lnTo>
                  <a:pt x="249605" y="76860"/>
                </a:lnTo>
                <a:lnTo>
                  <a:pt x="249275" y="71615"/>
                </a:lnTo>
                <a:lnTo>
                  <a:pt x="236689" y="58978"/>
                </a:lnTo>
                <a:lnTo>
                  <a:pt x="236372" y="59105"/>
                </a:lnTo>
                <a:lnTo>
                  <a:pt x="236321" y="82511"/>
                </a:lnTo>
                <a:lnTo>
                  <a:pt x="236321" y="82727"/>
                </a:lnTo>
                <a:lnTo>
                  <a:pt x="236321" y="82511"/>
                </a:lnTo>
                <a:lnTo>
                  <a:pt x="236321" y="59105"/>
                </a:lnTo>
                <a:lnTo>
                  <a:pt x="235292" y="59004"/>
                </a:lnTo>
                <a:lnTo>
                  <a:pt x="234340" y="59804"/>
                </a:lnTo>
                <a:lnTo>
                  <a:pt x="234340" y="79171"/>
                </a:lnTo>
                <a:lnTo>
                  <a:pt x="234111" y="75704"/>
                </a:lnTo>
                <a:lnTo>
                  <a:pt x="234010" y="74764"/>
                </a:lnTo>
                <a:lnTo>
                  <a:pt x="232841" y="74282"/>
                </a:lnTo>
                <a:lnTo>
                  <a:pt x="233984" y="74752"/>
                </a:lnTo>
                <a:lnTo>
                  <a:pt x="234111" y="75704"/>
                </a:lnTo>
                <a:lnTo>
                  <a:pt x="234124" y="75869"/>
                </a:lnTo>
                <a:lnTo>
                  <a:pt x="234340" y="79260"/>
                </a:lnTo>
                <a:lnTo>
                  <a:pt x="234149" y="76098"/>
                </a:lnTo>
                <a:lnTo>
                  <a:pt x="234340" y="79171"/>
                </a:lnTo>
                <a:lnTo>
                  <a:pt x="234340" y="59804"/>
                </a:lnTo>
                <a:lnTo>
                  <a:pt x="234086" y="60007"/>
                </a:lnTo>
                <a:lnTo>
                  <a:pt x="229069" y="64147"/>
                </a:lnTo>
                <a:lnTo>
                  <a:pt x="228739" y="64414"/>
                </a:lnTo>
                <a:lnTo>
                  <a:pt x="228714" y="64744"/>
                </a:lnTo>
                <a:lnTo>
                  <a:pt x="226923" y="67741"/>
                </a:lnTo>
                <a:lnTo>
                  <a:pt x="222491" y="75704"/>
                </a:lnTo>
                <a:lnTo>
                  <a:pt x="219760" y="81838"/>
                </a:lnTo>
                <a:lnTo>
                  <a:pt x="218071" y="85788"/>
                </a:lnTo>
                <a:lnTo>
                  <a:pt x="216522" y="89382"/>
                </a:lnTo>
                <a:lnTo>
                  <a:pt x="216458" y="89776"/>
                </a:lnTo>
                <a:lnTo>
                  <a:pt x="216509" y="89623"/>
                </a:lnTo>
                <a:lnTo>
                  <a:pt x="216471" y="89801"/>
                </a:lnTo>
                <a:lnTo>
                  <a:pt x="218224" y="94183"/>
                </a:lnTo>
                <a:lnTo>
                  <a:pt x="216458" y="89776"/>
                </a:lnTo>
                <a:lnTo>
                  <a:pt x="213334" y="97523"/>
                </a:lnTo>
                <a:lnTo>
                  <a:pt x="209207" y="108902"/>
                </a:lnTo>
                <a:lnTo>
                  <a:pt x="208788" y="110147"/>
                </a:lnTo>
                <a:lnTo>
                  <a:pt x="208788" y="194538"/>
                </a:lnTo>
                <a:lnTo>
                  <a:pt x="202031" y="194614"/>
                </a:lnTo>
                <a:lnTo>
                  <a:pt x="199910" y="206502"/>
                </a:lnTo>
                <a:lnTo>
                  <a:pt x="202031" y="194602"/>
                </a:lnTo>
                <a:lnTo>
                  <a:pt x="201307" y="198259"/>
                </a:lnTo>
                <a:lnTo>
                  <a:pt x="202018" y="194602"/>
                </a:lnTo>
                <a:lnTo>
                  <a:pt x="202933" y="189915"/>
                </a:lnTo>
                <a:lnTo>
                  <a:pt x="202120" y="194094"/>
                </a:lnTo>
                <a:lnTo>
                  <a:pt x="202031" y="194602"/>
                </a:lnTo>
                <a:lnTo>
                  <a:pt x="208788" y="194538"/>
                </a:lnTo>
                <a:lnTo>
                  <a:pt x="208788" y="110147"/>
                </a:lnTo>
                <a:lnTo>
                  <a:pt x="208508" y="110972"/>
                </a:lnTo>
                <a:lnTo>
                  <a:pt x="208597" y="101917"/>
                </a:lnTo>
                <a:lnTo>
                  <a:pt x="208711" y="95910"/>
                </a:lnTo>
                <a:lnTo>
                  <a:pt x="208495" y="99390"/>
                </a:lnTo>
                <a:lnTo>
                  <a:pt x="208724" y="95338"/>
                </a:lnTo>
                <a:lnTo>
                  <a:pt x="208813" y="92583"/>
                </a:lnTo>
                <a:lnTo>
                  <a:pt x="208902" y="89573"/>
                </a:lnTo>
                <a:lnTo>
                  <a:pt x="208953" y="87706"/>
                </a:lnTo>
                <a:lnTo>
                  <a:pt x="210400" y="83997"/>
                </a:lnTo>
                <a:lnTo>
                  <a:pt x="213042" y="85318"/>
                </a:lnTo>
                <a:lnTo>
                  <a:pt x="216268" y="84251"/>
                </a:lnTo>
                <a:lnTo>
                  <a:pt x="216395" y="83997"/>
                </a:lnTo>
                <a:lnTo>
                  <a:pt x="218808" y="79171"/>
                </a:lnTo>
                <a:lnTo>
                  <a:pt x="218020" y="76238"/>
                </a:lnTo>
                <a:lnTo>
                  <a:pt x="213385" y="73139"/>
                </a:lnTo>
                <a:lnTo>
                  <a:pt x="210527" y="72174"/>
                </a:lnTo>
                <a:lnTo>
                  <a:pt x="204838" y="73202"/>
                </a:lnTo>
                <a:lnTo>
                  <a:pt x="202514" y="75031"/>
                </a:lnTo>
                <a:lnTo>
                  <a:pt x="200393" y="78257"/>
                </a:lnTo>
                <a:lnTo>
                  <a:pt x="200393" y="136639"/>
                </a:lnTo>
                <a:lnTo>
                  <a:pt x="200291" y="136994"/>
                </a:lnTo>
                <a:lnTo>
                  <a:pt x="200367" y="136563"/>
                </a:lnTo>
                <a:lnTo>
                  <a:pt x="200393" y="78257"/>
                </a:lnTo>
                <a:lnTo>
                  <a:pt x="198539" y="81064"/>
                </a:lnTo>
                <a:lnTo>
                  <a:pt x="198539" y="197485"/>
                </a:lnTo>
                <a:lnTo>
                  <a:pt x="198412" y="200215"/>
                </a:lnTo>
                <a:lnTo>
                  <a:pt x="198412" y="200977"/>
                </a:lnTo>
                <a:lnTo>
                  <a:pt x="198412" y="201307"/>
                </a:lnTo>
                <a:lnTo>
                  <a:pt x="198386" y="203212"/>
                </a:lnTo>
                <a:lnTo>
                  <a:pt x="198412" y="200977"/>
                </a:lnTo>
                <a:lnTo>
                  <a:pt x="198412" y="200215"/>
                </a:lnTo>
                <a:lnTo>
                  <a:pt x="198513" y="197510"/>
                </a:lnTo>
                <a:lnTo>
                  <a:pt x="198539" y="81064"/>
                </a:lnTo>
                <a:lnTo>
                  <a:pt x="198234" y="81521"/>
                </a:lnTo>
                <a:lnTo>
                  <a:pt x="198234" y="217665"/>
                </a:lnTo>
                <a:lnTo>
                  <a:pt x="198208" y="218719"/>
                </a:lnTo>
                <a:lnTo>
                  <a:pt x="198005" y="226250"/>
                </a:lnTo>
                <a:lnTo>
                  <a:pt x="197370" y="238696"/>
                </a:lnTo>
                <a:lnTo>
                  <a:pt x="196837" y="245186"/>
                </a:lnTo>
                <a:lnTo>
                  <a:pt x="196761" y="247294"/>
                </a:lnTo>
                <a:lnTo>
                  <a:pt x="196773" y="248526"/>
                </a:lnTo>
                <a:lnTo>
                  <a:pt x="196761" y="247294"/>
                </a:lnTo>
                <a:lnTo>
                  <a:pt x="196596" y="248704"/>
                </a:lnTo>
                <a:lnTo>
                  <a:pt x="196646" y="248158"/>
                </a:lnTo>
                <a:lnTo>
                  <a:pt x="196748" y="246291"/>
                </a:lnTo>
                <a:lnTo>
                  <a:pt x="196672" y="247218"/>
                </a:lnTo>
                <a:lnTo>
                  <a:pt x="196684" y="240042"/>
                </a:lnTo>
                <a:lnTo>
                  <a:pt x="196723" y="244271"/>
                </a:lnTo>
                <a:lnTo>
                  <a:pt x="196926" y="236639"/>
                </a:lnTo>
                <a:lnTo>
                  <a:pt x="197053" y="231660"/>
                </a:lnTo>
                <a:lnTo>
                  <a:pt x="198158" y="219062"/>
                </a:lnTo>
                <a:lnTo>
                  <a:pt x="198234" y="217665"/>
                </a:lnTo>
                <a:lnTo>
                  <a:pt x="198234" y="81521"/>
                </a:lnTo>
                <a:lnTo>
                  <a:pt x="197586" y="82499"/>
                </a:lnTo>
                <a:lnTo>
                  <a:pt x="197015" y="89776"/>
                </a:lnTo>
                <a:lnTo>
                  <a:pt x="196646" y="95719"/>
                </a:lnTo>
                <a:lnTo>
                  <a:pt x="196532" y="98729"/>
                </a:lnTo>
                <a:lnTo>
                  <a:pt x="196164" y="107264"/>
                </a:lnTo>
                <a:lnTo>
                  <a:pt x="196075" y="122440"/>
                </a:lnTo>
                <a:lnTo>
                  <a:pt x="196291" y="132930"/>
                </a:lnTo>
                <a:lnTo>
                  <a:pt x="196697" y="141820"/>
                </a:lnTo>
                <a:lnTo>
                  <a:pt x="197027" y="148374"/>
                </a:lnTo>
                <a:lnTo>
                  <a:pt x="197065" y="148234"/>
                </a:lnTo>
                <a:lnTo>
                  <a:pt x="197065" y="148945"/>
                </a:lnTo>
                <a:lnTo>
                  <a:pt x="197027" y="148374"/>
                </a:lnTo>
                <a:lnTo>
                  <a:pt x="197040" y="148945"/>
                </a:lnTo>
                <a:lnTo>
                  <a:pt x="197510" y="158750"/>
                </a:lnTo>
                <a:lnTo>
                  <a:pt x="197015" y="148450"/>
                </a:lnTo>
                <a:lnTo>
                  <a:pt x="196202" y="151549"/>
                </a:lnTo>
                <a:lnTo>
                  <a:pt x="196202" y="252564"/>
                </a:lnTo>
                <a:lnTo>
                  <a:pt x="196189" y="252768"/>
                </a:lnTo>
                <a:lnTo>
                  <a:pt x="196164" y="252933"/>
                </a:lnTo>
                <a:lnTo>
                  <a:pt x="196202" y="252564"/>
                </a:lnTo>
                <a:lnTo>
                  <a:pt x="196202" y="151549"/>
                </a:lnTo>
                <a:lnTo>
                  <a:pt x="193954" y="160096"/>
                </a:lnTo>
                <a:lnTo>
                  <a:pt x="193954" y="267817"/>
                </a:lnTo>
                <a:lnTo>
                  <a:pt x="193421" y="270306"/>
                </a:lnTo>
                <a:lnTo>
                  <a:pt x="192938" y="273100"/>
                </a:lnTo>
                <a:lnTo>
                  <a:pt x="193421" y="270243"/>
                </a:lnTo>
                <a:lnTo>
                  <a:pt x="193954" y="267817"/>
                </a:lnTo>
                <a:lnTo>
                  <a:pt x="193954" y="160096"/>
                </a:lnTo>
                <a:lnTo>
                  <a:pt x="193548" y="161632"/>
                </a:lnTo>
                <a:lnTo>
                  <a:pt x="190093" y="176352"/>
                </a:lnTo>
                <a:lnTo>
                  <a:pt x="187896" y="186931"/>
                </a:lnTo>
                <a:lnTo>
                  <a:pt x="187020" y="191160"/>
                </a:lnTo>
                <a:lnTo>
                  <a:pt x="186359" y="194538"/>
                </a:lnTo>
                <a:lnTo>
                  <a:pt x="186270" y="195402"/>
                </a:lnTo>
                <a:lnTo>
                  <a:pt x="184670" y="204355"/>
                </a:lnTo>
                <a:lnTo>
                  <a:pt x="182841" y="217665"/>
                </a:lnTo>
                <a:lnTo>
                  <a:pt x="181686" y="231038"/>
                </a:lnTo>
                <a:lnTo>
                  <a:pt x="181470" y="240055"/>
                </a:lnTo>
                <a:lnTo>
                  <a:pt x="181483" y="248754"/>
                </a:lnTo>
                <a:lnTo>
                  <a:pt x="181368" y="244449"/>
                </a:lnTo>
                <a:lnTo>
                  <a:pt x="181483" y="252095"/>
                </a:lnTo>
                <a:lnTo>
                  <a:pt x="181610" y="256159"/>
                </a:lnTo>
                <a:lnTo>
                  <a:pt x="181724" y="258394"/>
                </a:lnTo>
                <a:lnTo>
                  <a:pt x="182626" y="268592"/>
                </a:lnTo>
                <a:lnTo>
                  <a:pt x="183172" y="273265"/>
                </a:lnTo>
                <a:lnTo>
                  <a:pt x="183870" y="275793"/>
                </a:lnTo>
                <a:lnTo>
                  <a:pt x="185470" y="281647"/>
                </a:lnTo>
                <a:lnTo>
                  <a:pt x="185508" y="281774"/>
                </a:lnTo>
                <a:lnTo>
                  <a:pt x="187172" y="285864"/>
                </a:lnTo>
                <a:lnTo>
                  <a:pt x="193992" y="289331"/>
                </a:lnTo>
                <a:lnTo>
                  <a:pt x="197573" y="288975"/>
                </a:lnTo>
                <a:lnTo>
                  <a:pt x="199745" y="287413"/>
                </a:lnTo>
                <a:lnTo>
                  <a:pt x="200863" y="286600"/>
                </a:lnTo>
                <a:lnTo>
                  <a:pt x="201587" y="286448"/>
                </a:lnTo>
                <a:lnTo>
                  <a:pt x="202501" y="285038"/>
                </a:lnTo>
                <a:lnTo>
                  <a:pt x="202971" y="284441"/>
                </a:lnTo>
                <a:lnTo>
                  <a:pt x="203898" y="282867"/>
                </a:lnTo>
                <a:lnTo>
                  <a:pt x="210235" y="252768"/>
                </a:lnTo>
                <a:lnTo>
                  <a:pt x="210591" y="248754"/>
                </a:lnTo>
                <a:lnTo>
                  <a:pt x="210553" y="248513"/>
                </a:lnTo>
                <a:lnTo>
                  <a:pt x="210832" y="244525"/>
                </a:lnTo>
                <a:lnTo>
                  <a:pt x="211137" y="240207"/>
                </a:lnTo>
                <a:lnTo>
                  <a:pt x="211683" y="226847"/>
                </a:lnTo>
                <a:lnTo>
                  <a:pt x="211810" y="219062"/>
                </a:lnTo>
                <a:lnTo>
                  <a:pt x="211874" y="208026"/>
                </a:lnTo>
                <a:lnTo>
                  <a:pt x="211861" y="201231"/>
                </a:lnTo>
                <a:lnTo>
                  <a:pt x="211848" y="205016"/>
                </a:lnTo>
                <a:lnTo>
                  <a:pt x="211797" y="197485"/>
                </a:lnTo>
                <a:lnTo>
                  <a:pt x="211747" y="194538"/>
                </a:lnTo>
                <a:lnTo>
                  <a:pt x="211620" y="187058"/>
                </a:lnTo>
                <a:lnTo>
                  <a:pt x="211201" y="172897"/>
                </a:lnTo>
                <a:lnTo>
                  <a:pt x="210604" y="159359"/>
                </a:lnTo>
                <a:lnTo>
                  <a:pt x="210502" y="157645"/>
                </a:lnTo>
                <a:lnTo>
                  <a:pt x="212217" y="151117"/>
                </a:lnTo>
                <a:lnTo>
                  <a:pt x="214477" y="143344"/>
                </a:lnTo>
                <a:lnTo>
                  <a:pt x="210781" y="143344"/>
                </a:lnTo>
                <a:lnTo>
                  <a:pt x="209664" y="143344"/>
                </a:lnTo>
                <a:lnTo>
                  <a:pt x="209727" y="144449"/>
                </a:lnTo>
                <a:lnTo>
                  <a:pt x="209791" y="145567"/>
                </a:lnTo>
                <a:lnTo>
                  <a:pt x="209943" y="148221"/>
                </a:lnTo>
                <a:lnTo>
                  <a:pt x="209816" y="148374"/>
                </a:lnTo>
                <a:lnTo>
                  <a:pt x="209727" y="144449"/>
                </a:lnTo>
                <a:lnTo>
                  <a:pt x="209638" y="143002"/>
                </a:lnTo>
                <a:lnTo>
                  <a:pt x="211416" y="143002"/>
                </a:lnTo>
                <a:lnTo>
                  <a:pt x="214579" y="143002"/>
                </a:lnTo>
                <a:lnTo>
                  <a:pt x="216192" y="137426"/>
                </a:lnTo>
                <a:lnTo>
                  <a:pt x="229920" y="97523"/>
                </a:lnTo>
                <a:lnTo>
                  <a:pt x="233883" y="87947"/>
                </a:lnTo>
                <a:lnTo>
                  <a:pt x="233819" y="87731"/>
                </a:lnTo>
                <a:lnTo>
                  <a:pt x="233883" y="87871"/>
                </a:lnTo>
                <a:lnTo>
                  <a:pt x="234416" y="81064"/>
                </a:lnTo>
                <a:lnTo>
                  <a:pt x="233934" y="87261"/>
                </a:lnTo>
                <a:lnTo>
                  <a:pt x="233895" y="87896"/>
                </a:lnTo>
                <a:lnTo>
                  <a:pt x="233349" y="94907"/>
                </a:lnTo>
                <a:lnTo>
                  <a:pt x="227355" y="138823"/>
                </a:lnTo>
                <a:lnTo>
                  <a:pt x="222135" y="170522"/>
                </a:lnTo>
                <a:lnTo>
                  <a:pt x="223977" y="173101"/>
                </a:lnTo>
                <a:lnTo>
                  <a:pt x="239776" y="138353"/>
                </a:lnTo>
                <a:lnTo>
                  <a:pt x="248119" y="95910"/>
                </a:lnTo>
                <a:lnTo>
                  <a:pt x="249440" y="84289"/>
                </a:lnTo>
                <a:lnTo>
                  <a:pt x="249770" y="80721"/>
                </a:lnTo>
                <a:close/>
              </a:path>
              <a:path w="553720" h="289560">
                <a:moveTo>
                  <a:pt x="264858" y="107276"/>
                </a:moveTo>
                <a:lnTo>
                  <a:pt x="264718" y="107315"/>
                </a:lnTo>
                <a:lnTo>
                  <a:pt x="264858" y="107276"/>
                </a:lnTo>
                <a:close/>
              </a:path>
              <a:path w="553720" h="289560">
                <a:moveTo>
                  <a:pt x="273494" y="128905"/>
                </a:moveTo>
                <a:lnTo>
                  <a:pt x="273304" y="129006"/>
                </a:lnTo>
                <a:lnTo>
                  <a:pt x="271932" y="133032"/>
                </a:lnTo>
                <a:lnTo>
                  <a:pt x="273494" y="128905"/>
                </a:lnTo>
                <a:close/>
              </a:path>
              <a:path w="553720" h="289560">
                <a:moveTo>
                  <a:pt x="349110" y="69100"/>
                </a:moveTo>
                <a:lnTo>
                  <a:pt x="348665" y="68580"/>
                </a:lnTo>
                <a:lnTo>
                  <a:pt x="348246" y="66827"/>
                </a:lnTo>
                <a:lnTo>
                  <a:pt x="344170" y="61798"/>
                </a:lnTo>
                <a:lnTo>
                  <a:pt x="342188" y="60833"/>
                </a:lnTo>
                <a:lnTo>
                  <a:pt x="341884" y="60464"/>
                </a:lnTo>
                <a:lnTo>
                  <a:pt x="341198" y="60350"/>
                </a:lnTo>
                <a:lnTo>
                  <a:pt x="335470" y="59410"/>
                </a:lnTo>
                <a:lnTo>
                  <a:pt x="335470" y="91465"/>
                </a:lnTo>
                <a:lnTo>
                  <a:pt x="334086" y="89281"/>
                </a:lnTo>
                <a:lnTo>
                  <a:pt x="335470" y="91465"/>
                </a:lnTo>
                <a:lnTo>
                  <a:pt x="335470" y="59410"/>
                </a:lnTo>
                <a:lnTo>
                  <a:pt x="334429" y="59232"/>
                </a:lnTo>
                <a:lnTo>
                  <a:pt x="333870" y="59143"/>
                </a:lnTo>
                <a:lnTo>
                  <a:pt x="333286" y="59550"/>
                </a:lnTo>
                <a:lnTo>
                  <a:pt x="332562" y="59753"/>
                </a:lnTo>
                <a:lnTo>
                  <a:pt x="332562" y="76276"/>
                </a:lnTo>
                <a:lnTo>
                  <a:pt x="331025" y="78574"/>
                </a:lnTo>
                <a:lnTo>
                  <a:pt x="329107" y="81699"/>
                </a:lnTo>
                <a:lnTo>
                  <a:pt x="330111" y="80035"/>
                </a:lnTo>
                <a:lnTo>
                  <a:pt x="329082" y="81724"/>
                </a:lnTo>
                <a:lnTo>
                  <a:pt x="326212" y="84150"/>
                </a:lnTo>
                <a:lnTo>
                  <a:pt x="323240" y="86182"/>
                </a:lnTo>
                <a:lnTo>
                  <a:pt x="319100" y="93027"/>
                </a:lnTo>
                <a:lnTo>
                  <a:pt x="323545" y="99517"/>
                </a:lnTo>
                <a:lnTo>
                  <a:pt x="319062" y="92976"/>
                </a:lnTo>
                <a:lnTo>
                  <a:pt x="319900" y="88468"/>
                </a:lnTo>
                <a:lnTo>
                  <a:pt x="318287" y="89573"/>
                </a:lnTo>
                <a:lnTo>
                  <a:pt x="312572" y="92290"/>
                </a:lnTo>
                <a:lnTo>
                  <a:pt x="313601" y="91033"/>
                </a:lnTo>
                <a:lnTo>
                  <a:pt x="314413" y="90220"/>
                </a:lnTo>
                <a:lnTo>
                  <a:pt x="319087" y="85496"/>
                </a:lnTo>
                <a:lnTo>
                  <a:pt x="332333" y="76390"/>
                </a:lnTo>
                <a:lnTo>
                  <a:pt x="332181" y="76682"/>
                </a:lnTo>
                <a:lnTo>
                  <a:pt x="331101" y="78435"/>
                </a:lnTo>
                <a:lnTo>
                  <a:pt x="332562" y="76276"/>
                </a:lnTo>
                <a:lnTo>
                  <a:pt x="332562" y="59753"/>
                </a:lnTo>
                <a:lnTo>
                  <a:pt x="330746" y="60261"/>
                </a:lnTo>
                <a:lnTo>
                  <a:pt x="312940" y="70764"/>
                </a:lnTo>
                <a:lnTo>
                  <a:pt x="309308" y="73609"/>
                </a:lnTo>
                <a:lnTo>
                  <a:pt x="306463" y="76441"/>
                </a:lnTo>
                <a:lnTo>
                  <a:pt x="306463" y="99872"/>
                </a:lnTo>
                <a:lnTo>
                  <a:pt x="306298" y="100114"/>
                </a:lnTo>
                <a:lnTo>
                  <a:pt x="306324" y="99123"/>
                </a:lnTo>
                <a:lnTo>
                  <a:pt x="306463" y="99872"/>
                </a:lnTo>
                <a:lnTo>
                  <a:pt x="306463" y="76441"/>
                </a:lnTo>
                <a:lnTo>
                  <a:pt x="305638" y="77254"/>
                </a:lnTo>
                <a:lnTo>
                  <a:pt x="305638" y="95224"/>
                </a:lnTo>
                <a:lnTo>
                  <a:pt x="305612" y="95084"/>
                </a:lnTo>
                <a:lnTo>
                  <a:pt x="305638" y="95224"/>
                </a:lnTo>
                <a:lnTo>
                  <a:pt x="305638" y="77254"/>
                </a:lnTo>
                <a:lnTo>
                  <a:pt x="305066" y="77825"/>
                </a:lnTo>
                <a:lnTo>
                  <a:pt x="305066" y="107175"/>
                </a:lnTo>
                <a:lnTo>
                  <a:pt x="303682" y="103886"/>
                </a:lnTo>
                <a:lnTo>
                  <a:pt x="301599" y="106845"/>
                </a:lnTo>
                <a:lnTo>
                  <a:pt x="303606" y="103962"/>
                </a:lnTo>
                <a:lnTo>
                  <a:pt x="303568" y="103606"/>
                </a:lnTo>
                <a:lnTo>
                  <a:pt x="303682" y="103873"/>
                </a:lnTo>
                <a:lnTo>
                  <a:pt x="303834" y="103657"/>
                </a:lnTo>
                <a:lnTo>
                  <a:pt x="303707" y="103873"/>
                </a:lnTo>
                <a:lnTo>
                  <a:pt x="305066" y="107175"/>
                </a:lnTo>
                <a:lnTo>
                  <a:pt x="305066" y="77825"/>
                </a:lnTo>
                <a:lnTo>
                  <a:pt x="302780" y="80086"/>
                </a:lnTo>
                <a:lnTo>
                  <a:pt x="296849" y="87160"/>
                </a:lnTo>
                <a:lnTo>
                  <a:pt x="293992" y="91046"/>
                </a:lnTo>
                <a:lnTo>
                  <a:pt x="293839" y="91071"/>
                </a:lnTo>
                <a:lnTo>
                  <a:pt x="291388" y="94576"/>
                </a:lnTo>
                <a:lnTo>
                  <a:pt x="289928" y="96672"/>
                </a:lnTo>
                <a:lnTo>
                  <a:pt x="289928" y="114477"/>
                </a:lnTo>
                <a:lnTo>
                  <a:pt x="289915" y="114693"/>
                </a:lnTo>
                <a:lnTo>
                  <a:pt x="289801" y="114503"/>
                </a:lnTo>
                <a:lnTo>
                  <a:pt x="289928" y="114477"/>
                </a:lnTo>
                <a:lnTo>
                  <a:pt x="289928" y="96672"/>
                </a:lnTo>
                <a:lnTo>
                  <a:pt x="288975" y="98031"/>
                </a:lnTo>
                <a:lnTo>
                  <a:pt x="289013" y="98247"/>
                </a:lnTo>
                <a:lnTo>
                  <a:pt x="286931" y="101473"/>
                </a:lnTo>
                <a:lnTo>
                  <a:pt x="285470" y="101866"/>
                </a:lnTo>
                <a:lnTo>
                  <a:pt x="285470" y="115493"/>
                </a:lnTo>
                <a:lnTo>
                  <a:pt x="278472" y="117094"/>
                </a:lnTo>
                <a:lnTo>
                  <a:pt x="280111" y="113525"/>
                </a:lnTo>
                <a:lnTo>
                  <a:pt x="280047" y="113093"/>
                </a:lnTo>
                <a:lnTo>
                  <a:pt x="280149" y="113474"/>
                </a:lnTo>
                <a:lnTo>
                  <a:pt x="280314" y="113093"/>
                </a:lnTo>
                <a:lnTo>
                  <a:pt x="280225" y="113779"/>
                </a:lnTo>
                <a:lnTo>
                  <a:pt x="280149" y="113474"/>
                </a:lnTo>
                <a:lnTo>
                  <a:pt x="278472" y="117094"/>
                </a:lnTo>
                <a:lnTo>
                  <a:pt x="283705" y="115887"/>
                </a:lnTo>
                <a:lnTo>
                  <a:pt x="285470" y="115493"/>
                </a:lnTo>
                <a:lnTo>
                  <a:pt x="285470" y="101866"/>
                </a:lnTo>
                <a:lnTo>
                  <a:pt x="284124" y="102222"/>
                </a:lnTo>
                <a:lnTo>
                  <a:pt x="280504" y="103162"/>
                </a:lnTo>
                <a:lnTo>
                  <a:pt x="276974" y="104101"/>
                </a:lnTo>
                <a:lnTo>
                  <a:pt x="276974" y="113106"/>
                </a:lnTo>
                <a:lnTo>
                  <a:pt x="275577" y="116878"/>
                </a:lnTo>
                <a:lnTo>
                  <a:pt x="276961" y="113106"/>
                </a:lnTo>
                <a:lnTo>
                  <a:pt x="276974" y="104101"/>
                </a:lnTo>
                <a:lnTo>
                  <a:pt x="271106" y="105638"/>
                </a:lnTo>
                <a:lnTo>
                  <a:pt x="267500" y="106578"/>
                </a:lnTo>
                <a:lnTo>
                  <a:pt x="266992" y="106438"/>
                </a:lnTo>
                <a:lnTo>
                  <a:pt x="266090" y="106959"/>
                </a:lnTo>
                <a:lnTo>
                  <a:pt x="264871" y="107276"/>
                </a:lnTo>
                <a:lnTo>
                  <a:pt x="264642" y="107454"/>
                </a:lnTo>
                <a:lnTo>
                  <a:pt x="262902" y="108724"/>
                </a:lnTo>
                <a:lnTo>
                  <a:pt x="262902" y="110769"/>
                </a:lnTo>
                <a:lnTo>
                  <a:pt x="262890" y="111518"/>
                </a:lnTo>
                <a:lnTo>
                  <a:pt x="262801" y="111175"/>
                </a:lnTo>
                <a:lnTo>
                  <a:pt x="262699" y="111531"/>
                </a:lnTo>
                <a:lnTo>
                  <a:pt x="262724" y="110731"/>
                </a:lnTo>
                <a:lnTo>
                  <a:pt x="262801" y="111175"/>
                </a:lnTo>
                <a:lnTo>
                  <a:pt x="262902" y="110769"/>
                </a:lnTo>
                <a:lnTo>
                  <a:pt x="262902" y="108724"/>
                </a:lnTo>
                <a:lnTo>
                  <a:pt x="261950" y="109410"/>
                </a:lnTo>
                <a:lnTo>
                  <a:pt x="262039" y="113969"/>
                </a:lnTo>
                <a:lnTo>
                  <a:pt x="262153" y="113512"/>
                </a:lnTo>
                <a:lnTo>
                  <a:pt x="262128" y="114427"/>
                </a:lnTo>
                <a:lnTo>
                  <a:pt x="262039" y="113969"/>
                </a:lnTo>
                <a:lnTo>
                  <a:pt x="261899" y="114452"/>
                </a:lnTo>
                <a:lnTo>
                  <a:pt x="261785" y="115100"/>
                </a:lnTo>
                <a:lnTo>
                  <a:pt x="263702" y="118452"/>
                </a:lnTo>
                <a:lnTo>
                  <a:pt x="264833" y="118757"/>
                </a:lnTo>
                <a:lnTo>
                  <a:pt x="267462" y="119468"/>
                </a:lnTo>
                <a:lnTo>
                  <a:pt x="264833" y="118757"/>
                </a:lnTo>
                <a:lnTo>
                  <a:pt x="265518" y="119214"/>
                </a:lnTo>
                <a:lnTo>
                  <a:pt x="267754" y="119519"/>
                </a:lnTo>
                <a:lnTo>
                  <a:pt x="269443" y="119735"/>
                </a:lnTo>
                <a:lnTo>
                  <a:pt x="267817" y="119519"/>
                </a:lnTo>
                <a:lnTo>
                  <a:pt x="272808" y="120319"/>
                </a:lnTo>
                <a:lnTo>
                  <a:pt x="276656" y="121018"/>
                </a:lnTo>
                <a:lnTo>
                  <a:pt x="275767" y="122923"/>
                </a:lnTo>
                <a:lnTo>
                  <a:pt x="273494" y="128905"/>
                </a:lnTo>
                <a:lnTo>
                  <a:pt x="271932" y="133032"/>
                </a:lnTo>
                <a:lnTo>
                  <a:pt x="270573" y="137058"/>
                </a:lnTo>
                <a:lnTo>
                  <a:pt x="270637" y="137185"/>
                </a:lnTo>
                <a:lnTo>
                  <a:pt x="269138" y="141998"/>
                </a:lnTo>
                <a:lnTo>
                  <a:pt x="266865" y="151104"/>
                </a:lnTo>
                <a:lnTo>
                  <a:pt x="265315" y="160362"/>
                </a:lnTo>
                <a:lnTo>
                  <a:pt x="264972" y="165227"/>
                </a:lnTo>
                <a:lnTo>
                  <a:pt x="264718" y="165468"/>
                </a:lnTo>
                <a:lnTo>
                  <a:pt x="264655" y="169722"/>
                </a:lnTo>
                <a:lnTo>
                  <a:pt x="264579" y="173964"/>
                </a:lnTo>
                <a:lnTo>
                  <a:pt x="264617" y="175069"/>
                </a:lnTo>
                <a:lnTo>
                  <a:pt x="266204" y="180098"/>
                </a:lnTo>
                <a:lnTo>
                  <a:pt x="273367" y="187032"/>
                </a:lnTo>
                <a:lnTo>
                  <a:pt x="277901" y="188658"/>
                </a:lnTo>
                <a:lnTo>
                  <a:pt x="288048" y="189877"/>
                </a:lnTo>
                <a:lnTo>
                  <a:pt x="293725" y="189179"/>
                </a:lnTo>
                <a:lnTo>
                  <a:pt x="305777" y="186791"/>
                </a:lnTo>
                <a:lnTo>
                  <a:pt x="312242" y="184835"/>
                </a:lnTo>
                <a:lnTo>
                  <a:pt x="321208" y="181737"/>
                </a:lnTo>
                <a:lnTo>
                  <a:pt x="322592" y="178892"/>
                </a:lnTo>
                <a:lnTo>
                  <a:pt x="322148" y="177609"/>
                </a:lnTo>
                <a:lnTo>
                  <a:pt x="321703" y="176301"/>
                </a:lnTo>
                <a:lnTo>
                  <a:pt x="320865" y="173875"/>
                </a:lnTo>
                <a:lnTo>
                  <a:pt x="318363" y="172478"/>
                </a:lnTo>
                <a:lnTo>
                  <a:pt x="309435" y="174447"/>
                </a:lnTo>
                <a:lnTo>
                  <a:pt x="302882" y="175641"/>
                </a:lnTo>
                <a:lnTo>
                  <a:pt x="292531" y="176263"/>
                </a:lnTo>
                <a:lnTo>
                  <a:pt x="288645" y="176301"/>
                </a:lnTo>
                <a:lnTo>
                  <a:pt x="283552" y="175069"/>
                </a:lnTo>
                <a:lnTo>
                  <a:pt x="281724" y="174548"/>
                </a:lnTo>
                <a:lnTo>
                  <a:pt x="280085" y="172389"/>
                </a:lnTo>
                <a:lnTo>
                  <a:pt x="280022" y="171094"/>
                </a:lnTo>
                <a:lnTo>
                  <a:pt x="280060" y="169722"/>
                </a:lnTo>
                <a:lnTo>
                  <a:pt x="280619" y="162077"/>
                </a:lnTo>
                <a:lnTo>
                  <a:pt x="280631" y="161810"/>
                </a:lnTo>
                <a:lnTo>
                  <a:pt x="282028" y="153733"/>
                </a:lnTo>
                <a:lnTo>
                  <a:pt x="284048" y="145783"/>
                </a:lnTo>
                <a:lnTo>
                  <a:pt x="284568" y="144157"/>
                </a:lnTo>
                <a:lnTo>
                  <a:pt x="286512" y="137972"/>
                </a:lnTo>
                <a:lnTo>
                  <a:pt x="285140" y="141998"/>
                </a:lnTo>
                <a:lnTo>
                  <a:pt x="287870" y="133946"/>
                </a:lnTo>
                <a:lnTo>
                  <a:pt x="286512" y="137972"/>
                </a:lnTo>
                <a:lnTo>
                  <a:pt x="289966" y="128879"/>
                </a:lnTo>
                <a:lnTo>
                  <a:pt x="290906" y="126847"/>
                </a:lnTo>
                <a:lnTo>
                  <a:pt x="292836" y="122656"/>
                </a:lnTo>
                <a:lnTo>
                  <a:pt x="294043" y="120053"/>
                </a:lnTo>
                <a:lnTo>
                  <a:pt x="298361" y="112229"/>
                </a:lnTo>
                <a:lnTo>
                  <a:pt x="300050" y="111760"/>
                </a:lnTo>
                <a:lnTo>
                  <a:pt x="306374" y="109740"/>
                </a:lnTo>
                <a:lnTo>
                  <a:pt x="308952" y="108800"/>
                </a:lnTo>
                <a:lnTo>
                  <a:pt x="309156" y="108724"/>
                </a:lnTo>
                <a:lnTo>
                  <a:pt x="309067" y="108851"/>
                </a:lnTo>
                <a:lnTo>
                  <a:pt x="312597" y="107454"/>
                </a:lnTo>
                <a:lnTo>
                  <a:pt x="313055" y="107276"/>
                </a:lnTo>
                <a:lnTo>
                  <a:pt x="316191" y="106032"/>
                </a:lnTo>
                <a:lnTo>
                  <a:pt x="317830" y="102235"/>
                </a:lnTo>
                <a:lnTo>
                  <a:pt x="316191" y="106032"/>
                </a:lnTo>
                <a:lnTo>
                  <a:pt x="319024" y="104914"/>
                </a:lnTo>
                <a:lnTo>
                  <a:pt x="325374" y="102031"/>
                </a:lnTo>
                <a:lnTo>
                  <a:pt x="327914" y="100418"/>
                </a:lnTo>
                <a:lnTo>
                  <a:pt x="334606" y="96164"/>
                </a:lnTo>
                <a:lnTo>
                  <a:pt x="335483" y="92151"/>
                </a:lnTo>
                <a:lnTo>
                  <a:pt x="334606" y="96164"/>
                </a:lnTo>
                <a:lnTo>
                  <a:pt x="336080" y="95224"/>
                </a:lnTo>
                <a:lnTo>
                  <a:pt x="340474" y="91465"/>
                </a:lnTo>
                <a:lnTo>
                  <a:pt x="340766" y="91033"/>
                </a:lnTo>
                <a:lnTo>
                  <a:pt x="341426" y="90068"/>
                </a:lnTo>
                <a:lnTo>
                  <a:pt x="336943" y="91033"/>
                </a:lnTo>
                <a:lnTo>
                  <a:pt x="341426" y="90055"/>
                </a:lnTo>
                <a:lnTo>
                  <a:pt x="343331" y="87236"/>
                </a:lnTo>
                <a:lnTo>
                  <a:pt x="345998" y="83261"/>
                </a:lnTo>
                <a:lnTo>
                  <a:pt x="346367" y="82727"/>
                </a:lnTo>
                <a:lnTo>
                  <a:pt x="348361" y="78295"/>
                </a:lnTo>
                <a:lnTo>
                  <a:pt x="348462" y="77533"/>
                </a:lnTo>
                <a:lnTo>
                  <a:pt x="348526" y="76682"/>
                </a:lnTo>
                <a:lnTo>
                  <a:pt x="348551" y="76250"/>
                </a:lnTo>
                <a:lnTo>
                  <a:pt x="348640" y="75272"/>
                </a:lnTo>
                <a:lnTo>
                  <a:pt x="340753" y="75272"/>
                </a:lnTo>
                <a:lnTo>
                  <a:pt x="340169" y="75272"/>
                </a:lnTo>
                <a:lnTo>
                  <a:pt x="345071" y="78574"/>
                </a:lnTo>
                <a:lnTo>
                  <a:pt x="340131" y="75247"/>
                </a:lnTo>
                <a:lnTo>
                  <a:pt x="340779" y="75247"/>
                </a:lnTo>
                <a:lnTo>
                  <a:pt x="348627" y="75247"/>
                </a:lnTo>
                <a:lnTo>
                  <a:pt x="349008" y="70307"/>
                </a:lnTo>
                <a:lnTo>
                  <a:pt x="349110" y="69100"/>
                </a:lnTo>
                <a:close/>
              </a:path>
              <a:path w="553720" h="289560">
                <a:moveTo>
                  <a:pt x="352450" y="162191"/>
                </a:moveTo>
                <a:lnTo>
                  <a:pt x="352234" y="161874"/>
                </a:lnTo>
                <a:lnTo>
                  <a:pt x="352450" y="162191"/>
                </a:lnTo>
                <a:close/>
              </a:path>
              <a:path w="553720" h="289560">
                <a:moveTo>
                  <a:pt x="385203" y="171284"/>
                </a:moveTo>
                <a:lnTo>
                  <a:pt x="384238" y="169316"/>
                </a:lnTo>
                <a:lnTo>
                  <a:pt x="383006" y="166827"/>
                </a:lnTo>
                <a:lnTo>
                  <a:pt x="380631" y="165773"/>
                </a:lnTo>
                <a:lnTo>
                  <a:pt x="372833" y="168008"/>
                </a:lnTo>
                <a:lnTo>
                  <a:pt x="366598" y="169316"/>
                </a:lnTo>
                <a:lnTo>
                  <a:pt x="357263" y="167271"/>
                </a:lnTo>
                <a:lnTo>
                  <a:pt x="354418" y="165239"/>
                </a:lnTo>
                <a:lnTo>
                  <a:pt x="352564" y="162394"/>
                </a:lnTo>
                <a:lnTo>
                  <a:pt x="352234" y="161874"/>
                </a:lnTo>
                <a:lnTo>
                  <a:pt x="351904" y="161378"/>
                </a:lnTo>
                <a:lnTo>
                  <a:pt x="350354" y="158953"/>
                </a:lnTo>
                <a:lnTo>
                  <a:pt x="349732" y="158026"/>
                </a:lnTo>
                <a:lnTo>
                  <a:pt x="348297" y="155816"/>
                </a:lnTo>
                <a:lnTo>
                  <a:pt x="347281" y="147955"/>
                </a:lnTo>
                <a:lnTo>
                  <a:pt x="347306" y="147218"/>
                </a:lnTo>
                <a:lnTo>
                  <a:pt x="347497" y="140538"/>
                </a:lnTo>
                <a:lnTo>
                  <a:pt x="347319" y="144360"/>
                </a:lnTo>
                <a:lnTo>
                  <a:pt x="347497" y="140525"/>
                </a:lnTo>
                <a:lnTo>
                  <a:pt x="347814" y="133502"/>
                </a:lnTo>
                <a:lnTo>
                  <a:pt x="351777" y="103187"/>
                </a:lnTo>
                <a:lnTo>
                  <a:pt x="353060" y="97256"/>
                </a:lnTo>
                <a:lnTo>
                  <a:pt x="354495" y="95084"/>
                </a:lnTo>
                <a:lnTo>
                  <a:pt x="356857" y="91541"/>
                </a:lnTo>
                <a:lnTo>
                  <a:pt x="361276" y="84950"/>
                </a:lnTo>
                <a:lnTo>
                  <a:pt x="370217" y="85026"/>
                </a:lnTo>
                <a:lnTo>
                  <a:pt x="380225" y="86499"/>
                </a:lnTo>
                <a:lnTo>
                  <a:pt x="382295" y="84950"/>
                </a:lnTo>
                <a:lnTo>
                  <a:pt x="383019" y="84404"/>
                </a:lnTo>
                <a:lnTo>
                  <a:pt x="383514" y="81076"/>
                </a:lnTo>
                <a:lnTo>
                  <a:pt x="383895" y="78486"/>
                </a:lnTo>
                <a:lnTo>
                  <a:pt x="381977" y="75755"/>
                </a:lnTo>
                <a:lnTo>
                  <a:pt x="373011" y="73939"/>
                </a:lnTo>
                <a:lnTo>
                  <a:pt x="366585" y="73482"/>
                </a:lnTo>
                <a:lnTo>
                  <a:pt x="354914" y="76504"/>
                </a:lnTo>
                <a:lnTo>
                  <a:pt x="349999" y="79781"/>
                </a:lnTo>
                <a:lnTo>
                  <a:pt x="346697" y="84493"/>
                </a:lnTo>
                <a:lnTo>
                  <a:pt x="344716" y="87312"/>
                </a:lnTo>
                <a:lnTo>
                  <a:pt x="344792" y="87731"/>
                </a:lnTo>
                <a:lnTo>
                  <a:pt x="343369" y="90131"/>
                </a:lnTo>
                <a:lnTo>
                  <a:pt x="340868" y="96215"/>
                </a:lnTo>
                <a:lnTo>
                  <a:pt x="339026" y="102552"/>
                </a:lnTo>
                <a:lnTo>
                  <a:pt x="338404" y="105410"/>
                </a:lnTo>
                <a:lnTo>
                  <a:pt x="337642" y="108953"/>
                </a:lnTo>
                <a:lnTo>
                  <a:pt x="336981" y="112445"/>
                </a:lnTo>
                <a:lnTo>
                  <a:pt x="336334" y="116662"/>
                </a:lnTo>
                <a:lnTo>
                  <a:pt x="335318" y="124421"/>
                </a:lnTo>
                <a:lnTo>
                  <a:pt x="334556" y="132207"/>
                </a:lnTo>
                <a:lnTo>
                  <a:pt x="334302" y="136296"/>
                </a:lnTo>
                <a:lnTo>
                  <a:pt x="334213" y="136817"/>
                </a:lnTo>
                <a:lnTo>
                  <a:pt x="334060" y="140017"/>
                </a:lnTo>
                <a:lnTo>
                  <a:pt x="333895" y="143725"/>
                </a:lnTo>
                <a:lnTo>
                  <a:pt x="334086" y="143954"/>
                </a:lnTo>
                <a:lnTo>
                  <a:pt x="334149" y="147955"/>
                </a:lnTo>
                <a:lnTo>
                  <a:pt x="335114" y="155371"/>
                </a:lnTo>
                <a:lnTo>
                  <a:pt x="337235" y="162750"/>
                </a:lnTo>
                <a:lnTo>
                  <a:pt x="338759" y="165862"/>
                </a:lnTo>
                <a:lnTo>
                  <a:pt x="338632" y="166458"/>
                </a:lnTo>
                <a:lnTo>
                  <a:pt x="340639" y="169684"/>
                </a:lnTo>
                <a:lnTo>
                  <a:pt x="340791" y="169926"/>
                </a:lnTo>
                <a:lnTo>
                  <a:pt x="342671" y="172961"/>
                </a:lnTo>
                <a:lnTo>
                  <a:pt x="344678" y="176136"/>
                </a:lnTo>
                <a:lnTo>
                  <a:pt x="351294" y="180251"/>
                </a:lnTo>
                <a:lnTo>
                  <a:pt x="366852" y="181584"/>
                </a:lnTo>
                <a:lnTo>
                  <a:pt x="374789" y="178828"/>
                </a:lnTo>
                <a:lnTo>
                  <a:pt x="384225" y="174167"/>
                </a:lnTo>
                <a:lnTo>
                  <a:pt x="384302" y="173964"/>
                </a:lnTo>
                <a:lnTo>
                  <a:pt x="385203" y="171284"/>
                </a:lnTo>
                <a:close/>
              </a:path>
              <a:path w="553720" h="289560">
                <a:moveTo>
                  <a:pt x="431774" y="142468"/>
                </a:moveTo>
                <a:lnTo>
                  <a:pt x="431609" y="146799"/>
                </a:lnTo>
                <a:lnTo>
                  <a:pt x="431774" y="142468"/>
                </a:lnTo>
                <a:close/>
              </a:path>
              <a:path w="553720" h="289560">
                <a:moveTo>
                  <a:pt x="443255" y="89852"/>
                </a:moveTo>
                <a:lnTo>
                  <a:pt x="441363" y="93510"/>
                </a:lnTo>
                <a:lnTo>
                  <a:pt x="441401" y="93903"/>
                </a:lnTo>
                <a:lnTo>
                  <a:pt x="443255" y="89852"/>
                </a:lnTo>
                <a:close/>
              </a:path>
              <a:path w="553720" h="289560">
                <a:moveTo>
                  <a:pt x="494334" y="91046"/>
                </a:moveTo>
                <a:lnTo>
                  <a:pt x="493915" y="89801"/>
                </a:lnTo>
                <a:lnTo>
                  <a:pt x="493928" y="89979"/>
                </a:lnTo>
                <a:lnTo>
                  <a:pt x="494334" y="91046"/>
                </a:lnTo>
                <a:close/>
              </a:path>
              <a:path w="553720" h="289560">
                <a:moveTo>
                  <a:pt x="503224" y="166090"/>
                </a:moveTo>
                <a:close/>
              </a:path>
              <a:path w="553720" h="289560">
                <a:moveTo>
                  <a:pt x="510286" y="88531"/>
                </a:moveTo>
                <a:lnTo>
                  <a:pt x="497789" y="73914"/>
                </a:lnTo>
                <a:lnTo>
                  <a:pt x="494588" y="72872"/>
                </a:lnTo>
                <a:lnTo>
                  <a:pt x="494588" y="91046"/>
                </a:lnTo>
                <a:lnTo>
                  <a:pt x="493928" y="89789"/>
                </a:lnTo>
                <a:lnTo>
                  <a:pt x="494334" y="91046"/>
                </a:lnTo>
                <a:lnTo>
                  <a:pt x="493877" y="89852"/>
                </a:lnTo>
                <a:lnTo>
                  <a:pt x="493801" y="89623"/>
                </a:lnTo>
                <a:lnTo>
                  <a:pt x="481317" y="98666"/>
                </a:lnTo>
                <a:lnTo>
                  <a:pt x="480910" y="98856"/>
                </a:lnTo>
                <a:lnTo>
                  <a:pt x="480593" y="98996"/>
                </a:lnTo>
                <a:lnTo>
                  <a:pt x="473748" y="101930"/>
                </a:lnTo>
                <a:lnTo>
                  <a:pt x="466458" y="104622"/>
                </a:lnTo>
                <a:lnTo>
                  <a:pt x="459054" y="107010"/>
                </a:lnTo>
                <a:lnTo>
                  <a:pt x="452018" y="109054"/>
                </a:lnTo>
                <a:lnTo>
                  <a:pt x="451853" y="109093"/>
                </a:lnTo>
                <a:lnTo>
                  <a:pt x="451637" y="109791"/>
                </a:lnTo>
                <a:lnTo>
                  <a:pt x="451827" y="109105"/>
                </a:lnTo>
                <a:lnTo>
                  <a:pt x="453237" y="104038"/>
                </a:lnTo>
                <a:lnTo>
                  <a:pt x="454202" y="102171"/>
                </a:lnTo>
                <a:lnTo>
                  <a:pt x="466559" y="85902"/>
                </a:lnTo>
                <a:lnTo>
                  <a:pt x="467906" y="85204"/>
                </a:lnTo>
                <a:lnTo>
                  <a:pt x="468642" y="84823"/>
                </a:lnTo>
                <a:lnTo>
                  <a:pt x="472147" y="84277"/>
                </a:lnTo>
                <a:lnTo>
                  <a:pt x="479882" y="84886"/>
                </a:lnTo>
                <a:lnTo>
                  <a:pt x="480174" y="84912"/>
                </a:lnTo>
                <a:lnTo>
                  <a:pt x="484644" y="85801"/>
                </a:lnTo>
                <a:lnTo>
                  <a:pt x="487680" y="86791"/>
                </a:lnTo>
                <a:lnTo>
                  <a:pt x="488962" y="87210"/>
                </a:lnTo>
                <a:lnTo>
                  <a:pt x="490258" y="87630"/>
                </a:lnTo>
                <a:lnTo>
                  <a:pt x="488962" y="87210"/>
                </a:lnTo>
                <a:lnTo>
                  <a:pt x="490359" y="87680"/>
                </a:lnTo>
                <a:lnTo>
                  <a:pt x="491832" y="88214"/>
                </a:lnTo>
                <a:lnTo>
                  <a:pt x="493763" y="89535"/>
                </a:lnTo>
                <a:lnTo>
                  <a:pt x="493928" y="89789"/>
                </a:lnTo>
                <a:lnTo>
                  <a:pt x="494106" y="89522"/>
                </a:lnTo>
                <a:lnTo>
                  <a:pt x="494030" y="89979"/>
                </a:lnTo>
                <a:lnTo>
                  <a:pt x="494588" y="91046"/>
                </a:lnTo>
                <a:lnTo>
                  <a:pt x="494588" y="72872"/>
                </a:lnTo>
                <a:lnTo>
                  <a:pt x="493331" y="72453"/>
                </a:lnTo>
                <a:lnTo>
                  <a:pt x="493331" y="88366"/>
                </a:lnTo>
                <a:lnTo>
                  <a:pt x="493001" y="88531"/>
                </a:lnTo>
                <a:lnTo>
                  <a:pt x="493293" y="88379"/>
                </a:lnTo>
                <a:lnTo>
                  <a:pt x="493242" y="88150"/>
                </a:lnTo>
                <a:lnTo>
                  <a:pt x="493331" y="88366"/>
                </a:lnTo>
                <a:lnTo>
                  <a:pt x="493331" y="72453"/>
                </a:lnTo>
                <a:lnTo>
                  <a:pt x="489712" y="71259"/>
                </a:lnTo>
                <a:lnTo>
                  <a:pt x="488276" y="70789"/>
                </a:lnTo>
                <a:lnTo>
                  <a:pt x="482841" y="69710"/>
                </a:lnTo>
                <a:lnTo>
                  <a:pt x="482841" y="81153"/>
                </a:lnTo>
                <a:lnTo>
                  <a:pt x="482815" y="81724"/>
                </a:lnTo>
                <a:lnTo>
                  <a:pt x="482727" y="81534"/>
                </a:lnTo>
                <a:lnTo>
                  <a:pt x="482841" y="81153"/>
                </a:lnTo>
                <a:lnTo>
                  <a:pt x="482841" y="69710"/>
                </a:lnTo>
                <a:lnTo>
                  <a:pt x="482600" y="69659"/>
                </a:lnTo>
                <a:lnTo>
                  <a:pt x="481101" y="69545"/>
                </a:lnTo>
                <a:lnTo>
                  <a:pt x="472630" y="68872"/>
                </a:lnTo>
                <a:lnTo>
                  <a:pt x="470522" y="68707"/>
                </a:lnTo>
                <a:lnTo>
                  <a:pt x="464134" y="69837"/>
                </a:lnTo>
                <a:lnTo>
                  <a:pt x="462254" y="70802"/>
                </a:lnTo>
                <a:lnTo>
                  <a:pt x="458038" y="72974"/>
                </a:lnTo>
                <a:lnTo>
                  <a:pt x="457454" y="73279"/>
                </a:lnTo>
                <a:lnTo>
                  <a:pt x="454698" y="74701"/>
                </a:lnTo>
                <a:lnTo>
                  <a:pt x="451523" y="76327"/>
                </a:lnTo>
                <a:lnTo>
                  <a:pt x="451027" y="77038"/>
                </a:lnTo>
                <a:lnTo>
                  <a:pt x="451027" y="112090"/>
                </a:lnTo>
                <a:lnTo>
                  <a:pt x="449275" y="122339"/>
                </a:lnTo>
                <a:lnTo>
                  <a:pt x="449224" y="122669"/>
                </a:lnTo>
                <a:lnTo>
                  <a:pt x="449237" y="122313"/>
                </a:lnTo>
                <a:lnTo>
                  <a:pt x="449389" y="121399"/>
                </a:lnTo>
                <a:lnTo>
                  <a:pt x="449275" y="122339"/>
                </a:lnTo>
                <a:lnTo>
                  <a:pt x="449694" y="119735"/>
                </a:lnTo>
                <a:lnTo>
                  <a:pt x="449453" y="121081"/>
                </a:lnTo>
                <a:lnTo>
                  <a:pt x="450418" y="115557"/>
                </a:lnTo>
                <a:lnTo>
                  <a:pt x="451027" y="112090"/>
                </a:lnTo>
                <a:lnTo>
                  <a:pt x="451027" y="77038"/>
                </a:lnTo>
                <a:lnTo>
                  <a:pt x="450913" y="77203"/>
                </a:lnTo>
                <a:lnTo>
                  <a:pt x="450913" y="109359"/>
                </a:lnTo>
                <a:lnTo>
                  <a:pt x="444677" y="111048"/>
                </a:lnTo>
                <a:lnTo>
                  <a:pt x="448170" y="110096"/>
                </a:lnTo>
                <a:lnTo>
                  <a:pt x="450913" y="109359"/>
                </a:lnTo>
                <a:lnTo>
                  <a:pt x="450913" y="77203"/>
                </a:lnTo>
                <a:lnTo>
                  <a:pt x="446773" y="83070"/>
                </a:lnTo>
                <a:lnTo>
                  <a:pt x="445223" y="86067"/>
                </a:lnTo>
                <a:lnTo>
                  <a:pt x="444258" y="87922"/>
                </a:lnTo>
                <a:lnTo>
                  <a:pt x="436587" y="107772"/>
                </a:lnTo>
                <a:lnTo>
                  <a:pt x="436587" y="125260"/>
                </a:lnTo>
                <a:lnTo>
                  <a:pt x="433857" y="121361"/>
                </a:lnTo>
                <a:lnTo>
                  <a:pt x="433806" y="121615"/>
                </a:lnTo>
                <a:lnTo>
                  <a:pt x="433793" y="121259"/>
                </a:lnTo>
                <a:lnTo>
                  <a:pt x="433920" y="120510"/>
                </a:lnTo>
                <a:lnTo>
                  <a:pt x="433857" y="121361"/>
                </a:lnTo>
                <a:lnTo>
                  <a:pt x="433984" y="120497"/>
                </a:lnTo>
                <a:lnTo>
                  <a:pt x="433920" y="121450"/>
                </a:lnTo>
                <a:lnTo>
                  <a:pt x="436587" y="125260"/>
                </a:lnTo>
                <a:lnTo>
                  <a:pt x="436587" y="107772"/>
                </a:lnTo>
                <a:lnTo>
                  <a:pt x="435965" y="110045"/>
                </a:lnTo>
                <a:lnTo>
                  <a:pt x="435406" y="112788"/>
                </a:lnTo>
                <a:lnTo>
                  <a:pt x="435267" y="112890"/>
                </a:lnTo>
                <a:lnTo>
                  <a:pt x="435140" y="113576"/>
                </a:lnTo>
                <a:lnTo>
                  <a:pt x="427494" y="115557"/>
                </a:lnTo>
                <a:lnTo>
                  <a:pt x="413537" y="119049"/>
                </a:lnTo>
                <a:lnTo>
                  <a:pt x="411340" y="119595"/>
                </a:lnTo>
                <a:lnTo>
                  <a:pt x="411200" y="114757"/>
                </a:lnTo>
                <a:lnTo>
                  <a:pt x="411086" y="107594"/>
                </a:lnTo>
                <a:lnTo>
                  <a:pt x="410984" y="101079"/>
                </a:lnTo>
                <a:lnTo>
                  <a:pt x="410959" y="104736"/>
                </a:lnTo>
                <a:lnTo>
                  <a:pt x="410959" y="97510"/>
                </a:lnTo>
                <a:lnTo>
                  <a:pt x="410984" y="101079"/>
                </a:lnTo>
                <a:lnTo>
                  <a:pt x="410972" y="94640"/>
                </a:lnTo>
                <a:lnTo>
                  <a:pt x="411086" y="85509"/>
                </a:lnTo>
                <a:lnTo>
                  <a:pt x="411365" y="77724"/>
                </a:lnTo>
                <a:lnTo>
                  <a:pt x="411505" y="75768"/>
                </a:lnTo>
                <a:lnTo>
                  <a:pt x="411708" y="72783"/>
                </a:lnTo>
                <a:lnTo>
                  <a:pt x="411695" y="71970"/>
                </a:lnTo>
                <a:lnTo>
                  <a:pt x="411759" y="72097"/>
                </a:lnTo>
                <a:lnTo>
                  <a:pt x="412813" y="74269"/>
                </a:lnTo>
                <a:lnTo>
                  <a:pt x="416026" y="75387"/>
                </a:lnTo>
                <a:lnTo>
                  <a:pt x="421360" y="72783"/>
                </a:lnTo>
                <a:lnTo>
                  <a:pt x="422465" y="69583"/>
                </a:lnTo>
                <a:lnTo>
                  <a:pt x="419290" y="63169"/>
                </a:lnTo>
                <a:lnTo>
                  <a:pt x="415556" y="55689"/>
                </a:lnTo>
                <a:lnTo>
                  <a:pt x="406006" y="55257"/>
                </a:lnTo>
                <a:lnTo>
                  <a:pt x="403186" y="57848"/>
                </a:lnTo>
                <a:lnTo>
                  <a:pt x="400735" y="63436"/>
                </a:lnTo>
                <a:lnTo>
                  <a:pt x="400380" y="65443"/>
                </a:lnTo>
                <a:lnTo>
                  <a:pt x="400329" y="65722"/>
                </a:lnTo>
                <a:lnTo>
                  <a:pt x="400037" y="67868"/>
                </a:lnTo>
                <a:lnTo>
                  <a:pt x="399935" y="68630"/>
                </a:lnTo>
                <a:lnTo>
                  <a:pt x="399910" y="68821"/>
                </a:lnTo>
                <a:lnTo>
                  <a:pt x="399542" y="71602"/>
                </a:lnTo>
                <a:lnTo>
                  <a:pt x="399554" y="72047"/>
                </a:lnTo>
                <a:lnTo>
                  <a:pt x="399605" y="71602"/>
                </a:lnTo>
                <a:lnTo>
                  <a:pt x="399592" y="72097"/>
                </a:lnTo>
                <a:lnTo>
                  <a:pt x="398132" y="97510"/>
                </a:lnTo>
                <a:lnTo>
                  <a:pt x="398145" y="104736"/>
                </a:lnTo>
                <a:lnTo>
                  <a:pt x="400926" y="107543"/>
                </a:lnTo>
                <a:lnTo>
                  <a:pt x="398081" y="104673"/>
                </a:lnTo>
                <a:lnTo>
                  <a:pt x="398094" y="114757"/>
                </a:lnTo>
                <a:lnTo>
                  <a:pt x="398221" y="122999"/>
                </a:lnTo>
                <a:lnTo>
                  <a:pt x="395173" y="123799"/>
                </a:lnTo>
                <a:lnTo>
                  <a:pt x="386041" y="126365"/>
                </a:lnTo>
                <a:lnTo>
                  <a:pt x="376948" y="129095"/>
                </a:lnTo>
                <a:lnTo>
                  <a:pt x="373595" y="130136"/>
                </a:lnTo>
                <a:lnTo>
                  <a:pt x="355803" y="135674"/>
                </a:lnTo>
                <a:lnTo>
                  <a:pt x="360095" y="134366"/>
                </a:lnTo>
                <a:lnTo>
                  <a:pt x="353796" y="136309"/>
                </a:lnTo>
                <a:lnTo>
                  <a:pt x="353796" y="146151"/>
                </a:lnTo>
                <a:lnTo>
                  <a:pt x="351815" y="139776"/>
                </a:lnTo>
                <a:lnTo>
                  <a:pt x="351993" y="139420"/>
                </a:lnTo>
                <a:lnTo>
                  <a:pt x="351891" y="140004"/>
                </a:lnTo>
                <a:lnTo>
                  <a:pt x="353796" y="146151"/>
                </a:lnTo>
                <a:lnTo>
                  <a:pt x="353796" y="136309"/>
                </a:lnTo>
                <a:lnTo>
                  <a:pt x="353656" y="136347"/>
                </a:lnTo>
                <a:lnTo>
                  <a:pt x="353542" y="136499"/>
                </a:lnTo>
                <a:lnTo>
                  <a:pt x="352361" y="138722"/>
                </a:lnTo>
                <a:lnTo>
                  <a:pt x="353580" y="136410"/>
                </a:lnTo>
                <a:lnTo>
                  <a:pt x="350989" y="138823"/>
                </a:lnTo>
                <a:lnTo>
                  <a:pt x="351243" y="145376"/>
                </a:lnTo>
                <a:lnTo>
                  <a:pt x="353326" y="147535"/>
                </a:lnTo>
                <a:lnTo>
                  <a:pt x="359537" y="150355"/>
                </a:lnTo>
                <a:lnTo>
                  <a:pt x="363816" y="151053"/>
                </a:lnTo>
                <a:lnTo>
                  <a:pt x="370598" y="152349"/>
                </a:lnTo>
                <a:lnTo>
                  <a:pt x="373494" y="150380"/>
                </a:lnTo>
                <a:lnTo>
                  <a:pt x="373951" y="147955"/>
                </a:lnTo>
                <a:lnTo>
                  <a:pt x="374599" y="144526"/>
                </a:lnTo>
                <a:lnTo>
                  <a:pt x="373786" y="143230"/>
                </a:lnTo>
                <a:lnTo>
                  <a:pt x="377253" y="142252"/>
                </a:lnTo>
                <a:lnTo>
                  <a:pt x="389597" y="138823"/>
                </a:lnTo>
                <a:lnTo>
                  <a:pt x="398513" y="136525"/>
                </a:lnTo>
                <a:lnTo>
                  <a:pt x="398665" y="142125"/>
                </a:lnTo>
                <a:lnTo>
                  <a:pt x="398983" y="152044"/>
                </a:lnTo>
                <a:lnTo>
                  <a:pt x="399288" y="162293"/>
                </a:lnTo>
                <a:lnTo>
                  <a:pt x="399402" y="178485"/>
                </a:lnTo>
                <a:lnTo>
                  <a:pt x="399199" y="186207"/>
                </a:lnTo>
                <a:lnTo>
                  <a:pt x="398995" y="191490"/>
                </a:lnTo>
                <a:lnTo>
                  <a:pt x="398627" y="197878"/>
                </a:lnTo>
                <a:lnTo>
                  <a:pt x="396824" y="206667"/>
                </a:lnTo>
                <a:lnTo>
                  <a:pt x="398500" y="209207"/>
                </a:lnTo>
                <a:lnTo>
                  <a:pt x="413131" y="170738"/>
                </a:lnTo>
                <a:lnTo>
                  <a:pt x="413080" y="162547"/>
                </a:lnTo>
                <a:lnTo>
                  <a:pt x="412813" y="155232"/>
                </a:lnTo>
                <a:lnTo>
                  <a:pt x="412623" y="151447"/>
                </a:lnTo>
                <a:lnTo>
                  <a:pt x="412496" y="148526"/>
                </a:lnTo>
                <a:lnTo>
                  <a:pt x="412165" y="141706"/>
                </a:lnTo>
                <a:lnTo>
                  <a:pt x="411810" y="133273"/>
                </a:lnTo>
                <a:lnTo>
                  <a:pt x="413169" y="132956"/>
                </a:lnTo>
                <a:lnTo>
                  <a:pt x="420281" y="131279"/>
                </a:lnTo>
                <a:lnTo>
                  <a:pt x="432917" y="128270"/>
                </a:lnTo>
                <a:lnTo>
                  <a:pt x="432485" y="131889"/>
                </a:lnTo>
                <a:lnTo>
                  <a:pt x="431901" y="139331"/>
                </a:lnTo>
                <a:lnTo>
                  <a:pt x="431774" y="142468"/>
                </a:lnTo>
                <a:lnTo>
                  <a:pt x="431723" y="147866"/>
                </a:lnTo>
                <a:lnTo>
                  <a:pt x="431609" y="146799"/>
                </a:lnTo>
                <a:lnTo>
                  <a:pt x="431533" y="151053"/>
                </a:lnTo>
                <a:lnTo>
                  <a:pt x="432142" y="151688"/>
                </a:lnTo>
                <a:lnTo>
                  <a:pt x="432079" y="151155"/>
                </a:lnTo>
                <a:lnTo>
                  <a:pt x="432104" y="151333"/>
                </a:lnTo>
                <a:lnTo>
                  <a:pt x="432206" y="151765"/>
                </a:lnTo>
                <a:lnTo>
                  <a:pt x="432346" y="153568"/>
                </a:lnTo>
                <a:lnTo>
                  <a:pt x="464477" y="180987"/>
                </a:lnTo>
                <a:lnTo>
                  <a:pt x="474827" y="183807"/>
                </a:lnTo>
                <a:lnTo>
                  <a:pt x="477545" y="182168"/>
                </a:lnTo>
                <a:lnTo>
                  <a:pt x="478815" y="177088"/>
                </a:lnTo>
                <a:lnTo>
                  <a:pt x="477570" y="174612"/>
                </a:lnTo>
                <a:lnTo>
                  <a:pt x="475284" y="173659"/>
                </a:lnTo>
                <a:lnTo>
                  <a:pt x="469214" y="170992"/>
                </a:lnTo>
                <a:lnTo>
                  <a:pt x="448373" y="154711"/>
                </a:lnTo>
                <a:lnTo>
                  <a:pt x="446900" y="152057"/>
                </a:lnTo>
                <a:lnTo>
                  <a:pt x="446913" y="151333"/>
                </a:lnTo>
                <a:lnTo>
                  <a:pt x="446963" y="148501"/>
                </a:lnTo>
                <a:lnTo>
                  <a:pt x="446989" y="147078"/>
                </a:lnTo>
                <a:lnTo>
                  <a:pt x="451434" y="123634"/>
                </a:lnTo>
                <a:lnTo>
                  <a:pt x="455904" y="122478"/>
                </a:lnTo>
                <a:lnTo>
                  <a:pt x="458952" y="121704"/>
                </a:lnTo>
                <a:lnTo>
                  <a:pt x="463334" y="120446"/>
                </a:lnTo>
                <a:lnTo>
                  <a:pt x="471258" y="118021"/>
                </a:lnTo>
                <a:lnTo>
                  <a:pt x="479145" y="115239"/>
                </a:lnTo>
                <a:lnTo>
                  <a:pt x="483108" y="113626"/>
                </a:lnTo>
                <a:lnTo>
                  <a:pt x="483260" y="113677"/>
                </a:lnTo>
                <a:lnTo>
                  <a:pt x="486879" y="112090"/>
                </a:lnTo>
                <a:lnTo>
                  <a:pt x="490550" y="110464"/>
                </a:lnTo>
                <a:lnTo>
                  <a:pt x="493649" y="109093"/>
                </a:lnTo>
                <a:lnTo>
                  <a:pt x="501345" y="105498"/>
                </a:lnTo>
                <a:lnTo>
                  <a:pt x="502742" y="103479"/>
                </a:lnTo>
                <a:lnTo>
                  <a:pt x="503377" y="102565"/>
                </a:lnTo>
                <a:lnTo>
                  <a:pt x="508012" y="95885"/>
                </a:lnTo>
                <a:lnTo>
                  <a:pt x="507974" y="95440"/>
                </a:lnTo>
                <a:lnTo>
                  <a:pt x="508050" y="95846"/>
                </a:lnTo>
                <a:lnTo>
                  <a:pt x="509079" y="94361"/>
                </a:lnTo>
                <a:lnTo>
                  <a:pt x="510286" y="88531"/>
                </a:lnTo>
                <a:close/>
              </a:path>
              <a:path w="553720" h="289560">
                <a:moveTo>
                  <a:pt x="553593" y="9652"/>
                </a:moveTo>
                <a:lnTo>
                  <a:pt x="553300" y="8039"/>
                </a:lnTo>
                <a:lnTo>
                  <a:pt x="553021" y="6477"/>
                </a:lnTo>
                <a:lnTo>
                  <a:pt x="547001" y="2006"/>
                </a:lnTo>
                <a:lnTo>
                  <a:pt x="542213" y="0"/>
                </a:lnTo>
                <a:lnTo>
                  <a:pt x="541451" y="304"/>
                </a:lnTo>
                <a:lnTo>
                  <a:pt x="541451" y="12268"/>
                </a:lnTo>
                <a:lnTo>
                  <a:pt x="539546" y="9359"/>
                </a:lnTo>
                <a:lnTo>
                  <a:pt x="541451" y="12268"/>
                </a:lnTo>
                <a:lnTo>
                  <a:pt x="541451" y="304"/>
                </a:lnTo>
                <a:lnTo>
                  <a:pt x="532879" y="3606"/>
                </a:lnTo>
                <a:lnTo>
                  <a:pt x="532104" y="5219"/>
                </a:lnTo>
                <a:lnTo>
                  <a:pt x="532104" y="165849"/>
                </a:lnTo>
                <a:lnTo>
                  <a:pt x="532041" y="166090"/>
                </a:lnTo>
                <a:lnTo>
                  <a:pt x="530834" y="170103"/>
                </a:lnTo>
                <a:lnTo>
                  <a:pt x="532041" y="166090"/>
                </a:lnTo>
                <a:lnTo>
                  <a:pt x="532104" y="165849"/>
                </a:lnTo>
                <a:lnTo>
                  <a:pt x="532104" y="5219"/>
                </a:lnTo>
                <a:lnTo>
                  <a:pt x="530555" y="8445"/>
                </a:lnTo>
                <a:lnTo>
                  <a:pt x="529437" y="13017"/>
                </a:lnTo>
                <a:lnTo>
                  <a:pt x="528396" y="17208"/>
                </a:lnTo>
                <a:lnTo>
                  <a:pt x="526148" y="56388"/>
                </a:lnTo>
                <a:lnTo>
                  <a:pt x="526072" y="80035"/>
                </a:lnTo>
                <a:lnTo>
                  <a:pt x="526199" y="88531"/>
                </a:lnTo>
                <a:lnTo>
                  <a:pt x="526237" y="91655"/>
                </a:lnTo>
                <a:lnTo>
                  <a:pt x="526326" y="95669"/>
                </a:lnTo>
                <a:lnTo>
                  <a:pt x="526529" y="104851"/>
                </a:lnTo>
                <a:lnTo>
                  <a:pt x="526923" y="117614"/>
                </a:lnTo>
                <a:lnTo>
                  <a:pt x="527405" y="130378"/>
                </a:lnTo>
                <a:lnTo>
                  <a:pt x="527837" y="139382"/>
                </a:lnTo>
                <a:lnTo>
                  <a:pt x="528320" y="149199"/>
                </a:lnTo>
                <a:lnTo>
                  <a:pt x="528434" y="152882"/>
                </a:lnTo>
                <a:lnTo>
                  <a:pt x="528281" y="153327"/>
                </a:lnTo>
                <a:lnTo>
                  <a:pt x="527126" y="153390"/>
                </a:lnTo>
                <a:lnTo>
                  <a:pt x="527126" y="156489"/>
                </a:lnTo>
                <a:lnTo>
                  <a:pt x="527075" y="156972"/>
                </a:lnTo>
                <a:lnTo>
                  <a:pt x="527126" y="156489"/>
                </a:lnTo>
                <a:lnTo>
                  <a:pt x="527126" y="153390"/>
                </a:lnTo>
                <a:lnTo>
                  <a:pt x="518947" y="153784"/>
                </a:lnTo>
                <a:lnTo>
                  <a:pt x="518947" y="158076"/>
                </a:lnTo>
                <a:lnTo>
                  <a:pt x="516915" y="165163"/>
                </a:lnTo>
                <a:lnTo>
                  <a:pt x="516813" y="166103"/>
                </a:lnTo>
                <a:lnTo>
                  <a:pt x="516712" y="165849"/>
                </a:lnTo>
                <a:lnTo>
                  <a:pt x="518947" y="158076"/>
                </a:lnTo>
                <a:lnTo>
                  <a:pt x="518947" y="153784"/>
                </a:lnTo>
                <a:lnTo>
                  <a:pt x="518109" y="153822"/>
                </a:lnTo>
                <a:lnTo>
                  <a:pt x="516001" y="153085"/>
                </a:lnTo>
                <a:lnTo>
                  <a:pt x="516001" y="156972"/>
                </a:lnTo>
                <a:lnTo>
                  <a:pt x="514540" y="164312"/>
                </a:lnTo>
                <a:lnTo>
                  <a:pt x="514426" y="164833"/>
                </a:lnTo>
                <a:lnTo>
                  <a:pt x="516001" y="156972"/>
                </a:lnTo>
                <a:lnTo>
                  <a:pt x="516001" y="153085"/>
                </a:lnTo>
                <a:lnTo>
                  <a:pt x="515429" y="152882"/>
                </a:lnTo>
                <a:lnTo>
                  <a:pt x="514680" y="152742"/>
                </a:lnTo>
                <a:lnTo>
                  <a:pt x="514680" y="153771"/>
                </a:lnTo>
                <a:lnTo>
                  <a:pt x="514159" y="153619"/>
                </a:lnTo>
                <a:lnTo>
                  <a:pt x="514680" y="153771"/>
                </a:lnTo>
                <a:lnTo>
                  <a:pt x="514680" y="152742"/>
                </a:lnTo>
                <a:lnTo>
                  <a:pt x="513397" y="152476"/>
                </a:lnTo>
                <a:lnTo>
                  <a:pt x="513080" y="152412"/>
                </a:lnTo>
                <a:lnTo>
                  <a:pt x="513080" y="168173"/>
                </a:lnTo>
                <a:lnTo>
                  <a:pt x="511848" y="167805"/>
                </a:lnTo>
                <a:lnTo>
                  <a:pt x="513080" y="168173"/>
                </a:lnTo>
                <a:lnTo>
                  <a:pt x="513080" y="152412"/>
                </a:lnTo>
                <a:lnTo>
                  <a:pt x="510247" y="151841"/>
                </a:lnTo>
                <a:lnTo>
                  <a:pt x="508292" y="151447"/>
                </a:lnTo>
                <a:lnTo>
                  <a:pt x="508292" y="167106"/>
                </a:lnTo>
                <a:lnTo>
                  <a:pt x="503237" y="166103"/>
                </a:lnTo>
                <a:lnTo>
                  <a:pt x="503059" y="166065"/>
                </a:lnTo>
                <a:lnTo>
                  <a:pt x="503085" y="165874"/>
                </a:lnTo>
                <a:lnTo>
                  <a:pt x="503174" y="166001"/>
                </a:lnTo>
                <a:lnTo>
                  <a:pt x="503351" y="165900"/>
                </a:lnTo>
                <a:lnTo>
                  <a:pt x="503288" y="166103"/>
                </a:lnTo>
                <a:lnTo>
                  <a:pt x="508292" y="167106"/>
                </a:lnTo>
                <a:lnTo>
                  <a:pt x="508292" y="151447"/>
                </a:lnTo>
                <a:lnTo>
                  <a:pt x="506488" y="151091"/>
                </a:lnTo>
                <a:lnTo>
                  <a:pt x="506488" y="152476"/>
                </a:lnTo>
                <a:lnTo>
                  <a:pt x="504380" y="151295"/>
                </a:lnTo>
                <a:lnTo>
                  <a:pt x="506488" y="152476"/>
                </a:lnTo>
                <a:lnTo>
                  <a:pt x="506488" y="151091"/>
                </a:lnTo>
                <a:lnTo>
                  <a:pt x="505104" y="150799"/>
                </a:lnTo>
                <a:lnTo>
                  <a:pt x="502450" y="150266"/>
                </a:lnTo>
                <a:lnTo>
                  <a:pt x="499681" y="149707"/>
                </a:lnTo>
                <a:lnTo>
                  <a:pt x="499021" y="149529"/>
                </a:lnTo>
                <a:lnTo>
                  <a:pt x="498284" y="149326"/>
                </a:lnTo>
                <a:lnTo>
                  <a:pt x="498157" y="149402"/>
                </a:lnTo>
                <a:lnTo>
                  <a:pt x="497332" y="149237"/>
                </a:lnTo>
                <a:lnTo>
                  <a:pt x="496722" y="149631"/>
                </a:lnTo>
                <a:lnTo>
                  <a:pt x="496239" y="149656"/>
                </a:lnTo>
                <a:lnTo>
                  <a:pt x="494893" y="150850"/>
                </a:lnTo>
                <a:lnTo>
                  <a:pt x="493268" y="151930"/>
                </a:lnTo>
                <a:lnTo>
                  <a:pt x="493179" y="152374"/>
                </a:lnTo>
                <a:lnTo>
                  <a:pt x="491782" y="153606"/>
                </a:lnTo>
                <a:lnTo>
                  <a:pt x="491109" y="155816"/>
                </a:lnTo>
                <a:lnTo>
                  <a:pt x="490982" y="156972"/>
                </a:lnTo>
                <a:lnTo>
                  <a:pt x="491680" y="159778"/>
                </a:lnTo>
                <a:lnTo>
                  <a:pt x="491769" y="159346"/>
                </a:lnTo>
                <a:lnTo>
                  <a:pt x="491807" y="160261"/>
                </a:lnTo>
                <a:lnTo>
                  <a:pt x="491934" y="160756"/>
                </a:lnTo>
                <a:lnTo>
                  <a:pt x="491680" y="159778"/>
                </a:lnTo>
                <a:lnTo>
                  <a:pt x="491591" y="160261"/>
                </a:lnTo>
                <a:lnTo>
                  <a:pt x="492010" y="160896"/>
                </a:lnTo>
                <a:lnTo>
                  <a:pt x="492683" y="162039"/>
                </a:lnTo>
                <a:lnTo>
                  <a:pt x="492925" y="162280"/>
                </a:lnTo>
                <a:lnTo>
                  <a:pt x="494207" y="164185"/>
                </a:lnTo>
                <a:lnTo>
                  <a:pt x="494322" y="164325"/>
                </a:lnTo>
                <a:lnTo>
                  <a:pt x="496023" y="164668"/>
                </a:lnTo>
                <a:lnTo>
                  <a:pt x="496646" y="164833"/>
                </a:lnTo>
                <a:lnTo>
                  <a:pt x="502475" y="166408"/>
                </a:lnTo>
                <a:lnTo>
                  <a:pt x="503580" y="166700"/>
                </a:lnTo>
                <a:lnTo>
                  <a:pt x="511784" y="168910"/>
                </a:lnTo>
                <a:lnTo>
                  <a:pt x="513346" y="169329"/>
                </a:lnTo>
                <a:lnTo>
                  <a:pt x="515874" y="169024"/>
                </a:lnTo>
                <a:lnTo>
                  <a:pt x="518909" y="169951"/>
                </a:lnTo>
                <a:lnTo>
                  <a:pt x="526237" y="172173"/>
                </a:lnTo>
                <a:lnTo>
                  <a:pt x="526707" y="172313"/>
                </a:lnTo>
                <a:lnTo>
                  <a:pt x="526961" y="172173"/>
                </a:lnTo>
                <a:lnTo>
                  <a:pt x="529996" y="172173"/>
                </a:lnTo>
                <a:lnTo>
                  <a:pt x="536206" y="169075"/>
                </a:lnTo>
                <a:lnTo>
                  <a:pt x="538340" y="166484"/>
                </a:lnTo>
                <a:lnTo>
                  <a:pt x="539584" y="163664"/>
                </a:lnTo>
                <a:lnTo>
                  <a:pt x="540537" y="163347"/>
                </a:lnTo>
                <a:lnTo>
                  <a:pt x="550557" y="159550"/>
                </a:lnTo>
                <a:lnTo>
                  <a:pt x="551738" y="156933"/>
                </a:lnTo>
                <a:lnTo>
                  <a:pt x="551789" y="156476"/>
                </a:lnTo>
                <a:lnTo>
                  <a:pt x="550024" y="151841"/>
                </a:lnTo>
                <a:lnTo>
                  <a:pt x="547725" y="150520"/>
                </a:lnTo>
                <a:lnTo>
                  <a:pt x="542290" y="151434"/>
                </a:lnTo>
                <a:lnTo>
                  <a:pt x="542226" y="149821"/>
                </a:lnTo>
                <a:lnTo>
                  <a:pt x="542201" y="149199"/>
                </a:lnTo>
                <a:lnTo>
                  <a:pt x="541693" y="142176"/>
                </a:lnTo>
                <a:lnTo>
                  <a:pt x="541248" y="135661"/>
                </a:lnTo>
                <a:lnTo>
                  <a:pt x="540854" y="129667"/>
                </a:lnTo>
                <a:lnTo>
                  <a:pt x="540143" y="117043"/>
                </a:lnTo>
                <a:lnTo>
                  <a:pt x="539584" y="104419"/>
                </a:lnTo>
                <a:lnTo>
                  <a:pt x="539381" y="98488"/>
                </a:lnTo>
                <a:lnTo>
                  <a:pt x="539140" y="91655"/>
                </a:lnTo>
                <a:lnTo>
                  <a:pt x="538988" y="85420"/>
                </a:lnTo>
                <a:lnTo>
                  <a:pt x="538861" y="80035"/>
                </a:lnTo>
                <a:lnTo>
                  <a:pt x="538683" y="68287"/>
                </a:lnTo>
                <a:lnTo>
                  <a:pt x="538721" y="50965"/>
                </a:lnTo>
                <a:lnTo>
                  <a:pt x="538797" y="44856"/>
                </a:lnTo>
                <a:lnTo>
                  <a:pt x="538683" y="48285"/>
                </a:lnTo>
                <a:lnTo>
                  <a:pt x="538797" y="44488"/>
                </a:lnTo>
                <a:lnTo>
                  <a:pt x="538835" y="42252"/>
                </a:lnTo>
                <a:lnTo>
                  <a:pt x="538848" y="41376"/>
                </a:lnTo>
                <a:lnTo>
                  <a:pt x="538911" y="38430"/>
                </a:lnTo>
                <a:lnTo>
                  <a:pt x="539089" y="32804"/>
                </a:lnTo>
                <a:lnTo>
                  <a:pt x="539813" y="23088"/>
                </a:lnTo>
                <a:lnTo>
                  <a:pt x="540004" y="20929"/>
                </a:lnTo>
                <a:lnTo>
                  <a:pt x="540131" y="19405"/>
                </a:lnTo>
                <a:lnTo>
                  <a:pt x="540905" y="15697"/>
                </a:lnTo>
                <a:lnTo>
                  <a:pt x="540105" y="18999"/>
                </a:lnTo>
                <a:lnTo>
                  <a:pt x="540994" y="15265"/>
                </a:lnTo>
                <a:lnTo>
                  <a:pt x="541159" y="14503"/>
                </a:lnTo>
                <a:lnTo>
                  <a:pt x="541464" y="13360"/>
                </a:lnTo>
                <a:lnTo>
                  <a:pt x="542112" y="12268"/>
                </a:lnTo>
                <a:lnTo>
                  <a:pt x="543687" y="13017"/>
                </a:lnTo>
                <a:lnTo>
                  <a:pt x="544118" y="13258"/>
                </a:lnTo>
                <a:lnTo>
                  <a:pt x="547103" y="15214"/>
                </a:lnTo>
                <a:lnTo>
                  <a:pt x="550418" y="14503"/>
                </a:lnTo>
                <a:lnTo>
                  <a:pt x="551878" y="12268"/>
                </a:lnTo>
                <a:lnTo>
                  <a:pt x="553593" y="9652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89" name="object 128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345196" y="3640989"/>
            <a:ext cx="326673" cy="267116"/>
          </a:xfrm>
          <a:prstGeom prst="rect">
            <a:avLst/>
          </a:prstGeom>
        </p:spPr>
      </p:pic>
      <p:pic>
        <p:nvPicPr>
          <p:cNvPr id="1290" name="object 129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786436" y="3630108"/>
            <a:ext cx="225069" cy="171869"/>
          </a:xfrm>
          <a:prstGeom prst="rect">
            <a:avLst/>
          </a:prstGeom>
        </p:spPr>
      </p:pic>
      <p:grpSp>
        <p:nvGrpSpPr>
          <p:cNvPr id="1291" name="object 1291"/>
          <p:cNvGrpSpPr/>
          <p:nvPr/>
        </p:nvGrpSpPr>
        <p:grpSpPr>
          <a:xfrm>
            <a:off x="5145514" y="3551811"/>
            <a:ext cx="589280" cy="347980"/>
            <a:chOff x="5145514" y="3551811"/>
            <a:chExt cx="589280" cy="347980"/>
          </a:xfrm>
        </p:grpSpPr>
        <p:pic>
          <p:nvPicPr>
            <p:cNvPr id="1292" name="object 129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145514" y="3640534"/>
              <a:ext cx="155486" cy="138320"/>
            </a:xfrm>
            <a:prstGeom prst="rect">
              <a:avLst/>
            </a:prstGeom>
          </p:spPr>
        </p:pic>
        <p:sp>
          <p:nvSpPr>
            <p:cNvPr id="1293" name="object 1293"/>
            <p:cNvSpPr/>
            <p:nvPr/>
          </p:nvSpPr>
          <p:spPr>
            <a:xfrm>
              <a:off x="5280039" y="3640256"/>
              <a:ext cx="73660" cy="259079"/>
            </a:xfrm>
            <a:custGeom>
              <a:avLst/>
              <a:gdLst/>
              <a:ahLst/>
              <a:cxnLst/>
              <a:rect l="l" t="t" r="r" b="b"/>
              <a:pathLst>
                <a:path w="73660" h="259079">
                  <a:moveTo>
                    <a:pt x="2652" y="248344"/>
                  </a:moveTo>
                  <a:lnTo>
                    <a:pt x="3078" y="250189"/>
                  </a:lnTo>
                  <a:lnTo>
                    <a:pt x="4525" y="255291"/>
                  </a:lnTo>
                  <a:lnTo>
                    <a:pt x="7640" y="259079"/>
                  </a:lnTo>
                  <a:lnTo>
                    <a:pt x="18364" y="259079"/>
                  </a:lnTo>
                  <a:lnTo>
                    <a:pt x="20418" y="256539"/>
                  </a:lnTo>
                  <a:lnTo>
                    <a:pt x="8462" y="256539"/>
                  </a:lnTo>
                  <a:lnTo>
                    <a:pt x="4267" y="254000"/>
                  </a:lnTo>
                  <a:lnTo>
                    <a:pt x="2652" y="248344"/>
                  </a:lnTo>
                  <a:close/>
                </a:path>
                <a:path w="73660" h="259079">
                  <a:moveTo>
                    <a:pt x="10396" y="238759"/>
                  </a:moveTo>
                  <a:lnTo>
                    <a:pt x="5800" y="240029"/>
                  </a:lnTo>
                  <a:lnTo>
                    <a:pt x="2733" y="246379"/>
                  </a:lnTo>
                  <a:lnTo>
                    <a:pt x="2492" y="247650"/>
                  </a:lnTo>
                  <a:lnTo>
                    <a:pt x="2652" y="248344"/>
                  </a:lnTo>
                  <a:lnTo>
                    <a:pt x="4267" y="254000"/>
                  </a:lnTo>
                  <a:lnTo>
                    <a:pt x="8462" y="256539"/>
                  </a:lnTo>
                  <a:lnTo>
                    <a:pt x="13864" y="254800"/>
                  </a:lnTo>
                  <a:lnTo>
                    <a:pt x="9972" y="252729"/>
                  </a:lnTo>
                  <a:lnTo>
                    <a:pt x="8529" y="248919"/>
                  </a:lnTo>
                  <a:lnTo>
                    <a:pt x="12134" y="241297"/>
                  </a:lnTo>
                  <a:lnTo>
                    <a:pt x="12410" y="240174"/>
                  </a:lnTo>
                  <a:lnTo>
                    <a:pt x="10396" y="238759"/>
                  </a:lnTo>
                  <a:close/>
                </a:path>
                <a:path w="73660" h="259079">
                  <a:moveTo>
                    <a:pt x="13864" y="254800"/>
                  </a:moveTo>
                  <a:lnTo>
                    <a:pt x="8462" y="256539"/>
                  </a:lnTo>
                  <a:lnTo>
                    <a:pt x="17136" y="256539"/>
                  </a:lnTo>
                  <a:lnTo>
                    <a:pt x="13864" y="254800"/>
                  </a:lnTo>
                  <a:close/>
                </a:path>
                <a:path w="73660" h="259079">
                  <a:moveTo>
                    <a:pt x="17562" y="214660"/>
                  </a:moveTo>
                  <a:lnTo>
                    <a:pt x="16775" y="219712"/>
                  </a:lnTo>
                  <a:lnTo>
                    <a:pt x="15720" y="226059"/>
                  </a:lnTo>
                  <a:lnTo>
                    <a:pt x="15487" y="227065"/>
                  </a:lnTo>
                  <a:lnTo>
                    <a:pt x="15524" y="228600"/>
                  </a:lnTo>
                  <a:lnTo>
                    <a:pt x="16611" y="242569"/>
                  </a:lnTo>
                  <a:lnTo>
                    <a:pt x="18618" y="250189"/>
                  </a:lnTo>
                  <a:lnTo>
                    <a:pt x="16349" y="254000"/>
                  </a:lnTo>
                  <a:lnTo>
                    <a:pt x="13864" y="254800"/>
                  </a:lnTo>
                  <a:lnTo>
                    <a:pt x="17136" y="256539"/>
                  </a:lnTo>
                  <a:lnTo>
                    <a:pt x="21428" y="255291"/>
                  </a:lnTo>
                  <a:lnTo>
                    <a:pt x="24477" y="248919"/>
                  </a:lnTo>
                  <a:lnTo>
                    <a:pt x="25062" y="247547"/>
                  </a:lnTo>
                  <a:lnTo>
                    <a:pt x="23528" y="242569"/>
                  </a:lnTo>
                  <a:lnTo>
                    <a:pt x="18036" y="240029"/>
                  </a:lnTo>
                  <a:lnTo>
                    <a:pt x="27056" y="240029"/>
                  </a:lnTo>
                  <a:lnTo>
                    <a:pt x="29579" y="228600"/>
                  </a:lnTo>
                  <a:lnTo>
                    <a:pt x="30830" y="220979"/>
                  </a:lnTo>
                  <a:lnTo>
                    <a:pt x="31018" y="219709"/>
                  </a:lnTo>
                  <a:lnTo>
                    <a:pt x="27781" y="219709"/>
                  </a:lnTo>
                  <a:lnTo>
                    <a:pt x="20150" y="218439"/>
                  </a:lnTo>
                  <a:lnTo>
                    <a:pt x="17562" y="214660"/>
                  </a:lnTo>
                  <a:close/>
                </a:path>
                <a:path w="73660" h="259079">
                  <a:moveTo>
                    <a:pt x="21428" y="255291"/>
                  </a:moveTo>
                  <a:lnTo>
                    <a:pt x="17136" y="256539"/>
                  </a:lnTo>
                  <a:lnTo>
                    <a:pt x="20418" y="256539"/>
                  </a:lnTo>
                  <a:lnTo>
                    <a:pt x="21428" y="255291"/>
                  </a:lnTo>
                  <a:close/>
                </a:path>
                <a:path w="73660" h="259079">
                  <a:moveTo>
                    <a:pt x="24409" y="249081"/>
                  </a:moveTo>
                  <a:lnTo>
                    <a:pt x="21428" y="255291"/>
                  </a:lnTo>
                  <a:lnTo>
                    <a:pt x="23395" y="251459"/>
                  </a:lnTo>
                  <a:lnTo>
                    <a:pt x="24409" y="249081"/>
                  </a:lnTo>
                  <a:close/>
                </a:path>
                <a:path w="73660" h="259079">
                  <a:moveTo>
                    <a:pt x="12410" y="240174"/>
                  </a:moveTo>
                  <a:lnTo>
                    <a:pt x="12133" y="241300"/>
                  </a:lnTo>
                  <a:lnTo>
                    <a:pt x="8529" y="248919"/>
                  </a:lnTo>
                  <a:lnTo>
                    <a:pt x="9972" y="252729"/>
                  </a:lnTo>
                  <a:lnTo>
                    <a:pt x="13864" y="254800"/>
                  </a:lnTo>
                  <a:lnTo>
                    <a:pt x="16349" y="254000"/>
                  </a:lnTo>
                  <a:lnTo>
                    <a:pt x="18618" y="250189"/>
                  </a:lnTo>
                  <a:lnTo>
                    <a:pt x="16611" y="242569"/>
                  </a:lnTo>
                  <a:lnTo>
                    <a:pt x="16513" y="241300"/>
                  </a:lnTo>
                  <a:lnTo>
                    <a:pt x="14005" y="241300"/>
                  </a:lnTo>
                  <a:lnTo>
                    <a:pt x="12410" y="240174"/>
                  </a:lnTo>
                  <a:close/>
                </a:path>
                <a:path w="73660" h="259079">
                  <a:moveTo>
                    <a:pt x="25062" y="247547"/>
                  </a:moveTo>
                  <a:lnTo>
                    <a:pt x="24409" y="249081"/>
                  </a:lnTo>
                  <a:lnTo>
                    <a:pt x="25094" y="247650"/>
                  </a:lnTo>
                  <a:close/>
                </a:path>
                <a:path w="73660" h="259079">
                  <a:moveTo>
                    <a:pt x="0" y="219712"/>
                  </a:moveTo>
                  <a:lnTo>
                    <a:pt x="2652" y="248344"/>
                  </a:lnTo>
                  <a:lnTo>
                    <a:pt x="2492" y="247650"/>
                  </a:lnTo>
                  <a:lnTo>
                    <a:pt x="2733" y="246379"/>
                  </a:lnTo>
                  <a:lnTo>
                    <a:pt x="5800" y="240029"/>
                  </a:lnTo>
                  <a:lnTo>
                    <a:pt x="10396" y="238759"/>
                  </a:lnTo>
                  <a:lnTo>
                    <a:pt x="12758" y="238759"/>
                  </a:lnTo>
                  <a:lnTo>
                    <a:pt x="13071" y="237489"/>
                  </a:lnTo>
                  <a:lnTo>
                    <a:pt x="15487" y="227065"/>
                  </a:lnTo>
                  <a:lnTo>
                    <a:pt x="15369" y="222250"/>
                  </a:lnTo>
                  <a:lnTo>
                    <a:pt x="3470" y="222250"/>
                  </a:lnTo>
                  <a:lnTo>
                    <a:pt x="0" y="219712"/>
                  </a:lnTo>
                  <a:close/>
                </a:path>
                <a:path w="73660" h="259079">
                  <a:moveTo>
                    <a:pt x="27056" y="240029"/>
                  </a:moveTo>
                  <a:lnTo>
                    <a:pt x="18036" y="240029"/>
                  </a:lnTo>
                  <a:lnTo>
                    <a:pt x="23528" y="242569"/>
                  </a:lnTo>
                  <a:lnTo>
                    <a:pt x="25062" y="247547"/>
                  </a:lnTo>
                  <a:lnTo>
                    <a:pt x="25560" y="246379"/>
                  </a:lnTo>
                  <a:lnTo>
                    <a:pt x="26776" y="241297"/>
                  </a:lnTo>
                  <a:lnTo>
                    <a:pt x="27056" y="240029"/>
                  </a:lnTo>
                  <a:close/>
                </a:path>
                <a:path w="73660" h="259079">
                  <a:moveTo>
                    <a:pt x="14009" y="241297"/>
                  </a:moveTo>
                  <a:close/>
                </a:path>
                <a:path w="73660" h="259079">
                  <a:moveTo>
                    <a:pt x="16414" y="240029"/>
                  </a:moveTo>
                  <a:lnTo>
                    <a:pt x="15898" y="240029"/>
                  </a:lnTo>
                  <a:lnTo>
                    <a:pt x="14009" y="241297"/>
                  </a:lnTo>
                  <a:lnTo>
                    <a:pt x="16513" y="241300"/>
                  </a:lnTo>
                  <a:lnTo>
                    <a:pt x="16414" y="240029"/>
                  </a:lnTo>
                  <a:close/>
                </a:path>
                <a:path w="73660" h="259079">
                  <a:moveTo>
                    <a:pt x="15487" y="227065"/>
                  </a:moveTo>
                  <a:lnTo>
                    <a:pt x="13071" y="237489"/>
                  </a:lnTo>
                  <a:lnTo>
                    <a:pt x="12410" y="240174"/>
                  </a:lnTo>
                  <a:lnTo>
                    <a:pt x="14009" y="241297"/>
                  </a:lnTo>
                  <a:lnTo>
                    <a:pt x="15898" y="240029"/>
                  </a:lnTo>
                  <a:lnTo>
                    <a:pt x="16414" y="240029"/>
                  </a:lnTo>
                  <a:lnTo>
                    <a:pt x="15524" y="228600"/>
                  </a:lnTo>
                  <a:lnTo>
                    <a:pt x="15487" y="227065"/>
                  </a:lnTo>
                  <a:close/>
                </a:path>
                <a:path w="73660" h="259079">
                  <a:moveTo>
                    <a:pt x="12758" y="238759"/>
                  </a:moveTo>
                  <a:lnTo>
                    <a:pt x="10396" y="238759"/>
                  </a:lnTo>
                  <a:lnTo>
                    <a:pt x="12410" y="240174"/>
                  </a:lnTo>
                  <a:lnTo>
                    <a:pt x="12758" y="238759"/>
                  </a:lnTo>
                  <a:close/>
                </a:path>
                <a:path w="73660" h="259079">
                  <a:moveTo>
                    <a:pt x="11797" y="207009"/>
                  </a:moveTo>
                  <a:lnTo>
                    <a:pt x="3316" y="207009"/>
                  </a:lnTo>
                  <a:lnTo>
                    <a:pt x="24" y="210693"/>
                  </a:lnTo>
                  <a:lnTo>
                    <a:pt x="0" y="219712"/>
                  </a:lnTo>
                  <a:lnTo>
                    <a:pt x="3470" y="222250"/>
                  </a:lnTo>
                  <a:lnTo>
                    <a:pt x="11947" y="222250"/>
                  </a:lnTo>
                  <a:lnTo>
                    <a:pt x="15343" y="219712"/>
                  </a:lnTo>
                  <a:lnTo>
                    <a:pt x="15268" y="210819"/>
                  </a:lnTo>
                  <a:lnTo>
                    <a:pt x="11797" y="207009"/>
                  </a:lnTo>
                  <a:close/>
                </a:path>
                <a:path w="73660" h="259079">
                  <a:moveTo>
                    <a:pt x="15345" y="219462"/>
                  </a:moveTo>
                  <a:lnTo>
                    <a:pt x="15343" y="219712"/>
                  </a:lnTo>
                  <a:lnTo>
                    <a:pt x="11947" y="222250"/>
                  </a:lnTo>
                  <a:lnTo>
                    <a:pt x="15369" y="222250"/>
                  </a:lnTo>
                  <a:lnTo>
                    <a:pt x="15345" y="219462"/>
                  </a:lnTo>
                  <a:close/>
                </a:path>
                <a:path w="73660" h="259079">
                  <a:moveTo>
                    <a:pt x="22263" y="204469"/>
                  </a:moveTo>
                  <a:lnTo>
                    <a:pt x="18729" y="207009"/>
                  </a:lnTo>
                  <a:lnTo>
                    <a:pt x="17562" y="214660"/>
                  </a:lnTo>
                  <a:lnTo>
                    <a:pt x="20150" y="218439"/>
                  </a:lnTo>
                  <a:lnTo>
                    <a:pt x="27781" y="219709"/>
                  </a:lnTo>
                  <a:lnTo>
                    <a:pt x="31356" y="217169"/>
                  </a:lnTo>
                  <a:lnTo>
                    <a:pt x="31992" y="213129"/>
                  </a:lnTo>
                  <a:lnTo>
                    <a:pt x="32455" y="209453"/>
                  </a:lnTo>
                  <a:lnTo>
                    <a:pt x="29878" y="205739"/>
                  </a:lnTo>
                  <a:lnTo>
                    <a:pt x="22263" y="204469"/>
                  </a:lnTo>
                  <a:close/>
                </a:path>
                <a:path w="73660" h="259079">
                  <a:moveTo>
                    <a:pt x="31892" y="213808"/>
                  </a:moveTo>
                  <a:lnTo>
                    <a:pt x="31356" y="217169"/>
                  </a:lnTo>
                  <a:lnTo>
                    <a:pt x="27781" y="219709"/>
                  </a:lnTo>
                  <a:lnTo>
                    <a:pt x="31018" y="219709"/>
                  </a:lnTo>
                  <a:lnTo>
                    <a:pt x="31892" y="213808"/>
                  </a:lnTo>
                  <a:close/>
                </a:path>
                <a:path w="73660" h="259079">
                  <a:moveTo>
                    <a:pt x="15455" y="207009"/>
                  </a:moveTo>
                  <a:lnTo>
                    <a:pt x="11797" y="207009"/>
                  </a:lnTo>
                  <a:lnTo>
                    <a:pt x="15268" y="210819"/>
                  </a:lnTo>
                  <a:lnTo>
                    <a:pt x="15345" y="219462"/>
                  </a:lnTo>
                  <a:lnTo>
                    <a:pt x="15455" y="207009"/>
                  </a:lnTo>
                  <a:close/>
                </a:path>
                <a:path w="73660" h="259079">
                  <a:moveTo>
                    <a:pt x="23354" y="148593"/>
                  </a:moveTo>
                  <a:lnTo>
                    <a:pt x="20312" y="194309"/>
                  </a:lnTo>
                  <a:lnTo>
                    <a:pt x="17670" y="213808"/>
                  </a:lnTo>
                  <a:lnTo>
                    <a:pt x="17562" y="214660"/>
                  </a:lnTo>
                  <a:lnTo>
                    <a:pt x="18729" y="207009"/>
                  </a:lnTo>
                  <a:lnTo>
                    <a:pt x="22263" y="204469"/>
                  </a:lnTo>
                  <a:lnTo>
                    <a:pt x="33083" y="204469"/>
                  </a:lnTo>
                  <a:lnTo>
                    <a:pt x="34043" y="196850"/>
                  </a:lnTo>
                  <a:lnTo>
                    <a:pt x="35470" y="179069"/>
                  </a:lnTo>
                  <a:lnTo>
                    <a:pt x="36307" y="163829"/>
                  </a:lnTo>
                  <a:lnTo>
                    <a:pt x="36417" y="161289"/>
                  </a:lnTo>
                  <a:lnTo>
                    <a:pt x="36699" y="152400"/>
                  </a:lnTo>
                  <a:lnTo>
                    <a:pt x="26272" y="152400"/>
                  </a:lnTo>
                  <a:lnTo>
                    <a:pt x="23354" y="148593"/>
                  </a:lnTo>
                  <a:close/>
                </a:path>
                <a:path w="73660" h="259079">
                  <a:moveTo>
                    <a:pt x="32455" y="209453"/>
                  </a:moveTo>
                  <a:lnTo>
                    <a:pt x="31992" y="213129"/>
                  </a:lnTo>
                  <a:lnTo>
                    <a:pt x="32353" y="210693"/>
                  </a:lnTo>
                  <a:lnTo>
                    <a:pt x="32455" y="209453"/>
                  </a:lnTo>
                  <a:close/>
                </a:path>
                <a:path w="73660" h="259079">
                  <a:moveTo>
                    <a:pt x="4780" y="154939"/>
                  </a:moveTo>
                  <a:lnTo>
                    <a:pt x="2783" y="170179"/>
                  </a:lnTo>
                  <a:lnTo>
                    <a:pt x="1208" y="185419"/>
                  </a:lnTo>
                  <a:lnTo>
                    <a:pt x="212" y="200659"/>
                  </a:lnTo>
                  <a:lnTo>
                    <a:pt x="24" y="210693"/>
                  </a:lnTo>
                  <a:lnTo>
                    <a:pt x="3316" y="207009"/>
                  </a:lnTo>
                  <a:lnTo>
                    <a:pt x="15455" y="207009"/>
                  </a:lnTo>
                  <a:lnTo>
                    <a:pt x="15577" y="200659"/>
                  </a:lnTo>
                  <a:lnTo>
                    <a:pt x="16554" y="186689"/>
                  </a:lnTo>
                  <a:lnTo>
                    <a:pt x="18083" y="171450"/>
                  </a:lnTo>
                  <a:lnTo>
                    <a:pt x="18958" y="165100"/>
                  </a:lnTo>
                  <a:lnTo>
                    <a:pt x="15494" y="165100"/>
                  </a:lnTo>
                  <a:lnTo>
                    <a:pt x="7084" y="163829"/>
                  </a:lnTo>
                  <a:lnTo>
                    <a:pt x="4169" y="160019"/>
                  </a:lnTo>
                  <a:lnTo>
                    <a:pt x="4780" y="154939"/>
                  </a:lnTo>
                  <a:close/>
                </a:path>
                <a:path w="73660" h="259079">
                  <a:moveTo>
                    <a:pt x="33083" y="204469"/>
                  </a:moveTo>
                  <a:lnTo>
                    <a:pt x="22263" y="204469"/>
                  </a:lnTo>
                  <a:lnTo>
                    <a:pt x="29878" y="205739"/>
                  </a:lnTo>
                  <a:lnTo>
                    <a:pt x="32455" y="209453"/>
                  </a:lnTo>
                  <a:lnTo>
                    <a:pt x="33083" y="204469"/>
                  </a:lnTo>
                  <a:close/>
                </a:path>
                <a:path w="73660" h="259079">
                  <a:moveTo>
                    <a:pt x="9295" y="148589"/>
                  </a:moveTo>
                  <a:lnTo>
                    <a:pt x="5392" y="151129"/>
                  </a:lnTo>
                  <a:lnTo>
                    <a:pt x="4780" y="154939"/>
                  </a:lnTo>
                  <a:lnTo>
                    <a:pt x="4169" y="160019"/>
                  </a:lnTo>
                  <a:lnTo>
                    <a:pt x="7084" y="163829"/>
                  </a:lnTo>
                  <a:lnTo>
                    <a:pt x="15494" y="165100"/>
                  </a:lnTo>
                  <a:lnTo>
                    <a:pt x="19397" y="161289"/>
                  </a:lnTo>
                  <a:lnTo>
                    <a:pt x="20007" y="157479"/>
                  </a:lnTo>
                  <a:lnTo>
                    <a:pt x="20577" y="153615"/>
                  </a:lnTo>
                  <a:lnTo>
                    <a:pt x="17704" y="149859"/>
                  </a:lnTo>
                  <a:lnTo>
                    <a:pt x="9295" y="148589"/>
                  </a:lnTo>
                  <a:close/>
                </a:path>
                <a:path w="73660" h="259079">
                  <a:moveTo>
                    <a:pt x="20007" y="157479"/>
                  </a:moveTo>
                  <a:lnTo>
                    <a:pt x="19397" y="161289"/>
                  </a:lnTo>
                  <a:lnTo>
                    <a:pt x="15494" y="165100"/>
                  </a:lnTo>
                  <a:lnTo>
                    <a:pt x="18958" y="165100"/>
                  </a:lnTo>
                  <a:lnTo>
                    <a:pt x="20007" y="157479"/>
                  </a:lnTo>
                  <a:close/>
                </a:path>
                <a:path w="73660" h="259079">
                  <a:moveTo>
                    <a:pt x="20577" y="153615"/>
                  </a:moveTo>
                  <a:lnTo>
                    <a:pt x="20007" y="157479"/>
                  </a:lnTo>
                  <a:lnTo>
                    <a:pt x="20618" y="153669"/>
                  </a:lnTo>
                  <a:close/>
                </a:path>
                <a:path w="73660" h="259079">
                  <a:moveTo>
                    <a:pt x="21317" y="148589"/>
                  </a:moveTo>
                  <a:lnTo>
                    <a:pt x="9295" y="148589"/>
                  </a:lnTo>
                  <a:lnTo>
                    <a:pt x="17711" y="149869"/>
                  </a:lnTo>
                  <a:lnTo>
                    <a:pt x="20577" y="153615"/>
                  </a:lnTo>
                  <a:lnTo>
                    <a:pt x="21317" y="148589"/>
                  </a:lnTo>
                  <a:close/>
                </a:path>
                <a:path w="73660" h="259079">
                  <a:moveTo>
                    <a:pt x="27503" y="138429"/>
                  </a:moveTo>
                  <a:lnTo>
                    <a:pt x="26633" y="138429"/>
                  </a:lnTo>
                  <a:lnTo>
                    <a:pt x="23576" y="142227"/>
                  </a:lnTo>
                  <a:lnTo>
                    <a:pt x="23354" y="148593"/>
                  </a:lnTo>
                  <a:lnTo>
                    <a:pt x="26272" y="152400"/>
                  </a:lnTo>
                  <a:lnTo>
                    <a:pt x="33694" y="152400"/>
                  </a:lnTo>
                  <a:lnTo>
                    <a:pt x="36779" y="149869"/>
                  </a:lnTo>
                  <a:lnTo>
                    <a:pt x="36819" y="148589"/>
                  </a:lnTo>
                  <a:lnTo>
                    <a:pt x="31514" y="148589"/>
                  </a:lnTo>
                  <a:lnTo>
                    <a:pt x="26611" y="147319"/>
                  </a:lnTo>
                  <a:lnTo>
                    <a:pt x="25405" y="143509"/>
                  </a:lnTo>
                  <a:lnTo>
                    <a:pt x="26468" y="140969"/>
                  </a:lnTo>
                  <a:lnTo>
                    <a:pt x="27503" y="138429"/>
                  </a:lnTo>
                  <a:close/>
                </a:path>
                <a:path w="73660" h="259079">
                  <a:moveTo>
                    <a:pt x="36779" y="149869"/>
                  </a:moveTo>
                  <a:lnTo>
                    <a:pt x="33694" y="152400"/>
                  </a:lnTo>
                  <a:lnTo>
                    <a:pt x="36699" y="152400"/>
                  </a:lnTo>
                  <a:lnTo>
                    <a:pt x="36779" y="149869"/>
                  </a:lnTo>
                  <a:close/>
                </a:path>
                <a:path w="73660" h="259079">
                  <a:moveTo>
                    <a:pt x="18515" y="89131"/>
                  </a:moveTo>
                  <a:lnTo>
                    <a:pt x="15031" y="102869"/>
                  </a:lnTo>
                  <a:lnTo>
                    <a:pt x="11059" y="120650"/>
                  </a:lnTo>
                  <a:lnTo>
                    <a:pt x="7637" y="137159"/>
                  </a:lnTo>
                  <a:lnTo>
                    <a:pt x="5392" y="151129"/>
                  </a:lnTo>
                  <a:lnTo>
                    <a:pt x="9295" y="148589"/>
                  </a:lnTo>
                  <a:lnTo>
                    <a:pt x="21317" y="148589"/>
                  </a:lnTo>
                  <a:lnTo>
                    <a:pt x="24326" y="109219"/>
                  </a:lnTo>
                  <a:lnTo>
                    <a:pt x="24544" y="95138"/>
                  </a:lnTo>
                  <a:lnTo>
                    <a:pt x="20808" y="93979"/>
                  </a:lnTo>
                  <a:lnTo>
                    <a:pt x="18515" y="89131"/>
                  </a:lnTo>
                  <a:close/>
                </a:path>
                <a:path w="73660" h="259079">
                  <a:moveTo>
                    <a:pt x="37647" y="77783"/>
                  </a:moveTo>
                  <a:lnTo>
                    <a:pt x="34538" y="88335"/>
                  </a:lnTo>
                  <a:lnTo>
                    <a:pt x="33731" y="93979"/>
                  </a:lnTo>
                  <a:lnTo>
                    <a:pt x="31497" y="100329"/>
                  </a:lnTo>
                  <a:lnTo>
                    <a:pt x="28663" y="111759"/>
                  </a:lnTo>
                  <a:lnTo>
                    <a:pt x="27316" y="118109"/>
                  </a:lnTo>
                  <a:lnTo>
                    <a:pt x="26065" y="123189"/>
                  </a:lnTo>
                  <a:lnTo>
                    <a:pt x="24348" y="132079"/>
                  </a:lnTo>
                  <a:lnTo>
                    <a:pt x="23703" y="135706"/>
                  </a:lnTo>
                  <a:lnTo>
                    <a:pt x="23354" y="148593"/>
                  </a:lnTo>
                  <a:lnTo>
                    <a:pt x="23576" y="142227"/>
                  </a:lnTo>
                  <a:lnTo>
                    <a:pt x="26633" y="138429"/>
                  </a:lnTo>
                  <a:lnTo>
                    <a:pt x="27503" y="138429"/>
                  </a:lnTo>
                  <a:lnTo>
                    <a:pt x="34234" y="121919"/>
                  </a:lnTo>
                  <a:lnTo>
                    <a:pt x="37453" y="113358"/>
                  </a:lnTo>
                  <a:lnTo>
                    <a:pt x="37562" y="102869"/>
                  </a:lnTo>
                  <a:lnTo>
                    <a:pt x="37647" y="77783"/>
                  </a:lnTo>
                  <a:close/>
                </a:path>
                <a:path w="73660" h="259079">
                  <a:moveTo>
                    <a:pt x="37453" y="113358"/>
                  </a:moveTo>
                  <a:lnTo>
                    <a:pt x="34234" y="121919"/>
                  </a:lnTo>
                  <a:lnTo>
                    <a:pt x="25405" y="143509"/>
                  </a:lnTo>
                  <a:lnTo>
                    <a:pt x="26611" y="147319"/>
                  </a:lnTo>
                  <a:lnTo>
                    <a:pt x="31514" y="148589"/>
                  </a:lnTo>
                  <a:lnTo>
                    <a:pt x="34226" y="147319"/>
                  </a:lnTo>
                  <a:lnTo>
                    <a:pt x="35461" y="146050"/>
                  </a:lnTo>
                  <a:lnTo>
                    <a:pt x="36953" y="143215"/>
                  </a:lnTo>
                  <a:lnTo>
                    <a:pt x="36971" y="142227"/>
                  </a:lnTo>
                  <a:lnTo>
                    <a:pt x="34038" y="138429"/>
                  </a:lnTo>
                  <a:lnTo>
                    <a:pt x="37042" y="138429"/>
                  </a:lnTo>
                  <a:lnTo>
                    <a:pt x="37256" y="127000"/>
                  </a:lnTo>
                  <a:lnTo>
                    <a:pt x="37453" y="113358"/>
                  </a:lnTo>
                  <a:close/>
                </a:path>
                <a:path w="73660" h="259079">
                  <a:moveTo>
                    <a:pt x="36953" y="143215"/>
                  </a:moveTo>
                  <a:lnTo>
                    <a:pt x="35461" y="146050"/>
                  </a:lnTo>
                  <a:lnTo>
                    <a:pt x="34226" y="147319"/>
                  </a:lnTo>
                  <a:lnTo>
                    <a:pt x="31514" y="148589"/>
                  </a:lnTo>
                  <a:lnTo>
                    <a:pt x="36819" y="148589"/>
                  </a:lnTo>
                  <a:lnTo>
                    <a:pt x="36908" y="145618"/>
                  </a:lnTo>
                  <a:lnTo>
                    <a:pt x="36953" y="143215"/>
                  </a:lnTo>
                  <a:close/>
                </a:path>
                <a:path w="73660" h="259079">
                  <a:moveTo>
                    <a:pt x="53109" y="62229"/>
                  </a:moveTo>
                  <a:lnTo>
                    <a:pt x="47753" y="82550"/>
                  </a:lnTo>
                  <a:lnTo>
                    <a:pt x="41395" y="102869"/>
                  </a:lnTo>
                  <a:lnTo>
                    <a:pt x="37453" y="113358"/>
                  </a:lnTo>
                  <a:lnTo>
                    <a:pt x="37256" y="127000"/>
                  </a:lnTo>
                  <a:lnTo>
                    <a:pt x="36960" y="143201"/>
                  </a:lnTo>
                  <a:lnTo>
                    <a:pt x="45487" y="127000"/>
                  </a:lnTo>
                  <a:lnTo>
                    <a:pt x="54500" y="106679"/>
                  </a:lnTo>
                  <a:lnTo>
                    <a:pt x="62149" y="86359"/>
                  </a:lnTo>
                  <a:lnTo>
                    <a:pt x="66231" y="72389"/>
                  </a:lnTo>
                  <a:lnTo>
                    <a:pt x="62963" y="72389"/>
                  </a:lnTo>
                  <a:lnTo>
                    <a:pt x="54691" y="71119"/>
                  </a:lnTo>
                  <a:lnTo>
                    <a:pt x="52131" y="66039"/>
                  </a:lnTo>
                  <a:lnTo>
                    <a:pt x="53109" y="62229"/>
                  </a:lnTo>
                  <a:close/>
                </a:path>
                <a:path w="73660" h="259079">
                  <a:moveTo>
                    <a:pt x="37042" y="138429"/>
                  </a:moveTo>
                  <a:lnTo>
                    <a:pt x="34038" y="138429"/>
                  </a:lnTo>
                  <a:lnTo>
                    <a:pt x="36971" y="142227"/>
                  </a:lnTo>
                  <a:lnTo>
                    <a:pt x="37042" y="138429"/>
                  </a:lnTo>
                  <a:close/>
                </a:path>
                <a:path w="73660" h="259079">
                  <a:moveTo>
                    <a:pt x="24544" y="95138"/>
                  </a:moveTo>
                  <a:lnTo>
                    <a:pt x="24326" y="109219"/>
                  </a:lnTo>
                  <a:lnTo>
                    <a:pt x="23940" y="127000"/>
                  </a:lnTo>
                  <a:lnTo>
                    <a:pt x="23703" y="135706"/>
                  </a:lnTo>
                  <a:lnTo>
                    <a:pt x="24348" y="132079"/>
                  </a:lnTo>
                  <a:lnTo>
                    <a:pt x="26065" y="123189"/>
                  </a:lnTo>
                  <a:lnTo>
                    <a:pt x="27316" y="118109"/>
                  </a:lnTo>
                  <a:lnTo>
                    <a:pt x="28663" y="111759"/>
                  </a:lnTo>
                  <a:lnTo>
                    <a:pt x="31497" y="100329"/>
                  </a:lnTo>
                  <a:lnTo>
                    <a:pt x="32838" y="96519"/>
                  </a:lnTo>
                  <a:lnTo>
                    <a:pt x="28998" y="96519"/>
                  </a:lnTo>
                  <a:lnTo>
                    <a:pt x="24544" y="95138"/>
                  </a:lnTo>
                  <a:close/>
                </a:path>
                <a:path w="73660" h="259079">
                  <a:moveTo>
                    <a:pt x="24699" y="78814"/>
                  </a:moveTo>
                  <a:lnTo>
                    <a:pt x="24544" y="95138"/>
                  </a:lnTo>
                  <a:lnTo>
                    <a:pt x="28998" y="96519"/>
                  </a:lnTo>
                  <a:lnTo>
                    <a:pt x="33237" y="93979"/>
                  </a:lnTo>
                  <a:lnTo>
                    <a:pt x="34371" y="88900"/>
                  </a:lnTo>
                  <a:lnTo>
                    <a:pt x="34538" y="88335"/>
                  </a:lnTo>
                  <a:lnTo>
                    <a:pt x="35183" y="83819"/>
                  </a:lnTo>
                  <a:lnTo>
                    <a:pt x="32269" y="80009"/>
                  </a:lnTo>
                  <a:lnTo>
                    <a:pt x="27611" y="80009"/>
                  </a:lnTo>
                  <a:lnTo>
                    <a:pt x="26981" y="79174"/>
                  </a:lnTo>
                  <a:lnTo>
                    <a:pt x="24699" y="78814"/>
                  </a:lnTo>
                  <a:close/>
                </a:path>
                <a:path w="73660" h="259079">
                  <a:moveTo>
                    <a:pt x="34538" y="88335"/>
                  </a:moveTo>
                  <a:lnTo>
                    <a:pt x="34320" y="89131"/>
                  </a:lnTo>
                  <a:lnTo>
                    <a:pt x="33237" y="93979"/>
                  </a:lnTo>
                  <a:lnTo>
                    <a:pt x="28998" y="96519"/>
                  </a:lnTo>
                  <a:lnTo>
                    <a:pt x="32838" y="96519"/>
                  </a:lnTo>
                  <a:lnTo>
                    <a:pt x="33731" y="93979"/>
                  </a:lnTo>
                  <a:lnTo>
                    <a:pt x="34538" y="88335"/>
                  </a:lnTo>
                  <a:close/>
                </a:path>
                <a:path w="73660" h="259079">
                  <a:moveTo>
                    <a:pt x="24226" y="78739"/>
                  </a:moveTo>
                  <a:lnTo>
                    <a:pt x="20636" y="81236"/>
                  </a:lnTo>
                  <a:lnTo>
                    <a:pt x="19540" y="85089"/>
                  </a:lnTo>
                  <a:lnTo>
                    <a:pt x="18515" y="89131"/>
                  </a:lnTo>
                  <a:lnTo>
                    <a:pt x="20808" y="93979"/>
                  </a:lnTo>
                  <a:lnTo>
                    <a:pt x="24544" y="95138"/>
                  </a:lnTo>
                  <a:lnTo>
                    <a:pt x="24699" y="78814"/>
                  </a:lnTo>
                  <a:lnTo>
                    <a:pt x="24226" y="78739"/>
                  </a:lnTo>
                  <a:close/>
                </a:path>
                <a:path w="73660" h="259079">
                  <a:moveTo>
                    <a:pt x="19540" y="85089"/>
                  </a:moveTo>
                  <a:lnTo>
                    <a:pt x="18574" y="88335"/>
                  </a:lnTo>
                  <a:lnTo>
                    <a:pt x="18515" y="89131"/>
                  </a:lnTo>
                  <a:lnTo>
                    <a:pt x="19540" y="85089"/>
                  </a:lnTo>
                  <a:close/>
                </a:path>
                <a:path w="73660" h="259079">
                  <a:moveTo>
                    <a:pt x="34746" y="66039"/>
                  </a:moveTo>
                  <a:lnTo>
                    <a:pt x="27639" y="66039"/>
                  </a:lnTo>
                  <a:lnTo>
                    <a:pt x="24792" y="69818"/>
                  </a:lnTo>
                  <a:lnTo>
                    <a:pt x="24736" y="76200"/>
                  </a:lnTo>
                  <a:lnTo>
                    <a:pt x="26981" y="79174"/>
                  </a:lnTo>
                  <a:lnTo>
                    <a:pt x="32269" y="80009"/>
                  </a:lnTo>
                  <a:lnTo>
                    <a:pt x="35183" y="83819"/>
                  </a:lnTo>
                  <a:lnTo>
                    <a:pt x="34538" y="88335"/>
                  </a:lnTo>
                  <a:lnTo>
                    <a:pt x="36991" y="80009"/>
                  </a:lnTo>
                  <a:lnTo>
                    <a:pt x="34739" y="80009"/>
                  </a:lnTo>
                  <a:lnTo>
                    <a:pt x="37641" y="76200"/>
                  </a:lnTo>
                  <a:lnTo>
                    <a:pt x="37621" y="69818"/>
                  </a:lnTo>
                  <a:lnTo>
                    <a:pt x="34746" y="66039"/>
                  </a:lnTo>
                  <a:close/>
                </a:path>
                <a:path w="73660" h="259079">
                  <a:moveTo>
                    <a:pt x="20636" y="81236"/>
                  </a:moveTo>
                  <a:lnTo>
                    <a:pt x="19540" y="85089"/>
                  </a:lnTo>
                  <a:lnTo>
                    <a:pt x="20636" y="81236"/>
                  </a:lnTo>
                  <a:close/>
                </a:path>
                <a:path w="73660" h="259079">
                  <a:moveTo>
                    <a:pt x="24818" y="66997"/>
                  </a:moveTo>
                  <a:lnTo>
                    <a:pt x="23513" y="71119"/>
                  </a:lnTo>
                  <a:lnTo>
                    <a:pt x="20636" y="81236"/>
                  </a:lnTo>
                  <a:lnTo>
                    <a:pt x="24226" y="78739"/>
                  </a:lnTo>
                  <a:lnTo>
                    <a:pt x="24700" y="78739"/>
                  </a:lnTo>
                  <a:lnTo>
                    <a:pt x="24818" y="66997"/>
                  </a:lnTo>
                  <a:close/>
                </a:path>
                <a:path w="73660" h="259079">
                  <a:moveTo>
                    <a:pt x="26981" y="79174"/>
                  </a:moveTo>
                  <a:lnTo>
                    <a:pt x="27611" y="80009"/>
                  </a:lnTo>
                  <a:lnTo>
                    <a:pt x="32269" y="80009"/>
                  </a:lnTo>
                  <a:lnTo>
                    <a:pt x="26981" y="79174"/>
                  </a:lnTo>
                  <a:close/>
                </a:path>
                <a:path w="73660" h="259079">
                  <a:moveTo>
                    <a:pt x="37647" y="75376"/>
                  </a:moveTo>
                  <a:lnTo>
                    <a:pt x="37641" y="76200"/>
                  </a:lnTo>
                  <a:lnTo>
                    <a:pt x="34739" y="80009"/>
                  </a:lnTo>
                  <a:lnTo>
                    <a:pt x="36991" y="80009"/>
                  </a:lnTo>
                  <a:lnTo>
                    <a:pt x="37647" y="77783"/>
                  </a:lnTo>
                  <a:lnTo>
                    <a:pt x="37647" y="75376"/>
                  </a:lnTo>
                  <a:close/>
                </a:path>
                <a:path w="73660" h="259079">
                  <a:moveTo>
                    <a:pt x="24792" y="69818"/>
                  </a:moveTo>
                  <a:lnTo>
                    <a:pt x="24699" y="78814"/>
                  </a:lnTo>
                  <a:lnTo>
                    <a:pt x="26981" y="79174"/>
                  </a:lnTo>
                  <a:lnTo>
                    <a:pt x="24736" y="76200"/>
                  </a:lnTo>
                  <a:lnTo>
                    <a:pt x="24792" y="69818"/>
                  </a:lnTo>
                  <a:close/>
                </a:path>
                <a:path w="73660" h="259079">
                  <a:moveTo>
                    <a:pt x="24700" y="78739"/>
                  </a:moveTo>
                  <a:lnTo>
                    <a:pt x="24226" y="78739"/>
                  </a:lnTo>
                  <a:lnTo>
                    <a:pt x="24699" y="78814"/>
                  </a:lnTo>
                  <a:close/>
                </a:path>
                <a:path w="73660" h="259079">
                  <a:moveTo>
                    <a:pt x="38222" y="37966"/>
                  </a:moveTo>
                  <a:lnTo>
                    <a:pt x="37859" y="46989"/>
                  </a:lnTo>
                  <a:lnTo>
                    <a:pt x="37762" y="53339"/>
                  </a:lnTo>
                  <a:lnTo>
                    <a:pt x="37647" y="77783"/>
                  </a:lnTo>
                  <a:lnTo>
                    <a:pt x="38114" y="76200"/>
                  </a:lnTo>
                  <a:lnTo>
                    <a:pt x="42266" y="63500"/>
                  </a:lnTo>
                  <a:lnTo>
                    <a:pt x="47072" y="50800"/>
                  </a:lnTo>
                  <a:lnTo>
                    <a:pt x="50495" y="43179"/>
                  </a:lnTo>
                  <a:lnTo>
                    <a:pt x="46189" y="43179"/>
                  </a:lnTo>
                  <a:lnTo>
                    <a:pt x="38632" y="39369"/>
                  </a:lnTo>
                  <a:lnTo>
                    <a:pt x="38222" y="37966"/>
                  </a:lnTo>
                  <a:close/>
                </a:path>
                <a:path w="73660" h="259079">
                  <a:moveTo>
                    <a:pt x="37661" y="66039"/>
                  </a:moveTo>
                  <a:lnTo>
                    <a:pt x="34746" y="66039"/>
                  </a:lnTo>
                  <a:lnTo>
                    <a:pt x="37621" y="69818"/>
                  </a:lnTo>
                  <a:lnTo>
                    <a:pt x="37647" y="75376"/>
                  </a:lnTo>
                  <a:lnTo>
                    <a:pt x="37661" y="66039"/>
                  </a:lnTo>
                  <a:close/>
                </a:path>
                <a:path w="73660" h="259079">
                  <a:moveTo>
                    <a:pt x="58231" y="55879"/>
                  </a:moveTo>
                  <a:lnTo>
                    <a:pt x="54085" y="58419"/>
                  </a:lnTo>
                  <a:lnTo>
                    <a:pt x="52131" y="66039"/>
                  </a:lnTo>
                  <a:lnTo>
                    <a:pt x="54691" y="71119"/>
                  </a:lnTo>
                  <a:lnTo>
                    <a:pt x="62963" y="72389"/>
                  </a:lnTo>
                  <a:lnTo>
                    <a:pt x="66943" y="69950"/>
                  </a:lnTo>
                  <a:lnTo>
                    <a:pt x="68086" y="66039"/>
                  </a:lnTo>
                  <a:lnTo>
                    <a:pt x="68963" y="62032"/>
                  </a:lnTo>
                  <a:lnTo>
                    <a:pt x="66502" y="57150"/>
                  </a:lnTo>
                  <a:lnTo>
                    <a:pt x="58231" y="55879"/>
                  </a:lnTo>
                  <a:close/>
                </a:path>
                <a:path w="73660" h="259079">
                  <a:moveTo>
                    <a:pt x="66943" y="69950"/>
                  </a:moveTo>
                  <a:lnTo>
                    <a:pt x="62963" y="72389"/>
                  </a:lnTo>
                  <a:lnTo>
                    <a:pt x="66231" y="72389"/>
                  </a:lnTo>
                  <a:lnTo>
                    <a:pt x="66943" y="69950"/>
                  </a:lnTo>
                  <a:close/>
                </a:path>
                <a:path w="73660" h="259079">
                  <a:moveTo>
                    <a:pt x="68086" y="66039"/>
                  </a:moveTo>
                  <a:lnTo>
                    <a:pt x="66943" y="69950"/>
                  </a:lnTo>
                  <a:lnTo>
                    <a:pt x="67108" y="69850"/>
                  </a:lnTo>
                  <a:lnTo>
                    <a:pt x="68086" y="66039"/>
                  </a:lnTo>
                  <a:close/>
                </a:path>
                <a:path w="73660" h="259079">
                  <a:moveTo>
                    <a:pt x="37268" y="34698"/>
                  </a:moveTo>
                  <a:lnTo>
                    <a:pt x="33045" y="44450"/>
                  </a:lnTo>
                  <a:lnTo>
                    <a:pt x="27933" y="57150"/>
                  </a:lnTo>
                  <a:lnTo>
                    <a:pt x="24818" y="66997"/>
                  </a:lnTo>
                  <a:lnTo>
                    <a:pt x="24792" y="69818"/>
                  </a:lnTo>
                  <a:lnTo>
                    <a:pt x="27639" y="66039"/>
                  </a:lnTo>
                  <a:lnTo>
                    <a:pt x="37661" y="66039"/>
                  </a:lnTo>
                  <a:lnTo>
                    <a:pt x="37762" y="53339"/>
                  </a:lnTo>
                  <a:lnTo>
                    <a:pt x="37859" y="46989"/>
                  </a:lnTo>
                  <a:lnTo>
                    <a:pt x="38222" y="37966"/>
                  </a:lnTo>
                  <a:lnTo>
                    <a:pt x="37268" y="34698"/>
                  </a:lnTo>
                  <a:close/>
                </a:path>
                <a:path w="73660" h="259079">
                  <a:moveTo>
                    <a:pt x="26960" y="24154"/>
                  </a:moveTo>
                  <a:lnTo>
                    <a:pt x="26027" y="33019"/>
                  </a:lnTo>
                  <a:lnTo>
                    <a:pt x="25255" y="46989"/>
                  </a:lnTo>
                  <a:lnTo>
                    <a:pt x="24920" y="58419"/>
                  </a:lnTo>
                  <a:lnTo>
                    <a:pt x="24818" y="66997"/>
                  </a:lnTo>
                  <a:lnTo>
                    <a:pt x="27933" y="57150"/>
                  </a:lnTo>
                  <a:lnTo>
                    <a:pt x="33045" y="44450"/>
                  </a:lnTo>
                  <a:lnTo>
                    <a:pt x="37268" y="34698"/>
                  </a:lnTo>
                  <a:lnTo>
                    <a:pt x="37235" y="34124"/>
                  </a:lnTo>
                  <a:lnTo>
                    <a:pt x="38578" y="31536"/>
                  </a:lnTo>
                  <a:lnTo>
                    <a:pt x="38848" y="27939"/>
                  </a:lnTo>
                  <a:lnTo>
                    <a:pt x="35875" y="27939"/>
                  </a:lnTo>
                  <a:lnTo>
                    <a:pt x="29273" y="26669"/>
                  </a:lnTo>
                  <a:lnTo>
                    <a:pt x="26960" y="24154"/>
                  </a:lnTo>
                  <a:close/>
                </a:path>
                <a:path w="73660" h="259079">
                  <a:moveTo>
                    <a:pt x="68963" y="62032"/>
                  </a:moveTo>
                  <a:lnTo>
                    <a:pt x="68086" y="66039"/>
                  </a:lnTo>
                  <a:lnTo>
                    <a:pt x="69062" y="62229"/>
                  </a:lnTo>
                  <a:lnTo>
                    <a:pt x="68963" y="62032"/>
                  </a:lnTo>
                  <a:close/>
                </a:path>
                <a:path w="73660" h="259079">
                  <a:moveTo>
                    <a:pt x="57935" y="28834"/>
                  </a:moveTo>
                  <a:lnTo>
                    <a:pt x="57713" y="29194"/>
                  </a:lnTo>
                  <a:lnTo>
                    <a:pt x="57684" y="34124"/>
                  </a:lnTo>
                  <a:lnTo>
                    <a:pt x="56726" y="44450"/>
                  </a:lnTo>
                  <a:lnTo>
                    <a:pt x="55116" y="53339"/>
                  </a:lnTo>
                  <a:lnTo>
                    <a:pt x="53109" y="62229"/>
                  </a:lnTo>
                  <a:lnTo>
                    <a:pt x="54085" y="58419"/>
                  </a:lnTo>
                  <a:lnTo>
                    <a:pt x="58231" y="55879"/>
                  </a:lnTo>
                  <a:lnTo>
                    <a:pt x="70309" y="55879"/>
                  </a:lnTo>
                  <a:lnTo>
                    <a:pt x="72056" y="45719"/>
                  </a:lnTo>
                  <a:lnTo>
                    <a:pt x="73072" y="35559"/>
                  </a:lnTo>
                  <a:lnTo>
                    <a:pt x="73080" y="33019"/>
                  </a:lnTo>
                  <a:lnTo>
                    <a:pt x="61578" y="33019"/>
                  </a:lnTo>
                  <a:lnTo>
                    <a:pt x="57958" y="29209"/>
                  </a:lnTo>
                  <a:lnTo>
                    <a:pt x="57935" y="28834"/>
                  </a:lnTo>
                  <a:close/>
                </a:path>
                <a:path w="73660" h="259079">
                  <a:moveTo>
                    <a:pt x="70309" y="55879"/>
                  </a:moveTo>
                  <a:lnTo>
                    <a:pt x="58231" y="55879"/>
                  </a:lnTo>
                  <a:lnTo>
                    <a:pt x="66502" y="57150"/>
                  </a:lnTo>
                  <a:lnTo>
                    <a:pt x="68963" y="62032"/>
                  </a:lnTo>
                  <a:lnTo>
                    <a:pt x="70309" y="55879"/>
                  </a:lnTo>
                  <a:close/>
                </a:path>
                <a:path w="73660" h="259079">
                  <a:moveTo>
                    <a:pt x="45681" y="25400"/>
                  </a:moveTo>
                  <a:lnTo>
                    <a:pt x="38261" y="38100"/>
                  </a:lnTo>
                  <a:lnTo>
                    <a:pt x="38632" y="39369"/>
                  </a:lnTo>
                  <a:lnTo>
                    <a:pt x="46189" y="43179"/>
                  </a:lnTo>
                  <a:lnTo>
                    <a:pt x="50829" y="41909"/>
                  </a:lnTo>
                  <a:lnTo>
                    <a:pt x="52840" y="37966"/>
                  </a:lnTo>
                  <a:lnTo>
                    <a:pt x="54673" y="34124"/>
                  </a:lnTo>
                  <a:lnTo>
                    <a:pt x="53317" y="29485"/>
                  </a:lnTo>
                  <a:lnTo>
                    <a:pt x="53207" y="29194"/>
                  </a:lnTo>
                  <a:lnTo>
                    <a:pt x="45681" y="25400"/>
                  </a:lnTo>
                  <a:close/>
                </a:path>
                <a:path w="73660" h="259079">
                  <a:moveTo>
                    <a:pt x="52776" y="38100"/>
                  </a:moveTo>
                  <a:lnTo>
                    <a:pt x="50829" y="41909"/>
                  </a:lnTo>
                  <a:lnTo>
                    <a:pt x="46189" y="43179"/>
                  </a:lnTo>
                  <a:lnTo>
                    <a:pt x="50495" y="43179"/>
                  </a:lnTo>
                  <a:lnTo>
                    <a:pt x="52776" y="38100"/>
                  </a:lnTo>
                  <a:close/>
                </a:path>
                <a:path w="73660" h="259079">
                  <a:moveTo>
                    <a:pt x="54673" y="34124"/>
                  </a:moveTo>
                  <a:lnTo>
                    <a:pt x="52776" y="38100"/>
                  </a:lnTo>
                  <a:lnTo>
                    <a:pt x="54722" y="34289"/>
                  </a:lnTo>
                  <a:lnTo>
                    <a:pt x="54673" y="34124"/>
                  </a:lnTo>
                  <a:close/>
                </a:path>
                <a:path w="73660" h="259079">
                  <a:moveTo>
                    <a:pt x="38565" y="31702"/>
                  </a:moveTo>
                  <a:lnTo>
                    <a:pt x="37268" y="34698"/>
                  </a:lnTo>
                  <a:lnTo>
                    <a:pt x="38222" y="37966"/>
                  </a:lnTo>
                  <a:lnTo>
                    <a:pt x="38383" y="34124"/>
                  </a:lnTo>
                  <a:lnTo>
                    <a:pt x="38565" y="31702"/>
                  </a:lnTo>
                  <a:close/>
                </a:path>
                <a:path w="73660" h="259079">
                  <a:moveTo>
                    <a:pt x="38578" y="31536"/>
                  </a:moveTo>
                  <a:lnTo>
                    <a:pt x="37235" y="34124"/>
                  </a:lnTo>
                  <a:lnTo>
                    <a:pt x="37268" y="34698"/>
                  </a:lnTo>
                  <a:lnTo>
                    <a:pt x="38565" y="31702"/>
                  </a:lnTo>
                  <a:lnTo>
                    <a:pt x="38578" y="31536"/>
                  </a:lnTo>
                  <a:close/>
                </a:path>
                <a:path w="73660" h="259079">
                  <a:moveTo>
                    <a:pt x="57729" y="25400"/>
                  </a:moveTo>
                  <a:lnTo>
                    <a:pt x="45681" y="25400"/>
                  </a:lnTo>
                  <a:lnTo>
                    <a:pt x="53207" y="29194"/>
                  </a:lnTo>
                  <a:lnTo>
                    <a:pt x="53317" y="29485"/>
                  </a:lnTo>
                  <a:lnTo>
                    <a:pt x="54673" y="34124"/>
                  </a:lnTo>
                  <a:lnTo>
                    <a:pt x="55200" y="33019"/>
                  </a:lnTo>
                  <a:lnTo>
                    <a:pt x="57704" y="29209"/>
                  </a:lnTo>
                  <a:lnTo>
                    <a:pt x="57729" y="25400"/>
                  </a:lnTo>
                  <a:close/>
                </a:path>
                <a:path w="73660" h="259079">
                  <a:moveTo>
                    <a:pt x="61399" y="3809"/>
                  </a:moveTo>
                  <a:lnTo>
                    <a:pt x="60472" y="4174"/>
                  </a:lnTo>
                  <a:lnTo>
                    <a:pt x="63891" y="5079"/>
                  </a:lnTo>
                  <a:lnTo>
                    <a:pt x="68735" y="12700"/>
                  </a:lnTo>
                  <a:lnTo>
                    <a:pt x="67869" y="16509"/>
                  </a:lnTo>
                  <a:lnTo>
                    <a:pt x="62874" y="20319"/>
                  </a:lnTo>
                  <a:lnTo>
                    <a:pt x="61613" y="22859"/>
                  </a:lnTo>
                  <a:lnTo>
                    <a:pt x="57935" y="28834"/>
                  </a:lnTo>
                  <a:lnTo>
                    <a:pt x="57958" y="29209"/>
                  </a:lnTo>
                  <a:lnTo>
                    <a:pt x="61578" y="33019"/>
                  </a:lnTo>
                  <a:lnTo>
                    <a:pt x="70066" y="33019"/>
                  </a:lnTo>
                  <a:lnTo>
                    <a:pt x="73092" y="29485"/>
                  </a:lnTo>
                  <a:lnTo>
                    <a:pt x="72994" y="22859"/>
                  </a:lnTo>
                  <a:lnTo>
                    <a:pt x="72871" y="20311"/>
                  </a:lnTo>
                  <a:lnTo>
                    <a:pt x="69263" y="17779"/>
                  </a:lnTo>
                  <a:lnTo>
                    <a:pt x="72706" y="17779"/>
                  </a:lnTo>
                  <a:lnTo>
                    <a:pt x="72541" y="15239"/>
                  </a:lnTo>
                  <a:lnTo>
                    <a:pt x="69446" y="8889"/>
                  </a:lnTo>
                  <a:lnTo>
                    <a:pt x="67318" y="6350"/>
                  </a:lnTo>
                  <a:lnTo>
                    <a:pt x="61399" y="3809"/>
                  </a:lnTo>
                  <a:close/>
                </a:path>
                <a:path w="73660" h="259079">
                  <a:moveTo>
                    <a:pt x="73092" y="29485"/>
                  </a:moveTo>
                  <a:lnTo>
                    <a:pt x="70066" y="33019"/>
                  </a:lnTo>
                  <a:lnTo>
                    <a:pt x="73080" y="33019"/>
                  </a:lnTo>
                  <a:lnTo>
                    <a:pt x="73092" y="29485"/>
                  </a:lnTo>
                  <a:close/>
                </a:path>
                <a:path w="73660" h="259079">
                  <a:moveTo>
                    <a:pt x="38937" y="30843"/>
                  </a:moveTo>
                  <a:lnTo>
                    <a:pt x="38578" y="31536"/>
                  </a:lnTo>
                  <a:lnTo>
                    <a:pt x="38565" y="31702"/>
                  </a:lnTo>
                  <a:lnTo>
                    <a:pt x="38937" y="30843"/>
                  </a:lnTo>
                  <a:close/>
                </a:path>
                <a:path w="73660" h="259079">
                  <a:moveTo>
                    <a:pt x="39191" y="30353"/>
                  </a:moveTo>
                  <a:lnTo>
                    <a:pt x="38937" y="30843"/>
                  </a:lnTo>
                  <a:lnTo>
                    <a:pt x="39191" y="30353"/>
                  </a:lnTo>
                  <a:close/>
                </a:path>
                <a:path w="73660" h="259079">
                  <a:moveTo>
                    <a:pt x="52042" y="9303"/>
                  </a:moveTo>
                  <a:lnTo>
                    <a:pt x="49887" y="12700"/>
                  </a:lnTo>
                  <a:lnTo>
                    <a:pt x="44531" y="20319"/>
                  </a:lnTo>
                  <a:lnTo>
                    <a:pt x="41711" y="25496"/>
                  </a:lnTo>
                  <a:lnTo>
                    <a:pt x="39191" y="30353"/>
                  </a:lnTo>
                  <a:lnTo>
                    <a:pt x="41041" y="27939"/>
                  </a:lnTo>
                  <a:lnTo>
                    <a:pt x="45681" y="25400"/>
                  </a:lnTo>
                  <a:lnTo>
                    <a:pt x="57729" y="25400"/>
                  </a:lnTo>
                  <a:lnTo>
                    <a:pt x="57500" y="21589"/>
                  </a:lnTo>
                  <a:lnTo>
                    <a:pt x="57243" y="20319"/>
                  </a:lnTo>
                  <a:lnTo>
                    <a:pt x="55785" y="20311"/>
                  </a:lnTo>
                  <a:lnTo>
                    <a:pt x="54549" y="19050"/>
                  </a:lnTo>
                  <a:lnTo>
                    <a:pt x="51246" y="13969"/>
                  </a:lnTo>
                  <a:lnTo>
                    <a:pt x="52042" y="9303"/>
                  </a:lnTo>
                  <a:close/>
                </a:path>
                <a:path w="73660" h="259079">
                  <a:moveTo>
                    <a:pt x="72949" y="21836"/>
                  </a:moveTo>
                  <a:lnTo>
                    <a:pt x="72994" y="22859"/>
                  </a:lnTo>
                  <a:lnTo>
                    <a:pt x="73092" y="29485"/>
                  </a:lnTo>
                  <a:lnTo>
                    <a:pt x="73327" y="29209"/>
                  </a:lnTo>
                  <a:lnTo>
                    <a:pt x="72949" y="21836"/>
                  </a:lnTo>
                  <a:close/>
                </a:path>
                <a:path w="73660" h="259079">
                  <a:moveTo>
                    <a:pt x="57735" y="25496"/>
                  </a:moveTo>
                  <a:lnTo>
                    <a:pt x="57713" y="29194"/>
                  </a:lnTo>
                  <a:lnTo>
                    <a:pt x="57935" y="28834"/>
                  </a:lnTo>
                  <a:lnTo>
                    <a:pt x="57735" y="25496"/>
                  </a:lnTo>
                  <a:close/>
                </a:path>
                <a:path w="73660" h="259079">
                  <a:moveTo>
                    <a:pt x="66204" y="17779"/>
                  </a:moveTo>
                  <a:lnTo>
                    <a:pt x="60774" y="17779"/>
                  </a:lnTo>
                  <a:lnTo>
                    <a:pt x="57514" y="21589"/>
                  </a:lnTo>
                  <a:lnTo>
                    <a:pt x="57935" y="28834"/>
                  </a:lnTo>
                  <a:lnTo>
                    <a:pt x="61613" y="22859"/>
                  </a:lnTo>
                  <a:lnTo>
                    <a:pt x="62885" y="20311"/>
                  </a:lnTo>
                  <a:lnTo>
                    <a:pt x="66204" y="17779"/>
                  </a:lnTo>
                  <a:close/>
                </a:path>
                <a:path w="73660" h="259079">
                  <a:moveTo>
                    <a:pt x="37215" y="15239"/>
                  </a:moveTo>
                  <a:lnTo>
                    <a:pt x="30664" y="15239"/>
                  </a:lnTo>
                  <a:lnTo>
                    <a:pt x="27915" y="16444"/>
                  </a:lnTo>
                  <a:lnTo>
                    <a:pt x="27081" y="23001"/>
                  </a:lnTo>
                  <a:lnTo>
                    <a:pt x="26960" y="24154"/>
                  </a:lnTo>
                  <a:lnTo>
                    <a:pt x="29273" y="26669"/>
                  </a:lnTo>
                  <a:lnTo>
                    <a:pt x="35875" y="27939"/>
                  </a:lnTo>
                  <a:lnTo>
                    <a:pt x="38889" y="25400"/>
                  </a:lnTo>
                  <a:lnTo>
                    <a:pt x="39327" y="21589"/>
                  </a:lnTo>
                  <a:lnTo>
                    <a:pt x="39643" y="17779"/>
                  </a:lnTo>
                  <a:lnTo>
                    <a:pt x="37215" y="15239"/>
                  </a:lnTo>
                  <a:close/>
                </a:path>
                <a:path w="73660" h="259079">
                  <a:moveTo>
                    <a:pt x="39327" y="21589"/>
                  </a:moveTo>
                  <a:lnTo>
                    <a:pt x="38889" y="25400"/>
                  </a:lnTo>
                  <a:lnTo>
                    <a:pt x="35875" y="27939"/>
                  </a:lnTo>
                  <a:lnTo>
                    <a:pt x="38848" y="27939"/>
                  </a:lnTo>
                  <a:lnTo>
                    <a:pt x="39327" y="21589"/>
                  </a:lnTo>
                  <a:close/>
                </a:path>
                <a:path w="73660" h="259079">
                  <a:moveTo>
                    <a:pt x="60472" y="4174"/>
                  </a:moveTo>
                  <a:lnTo>
                    <a:pt x="51246" y="13969"/>
                  </a:lnTo>
                  <a:lnTo>
                    <a:pt x="54549" y="19050"/>
                  </a:lnTo>
                  <a:lnTo>
                    <a:pt x="55794" y="20319"/>
                  </a:lnTo>
                  <a:lnTo>
                    <a:pt x="57243" y="20319"/>
                  </a:lnTo>
                  <a:lnTo>
                    <a:pt x="57500" y="21589"/>
                  </a:lnTo>
                  <a:lnTo>
                    <a:pt x="57735" y="25496"/>
                  </a:lnTo>
                  <a:lnTo>
                    <a:pt x="57514" y="21589"/>
                  </a:lnTo>
                  <a:lnTo>
                    <a:pt x="60774" y="17779"/>
                  </a:lnTo>
                  <a:lnTo>
                    <a:pt x="66204" y="17779"/>
                  </a:lnTo>
                  <a:lnTo>
                    <a:pt x="67869" y="16509"/>
                  </a:lnTo>
                  <a:lnTo>
                    <a:pt x="68735" y="12700"/>
                  </a:lnTo>
                  <a:lnTo>
                    <a:pt x="63891" y="5079"/>
                  </a:lnTo>
                  <a:lnTo>
                    <a:pt x="60472" y="4174"/>
                  </a:lnTo>
                  <a:close/>
                </a:path>
                <a:path w="73660" h="259079">
                  <a:moveTo>
                    <a:pt x="27915" y="16444"/>
                  </a:moveTo>
                  <a:lnTo>
                    <a:pt x="27765" y="16509"/>
                  </a:lnTo>
                  <a:lnTo>
                    <a:pt x="27081" y="23001"/>
                  </a:lnTo>
                  <a:lnTo>
                    <a:pt x="27915" y="16444"/>
                  </a:lnTo>
                  <a:close/>
                </a:path>
                <a:path w="73660" h="259079">
                  <a:moveTo>
                    <a:pt x="39972" y="15239"/>
                  </a:moveTo>
                  <a:lnTo>
                    <a:pt x="37215" y="15239"/>
                  </a:lnTo>
                  <a:lnTo>
                    <a:pt x="39643" y="17779"/>
                  </a:lnTo>
                  <a:lnTo>
                    <a:pt x="39327" y="21589"/>
                  </a:lnTo>
                  <a:lnTo>
                    <a:pt x="39624" y="19050"/>
                  </a:lnTo>
                  <a:lnTo>
                    <a:pt x="39972" y="15239"/>
                  </a:lnTo>
                  <a:close/>
                </a:path>
                <a:path w="73660" h="259079">
                  <a:moveTo>
                    <a:pt x="72706" y="17779"/>
                  </a:moveTo>
                  <a:lnTo>
                    <a:pt x="69263" y="17779"/>
                  </a:lnTo>
                  <a:lnTo>
                    <a:pt x="72871" y="20311"/>
                  </a:lnTo>
                  <a:lnTo>
                    <a:pt x="72706" y="17779"/>
                  </a:lnTo>
                  <a:close/>
                </a:path>
                <a:path w="73660" h="259079">
                  <a:moveTo>
                    <a:pt x="39976" y="0"/>
                  </a:moveTo>
                  <a:lnTo>
                    <a:pt x="34607" y="1269"/>
                  </a:lnTo>
                  <a:lnTo>
                    <a:pt x="32641" y="2539"/>
                  </a:lnTo>
                  <a:lnTo>
                    <a:pt x="28713" y="10159"/>
                  </a:lnTo>
                  <a:lnTo>
                    <a:pt x="27915" y="16444"/>
                  </a:lnTo>
                  <a:lnTo>
                    <a:pt x="30664" y="15239"/>
                  </a:lnTo>
                  <a:lnTo>
                    <a:pt x="39972" y="15239"/>
                  </a:lnTo>
                  <a:lnTo>
                    <a:pt x="40781" y="12700"/>
                  </a:lnTo>
                  <a:lnTo>
                    <a:pt x="43744" y="12700"/>
                  </a:lnTo>
                  <a:lnTo>
                    <a:pt x="46186" y="10159"/>
                  </a:lnTo>
                  <a:lnTo>
                    <a:pt x="46260" y="5079"/>
                  </a:lnTo>
                  <a:lnTo>
                    <a:pt x="45693" y="3809"/>
                  </a:lnTo>
                  <a:lnTo>
                    <a:pt x="42691" y="1269"/>
                  </a:lnTo>
                  <a:lnTo>
                    <a:pt x="39976" y="0"/>
                  </a:lnTo>
                  <a:close/>
                </a:path>
                <a:path w="73660" h="259079">
                  <a:moveTo>
                    <a:pt x="53325" y="8126"/>
                  </a:moveTo>
                  <a:lnTo>
                    <a:pt x="52113" y="8889"/>
                  </a:lnTo>
                  <a:lnTo>
                    <a:pt x="52042" y="9303"/>
                  </a:lnTo>
                  <a:lnTo>
                    <a:pt x="52305" y="8889"/>
                  </a:lnTo>
                  <a:lnTo>
                    <a:pt x="53325" y="8126"/>
                  </a:lnTo>
                  <a:close/>
                </a:path>
                <a:path w="73660" h="259079">
                  <a:moveTo>
                    <a:pt x="59097" y="3809"/>
                  </a:moveTo>
                  <a:lnTo>
                    <a:pt x="53325" y="8126"/>
                  </a:lnTo>
                  <a:lnTo>
                    <a:pt x="58165" y="5079"/>
                  </a:lnTo>
                  <a:lnTo>
                    <a:pt x="60472" y="4174"/>
                  </a:lnTo>
                  <a:lnTo>
                    <a:pt x="59097" y="3809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4" name="object 129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378311" y="3551811"/>
              <a:ext cx="356414" cy="240692"/>
            </a:xfrm>
            <a:prstGeom prst="rect">
              <a:avLst/>
            </a:prstGeom>
          </p:spPr>
        </p:pic>
      </p:grpSp>
      <p:grpSp>
        <p:nvGrpSpPr>
          <p:cNvPr id="1296" name="object 1296"/>
          <p:cNvGrpSpPr/>
          <p:nvPr/>
        </p:nvGrpSpPr>
        <p:grpSpPr>
          <a:xfrm>
            <a:off x="4386586" y="2171679"/>
            <a:ext cx="605155" cy="189865"/>
            <a:chOff x="4386586" y="2171679"/>
            <a:chExt cx="605155" cy="189865"/>
          </a:xfrm>
        </p:grpSpPr>
        <p:sp>
          <p:nvSpPr>
            <p:cNvPr id="1297" name="object 1297"/>
            <p:cNvSpPr/>
            <p:nvPr/>
          </p:nvSpPr>
          <p:spPr>
            <a:xfrm>
              <a:off x="4386580" y="2212415"/>
              <a:ext cx="133350" cy="149225"/>
            </a:xfrm>
            <a:custGeom>
              <a:avLst/>
              <a:gdLst/>
              <a:ahLst/>
              <a:cxnLst/>
              <a:rect l="l" t="t" r="r" b="b"/>
              <a:pathLst>
                <a:path w="133350" h="149225">
                  <a:moveTo>
                    <a:pt x="30505" y="6616"/>
                  </a:moveTo>
                  <a:lnTo>
                    <a:pt x="30251" y="3467"/>
                  </a:lnTo>
                  <a:lnTo>
                    <a:pt x="26200" y="0"/>
                  </a:lnTo>
                  <a:lnTo>
                    <a:pt x="23317" y="88"/>
                  </a:lnTo>
                  <a:lnTo>
                    <a:pt x="101" y="22148"/>
                  </a:lnTo>
                  <a:lnTo>
                    <a:pt x="0" y="26174"/>
                  </a:lnTo>
                  <a:lnTo>
                    <a:pt x="4838" y="31254"/>
                  </a:lnTo>
                  <a:lnTo>
                    <a:pt x="8851" y="31356"/>
                  </a:lnTo>
                  <a:lnTo>
                    <a:pt x="11696" y="28625"/>
                  </a:lnTo>
                  <a:lnTo>
                    <a:pt x="30505" y="6616"/>
                  </a:lnTo>
                  <a:close/>
                </a:path>
                <a:path w="133350" h="149225">
                  <a:moveTo>
                    <a:pt x="76454" y="120307"/>
                  </a:moveTo>
                  <a:lnTo>
                    <a:pt x="74358" y="117627"/>
                  </a:lnTo>
                  <a:lnTo>
                    <a:pt x="68541" y="116928"/>
                  </a:lnTo>
                  <a:lnTo>
                    <a:pt x="65925" y="118910"/>
                  </a:lnTo>
                  <a:lnTo>
                    <a:pt x="64617" y="127152"/>
                  </a:lnTo>
                  <a:lnTo>
                    <a:pt x="63868" y="132689"/>
                  </a:lnTo>
                  <a:lnTo>
                    <a:pt x="64516" y="142074"/>
                  </a:lnTo>
                  <a:lnTo>
                    <a:pt x="65620" y="147497"/>
                  </a:lnTo>
                  <a:lnTo>
                    <a:pt x="72339" y="148704"/>
                  </a:lnTo>
                  <a:lnTo>
                    <a:pt x="74422" y="147256"/>
                  </a:lnTo>
                  <a:lnTo>
                    <a:pt x="74942" y="144310"/>
                  </a:lnTo>
                  <a:lnTo>
                    <a:pt x="74866" y="143535"/>
                  </a:lnTo>
                  <a:lnTo>
                    <a:pt x="74752" y="143268"/>
                  </a:lnTo>
                  <a:lnTo>
                    <a:pt x="74676" y="142824"/>
                  </a:lnTo>
                  <a:lnTo>
                    <a:pt x="74536" y="142074"/>
                  </a:lnTo>
                  <a:lnTo>
                    <a:pt x="74498" y="140627"/>
                  </a:lnTo>
                  <a:lnTo>
                    <a:pt x="74917" y="133134"/>
                  </a:lnTo>
                  <a:lnTo>
                    <a:pt x="76454" y="120307"/>
                  </a:lnTo>
                  <a:close/>
                </a:path>
                <a:path w="133350" h="149225">
                  <a:moveTo>
                    <a:pt x="111188" y="29794"/>
                  </a:moveTo>
                  <a:lnTo>
                    <a:pt x="110909" y="26670"/>
                  </a:lnTo>
                  <a:lnTo>
                    <a:pt x="110756" y="24955"/>
                  </a:lnTo>
                  <a:lnTo>
                    <a:pt x="108712" y="23164"/>
                  </a:lnTo>
                  <a:lnTo>
                    <a:pt x="37820" y="26162"/>
                  </a:lnTo>
                  <a:lnTo>
                    <a:pt x="30187" y="26301"/>
                  </a:lnTo>
                  <a:lnTo>
                    <a:pt x="22352" y="26898"/>
                  </a:lnTo>
                  <a:lnTo>
                    <a:pt x="21818" y="26936"/>
                  </a:lnTo>
                  <a:lnTo>
                    <a:pt x="20891" y="27000"/>
                  </a:lnTo>
                  <a:lnTo>
                    <a:pt x="18719" y="26606"/>
                  </a:lnTo>
                  <a:lnTo>
                    <a:pt x="16852" y="27901"/>
                  </a:lnTo>
                  <a:lnTo>
                    <a:pt x="16852" y="38481"/>
                  </a:lnTo>
                  <a:lnTo>
                    <a:pt x="15582" y="37109"/>
                  </a:lnTo>
                  <a:lnTo>
                    <a:pt x="16852" y="38481"/>
                  </a:lnTo>
                  <a:lnTo>
                    <a:pt x="16852" y="27901"/>
                  </a:lnTo>
                  <a:lnTo>
                    <a:pt x="15443" y="28867"/>
                  </a:lnTo>
                  <a:lnTo>
                    <a:pt x="15049" y="31076"/>
                  </a:lnTo>
                  <a:lnTo>
                    <a:pt x="14592" y="31889"/>
                  </a:lnTo>
                  <a:lnTo>
                    <a:pt x="14516" y="33997"/>
                  </a:lnTo>
                  <a:lnTo>
                    <a:pt x="14211" y="35687"/>
                  </a:lnTo>
                  <a:lnTo>
                    <a:pt x="16471" y="38963"/>
                  </a:lnTo>
                  <a:lnTo>
                    <a:pt x="19126" y="39446"/>
                  </a:lnTo>
                  <a:lnTo>
                    <a:pt x="19278" y="39509"/>
                  </a:lnTo>
                  <a:lnTo>
                    <a:pt x="19850" y="39624"/>
                  </a:lnTo>
                  <a:lnTo>
                    <a:pt x="19977" y="39738"/>
                  </a:lnTo>
                  <a:lnTo>
                    <a:pt x="20599" y="39700"/>
                  </a:lnTo>
                  <a:lnTo>
                    <a:pt x="21107" y="39674"/>
                  </a:lnTo>
                  <a:lnTo>
                    <a:pt x="21348" y="39674"/>
                  </a:lnTo>
                  <a:lnTo>
                    <a:pt x="20599" y="39700"/>
                  </a:lnTo>
                  <a:lnTo>
                    <a:pt x="21412" y="39839"/>
                  </a:lnTo>
                  <a:lnTo>
                    <a:pt x="22936" y="39801"/>
                  </a:lnTo>
                  <a:lnTo>
                    <a:pt x="36614" y="40614"/>
                  </a:lnTo>
                  <a:lnTo>
                    <a:pt x="37528" y="39801"/>
                  </a:lnTo>
                  <a:lnTo>
                    <a:pt x="37680" y="39674"/>
                  </a:lnTo>
                  <a:lnTo>
                    <a:pt x="39268" y="38265"/>
                  </a:lnTo>
                  <a:lnTo>
                    <a:pt x="38620" y="38265"/>
                  </a:lnTo>
                  <a:lnTo>
                    <a:pt x="39281" y="38201"/>
                  </a:lnTo>
                  <a:lnTo>
                    <a:pt x="109372" y="31978"/>
                  </a:lnTo>
                  <a:lnTo>
                    <a:pt x="111188" y="29794"/>
                  </a:lnTo>
                  <a:close/>
                </a:path>
                <a:path w="133350" h="149225">
                  <a:moveTo>
                    <a:pt x="133286" y="67106"/>
                  </a:moveTo>
                  <a:lnTo>
                    <a:pt x="131902" y="62623"/>
                  </a:lnTo>
                  <a:lnTo>
                    <a:pt x="129768" y="61302"/>
                  </a:lnTo>
                  <a:lnTo>
                    <a:pt x="113322" y="64147"/>
                  </a:lnTo>
                  <a:lnTo>
                    <a:pt x="99098" y="66751"/>
                  </a:lnTo>
                  <a:lnTo>
                    <a:pt x="84924" y="69532"/>
                  </a:lnTo>
                  <a:lnTo>
                    <a:pt x="70777" y="72504"/>
                  </a:lnTo>
                  <a:lnTo>
                    <a:pt x="67297" y="73266"/>
                  </a:lnTo>
                  <a:lnTo>
                    <a:pt x="63220" y="74218"/>
                  </a:lnTo>
                  <a:lnTo>
                    <a:pt x="55702" y="75996"/>
                  </a:lnTo>
                  <a:lnTo>
                    <a:pt x="48209" y="77876"/>
                  </a:lnTo>
                  <a:lnTo>
                    <a:pt x="40741" y="79870"/>
                  </a:lnTo>
                  <a:lnTo>
                    <a:pt x="39954" y="80086"/>
                  </a:lnTo>
                  <a:lnTo>
                    <a:pt x="40005" y="79489"/>
                  </a:lnTo>
                  <a:lnTo>
                    <a:pt x="36245" y="75069"/>
                  </a:lnTo>
                  <a:lnTo>
                    <a:pt x="36245" y="85839"/>
                  </a:lnTo>
                  <a:lnTo>
                    <a:pt x="36156" y="86144"/>
                  </a:lnTo>
                  <a:lnTo>
                    <a:pt x="36106" y="85953"/>
                  </a:lnTo>
                  <a:lnTo>
                    <a:pt x="33261" y="88442"/>
                  </a:lnTo>
                  <a:lnTo>
                    <a:pt x="33439" y="88265"/>
                  </a:lnTo>
                  <a:lnTo>
                    <a:pt x="36106" y="85953"/>
                  </a:lnTo>
                  <a:lnTo>
                    <a:pt x="36245" y="85839"/>
                  </a:lnTo>
                  <a:lnTo>
                    <a:pt x="36245" y="75069"/>
                  </a:lnTo>
                  <a:lnTo>
                    <a:pt x="32969" y="74701"/>
                  </a:lnTo>
                  <a:lnTo>
                    <a:pt x="27393" y="79032"/>
                  </a:lnTo>
                  <a:lnTo>
                    <a:pt x="24193" y="81432"/>
                  </a:lnTo>
                  <a:lnTo>
                    <a:pt x="19710" y="86144"/>
                  </a:lnTo>
                  <a:lnTo>
                    <a:pt x="18465" y="88265"/>
                  </a:lnTo>
                  <a:lnTo>
                    <a:pt x="18440" y="88442"/>
                  </a:lnTo>
                  <a:lnTo>
                    <a:pt x="19596" y="94856"/>
                  </a:lnTo>
                  <a:lnTo>
                    <a:pt x="23571" y="96481"/>
                  </a:lnTo>
                  <a:lnTo>
                    <a:pt x="24117" y="96342"/>
                  </a:lnTo>
                  <a:lnTo>
                    <a:pt x="27114" y="95618"/>
                  </a:lnTo>
                  <a:lnTo>
                    <a:pt x="40576" y="92405"/>
                  </a:lnTo>
                  <a:lnTo>
                    <a:pt x="43929" y="91605"/>
                  </a:lnTo>
                  <a:lnTo>
                    <a:pt x="44069" y="91579"/>
                  </a:lnTo>
                  <a:lnTo>
                    <a:pt x="58610" y="88265"/>
                  </a:lnTo>
                  <a:lnTo>
                    <a:pt x="70027" y="85839"/>
                  </a:lnTo>
                  <a:lnTo>
                    <a:pt x="73469" y="85128"/>
                  </a:lnTo>
                  <a:lnTo>
                    <a:pt x="76936" y="84416"/>
                  </a:lnTo>
                  <a:lnTo>
                    <a:pt x="115697" y="74498"/>
                  </a:lnTo>
                  <a:lnTo>
                    <a:pt x="131965" y="69608"/>
                  </a:lnTo>
                  <a:lnTo>
                    <a:pt x="133286" y="67106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8" name="object 129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547391" y="2171679"/>
              <a:ext cx="443778" cy="171744"/>
            </a:xfrm>
            <a:prstGeom prst="rect">
              <a:avLst/>
            </a:prstGeom>
          </p:spPr>
        </p:pic>
      </p:grpSp>
      <p:sp>
        <p:nvSpPr>
          <p:cNvPr id="1299" name="object 1299"/>
          <p:cNvSpPr/>
          <p:nvPr/>
        </p:nvSpPr>
        <p:spPr>
          <a:xfrm>
            <a:off x="4029565" y="1784152"/>
            <a:ext cx="412750" cy="233679"/>
          </a:xfrm>
          <a:custGeom>
            <a:avLst/>
            <a:gdLst/>
            <a:ahLst/>
            <a:cxnLst/>
            <a:rect l="l" t="t" r="r" b="b"/>
            <a:pathLst>
              <a:path w="412750" h="233680">
                <a:moveTo>
                  <a:pt x="409194" y="219718"/>
                </a:moveTo>
                <a:lnTo>
                  <a:pt x="411262" y="223519"/>
                </a:lnTo>
                <a:lnTo>
                  <a:pt x="409602" y="229869"/>
                </a:lnTo>
                <a:lnTo>
                  <a:pt x="405999" y="232409"/>
                </a:lnTo>
                <a:lnTo>
                  <a:pt x="397409" y="232409"/>
                </a:lnTo>
                <a:lnTo>
                  <a:pt x="401760" y="233679"/>
                </a:lnTo>
                <a:lnTo>
                  <a:pt x="408264" y="233679"/>
                </a:lnTo>
                <a:lnTo>
                  <a:pt x="411788" y="229869"/>
                </a:lnTo>
                <a:lnTo>
                  <a:pt x="412144" y="228600"/>
                </a:lnTo>
                <a:lnTo>
                  <a:pt x="412379" y="228600"/>
                </a:lnTo>
                <a:lnTo>
                  <a:pt x="412624" y="227329"/>
                </a:lnTo>
                <a:lnTo>
                  <a:pt x="412461" y="222250"/>
                </a:lnTo>
                <a:lnTo>
                  <a:pt x="409194" y="219718"/>
                </a:lnTo>
                <a:close/>
              </a:path>
              <a:path w="412750" h="233680">
                <a:moveTo>
                  <a:pt x="392115" y="229215"/>
                </a:moveTo>
                <a:lnTo>
                  <a:pt x="392165" y="229869"/>
                </a:lnTo>
                <a:lnTo>
                  <a:pt x="394493" y="232409"/>
                </a:lnTo>
                <a:lnTo>
                  <a:pt x="405999" y="232409"/>
                </a:lnTo>
                <a:lnTo>
                  <a:pt x="392115" y="229215"/>
                </a:lnTo>
                <a:close/>
              </a:path>
              <a:path w="412750" h="233680">
                <a:moveTo>
                  <a:pt x="403111" y="218439"/>
                </a:moveTo>
                <a:lnTo>
                  <a:pt x="400333" y="219718"/>
                </a:lnTo>
                <a:lnTo>
                  <a:pt x="398675" y="220979"/>
                </a:lnTo>
                <a:lnTo>
                  <a:pt x="394194" y="220979"/>
                </a:lnTo>
                <a:lnTo>
                  <a:pt x="391772" y="224789"/>
                </a:lnTo>
                <a:lnTo>
                  <a:pt x="392115" y="229215"/>
                </a:lnTo>
                <a:lnTo>
                  <a:pt x="405999" y="232409"/>
                </a:lnTo>
                <a:lnTo>
                  <a:pt x="409602" y="229869"/>
                </a:lnTo>
                <a:lnTo>
                  <a:pt x="411262" y="223519"/>
                </a:lnTo>
                <a:lnTo>
                  <a:pt x="409183" y="219709"/>
                </a:lnTo>
                <a:lnTo>
                  <a:pt x="403111" y="218439"/>
                </a:lnTo>
                <a:close/>
              </a:path>
              <a:path w="412750" h="233680">
                <a:moveTo>
                  <a:pt x="378166" y="210819"/>
                </a:moveTo>
                <a:lnTo>
                  <a:pt x="377737" y="211092"/>
                </a:lnTo>
                <a:lnTo>
                  <a:pt x="382037" y="212095"/>
                </a:lnTo>
                <a:lnTo>
                  <a:pt x="385753" y="213359"/>
                </a:lnTo>
                <a:lnTo>
                  <a:pt x="387997" y="217169"/>
                </a:lnTo>
                <a:lnTo>
                  <a:pt x="386200" y="224789"/>
                </a:lnTo>
                <a:lnTo>
                  <a:pt x="382721" y="227054"/>
                </a:lnTo>
                <a:lnTo>
                  <a:pt x="392115" y="229215"/>
                </a:lnTo>
                <a:lnTo>
                  <a:pt x="391772" y="224789"/>
                </a:lnTo>
                <a:lnTo>
                  <a:pt x="394194" y="220979"/>
                </a:lnTo>
                <a:lnTo>
                  <a:pt x="398675" y="220979"/>
                </a:lnTo>
                <a:lnTo>
                  <a:pt x="400344" y="219709"/>
                </a:lnTo>
                <a:lnTo>
                  <a:pt x="403111" y="218439"/>
                </a:lnTo>
                <a:lnTo>
                  <a:pt x="404758" y="218439"/>
                </a:lnTo>
                <a:lnTo>
                  <a:pt x="378166" y="210819"/>
                </a:lnTo>
                <a:close/>
              </a:path>
              <a:path w="412750" h="233680">
                <a:moveTo>
                  <a:pt x="378399" y="226059"/>
                </a:moveTo>
                <a:lnTo>
                  <a:pt x="382297" y="227329"/>
                </a:lnTo>
                <a:lnTo>
                  <a:pt x="382721" y="227054"/>
                </a:lnTo>
                <a:lnTo>
                  <a:pt x="378399" y="226059"/>
                </a:lnTo>
                <a:close/>
              </a:path>
              <a:path w="412750" h="233680">
                <a:moveTo>
                  <a:pt x="377737" y="211092"/>
                </a:moveTo>
                <a:lnTo>
                  <a:pt x="374159" y="213359"/>
                </a:lnTo>
                <a:lnTo>
                  <a:pt x="371985" y="220979"/>
                </a:lnTo>
                <a:lnTo>
                  <a:pt x="374228" y="224789"/>
                </a:lnTo>
                <a:lnTo>
                  <a:pt x="378399" y="226059"/>
                </a:lnTo>
                <a:lnTo>
                  <a:pt x="382721" y="227054"/>
                </a:lnTo>
                <a:lnTo>
                  <a:pt x="386200" y="224789"/>
                </a:lnTo>
                <a:lnTo>
                  <a:pt x="387997" y="217169"/>
                </a:lnTo>
                <a:lnTo>
                  <a:pt x="385753" y="213359"/>
                </a:lnTo>
                <a:lnTo>
                  <a:pt x="382021" y="212089"/>
                </a:lnTo>
                <a:lnTo>
                  <a:pt x="377737" y="211092"/>
                </a:lnTo>
                <a:close/>
              </a:path>
              <a:path w="412750" h="233680">
                <a:moveTo>
                  <a:pt x="333507" y="212095"/>
                </a:moveTo>
                <a:lnTo>
                  <a:pt x="355751" y="219718"/>
                </a:lnTo>
                <a:lnTo>
                  <a:pt x="367003" y="223519"/>
                </a:lnTo>
                <a:lnTo>
                  <a:pt x="378399" y="226059"/>
                </a:lnTo>
                <a:lnTo>
                  <a:pt x="374228" y="224789"/>
                </a:lnTo>
                <a:lnTo>
                  <a:pt x="371985" y="220979"/>
                </a:lnTo>
                <a:lnTo>
                  <a:pt x="374159" y="213359"/>
                </a:lnTo>
                <a:lnTo>
                  <a:pt x="337473" y="213359"/>
                </a:lnTo>
                <a:lnTo>
                  <a:pt x="333507" y="212095"/>
                </a:lnTo>
                <a:close/>
              </a:path>
              <a:path w="412750" h="233680">
                <a:moveTo>
                  <a:pt x="404758" y="218439"/>
                </a:moveTo>
                <a:lnTo>
                  <a:pt x="403111" y="218439"/>
                </a:lnTo>
                <a:lnTo>
                  <a:pt x="409194" y="219718"/>
                </a:lnTo>
                <a:lnTo>
                  <a:pt x="404758" y="218439"/>
                </a:lnTo>
                <a:close/>
              </a:path>
              <a:path w="412750" h="233680">
                <a:moveTo>
                  <a:pt x="47496" y="205752"/>
                </a:moveTo>
                <a:lnTo>
                  <a:pt x="51424" y="214629"/>
                </a:lnTo>
                <a:lnTo>
                  <a:pt x="55935" y="217169"/>
                </a:lnTo>
                <a:lnTo>
                  <a:pt x="58547" y="215900"/>
                </a:lnTo>
                <a:lnTo>
                  <a:pt x="53832" y="215900"/>
                </a:lnTo>
                <a:lnTo>
                  <a:pt x="51031" y="213359"/>
                </a:lnTo>
                <a:lnTo>
                  <a:pt x="49797" y="210859"/>
                </a:lnTo>
                <a:lnTo>
                  <a:pt x="48939" y="208279"/>
                </a:lnTo>
                <a:lnTo>
                  <a:pt x="48980" y="207009"/>
                </a:lnTo>
                <a:lnTo>
                  <a:pt x="49252" y="206247"/>
                </a:lnTo>
                <a:lnTo>
                  <a:pt x="47496" y="205752"/>
                </a:lnTo>
                <a:close/>
              </a:path>
              <a:path w="412750" h="233680">
                <a:moveTo>
                  <a:pt x="49797" y="210859"/>
                </a:moveTo>
                <a:lnTo>
                  <a:pt x="51031" y="213359"/>
                </a:lnTo>
                <a:lnTo>
                  <a:pt x="53832" y="215900"/>
                </a:lnTo>
                <a:lnTo>
                  <a:pt x="58547" y="215900"/>
                </a:lnTo>
                <a:lnTo>
                  <a:pt x="63771" y="213359"/>
                </a:lnTo>
                <a:lnTo>
                  <a:pt x="53181" y="213359"/>
                </a:lnTo>
                <a:lnTo>
                  <a:pt x="49797" y="210859"/>
                </a:lnTo>
                <a:close/>
              </a:path>
              <a:path w="412750" h="233680">
                <a:moveTo>
                  <a:pt x="64778" y="211080"/>
                </a:moveTo>
                <a:lnTo>
                  <a:pt x="64531" y="211262"/>
                </a:lnTo>
                <a:lnTo>
                  <a:pt x="63771" y="213359"/>
                </a:lnTo>
                <a:lnTo>
                  <a:pt x="58547" y="215900"/>
                </a:lnTo>
                <a:lnTo>
                  <a:pt x="60008" y="215900"/>
                </a:lnTo>
                <a:lnTo>
                  <a:pt x="64246" y="213359"/>
                </a:lnTo>
                <a:lnTo>
                  <a:pt x="64778" y="211080"/>
                </a:lnTo>
                <a:close/>
              </a:path>
              <a:path w="412750" h="233680">
                <a:moveTo>
                  <a:pt x="49753" y="206388"/>
                </a:moveTo>
                <a:lnTo>
                  <a:pt x="49797" y="210859"/>
                </a:lnTo>
                <a:lnTo>
                  <a:pt x="53181" y="213359"/>
                </a:lnTo>
                <a:lnTo>
                  <a:pt x="61680" y="213359"/>
                </a:lnTo>
                <a:lnTo>
                  <a:pt x="64531" y="211262"/>
                </a:lnTo>
                <a:lnTo>
                  <a:pt x="65106" y="209675"/>
                </a:lnTo>
                <a:lnTo>
                  <a:pt x="65050" y="207009"/>
                </a:lnTo>
                <a:lnTo>
                  <a:pt x="51962" y="207009"/>
                </a:lnTo>
                <a:lnTo>
                  <a:pt x="49753" y="206388"/>
                </a:lnTo>
                <a:close/>
              </a:path>
              <a:path w="412750" h="233680">
                <a:moveTo>
                  <a:pt x="64531" y="211262"/>
                </a:moveTo>
                <a:lnTo>
                  <a:pt x="61680" y="213359"/>
                </a:lnTo>
                <a:lnTo>
                  <a:pt x="63771" y="213359"/>
                </a:lnTo>
                <a:lnTo>
                  <a:pt x="64531" y="211262"/>
                </a:lnTo>
                <a:close/>
              </a:path>
              <a:path w="412750" h="233680">
                <a:moveTo>
                  <a:pt x="341904" y="212089"/>
                </a:moveTo>
                <a:lnTo>
                  <a:pt x="333491" y="212089"/>
                </a:lnTo>
                <a:lnTo>
                  <a:pt x="337473" y="213359"/>
                </a:lnTo>
                <a:lnTo>
                  <a:pt x="341904" y="212089"/>
                </a:lnTo>
                <a:close/>
              </a:path>
              <a:path w="412750" h="233680">
                <a:moveTo>
                  <a:pt x="342942" y="199575"/>
                </a:moveTo>
                <a:lnTo>
                  <a:pt x="344869" y="203200"/>
                </a:lnTo>
                <a:lnTo>
                  <a:pt x="341904" y="212089"/>
                </a:lnTo>
                <a:lnTo>
                  <a:pt x="337473" y="213359"/>
                </a:lnTo>
                <a:lnTo>
                  <a:pt x="374159" y="213359"/>
                </a:lnTo>
                <a:lnTo>
                  <a:pt x="377737" y="211092"/>
                </a:lnTo>
                <a:lnTo>
                  <a:pt x="371116" y="209550"/>
                </a:lnTo>
                <a:lnTo>
                  <a:pt x="349543" y="201928"/>
                </a:lnTo>
                <a:lnTo>
                  <a:pt x="342942" y="199575"/>
                </a:lnTo>
                <a:close/>
              </a:path>
              <a:path w="412750" h="233680">
                <a:moveTo>
                  <a:pt x="334878" y="196850"/>
                </a:moveTo>
                <a:lnTo>
                  <a:pt x="330447" y="198119"/>
                </a:lnTo>
                <a:lnTo>
                  <a:pt x="327487" y="205752"/>
                </a:lnTo>
                <a:lnTo>
                  <a:pt x="329380" y="210500"/>
                </a:lnTo>
                <a:lnTo>
                  <a:pt x="333507" y="212095"/>
                </a:lnTo>
                <a:lnTo>
                  <a:pt x="341904" y="212089"/>
                </a:lnTo>
                <a:lnTo>
                  <a:pt x="344869" y="203200"/>
                </a:lnTo>
                <a:lnTo>
                  <a:pt x="342942" y="199575"/>
                </a:lnTo>
                <a:lnTo>
                  <a:pt x="338861" y="198119"/>
                </a:lnTo>
                <a:lnTo>
                  <a:pt x="334878" y="196850"/>
                </a:lnTo>
                <a:close/>
              </a:path>
              <a:path w="412750" h="233680">
                <a:moveTo>
                  <a:pt x="329380" y="210500"/>
                </a:moveTo>
                <a:lnTo>
                  <a:pt x="329507" y="210819"/>
                </a:lnTo>
                <a:lnTo>
                  <a:pt x="333490" y="212089"/>
                </a:lnTo>
                <a:lnTo>
                  <a:pt x="329380" y="210500"/>
                </a:lnTo>
                <a:close/>
              </a:path>
              <a:path w="412750" h="233680">
                <a:moveTo>
                  <a:pt x="65106" y="209675"/>
                </a:moveTo>
                <a:lnTo>
                  <a:pt x="64531" y="211262"/>
                </a:lnTo>
                <a:lnTo>
                  <a:pt x="64763" y="211092"/>
                </a:lnTo>
                <a:lnTo>
                  <a:pt x="65106" y="209675"/>
                </a:lnTo>
                <a:close/>
              </a:path>
              <a:path w="412750" h="233680">
                <a:moveTo>
                  <a:pt x="65135" y="209594"/>
                </a:moveTo>
                <a:lnTo>
                  <a:pt x="64778" y="211080"/>
                </a:lnTo>
                <a:lnTo>
                  <a:pt x="65079" y="210859"/>
                </a:lnTo>
                <a:lnTo>
                  <a:pt x="65135" y="209594"/>
                </a:lnTo>
                <a:close/>
              </a:path>
              <a:path w="412750" h="233680">
                <a:moveTo>
                  <a:pt x="49252" y="206247"/>
                </a:moveTo>
                <a:lnTo>
                  <a:pt x="48980" y="207009"/>
                </a:lnTo>
                <a:lnTo>
                  <a:pt x="48939" y="208279"/>
                </a:lnTo>
                <a:lnTo>
                  <a:pt x="49743" y="210716"/>
                </a:lnTo>
                <a:lnTo>
                  <a:pt x="49753" y="206388"/>
                </a:lnTo>
                <a:lnTo>
                  <a:pt x="49252" y="206247"/>
                </a:lnTo>
                <a:close/>
              </a:path>
              <a:path w="412750" h="233680">
                <a:moveTo>
                  <a:pt x="276885" y="189662"/>
                </a:moveTo>
                <a:lnTo>
                  <a:pt x="277192" y="190500"/>
                </a:lnTo>
                <a:lnTo>
                  <a:pt x="281118" y="191769"/>
                </a:lnTo>
                <a:lnTo>
                  <a:pt x="307212" y="201929"/>
                </a:lnTo>
                <a:lnTo>
                  <a:pt x="329380" y="210500"/>
                </a:lnTo>
                <a:lnTo>
                  <a:pt x="327482" y="205739"/>
                </a:lnTo>
                <a:lnTo>
                  <a:pt x="330447" y="198119"/>
                </a:lnTo>
                <a:lnTo>
                  <a:pt x="334878" y="196850"/>
                </a:lnTo>
                <a:lnTo>
                  <a:pt x="335608" y="196850"/>
                </a:lnTo>
                <a:lnTo>
                  <a:pt x="325851" y="193039"/>
                </a:lnTo>
                <a:lnTo>
                  <a:pt x="285046" y="193039"/>
                </a:lnTo>
                <a:lnTo>
                  <a:pt x="276885" y="189662"/>
                </a:lnTo>
                <a:close/>
              </a:path>
              <a:path w="412750" h="233680">
                <a:moveTo>
                  <a:pt x="65141" y="207216"/>
                </a:moveTo>
                <a:lnTo>
                  <a:pt x="65135" y="209594"/>
                </a:lnTo>
                <a:lnTo>
                  <a:pt x="65612" y="208279"/>
                </a:lnTo>
                <a:lnTo>
                  <a:pt x="65141" y="207216"/>
                </a:lnTo>
                <a:close/>
              </a:path>
              <a:path w="412750" h="233680">
                <a:moveTo>
                  <a:pt x="52033" y="141022"/>
                </a:moveTo>
                <a:lnTo>
                  <a:pt x="51907" y="142472"/>
                </a:lnTo>
                <a:lnTo>
                  <a:pt x="52817" y="146050"/>
                </a:lnTo>
                <a:lnTo>
                  <a:pt x="56483" y="157893"/>
                </a:lnTo>
                <a:lnTo>
                  <a:pt x="57077" y="160019"/>
                </a:lnTo>
                <a:lnTo>
                  <a:pt x="55976" y="162566"/>
                </a:lnTo>
                <a:lnTo>
                  <a:pt x="51358" y="165076"/>
                </a:lnTo>
                <a:lnTo>
                  <a:pt x="52025" y="167639"/>
                </a:lnTo>
                <a:lnTo>
                  <a:pt x="52663" y="170179"/>
                </a:lnTo>
                <a:lnTo>
                  <a:pt x="54401" y="177971"/>
                </a:lnTo>
                <a:lnTo>
                  <a:pt x="58447" y="191769"/>
                </a:lnTo>
                <a:lnTo>
                  <a:pt x="60953" y="197753"/>
                </a:lnTo>
                <a:lnTo>
                  <a:pt x="65140" y="207214"/>
                </a:lnTo>
                <a:lnTo>
                  <a:pt x="65152" y="201928"/>
                </a:lnTo>
                <a:lnTo>
                  <a:pt x="61715" y="198119"/>
                </a:lnTo>
                <a:lnTo>
                  <a:pt x="65161" y="198119"/>
                </a:lnTo>
                <a:lnTo>
                  <a:pt x="65176" y="191769"/>
                </a:lnTo>
                <a:lnTo>
                  <a:pt x="61732" y="191769"/>
                </a:lnTo>
                <a:lnTo>
                  <a:pt x="65184" y="187961"/>
                </a:lnTo>
                <a:lnTo>
                  <a:pt x="65085" y="180208"/>
                </a:lnTo>
                <a:lnTo>
                  <a:pt x="61767" y="176529"/>
                </a:lnTo>
                <a:lnTo>
                  <a:pt x="65337" y="176529"/>
                </a:lnTo>
                <a:lnTo>
                  <a:pt x="65464" y="171534"/>
                </a:lnTo>
                <a:lnTo>
                  <a:pt x="65945" y="161289"/>
                </a:lnTo>
                <a:lnTo>
                  <a:pt x="66733" y="149859"/>
                </a:lnTo>
                <a:lnTo>
                  <a:pt x="67161" y="144779"/>
                </a:lnTo>
                <a:lnTo>
                  <a:pt x="55115" y="144779"/>
                </a:lnTo>
                <a:lnTo>
                  <a:pt x="52033" y="141022"/>
                </a:lnTo>
                <a:close/>
              </a:path>
              <a:path w="412750" h="233680">
                <a:moveTo>
                  <a:pt x="61107" y="198119"/>
                </a:moveTo>
                <a:lnTo>
                  <a:pt x="53755" y="198119"/>
                </a:lnTo>
                <a:lnTo>
                  <a:pt x="50567" y="200659"/>
                </a:lnTo>
                <a:lnTo>
                  <a:pt x="49885" y="204469"/>
                </a:lnTo>
                <a:lnTo>
                  <a:pt x="49757" y="204832"/>
                </a:lnTo>
                <a:lnTo>
                  <a:pt x="49753" y="206388"/>
                </a:lnTo>
                <a:lnTo>
                  <a:pt x="51962" y="207009"/>
                </a:lnTo>
                <a:lnTo>
                  <a:pt x="59797" y="204469"/>
                </a:lnTo>
                <a:lnTo>
                  <a:pt x="61639" y="199389"/>
                </a:lnTo>
                <a:lnTo>
                  <a:pt x="61107" y="198119"/>
                </a:lnTo>
                <a:close/>
              </a:path>
              <a:path w="412750" h="233680">
                <a:moveTo>
                  <a:pt x="60953" y="197753"/>
                </a:moveTo>
                <a:lnTo>
                  <a:pt x="61639" y="199389"/>
                </a:lnTo>
                <a:lnTo>
                  <a:pt x="59797" y="204469"/>
                </a:lnTo>
                <a:lnTo>
                  <a:pt x="51962" y="207009"/>
                </a:lnTo>
                <a:lnTo>
                  <a:pt x="65050" y="207009"/>
                </a:lnTo>
                <a:lnTo>
                  <a:pt x="60953" y="197753"/>
                </a:lnTo>
                <a:close/>
              </a:path>
              <a:path w="412750" h="233680">
                <a:moveTo>
                  <a:pt x="49757" y="204832"/>
                </a:moveTo>
                <a:lnTo>
                  <a:pt x="49252" y="206247"/>
                </a:lnTo>
                <a:lnTo>
                  <a:pt x="49753" y="206388"/>
                </a:lnTo>
                <a:lnTo>
                  <a:pt x="49757" y="204832"/>
                </a:lnTo>
                <a:close/>
              </a:path>
              <a:path w="412750" h="233680">
                <a:moveTo>
                  <a:pt x="49789" y="191197"/>
                </a:moveTo>
                <a:lnTo>
                  <a:pt x="45999" y="193039"/>
                </a:lnTo>
                <a:lnTo>
                  <a:pt x="44328" y="197650"/>
                </a:lnTo>
                <a:lnTo>
                  <a:pt x="47177" y="205031"/>
                </a:lnTo>
                <a:lnTo>
                  <a:pt x="47496" y="205752"/>
                </a:lnTo>
                <a:lnTo>
                  <a:pt x="49252" y="206247"/>
                </a:lnTo>
                <a:lnTo>
                  <a:pt x="49686" y="205031"/>
                </a:lnTo>
                <a:lnTo>
                  <a:pt x="49789" y="191197"/>
                </a:lnTo>
                <a:close/>
              </a:path>
              <a:path w="412750" h="233680">
                <a:moveTo>
                  <a:pt x="47177" y="205031"/>
                </a:moveTo>
                <a:lnTo>
                  <a:pt x="47451" y="205739"/>
                </a:lnTo>
                <a:lnTo>
                  <a:pt x="47177" y="205031"/>
                </a:lnTo>
                <a:close/>
              </a:path>
              <a:path w="412750" h="233680">
                <a:moveTo>
                  <a:pt x="44328" y="197650"/>
                </a:moveTo>
                <a:lnTo>
                  <a:pt x="44157" y="198119"/>
                </a:lnTo>
                <a:lnTo>
                  <a:pt x="45805" y="201929"/>
                </a:lnTo>
                <a:lnTo>
                  <a:pt x="47177" y="205031"/>
                </a:lnTo>
                <a:lnTo>
                  <a:pt x="44328" y="197650"/>
                </a:lnTo>
                <a:close/>
              </a:path>
              <a:path w="412750" h="233680">
                <a:moveTo>
                  <a:pt x="51823" y="190208"/>
                </a:moveTo>
                <a:lnTo>
                  <a:pt x="49789" y="191197"/>
                </a:lnTo>
                <a:lnTo>
                  <a:pt x="49757" y="204832"/>
                </a:lnTo>
                <a:lnTo>
                  <a:pt x="49886" y="204469"/>
                </a:lnTo>
                <a:lnTo>
                  <a:pt x="50567" y="200659"/>
                </a:lnTo>
                <a:lnTo>
                  <a:pt x="53755" y="198119"/>
                </a:lnTo>
                <a:lnTo>
                  <a:pt x="61107" y="198119"/>
                </a:lnTo>
                <a:lnTo>
                  <a:pt x="59992" y="195579"/>
                </a:lnTo>
                <a:lnTo>
                  <a:pt x="58346" y="191769"/>
                </a:lnTo>
                <a:lnTo>
                  <a:pt x="53232" y="191769"/>
                </a:lnTo>
                <a:lnTo>
                  <a:pt x="51823" y="190208"/>
                </a:lnTo>
                <a:close/>
              </a:path>
              <a:path w="412750" h="233680">
                <a:moveTo>
                  <a:pt x="65161" y="198119"/>
                </a:moveTo>
                <a:lnTo>
                  <a:pt x="61715" y="198119"/>
                </a:lnTo>
                <a:lnTo>
                  <a:pt x="65152" y="201928"/>
                </a:lnTo>
                <a:lnTo>
                  <a:pt x="65161" y="198119"/>
                </a:lnTo>
                <a:close/>
              </a:path>
              <a:path w="412750" h="233680">
                <a:moveTo>
                  <a:pt x="338861" y="198119"/>
                </a:moveTo>
                <a:lnTo>
                  <a:pt x="342942" y="199575"/>
                </a:lnTo>
                <a:lnTo>
                  <a:pt x="342844" y="199389"/>
                </a:lnTo>
                <a:lnTo>
                  <a:pt x="338861" y="198119"/>
                </a:lnTo>
                <a:close/>
              </a:path>
              <a:path w="412750" h="233680">
                <a:moveTo>
                  <a:pt x="335608" y="196850"/>
                </a:moveTo>
                <a:lnTo>
                  <a:pt x="334878" y="196850"/>
                </a:lnTo>
                <a:lnTo>
                  <a:pt x="338861" y="198119"/>
                </a:lnTo>
                <a:lnTo>
                  <a:pt x="335608" y="196850"/>
                </a:lnTo>
                <a:close/>
              </a:path>
              <a:path w="412750" h="233680">
                <a:moveTo>
                  <a:pt x="60043" y="195579"/>
                </a:moveTo>
                <a:lnTo>
                  <a:pt x="60953" y="197753"/>
                </a:lnTo>
                <a:lnTo>
                  <a:pt x="60043" y="195579"/>
                </a:lnTo>
                <a:close/>
              </a:path>
              <a:path w="412750" h="233680">
                <a:moveTo>
                  <a:pt x="50074" y="171534"/>
                </a:moveTo>
                <a:lnTo>
                  <a:pt x="49480" y="172719"/>
                </a:lnTo>
                <a:lnTo>
                  <a:pt x="42841" y="173740"/>
                </a:lnTo>
                <a:lnTo>
                  <a:pt x="42712" y="180339"/>
                </a:lnTo>
                <a:lnTo>
                  <a:pt x="41311" y="181350"/>
                </a:lnTo>
                <a:lnTo>
                  <a:pt x="41149" y="181609"/>
                </a:lnTo>
                <a:lnTo>
                  <a:pt x="40770" y="181740"/>
                </a:lnTo>
                <a:lnTo>
                  <a:pt x="39737" y="182485"/>
                </a:lnTo>
                <a:lnTo>
                  <a:pt x="42718" y="193039"/>
                </a:lnTo>
                <a:lnTo>
                  <a:pt x="44019" y="196850"/>
                </a:lnTo>
                <a:lnTo>
                  <a:pt x="44328" y="197650"/>
                </a:lnTo>
                <a:lnTo>
                  <a:pt x="45999" y="193039"/>
                </a:lnTo>
                <a:lnTo>
                  <a:pt x="49789" y="191197"/>
                </a:lnTo>
                <a:lnTo>
                  <a:pt x="49804" y="184150"/>
                </a:lnTo>
                <a:lnTo>
                  <a:pt x="50022" y="172719"/>
                </a:lnTo>
                <a:lnTo>
                  <a:pt x="50074" y="171534"/>
                </a:lnTo>
                <a:close/>
              </a:path>
              <a:path w="412750" h="233680">
                <a:moveTo>
                  <a:pt x="57703" y="189229"/>
                </a:moveTo>
                <a:lnTo>
                  <a:pt x="53835" y="189229"/>
                </a:lnTo>
                <a:lnTo>
                  <a:pt x="58346" y="191769"/>
                </a:lnTo>
                <a:lnTo>
                  <a:pt x="59993" y="195579"/>
                </a:lnTo>
                <a:lnTo>
                  <a:pt x="58447" y="191769"/>
                </a:lnTo>
                <a:lnTo>
                  <a:pt x="57703" y="189229"/>
                </a:lnTo>
                <a:close/>
              </a:path>
              <a:path w="412750" h="233680">
                <a:moveTo>
                  <a:pt x="282479" y="175598"/>
                </a:moveTo>
                <a:lnTo>
                  <a:pt x="278578" y="177800"/>
                </a:lnTo>
                <a:lnTo>
                  <a:pt x="275327" y="185419"/>
                </a:lnTo>
                <a:lnTo>
                  <a:pt x="276885" y="189662"/>
                </a:lnTo>
                <a:lnTo>
                  <a:pt x="285046" y="193039"/>
                </a:lnTo>
                <a:lnTo>
                  <a:pt x="289547" y="191769"/>
                </a:lnTo>
                <a:lnTo>
                  <a:pt x="292797" y="182879"/>
                </a:lnTo>
                <a:lnTo>
                  <a:pt x="290932" y="179069"/>
                </a:lnTo>
                <a:lnTo>
                  <a:pt x="282479" y="175598"/>
                </a:lnTo>
                <a:close/>
              </a:path>
              <a:path w="412750" h="233680">
                <a:moveTo>
                  <a:pt x="283079" y="175259"/>
                </a:moveTo>
                <a:lnTo>
                  <a:pt x="282479" y="175598"/>
                </a:lnTo>
                <a:lnTo>
                  <a:pt x="290934" y="179072"/>
                </a:lnTo>
                <a:lnTo>
                  <a:pt x="292797" y="182879"/>
                </a:lnTo>
                <a:lnTo>
                  <a:pt x="289547" y="191769"/>
                </a:lnTo>
                <a:lnTo>
                  <a:pt x="285046" y="193039"/>
                </a:lnTo>
                <a:lnTo>
                  <a:pt x="325851" y="193039"/>
                </a:lnTo>
                <a:lnTo>
                  <a:pt x="299902" y="182879"/>
                </a:lnTo>
                <a:lnTo>
                  <a:pt x="283079" y="175259"/>
                </a:lnTo>
                <a:close/>
              </a:path>
              <a:path w="412750" h="233680">
                <a:moveTo>
                  <a:pt x="53835" y="189229"/>
                </a:moveTo>
                <a:lnTo>
                  <a:pt x="51823" y="190208"/>
                </a:lnTo>
                <a:lnTo>
                  <a:pt x="53232" y="191769"/>
                </a:lnTo>
                <a:lnTo>
                  <a:pt x="58346" y="191769"/>
                </a:lnTo>
                <a:lnTo>
                  <a:pt x="53835" y="189229"/>
                </a:lnTo>
                <a:close/>
              </a:path>
              <a:path w="412750" h="233680">
                <a:moveTo>
                  <a:pt x="65192" y="185102"/>
                </a:moveTo>
                <a:lnTo>
                  <a:pt x="65184" y="187961"/>
                </a:lnTo>
                <a:lnTo>
                  <a:pt x="61732" y="191769"/>
                </a:lnTo>
                <a:lnTo>
                  <a:pt x="65176" y="191769"/>
                </a:lnTo>
                <a:lnTo>
                  <a:pt x="65192" y="185102"/>
                </a:lnTo>
                <a:close/>
              </a:path>
              <a:path w="412750" h="233680">
                <a:moveTo>
                  <a:pt x="49796" y="187961"/>
                </a:moveTo>
                <a:lnTo>
                  <a:pt x="49789" y="191197"/>
                </a:lnTo>
                <a:lnTo>
                  <a:pt x="51823" y="190208"/>
                </a:lnTo>
                <a:lnTo>
                  <a:pt x="49796" y="187961"/>
                </a:lnTo>
                <a:close/>
              </a:path>
              <a:path w="412750" h="233680">
                <a:moveTo>
                  <a:pt x="54069" y="176529"/>
                </a:moveTo>
                <a:lnTo>
                  <a:pt x="53267" y="176529"/>
                </a:lnTo>
                <a:lnTo>
                  <a:pt x="49878" y="180269"/>
                </a:lnTo>
                <a:lnTo>
                  <a:pt x="49796" y="187961"/>
                </a:lnTo>
                <a:lnTo>
                  <a:pt x="51823" y="190208"/>
                </a:lnTo>
                <a:lnTo>
                  <a:pt x="53835" y="189229"/>
                </a:lnTo>
                <a:lnTo>
                  <a:pt x="57703" y="189229"/>
                </a:lnTo>
                <a:lnTo>
                  <a:pt x="54350" y="177800"/>
                </a:lnTo>
                <a:lnTo>
                  <a:pt x="54069" y="176529"/>
                </a:lnTo>
                <a:close/>
              </a:path>
              <a:path w="412750" h="233680">
                <a:moveTo>
                  <a:pt x="244845" y="160582"/>
                </a:moveTo>
                <a:lnTo>
                  <a:pt x="246480" y="164699"/>
                </a:lnTo>
                <a:lnTo>
                  <a:pt x="246594" y="165213"/>
                </a:lnTo>
                <a:lnTo>
                  <a:pt x="243658" y="172719"/>
                </a:lnTo>
                <a:lnTo>
                  <a:pt x="239995" y="174817"/>
                </a:lnTo>
                <a:lnTo>
                  <a:pt x="258258" y="182879"/>
                </a:lnTo>
                <a:lnTo>
                  <a:pt x="269703" y="186689"/>
                </a:lnTo>
                <a:lnTo>
                  <a:pt x="276885" y="189662"/>
                </a:lnTo>
                <a:lnTo>
                  <a:pt x="275327" y="185419"/>
                </a:lnTo>
                <a:lnTo>
                  <a:pt x="278578" y="177800"/>
                </a:lnTo>
                <a:lnTo>
                  <a:pt x="282479" y="175598"/>
                </a:lnTo>
                <a:lnTo>
                  <a:pt x="275469" y="172719"/>
                </a:lnTo>
                <a:lnTo>
                  <a:pt x="263902" y="167639"/>
                </a:lnTo>
                <a:lnTo>
                  <a:pt x="252296" y="163829"/>
                </a:lnTo>
                <a:lnTo>
                  <a:pt x="244845" y="160582"/>
                </a:lnTo>
                <a:close/>
              </a:path>
              <a:path w="412750" h="233680">
                <a:moveTo>
                  <a:pt x="65337" y="176529"/>
                </a:moveTo>
                <a:lnTo>
                  <a:pt x="61767" y="176529"/>
                </a:lnTo>
                <a:lnTo>
                  <a:pt x="65085" y="180208"/>
                </a:lnTo>
                <a:lnTo>
                  <a:pt x="65192" y="185102"/>
                </a:lnTo>
                <a:lnTo>
                  <a:pt x="65337" y="176529"/>
                </a:lnTo>
                <a:close/>
              </a:path>
              <a:path w="412750" h="233680">
                <a:moveTo>
                  <a:pt x="35728" y="182879"/>
                </a:moveTo>
                <a:lnTo>
                  <a:pt x="34030" y="182879"/>
                </a:lnTo>
                <a:lnTo>
                  <a:pt x="34883" y="184150"/>
                </a:lnTo>
                <a:lnTo>
                  <a:pt x="35728" y="182879"/>
                </a:lnTo>
                <a:close/>
              </a:path>
              <a:path w="412750" h="233680">
                <a:moveTo>
                  <a:pt x="28778" y="180857"/>
                </a:moveTo>
                <a:lnTo>
                  <a:pt x="30370" y="182879"/>
                </a:lnTo>
                <a:lnTo>
                  <a:pt x="30693" y="182879"/>
                </a:lnTo>
                <a:lnTo>
                  <a:pt x="29056" y="181027"/>
                </a:lnTo>
                <a:lnTo>
                  <a:pt x="28778" y="180857"/>
                </a:lnTo>
                <a:close/>
              </a:path>
              <a:path w="412750" h="233680">
                <a:moveTo>
                  <a:pt x="29056" y="181027"/>
                </a:moveTo>
                <a:lnTo>
                  <a:pt x="30693" y="182879"/>
                </a:lnTo>
                <a:lnTo>
                  <a:pt x="32091" y="182879"/>
                </a:lnTo>
                <a:lnTo>
                  <a:pt x="29056" y="181027"/>
                </a:lnTo>
                <a:close/>
              </a:path>
              <a:path w="412750" h="233680">
                <a:moveTo>
                  <a:pt x="35436" y="165213"/>
                </a:moveTo>
                <a:lnTo>
                  <a:pt x="28088" y="167639"/>
                </a:lnTo>
                <a:lnTo>
                  <a:pt x="27564" y="168592"/>
                </a:lnTo>
                <a:lnTo>
                  <a:pt x="27375" y="176913"/>
                </a:lnTo>
                <a:lnTo>
                  <a:pt x="28332" y="180208"/>
                </a:lnTo>
                <a:lnTo>
                  <a:pt x="29056" y="181027"/>
                </a:lnTo>
                <a:lnTo>
                  <a:pt x="32091" y="182879"/>
                </a:lnTo>
                <a:lnTo>
                  <a:pt x="39275" y="180670"/>
                </a:lnTo>
                <a:lnTo>
                  <a:pt x="37683" y="173740"/>
                </a:lnTo>
                <a:lnTo>
                  <a:pt x="37099" y="171534"/>
                </a:lnTo>
                <a:lnTo>
                  <a:pt x="35436" y="165213"/>
                </a:lnTo>
                <a:close/>
              </a:path>
              <a:path w="412750" h="233680">
                <a:moveTo>
                  <a:pt x="39275" y="180670"/>
                </a:moveTo>
                <a:lnTo>
                  <a:pt x="32091" y="182879"/>
                </a:lnTo>
                <a:lnTo>
                  <a:pt x="37471" y="182879"/>
                </a:lnTo>
                <a:lnTo>
                  <a:pt x="39638" y="182131"/>
                </a:lnTo>
                <a:lnTo>
                  <a:pt x="39275" y="180670"/>
                </a:lnTo>
                <a:close/>
              </a:path>
              <a:path w="412750" h="233680">
                <a:moveTo>
                  <a:pt x="39638" y="182131"/>
                </a:moveTo>
                <a:lnTo>
                  <a:pt x="37471" y="182879"/>
                </a:lnTo>
                <a:lnTo>
                  <a:pt x="39190" y="182879"/>
                </a:lnTo>
                <a:lnTo>
                  <a:pt x="39737" y="182485"/>
                </a:lnTo>
                <a:lnTo>
                  <a:pt x="39638" y="182131"/>
                </a:lnTo>
                <a:close/>
              </a:path>
              <a:path w="412750" h="233680">
                <a:moveTo>
                  <a:pt x="40770" y="181740"/>
                </a:moveTo>
                <a:lnTo>
                  <a:pt x="39638" y="182131"/>
                </a:lnTo>
                <a:lnTo>
                  <a:pt x="39737" y="182485"/>
                </a:lnTo>
                <a:lnTo>
                  <a:pt x="40770" y="181740"/>
                </a:lnTo>
                <a:close/>
              </a:path>
              <a:path w="412750" h="233680">
                <a:moveTo>
                  <a:pt x="42781" y="176680"/>
                </a:moveTo>
                <a:lnTo>
                  <a:pt x="40350" y="180339"/>
                </a:lnTo>
                <a:lnTo>
                  <a:pt x="39275" y="180670"/>
                </a:lnTo>
                <a:lnTo>
                  <a:pt x="39527" y="181740"/>
                </a:lnTo>
                <a:lnTo>
                  <a:pt x="39638" y="182131"/>
                </a:lnTo>
                <a:lnTo>
                  <a:pt x="40770" y="181740"/>
                </a:lnTo>
                <a:lnTo>
                  <a:pt x="41311" y="181350"/>
                </a:lnTo>
                <a:lnTo>
                  <a:pt x="42736" y="179072"/>
                </a:lnTo>
                <a:lnTo>
                  <a:pt x="42781" y="176680"/>
                </a:lnTo>
                <a:close/>
              </a:path>
              <a:path w="412750" h="233680">
                <a:moveTo>
                  <a:pt x="41311" y="181350"/>
                </a:moveTo>
                <a:lnTo>
                  <a:pt x="40770" y="181740"/>
                </a:lnTo>
                <a:lnTo>
                  <a:pt x="41149" y="181609"/>
                </a:lnTo>
                <a:lnTo>
                  <a:pt x="41311" y="181350"/>
                </a:lnTo>
                <a:close/>
              </a:path>
              <a:path w="412750" h="233680">
                <a:moveTo>
                  <a:pt x="42736" y="179072"/>
                </a:moveTo>
                <a:lnTo>
                  <a:pt x="41311" y="181350"/>
                </a:lnTo>
                <a:lnTo>
                  <a:pt x="42712" y="180339"/>
                </a:lnTo>
                <a:lnTo>
                  <a:pt x="42736" y="179072"/>
                </a:lnTo>
                <a:close/>
              </a:path>
              <a:path w="412750" h="233680">
                <a:moveTo>
                  <a:pt x="28332" y="180208"/>
                </a:moveTo>
                <a:lnTo>
                  <a:pt x="28370" y="180339"/>
                </a:lnTo>
                <a:lnTo>
                  <a:pt x="28778" y="180857"/>
                </a:lnTo>
                <a:lnTo>
                  <a:pt x="29056" y="181027"/>
                </a:lnTo>
                <a:lnTo>
                  <a:pt x="28332" y="180208"/>
                </a:lnTo>
                <a:close/>
              </a:path>
              <a:path w="412750" h="233680">
                <a:moveTo>
                  <a:pt x="27731" y="179528"/>
                </a:moveTo>
                <a:lnTo>
                  <a:pt x="27929" y="180339"/>
                </a:lnTo>
                <a:lnTo>
                  <a:pt x="28778" y="180857"/>
                </a:lnTo>
                <a:lnTo>
                  <a:pt x="28370" y="180339"/>
                </a:lnTo>
                <a:lnTo>
                  <a:pt x="28332" y="180208"/>
                </a:lnTo>
                <a:lnTo>
                  <a:pt x="27731" y="179528"/>
                </a:lnTo>
                <a:close/>
              </a:path>
              <a:path w="412750" h="233680">
                <a:moveTo>
                  <a:pt x="37080" y="171461"/>
                </a:moveTo>
                <a:lnTo>
                  <a:pt x="37749" y="173989"/>
                </a:lnTo>
                <a:lnTo>
                  <a:pt x="39275" y="180670"/>
                </a:lnTo>
                <a:lnTo>
                  <a:pt x="40350" y="180339"/>
                </a:lnTo>
                <a:lnTo>
                  <a:pt x="42781" y="176680"/>
                </a:lnTo>
                <a:lnTo>
                  <a:pt x="42791" y="176151"/>
                </a:lnTo>
                <a:lnTo>
                  <a:pt x="42274" y="173989"/>
                </a:lnTo>
                <a:lnTo>
                  <a:pt x="41216" y="173989"/>
                </a:lnTo>
                <a:lnTo>
                  <a:pt x="37080" y="171461"/>
                </a:lnTo>
                <a:close/>
              </a:path>
              <a:path w="412750" h="233680">
                <a:moveTo>
                  <a:pt x="52013" y="167663"/>
                </a:moveTo>
                <a:lnTo>
                  <a:pt x="50116" y="171450"/>
                </a:lnTo>
                <a:lnTo>
                  <a:pt x="50003" y="173740"/>
                </a:lnTo>
                <a:lnTo>
                  <a:pt x="49878" y="180269"/>
                </a:lnTo>
                <a:lnTo>
                  <a:pt x="53267" y="176529"/>
                </a:lnTo>
                <a:lnTo>
                  <a:pt x="54069" y="176529"/>
                </a:lnTo>
                <a:lnTo>
                  <a:pt x="52663" y="170179"/>
                </a:lnTo>
                <a:lnTo>
                  <a:pt x="52013" y="167663"/>
                </a:lnTo>
                <a:close/>
              </a:path>
              <a:path w="412750" h="233680">
                <a:moveTo>
                  <a:pt x="27375" y="176913"/>
                </a:moveTo>
                <a:lnTo>
                  <a:pt x="27351" y="177971"/>
                </a:lnTo>
                <a:lnTo>
                  <a:pt x="27731" y="179528"/>
                </a:lnTo>
                <a:lnTo>
                  <a:pt x="28332" y="180208"/>
                </a:lnTo>
                <a:lnTo>
                  <a:pt x="27375" y="176913"/>
                </a:lnTo>
                <a:close/>
              </a:path>
              <a:path w="412750" h="233680">
                <a:moveTo>
                  <a:pt x="27351" y="177971"/>
                </a:moveTo>
                <a:lnTo>
                  <a:pt x="27328" y="179072"/>
                </a:lnTo>
                <a:lnTo>
                  <a:pt x="27731" y="179528"/>
                </a:lnTo>
                <a:lnTo>
                  <a:pt x="27351" y="177971"/>
                </a:lnTo>
                <a:close/>
              </a:path>
              <a:path w="412750" h="233680">
                <a:moveTo>
                  <a:pt x="18319" y="140969"/>
                </a:moveTo>
                <a:lnTo>
                  <a:pt x="27351" y="177971"/>
                </a:lnTo>
                <a:lnTo>
                  <a:pt x="27264" y="176529"/>
                </a:lnTo>
                <a:lnTo>
                  <a:pt x="26552" y="173740"/>
                </a:lnTo>
                <a:lnTo>
                  <a:pt x="25993" y="171450"/>
                </a:lnTo>
                <a:lnTo>
                  <a:pt x="27564" y="168592"/>
                </a:lnTo>
                <a:lnTo>
                  <a:pt x="27969" y="151129"/>
                </a:lnTo>
                <a:lnTo>
                  <a:pt x="28654" y="147319"/>
                </a:lnTo>
                <a:lnTo>
                  <a:pt x="23487" y="147319"/>
                </a:lnTo>
                <a:lnTo>
                  <a:pt x="19325" y="144779"/>
                </a:lnTo>
                <a:lnTo>
                  <a:pt x="18319" y="140969"/>
                </a:lnTo>
                <a:close/>
              </a:path>
              <a:path w="412750" h="233680">
                <a:moveTo>
                  <a:pt x="27564" y="168592"/>
                </a:moveTo>
                <a:lnTo>
                  <a:pt x="25993" y="171450"/>
                </a:lnTo>
                <a:lnTo>
                  <a:pt x="27264" y="176529"/>
                </a:lnTo>
                <a:lnTo>
                  <a:pt x="27375" y="176913"/>
                </a:lnTo>
                <a:lnTo>
                  <a:pt x="27564" y="168592"/>
                </a:lnTo>
                <a:close/>
              </a:path>
              <a:path w="412750" h="233680">
                <a:moveTo>
                  <a:pt x="42766" y="173751"/>
                </a:moveTo>
                <a:lnTo>
                  <a:pt x="42237" y="173833"/>
                </a:lnTo>
                <a:lnTo>
                  <a:pt x="42791" y="176151"/>
                </a:lnTo>
                <a:lnTo>
                  <a:pt x="42766" y="173751"/>
                </a:lnTo>
                <a:close/>
              </a:path>
              <a:path w="412750" h="233680">
                <a:moveTo>
                  <a:pt x="235243" y="172719"/>
                </a:moveTo>
                <a:lnTo>
                  <a:pt x="239223" y="175259"/>
                </a:lnTo>
                <a:lnTo>
                  <a:pt x="239995" y="174817"/>
                </a:lnTo>
                <a:lnTo>
                  <a:pt x="235243" y="172719"/>
                </a:lnTo>
                <a:close/>
              </a:path>
              <a:path w="412750" h="233680">
                <a:moveTo>
                  <a:pt x="236661" y="157479"/>
                </a:moveTo>
                <a:lnTo>
                  <a:pt x="232227" y="160019"/>
                </a:lnTo>
                <a:lnTo>
                  <a:pt x="229246" y="167639"/>
                </a:lnTo>
                <a:lnTo>
                  <a:pt x="231263" y="171450"/>
                </a:lnTo>
                <a:lnTo>
                  <a:pt x="235243" y="172719"/>
                </a:lnTo>
                <a:lnTo>
                  <a:pt x="239995" y="174817"/>
                </a:lnTo>
                <a:lnTo>
                  <a:pt x="243658" y="172719"/>
                </a:lnTo>
                <a:lnTo>
                  <a:pt x="246594" y="165213"/>
                </a:lnTo>
                <a:lnTo>
                  <a:pt x="246629" y="165076"/>
                </a:lnTo>
                <a:lnTo>
                  <a:pt x="244845" y="160582"/>
                </a:lnTo>
                <a:lnTo>
                  <a:pt x="240642" y="158750"/>
                </a:lnTo>
                <a:lnTo>
                  <a:pt x="236661" y="157479"/>
                </a:lnTo>
                <a:close/>
              </a:path>
              <a:path w="412750" h="233680">
                <a:moveTo>
                  <a:pt x="35780" y="165100"/>
                </a:moveTo>
                <a:lnTo>
                  <a:pt x="35518" y="165186"/>
                </a:lnTo>
                <a:lnTo>
                  <a:pt x="36075" y="167663"/>
                </a:lnTo>
                <a:lnTo>
                  <a:pt x="37077" y="171450"/>
                </a:lnTo>
                <a:lnTo>
                  <a:pt x="41216" y="173989"/>
                </a:lnTo>
                <a:lnTo>
                  <a:pt x="42237" y="173833"/>
                </a:lnTo>
                <a:lnTo>
                  <a:pt x="41688" y="171534"/>
                </a:lnTo>
                <a:lnTo>
                  <a:pt x="40191" y="167639"/>
                </a:lnTo>
                <a:lnTo>
                  <a:pt x="35780" y="165100"/>
                </a:lnTo>
                <a:close/>
              </a:path>
              <a:path w="412750" h="233680">
                <a:moveTo>
                  <a:pt x="42237" y="173833"/>
                </a:moveTo>
                <a:lnTo>
                  <a:pt x="41216" y="173989"/>
                </a:lnTo>
                <a:lnTo>
                  <a:pt x="42274" y="173989"/>
                </a:lnTo>
                <a:lnTo>
                  <a:pt x="42237" y="173833"/>
                </a:lnTo>
                <a:close/>
              </a:path>
              <a:path w="412750" h="233680">
                <a:moveTo>
                  <a:pt x="41684" y="171518"/>
                </a:moveTo>
                <a:lnTo>
                  <a:pt x="42237" y="173833"/>
                </a:lnTo>
                <a:lnTo>
                  <a:pt x="42766" y="173751"/>
                </a:lnTo>
                <a:lnTo>
                  <a:pt x="42437" y="172719"/>
                </a:lnTo>
                <a:lnTo>
                  <a:pt x="41684" y="171518"/>
                </a:lnTo>
                <a:close/>
              </a:path>
              <a:path w="412750" h="233680">
                <a:moveTo>
                  <a:pt x="43091" y="162566"/>
                </a:moveTo>
                <a:lnTo>
                  <a:pt x="40274" y="165613"/>
                </a:lnTo>
                <a:lnTo>
                  <a:pt x="41695" y="171534"/>
                </a:lnTo>
                <a:lnTo>
                  <a:pt x="42437" y="172719"/>
                </a:lnTo>
                <a:lnTo>
                  <a:pt x="42766" y="173751"/>
                </a:lnTo>
                <a:lnTo>
                  <a:pt x="42893" y="171450"/>
                </a:lnTo>
                <a:lnTo>
                  <a:pt x="43091" y="162566"/>
                </a:lnTo>
                <a:close/>
              </a:path>
              <a:path w="412750" h="233680">
                <a:moveTo>
                  <a:pt x="45202" y="157585"/>
                </a:moveTo>
                <a:lnTo>
                  <a:pt x="43212" y="157890"/>
                </a:lnTo>
                <a:lnTo>
                  <a:pt x="42841" y="173740"/>
                </a:lnTo>
                <a:lnTo>
                  <a:pt x="49480" y="172719"/>
                </a:lnTo>
                <a:lnTo>
                  <a:pt x="50074" y="171534"/>
                </a:lnTo>
                <a:lnTo>
                  <a:pt x="50369" y="164699"/>
                </a:lnTo>
                <a:lnTo>
                  <a:pt x="48317" y="163829"/>
                </a:lnTo>
                <a:lnTo>
                  <a:pt x="47095" y="161289"/>
                </a:lnTo>
                <a:lnTo>
                  <a:pt x="45202" y="157585"/>
                </a:lnTo>
                <a:close/>
              </a:path>
              <a:path w="412750" h="233680">
                <a:moveTo>
                  <a:pt x="188035" y="156807"/>
                </a:moveTo>
                <a:lnTo>
                  <a:pt x="198825" y="161289"/>
                </a:lnTo>
                <a:lnTo>
                  <a:pt x="235243" y="172719"/>
                </a:lnTo>
                <a:lnTo>
                  <a:pt x="231263" y="171450"/>
                </a:lnTo>
                <a:lnTo>
                  <a:pt x="229246" y="167639"/>
                </a:lnTo>
                <a:lnTo>
                  <a:pt x="232227" y="160019"/>
                </a:lnTo>
                <a:lnTo>
                  <a:pt x="236661" y="157479"/>
                </a:lnTo>
                <a:lnTo>
                  <a:pt x="190646" y="157479"/>
                </a:lnTo>
                <a:lnTo>
                  <a:pt x="188035" y="156807"/>
                </a:lnTo>
                <a:close/>
              </a:path>
              <a:path w="412750" h="233680">
                <a:moveTo>
                  <a:pt x="50369" y="164699"/>
                </a:moveTo>
                <a:lnTo>
                  <a:pt x="50074" y="171534"/>
                </a:lnTo>
                <a:lnTo>
                  <a:pt x="52013" y="167663"/>
                </a:lnTo>
                <a:lnTo>
                  <a:pt x="51374" y="165186"/>
                </a:lnTo>
                <a:lnTo>
                  <a:pt x="50369" y="164699"/>
                </a:lnTo>
                <a:close/>
              </a:path>
              <a:path w="412750" h="233680">
                <a:moveTo>
                  <a:pt x="40152" y="165100"/>
                </a:moveTo>
                <a:lnTo>
                  <a:pt x="35780" y="165100"/>
                </a:lnTo>
                <a:lnTo>
                  <a:pt x="40191" y="167639"/>
                </a:lnTo>
                <a:lnTo>
                  <a:pt x="41642" y="171450"/>
                </a:lnTo>
                <a:lnTo>
                  <a:pt x="40455" y="166369"/>
                </a:lnTo>
                <a:lnTo>
                  <a:pt x="39575" y="166369"/>
                </a:lnTo>
                <a:lnTo>
                  <a:pt x="40274" y="165613"/>
                </a:lnTo>
                <a:lnTo>
                  <a:pt x="40152" y="165100"/>
                </a:lnTo>
                <a:close/>
              </a:path>
              <a:path w="412750" h="233680">
                <a:moveTo>
                  <a:pt x="36069" y="167639"/>
                </a:moveTo>
                <a:lnTo>
                  <a:pt x="37061" y="171450"/>
                </a:lnTo>
                <a:lnTo>
                  <a:pt x="36069" y="167639"/>
                </a:lnTo>
                <a:close/>
              </a:path>
              <a:path w="412750" h="233680">
                <a:moveTo>
                  <a:pt x="27912" y="153664"/>
                </a:moveTo>
                <a:lnTo>
                  <a:pt x="27564" y="168592"/>
                </a:lnTo>
                <a:lnTo>
                  <a:pt x="28088" y="167639"/>
                </a:lnTo>
                <a:lnTo>
                  <a:pt x="31934" y="166369"/>
                </a:lnTo>
                <a:lnTo>
                  <a:pt x="31078" y="166369"/>
                </a:lnTo>
                <a:lnTo>
                  <a:pt x="27716" y="162566"/>
                </a:lnTo>
                <a:lnTo>
                  <a:pt x="27912" y="153664"/>
                </a:lnTo>
                <a:close/>
              </a:path>
              <a:path w="412750" h="233680">
                <a:moveTo>
                  <a:pt x="51358" y="165076"/>
                </a:moveTo>
                <a:lnTo>
                  <a:pt x="52013" y="167663"/>
                </a:lnTo>
                <a:lnTo>
                  <a:pt x="51358" y="165076"/>
                </a:lnTo>
                <a:close/>
              </a:path>
              <a:path w="412750" h="233680">
                <a:moveTo>
                  <a:pt x="35518" y="165186"/>
                </a:moveTo>
                <a:lnTo>
                  <a:pt x="35541" y="165613"/>
                </a:lnTo>
                <a:lnTo>
                  <a:pt x="36069" y="167639"/>
                </a:lnTo>
                <a:lnTo>
                  <a:pt x="35518" y="165186"/>
                </a:lnTo>
                <a:close/>
              </a:path>
              <a:path w="412750" h="233680">
                <a:moveTo>
                  <a:pt x="32413" y="151129"/>
                </a:moveTo>
                <a:lnTo>
                  <a:pt x="31426" y="151129"/>
                </a:lnTo>
                <a:lnTo>
                  <a:pt x="27912" y="153664"/>
                </a:lnTo>
                <a:lnTo>
                  <a:pt x="27716" y="162566"/>
                </a:lnTo>
                <a:lnTo>
                  <a:pt x="31078" y="166369"/>
                </a:lnTo>
                <a:lnTo>
                  <a:pt x="31934" y="166369"/>
                </a:lnTo>
                <a:lnTo>
                  <a:pt x="35436" y="165213"/>
                </a:lnTo>
                <a:lnTo>
                  <a:pt x="35076" y="163829"/>
                </a:lnTo>
                <a:lnTo>
                  <a:pt x="35170" y="163640"/>
                </a:lnTo>
                <a:lnTo>
                  <a:pt x="33216" y="154939"/>
                </a:lnTo>
                <a:lnTo>
                  <a:pt x="32413" y="151129"/>
                </a:lnTo>
                <a:close/>
              </a:path>
              <a:path w="412750" h="233680">
                <a:moveTo>
                  <a:pt x="40274" y="165613"/>
                </a:moveTo>
                <a:lnTo>
                  <a:pt x="39575" y="166369"/>
                </a:lnTo>
                <a:lnTo>
                  <a:pt x="40455" y="166369"/>
                </a:lnTo>
                <a:lnTo>
                  <a:pt x="40274" y="165613"/>
                </a:lnTo>
                <a:close/>
              </a:path>
              <a:path w="412750" h="233680">
                <a:moveTo>
                  <a:pt x="43196" y="157893"/>
                </a:moveTo>
                <a:lnTo>
                  <a:pt x="38599" y="158599"/>
                </a:lnTo>
                <a:lnTo>
                  <a:pt x="40274" y="165613"/>
                </a:lnTo>
                <a:lnTo>
                  <a:pt x="43091" y="162566"/>
                </a:lnTo>
                <a:lnTo>
                  <a:pt x="43196" y="157893"/>
                </a:lnTo>
                <a:close/>
              </a:path>
              <a:path w="412750" h="233680">
                <a:moveTo>
                  <a:pt x="35170" y="163640"/>
                </a:moveTo>
                <a:lnTo>
                  <a:pt x="35076" y="163829"/>
                </a:lnTo>
                <a:lnTo>
                  <a:pt x="35436" y="165213"/>
                </a:lnTo>
                <a:lnTo>
                  <a:pt x="35408" y="164699"/>
                </a:lnTo>
                <a:lnTo>
                  <a:pt x="35170" y="163640"/>
                </a:lnTo>
                <a:close/>
              </a:path>
              <a:path w="412750" h="233680">
                <a:moveTo>
                  <a:pt x="38599" y="158599"/>
                </a:moveTo>
                <a:lnTo>
                  <a:pt x="37622" y="158750"/>
                </a:lnTo>
                <a:lnTo>
                  <a:pt x="35170" y="163640"/>
                </a:lnTo>
                <a:lnTo>
                  <a:pt x="35518" y="165186"/>
                </a:lnTo>
                <a:lnTo>
                  <a:pt x="35780" y="165100"/>
                </a:lnTo>
                <a:lnTo>
                  <a:pt x="40152" y="165100"/>
                </a:lnTo>
                <a:lnTo>
                  <a:pt x="38599" y="158599"/>
                </a:lnTo>
                <a:close/>
              </a:path>
              <a:path w="412750" h="233680">
                <a:moveTo>
                  <a:pt x="50496" y="161784"/>
                </a:moveTo>
                <a:lnTo>
                  <a:pt x="50369" y="164699"/>
                </a:lnTo>
                <a:lnTo>
                  <a:pt x="51315" y="165100"/>
                </a:lnTo>
                <a:lnTo>
                  <a:pt x="51248" y="164699"/>
                </a:lnTo>
                <a:lnTo>
                  <a:pt x="50496" y="161784"/>
                </a:lnTo>
                <a:close/>
              </a:path>
              <a:path w="412750" h="233680">
                <a:moveTo>
                  <a:pt x="51347" y="165082"/>
                </a:moveTo>
                <a:close/>
              </a:path>
              <a:path w="412750" h="233680">
                <a:moveTo>
                  <a:pt x="50501" y="161658"/>
                </a:moveTo>
                <a:lnTo>
                  <a:pt x="51347" y="165082"/>
                </a:lnTo>
                <a:lnTo>
                  <a:pt x="50501" y="161658"/>
                </a:lnTo>
                <a:close/>
              </a:path>
              <a:path w="412750" h="233680">
                <a:moveTo>
                  <a:pt x="51907" y="142472"/>
                </a:moveTo>
                <a:lnTo>
                  <a:pt x="51378" y="148589"/>
                </a:lnTo>
                <a:lnTo>
                  <a:pt x="50572" y="160019"/>
                </a:lnTo>
                <a:lnTo>
                  <a:pt x="50532" y="161784"/>
                </a:lnTo>
                <a:lnTo>
                  <a:pt x="51358" y="165076"/>
                </a:lnTo>
                <a:lnTo>
                  <a:pt x="55987" y="162559"/>
                </a:lnTo>
                <a:lnTo>
                  <a:pt x="57077" y="160019"/>
                </a:lnTo>
                <a:lnTo>
                  <a:pt x="56367" y="157479"/>
                </a:lnTo>
                <a:lnTo>
                  <a:pt x="52817" y="146050"/>
                </a:lnTo>
                <a:lnTo>
                  <a:pt x="51907" y="142472"/>
                </a:lnTo>
                <a:close/>
              </a:path>
              <a:path w="412750" h="233680">
                <a:moveTo>
                  <a:pt x="45886" y="157479"/>
                </a:moveTo>
                <a:lnTo>
                  <a:pt x="45202" y="157585"/>
                </a:lnTo>
                <a:lnTo>
                  <a:pt x="47333" y="161784"/>
                </a:lnTo>
                <a:lnTo>
                  <a:pt x="48317" y="163829"/>
                </a:lnTo>
                <a:lnTo>
                  <a:pt x="50369" y="164699"/>
                </a:lnTo>
                <a:lnTo>
                  <a:pt x="50368" y="161289"/>
                </a:lnTo>
                <a:lnTo>
                  <a:pt x="50040" y="160019"/>
                </a:lnTo>
                <a:lnTo>
                  <a:pt x="45886" y="157479"/>
                </a:lnTo>
                <a:close/>
              </a:path>
              <a:path w="412750" h="233680">
                <a:moveTo>
                  <a:pt x="32235" y="132061"/>
                </a:moveTo>
                <a:lnTo>
                  <a:pt x="32123" y="132528"/>
                </a:lnTo>
                <a:lnTo>
                  <a:pt x="33272" y="137159"/>
                </a:lnTo>
                <a:lnTo>
                  <a:pt x="34138" y="140437"/>
                </a:lnTo>
                <a:lnTo>
                  <a:pt x="34243" y="141022"/>
                </a:lnTo>
                <a:lnTo>
                  <a:pt x="31746" y="144779"/>
                </a:lnTo>
                <a:lnTo>
                  <a:pt x="31116" y="144973"/>
                </a:lnTo>
                <a:lnTo>
                  <a:pt x="33309" y="155355"/>
                </a:lnTo>
                <a:lnTo>
                  <a:pt x="35170" y="163640"/>
                </a:lnTo>
                <a:lnTo>
                  <a:pt x="37622" y="158750"/>
                </a:lnTo>
                <a:lnTo>
                  <a:pt x="38599" y="158599"/>
                </a:lnTo>
                <a:lnTo>
                  <a:pt x="32266" y="132079"/>
                </a:lnTo>
                <a:close/>
              </a:path>
              <a:path w="412750" h="233680">
                <a:moveTo>
                  <a:pt x="49477" y="157479"/>
                </a:moveTo>
                <a:lnTo>
                  <a:pt x="45886" y="157479"/>
                </a:lnTo>
                <a:lnTo>
                  <a:pt x="50040" y="160019"/>
                </a:lnTo>
                <a:lnTo>
                  <a:pt x="50496" y="161784"/>
                </a:lnTo>
                <a:lnTo>
                  <a:pt x="50411" y="161289"/>
                </a:lnTo>
                <a:lnTo>
                  <a:pt x="49477" y="157479"/>
                </a:lnTo>
                <a:close/>
              </a:path>
              <a:path w="412750" h="233680">
                <a:moveTo>
                  <a:pt x="48880" y="129981"/>
                </a:moveTo>
                <a:lnTo>
                  <a:pt x="47697" y="134619"/>
                </a:lnTo>
                <a:lnTo>
                  <a:pt x="45966" y="140969"/>
                </a:lnTo>
                <a:lnTo>
                  <a:pt x="45970" y="141467"/>
                </a:lnTo>
                <a:lnTo>
                  <a:pt x="48232" y="152400"/>
                </a:lnTo>
                <a:lnTo>
                  <a:pt x="50501" y="161658"/>
                </a:lnTo>
                <a:lnTo>
                  <a:pt x="50572" y="160019"/>
                </a:lnTo>
                <a:lnTo>
                  <a:pt x="51378" y="148589"/>
                </a:lnTo>
                <a:lnTo>
                  <a:pt x="51817" y="143509"/>
                </a:lnTo>
                <a:lnTo>
                  <a:pt x="51848" y="142239"/>
                </a:lnTo>
                <a:lnTo>
                  <a:pt x="49586" y="133350"/>
                </a:lnTo>
                <a:lnTo>
                  <a:pt x="48880" y="129981"/>
                </a:lnTo>
                <a:close/>
              </a:path>
              <a:path w="412750" h="233680">
                <a:moveTo>
                  <a:pt x="189765" y="141467"/>
                </a:moveTo>
                <a:lnTo>
                  <a:pt x="195337" y="143509"/>
                </a:lnTo>
                <a:lnTo>
                  <a:pt x="197568" y="147319"/>
                </a:lnTo>
                <a:lnTo>
                  <a:pt x="194978" y="156209"/>
                </a:lnTo>
                <a:lnTo>
                  <a:pt x="190646" y="157479"/>
                </a:lnTo>
                <a:lnTo>
                  <a:pt x="236661" y="157479"/>
                </a:lnTo>
                <a:lnTo>
                  <a:pt x="240642" y="158750"/>
                </a:lnTo>
                <a:lnTo>
                  <a:pt x="244845" y="160582"/>
                </a:lnTo>
                <a:lnTo>
                  <a:pt x="244622" y="160019"/>
                </a:lnTo>
                <a:lnTo>
                  <a:pt x="238351" y="157890"/>
                </a:lnTo>
                <a:lnTo>
                  <a:pt x="226086" y="153664"/>
                </a:lnTo>
                <a:lnTo>
                  <a:pt x="214262" y="149859"/>
                </a:lnTo>
                <a:lnTo>
                  <a:pt x="200378" y="144779"/>
                </a:lnTo>
                <a:lnTo>
                  <a:pt x="195337" y="142239"/>
                </a:lnTo>
                <a:lnTo>
                  <a:pt x="189765" y="141467"/>
                </a:lnTo>
                <a:close/>
              </a:path>
              <a:path w="412750" h="233680">
                <a:moveTo>
                  <a:pt x="33434" y="127705"/>
                </a:moveTo>
                <a:lnTo>
                  <a:pt x="32841" y="129539"/>
                </a:lnTo>
                <a:lnTo>
                  <a:pt x="32275" y="131896"/>
                </a:lnTo>
                <a:lnTo>
                  <a:pt x="32266" y="132079"/>
                </a:lnTo>
                <a:lnTo>
                  <a:pt x="38599" y="158599"/>
                </a:lnTo>
                <a:lnTo>
                  <a:pt x="43196" y="157893"/>
                </a:lnTo>
                <a:lnTo>
                  <a:pt x="43175" y="153583"/>
                </a:lnTo>
                <a:lnTo>
                  <a:pt x="39923" y="151129"/>
                </a:lnTo>
                <a:lnTo>
                  <a:pt x="42317" y="151129"/>
                </a:lnTo>
                <a:lnTo>
                  <a:pt x="40783" y="147319"/>
                </a:lnTo>
                <a:lnTo>
                  <a:pt x="37937" y="140969"/>
                </a:lnTo>
                <a:lnTo>
                  <a:pt x="33434" y="127705"/>
                </a:lnTo>
                <a:close/>
              </a:path>
              <a:path w="412750" h="233680">
                <a:moveTo>
                  <a:pt x="42317" y="151129"/>
                </a:moveTo>
                <a:lnTo>
                  <a:pt x="39923" y="151129"/>
                </a:lnTo>
                <a:lnTo>
                  <a:pt x="43175" y="153583"/>
                </a:lnTo>
                <a:lnTo>
                  <a:pt x="43196" y="157893"/>
                </a:lnTo>
                <a:lnTo>
                  <a:pt x="43304" y="153583"/>
                </a:lnTo>
                <a:lnTo>
                  <a:pt x="42317" y="151129"/>
                </a:lnTo>
                <a:close/>
              </a:path>
              <a:path w="412750" h="233680">
                <a:moveTo>
                  <a:pt x="43304" y="153583"/>
                </a:moveTo>
                <a:lnTo>
                  <a:pt x="43212" y="157890"/>
                </a:lnTo>
                <a:lnTo>
                  <a:pt x="45202" y="157585"/>
                </a:lnTo>
                <a:lnTo>
                  <a:pt x="43850" y="154939"/>
                </a:lnTo>
                <a:lnTo>
                  <a:pt x="43304" y="153583"/>
                </a:lnTo>
                <a:close/>
              </a:path>
              <a:path w="412750" h="233680">
                <a:moveTo>
                  <a:pt x="45909" y="141173"/>
                </a:moveTo>
                <a:lnTo>
                  <a:pt x="44556" y="146050"/>
                </a:lnTo>
                <a:lnTo>
                  <a:pt x="43329" y="152400"/>
                </a:lnTo>
                <a:lnTo>
                  <a:pt x="43339" y="153669"/>
                </a:lnTo>
                <a:lnTo>
                  <a:pt x="43850" y="154939"/>
                </a:lnTo>
                <a:lnTo>
                  <a:pt x="45202" y="157585"/>
                </a:lnTo>
                <a:lnTo>
                  <a:pt x="45886" y="157479"/>
                </a:lnTo>
                <a:lnTo>
                  <a:pt x="49477" y="157479"/>
                </a:lnTo>
                <a:lnTo>
                  <a:pt x="48232" y="152400"/>
                </a:lnTo>
                <a:lnTo>
                  <a:pt x="45909" y="141173"/>
                </a:lnTo>
                <a:close/>
              </a:path>
              <a:path w="412750" h="233680">
                <a:moveTo>
                  <a:pt x="194978" y="156209"/>
                </a:moveTo>
                <a:lnTo>
                  <a:pt x="186598" y="156209"/>
                </a:lnTo>
                <a:lnTo>
                  <a:pt x="188035" y="156807"/>
                </a:lnTo>
                <a:lnTo>
                  <a:pt x="190646" y="157479"/>
                </a:lnTo>
                <a:lnTo>
                  <a:pt x="194978" y="156209"/>
                </a:lnTo>
                <a:close/>
              </a:path>
              <a:path w="412750" h="233680">
                <a:moveTo>
                  <a:pt x="186175" y="140969"/>
                </a:moveTo>
                <a:lnTo>
                  <a:pt x="182157" y="143509"/>
                </a:lnTo>
                <a:lnTo>
                  <a:pt x="180668" y="152400"/>
                </a:lnTo>
                <a:lnTo>
                  <a:pt x="182403" y="155355"/>
                </a:lnTo>
                <a:lnTo>
                  <a:pt x="188035" y="156807"/>
                </a:lnTo>
                <a:lnTo>
                  <a:pt x="186598" y="156209"/>
                </a:lnTo>
                <a:lnTo>
                  <a:pt x="194978" y="156209"/>
                </a:lnTo>
                <a:lnTo>
                  <a:pt x="197568" y="147319"/>
                </a:lnTo>
                <a:lnTo>
                  <a:pt x="195337" y="143509"/>
                </a:lnTo>
                <a:lnTo>
                  <a:pt x="189765" y="141467"/>
                </a:lnTo>
                <a:lnTo>
                  <a:pt x="186175" y="140969"/>
                </a:lnTo>
                <a:close/>
              </a:path>
              <a:path w="412750" h="233680">
                <a:moveTo>
                  <a:pt x="182403" y="155355"/>
                </a:moveTo>
                <a:lnTo>
                  <a:pt x="182905" y="156209"/>
                </a:lnTo>
                <a:lnTo>
                  <a:pt x="185719" y="156209"/>
                </a:lnTo>
                <a:lnTo>
                  <a:pt x="182403" y="155355"/>
                </a:lnTo>
                <a:close/>
              </a:path>
              <a:path w="412750" h="233680">
                <a:moveTo>
                  <a:pt x="142650" y="141294"/>
                </a:moveTo>
                <a:lnTo>
                  <a:pt x="144095" y="142239"/>
                </a:lnTo>
                <a:lnTo>
                  <a:pt x="175865" y="153669"/>
                </a:lnTo>
                <a:lnTo>
                  <a:pt x="182403" y="155355"/>
                </a:lnTo>
                <a:lnTo>
                  <a:pt x="180668" y="152400"/>
                </a:lnTo>
                <a:lnTo>
                  <a:pt x="182157" y="143509"/>
                </a:lnTo>
                <a:lnTo>
                  <a:pt x="147975" y="143509"/>
                </a:lnTo>
                <a:lnTo>
                  <a:pt x="142650" y="141294"/>
                </a:lnTo>
                <a:close/>
              </a:path>
              <a:path w="412750" h="233680">
                <a:moveTo>
                  <a:pt x="31116" y="144973"/>
                </a:moveTo>
                <a:lnTo>
                  <a:pt x="28956" y="145637"/>
                </a:lnTo>
                <a:lnTo>
                  <a:pt x="27969" y="151129"/>
                </a:lnTo>
                <a:lnTo>
                  <a:pt x="27912" y="153664"/>
                </a:lnTo>
                <a:lnTo>
                  <a:pt x="31426" y="151129"/>
                </a:lnTo>
                <a:lnTo>
                  <a:pt x="32413" y="151129"/>
                </a:lnTo>
                <a:lnTo>
                  <a:pt x="31116" y="144973"/>
                </a:lnTo>
                <a:close/>
              </a:path>
              <a:path w="412750" h="233680">
                <a:moveTo>
                  <a:pt x="41475" y="118527"/>
                </a:moveTo>
                <a:lnTo>
                  <a:pt x="41642" y="119379"/>
                </a:lnTo>
                <a:lnTo>
                  <a:pt x="38854" y="123189"/>
                </a:lnTo>
                <a:lnTo>
                  <a:pt x="34462" y="124523"/>
                </a:lnTo>
                <a:lnTo>
                  <a:pt x="33434" y="127705"/>
                </a:lnTo>
                <a:lnTo>
                  <a:pt x="37961" y="141022"/>
                </a:lnTo>
                <a:lnTo>
                  <a:pt x="40783" y="147319"/>
                </a:lnTo>
                <a:lnTo>
                  <a:pt x="43304" y="153583"/>
                </a:lnTo>
                <a:lnTo>
                  <a:pt x="43329" y="152400"/>
                </a:lnTo>
                <a:lnTo>
                  <a:pt x="44556" y="146050"/>
                </a:lnTo>
                <a:lnTo>
                  <a:pt x="45828" y="141467"/>
                </a:lnTo>
                <a:lnTo>
                  <a:pt x="45757" y="140437"/>
                </a:lnTo>
                <a:lnTo>
                  <a:pt x="41475" y="118527"/>
                </a:lnTo>
                <a:close/>
              </a:path>
              <a:path w="412750" h="233680">
                <a:moveTo>
                  <a:pt x="27833" y="129623"/>
                </a:moveTo>
                <a:lnTo>
                  <a:pt x="19846" y="132079"/>
                </a:lnTo>
                <a:lnTo>
                  <a:pt x="17313" y="135889"/>
                </a:lnTo>
                <a:lnTo>
                  <a:pt x="18333" y="141022"/>
                </a:lnTo>
                <a:lnTo>
                  <a:pt x="19325" y="144779"/>
                </a:lnTo>
                <a:lnTo>
                  <a:pt x="23487" y="147319"/>
                </a:lnTo>
                <a:lnTo>
                  <a:pt x="28956" y="145637"/>
                </a:lnTo>
                <a:lnTo>
                  <a:pt x="29339" y="143509"/>
                </a:lnTo>
                <a:lnTo>
                  <a:pt x="30148" y="140437"/>
                </a:lnTo>
                <a:lnTo>
                  <a:pt x="28048" y="130809"/>
                </a:lnTo>
                <a:lnTo>
                  <a:pt x="27833" y="129623"/>
                </a:lnTo>
                <a:close/>
              </a:path>
              <a:path w="412750" h="233680">
                <a:moveTo>
                  <a:pt x="28956" y="145637"/>
                </a:moveTo>
                <a:lnTo>
                  <a:pt x="23487" y="147319"/>
                </a:lnTo>
                <a:lnTo>
                  <a:pt x="28654" y="147319"/>
                </a:lnTo>
                <a:lnTo>
                  <a:pt x="28956" y="145637"/>
                </a:lnTo>
                <a:close/>
              </a:path>
              <a:path w="412750" h="233680">
                <a:moveTo>
                  <a:pt x="30148" y="140437"/>
                </a:moveTo>
                <a:lnTo>
                  <a:pt x="29339" y="143509"/>
                </a:lnTo>
                <a:lnTo>
                  <a:pt x="28956" y="145637"/>
                </a:lnTo>
                <a:lnTo>
                  <a:pt x="31116" y="144973"/>
                </a:lnTo>
                <a:lnTo>
                  <a:pt x="30148" y="140437"/>
                </a:lnTo>
                <a:close/>
              </a:path>
              <a:path w="412750" h="233680">
                <a:moveTo>
                  <a:pt x="32123" y="132528"/>
                </a:moveTo>
                <a:lnTo>
                  <a:pt x="31010" y="137159"/>
                </a:lnTo>
                <a:lnTo>
                  <a:pt x="30342" y="139700"/>
                </a:lnTo>
                <a:lnTo>
                  <a:pt x="30264" y="140969"/>
                </a:lnTo>
                <a:lnTo>
                  <a:pt x="31116" y="144973"/>
                </a:lnTo>
                <a:lnTo>
                  <a:pt x="31746" y="144779"/>
                </a:lnTo>
                <a:lnTo>
                  <a:pt x="34278" y="140969"/>
                </a:lnTo>
                <a:lnTo>
                  <a:pt x="33272" y="137159"/>
                </a:lnTo>
                <a:lnTo>
                  <a:pt x="32123" y="132528"/>
                </a:lnTo>
                <a:close/>
              </a:path>
              <a:path w="412750" h="233680">
                <a:moveTo>
                  <a:pt x="64949" y="129539"/>
                </a:moveTo>
                <a:lnTo>
                  <a:pt x="56481" y="129539"/>
                </a:lnTo>
                <a:lnTo>
                  <a:pt x="52824" y="132025"/>
                </a:lnTo>
                <a:lnTo>
                  <a:pt x="52257" y="138429"/>
                </a:lnTo>
                <a:lnTo>
                  <a:pt x="52156" y="141173"/>
                </a:lnTo>
                <a:lnTo>
                  <a:pt x="55115" y="144779"/>
                </a:lnTo>
                <a:lnTo>
                  <a:pt x="63581" y="144779"/>
                </a:lnTo>
                <a:lnTo>
                  <a:pt x="67318" y="142239"/>
                </a:lnTo>
                <a:lnTo>
                  <a:pt x="67696" y="138429"/>
                </a:lnTo>
                <a:lnTo>
                  <a:pt x="68074" y="133350"/>
                </a:lnTo>
                <a:lnTo>
                  <a:pt x="64949" y="129539"/>
                </a:lnTo>
                <a:close/>
              </a:path>
              <a:path w="412750" h="233680">
                <a:moveTo>
                  <a:pt x="67696" y="138429"/>
                </a:moveTo>
                <a:lnTo>
                  <a:pt x="67318" y="142239"/>
                </a:lnTo>
                <a:lnTo>
                  <a:pt x="63581" y="144779"/>
                </a:lnTo>
                <a:lnTo>
                  <a:pt x="67161" y="144779"/>
                </a:lnTo>
                <a:lnTo>
                  <a:pt x="67696" y="138429"/>
                </a:lnTo>
                <a:close/>
              </a:path>
              <a:path w="412750" h="233680">
                <a:moveTo>
                  <a:pt x="146150" y="125827"/>
                </a:moveTo>
                <a:lnTo>
                  <a:pt x="141947" y="127000"/>
                </a:lnTo>
                <a:lnTo>
                  <a:pt x="138478" y="135889"/>
                </a:lnTo>
                <a:lnTo>
                  <a:pt x="140215" y="139700"/>
                </a:lnTo>
                <a:lnTo>
                  <a:pt x="142650" y="141294"/>
                </a:lnTo>
                <a:lnTo>
                  <a:pt x="147975" y="143509"/>
                </a:lnTo>
                <a:lnTo>
                  <a:pt x="152527" y="142239"/>
                </a:lnTo>
                <a:lnTo>
                  <a:pt x="155996" y="133350"/>
                </a:lnTo>
                <a:lnTo>
                  <a:pt x="154259" y="129539"/>
                </a:lnTo>
                <a:lnTo>
                  <a:pt x="146150" y="125827"/>
                </a:lnTo>
                <a:close/>
              </a:path>
              <a:path w="412750" h="233680">
                <a:moveTo>
                  <a:pt x="146499" y="125729"/>
                </a:moveTo>
                <a:lnTo>
                  <a:pt x="146150" y="125827"/>
                </a:lnTo>
                <a:lnTo>
                  <a:pt x="154259" y="129539"/>
                </a:lnTo>
                <a:lnTo>
                  <a:pt x="155996" y="133350"/>
                </a:lnTo>
                <a:lnTo>
                  <a:pt x="152527" y="142239"/>
                </a:lnTo>
                <a:lnTo>
                  <a:pt x="147975" y="143509"/>
                </a:lnTo>
                <a:lnTo>
                  <a:pt x="182157" y="143509"/>
                </a:lnTo>
                <a:lnTo>
                  <a:pt x="186175" y="140969"/>
                </a:lnTo>
                <a:lnTo>
                  <a:pt x="188407" y="140969"/>
                </a:lnTo>
                <a:lnTo>
                  <a:pt x="184942" y="139700"/>
                </a:lnTo>
                <a:lnTo>
                  <a:pt x="178605" y="138429"/>
                </a:lnTo>
                <a:lnTo>
                  <a:pt x="165986" y="133350"/>
                </a:lnTo>
                <a:lnTo>
                  <a:pt x="160733" y="132079"/>
                </a:lnTo>
                <a:lnTo>
                  <a:pt x="155470" y="129539"/>
                </a:lnTo>
                <a:lnTo>
                  <a:pt x="146499" y="125729"/>
                </a:lnTo>
                <a:close/>
              </a:path>
              <a:path w="412750" h="233680">
                <a:moveTo>
                  <a:pt x="188407" y="140969"/>
                </a:moveTo>
                <a:lnTo>
                  <a:pt x="186175" y="140969"/>
                </a:lnTo>
                <a:lnTo>
                  <a:pt x="189765" y="141467"/>
                </a:lnTo>
                <a:lnTo>
                  <a:pt x="188407" y="140969"/>
                </a:lnTo>
                <a:close/>
              </a:path>
              <a:path w="412750" h="233680">
                <a:moveTo>
                  <a:pt x="123275" y="109713"/>
                </a:moveTo>
                <a:lnTo>
                  <a:pt x="123729" y="114300"/>
                </a:lnTo>
                <a:lnTo>
                  <a:pt x="118372" y="120650"/>
                </a:lnTo>
                <a:lnTo>
                  <a:pt x="114509" y="121662"/>
                </a:lnTo>
                <a:lnTo>
                  <a:pt x="122596" y="128269"/>
                </a:lnTo>
                <a:lnTo>
                  <a:pt x="133882" y="135889"/>
                </a:lnTo>
                <a:lnTo>
                  <a:pt x="138819" y="139700"/>
                </a:lnTo>
                <a:lnTo>
                  <a:pt x="142650" y="141294"/>
                </a:lnTo>
                <a:lnTo>
                  <a:pt x="140215" y="139700"/>
                </a:lnTo>
                <a:lnTo>
                  <a:pt x="138478" y="135889"/>
                </a:lnTo>
                <a:lnTo>
                  <a:pt x="141947" y="127000"/>
                </a:lnTo>
                <a:lnTo>
                  <a:pt x="146150" y="125827"/>
                </a:lnTo>
                <a:lnTo>
                  <a:pt x="145835" y="125667"/>
                </a:lnTo>
                <a:lnTo>
                  <a:pt x="141794" y="123189"/>
                </a:lnTo>
                <a:lnTo>
                  <a:pt x="131620" y="115569"/>
                </a:lnTo>
                <a:lnTo>
                  <a:pt x="125716" y="111759"/>
                </a:lnTo>
                <a:lnTo>
                  <a:pt x="123275" y="109713"/>
                </a:lnTo>
                <a:close/>
              </a:path>
              <a:path w="412750" h="233680">
                <a:moveTo>
                  <a:pt x="41486" y="118531"/>
                </a:moveTo>
                <a:lnTo>
                  <a:pt x="45909" y="141173"/>
                </a:lnTo>
                <a:lnTo>
                  <a:pt x="47697" y="134619"/>
                </a:lnTo>
                <a:lnTo>
                  <a:pt x="48880" y="129981"/>
                </a:lnTo>
                <a:lnTo>
                  <a:pt x="46923" y="120650"/>
                </a:lnTo>
                <a:lnTo>
                  <a:pt x="46863" y="120236"/>
                </a:lnTo>
                <a:lnTo>
                  <a:pt x="41486" y="118531"/>
                </a:lnTo>
                <a:close/>
              </a:path>
              <a:path w="412750" h="233680">
                <a:moveTo>
                  <a:pt x="52367" y="137159"/>
                </a:moveTo>
                <a:lnTo>
                  <a:pt x="52115" y="139700"/>
                </a:lnTo>
                <a:lnTo>
                  <a:pt x="52033" y="141022"/>
                </a:lnTo>
                <a:lnTo>
                  <a:pt x="52367" y="137159"/>
                </a:lnTo>
                <a:close/>
              </a:path>
              <a:path w="412750" h="233680">
                <a:moveTo>
                  <a:pt x="3429" y="86359"/>
                </a:moveTo>
                <a:lnTo>
                  <a:pt x="7532" y="99059"/>
                </a:lnTo>
                <a:lnTo>
                  <a:pt x="11667" y="114300"/>
                </a:lnTo>
                <a:lnTo>
                  <a:pt x="14917" y="127000"/>
                </a:lnTo>
                <a:lnTo>
                  <a:pt x="18319" y="140969"/>
                </a:lnTo>
                <a:lnTo>
                  <a:pt x="17313" y="135889"/>
                </a:lnTo>
                <a:lnTo>
                  <a:pt x="19846" y="132079"/>
                </a:lnTo>
                <a:lnTo>
                  <a:pt x="27833" y="129623"/>
                </a:lnTo>
                <a:lnTo>
                  <a:pt x="25496" y="116839"/>
                </a:lnTo>
                <a:lnTo>
                  <a:pt x="25199" y="115317"/>
                </a:lnTo>
                <a:lnTo>
                  <a:pt x="25105" y="114156"/>
                </a:lnTo>
                <a:lnTo>
                  <a:pt x="22704" y="99059"/>
                </a:lnTo>
                <a:lnTo>
                  <a:pt x="22383" y="95629"/>
                </a:lnTo>
                <a:lnTo>
                  <a:pt x="21517" y="92709"/>
                </a:lnTo>
                <a:lnTo>
                  <a:pt x="9043" y="92709"/>
                </a:lnTo>
                <a:lnTo>
                  <a:pt x="4716" y="90169"/>
                </a:lnTo>
                <a:lnTo>
                  <a:pt x="3429" y="86359"/>
                </a:lnTo>
                <a:close/>
              </a:path>
              <a:path w="412750" h="233680">
                <a:moveTo>
                  <a:pt x="28103" y="129539"/>
                </a:moveTo>
                <a:lnTo>
                  <a:pt x="27833" y="129623"/>
                </a:lnTo>
                <a:lnTo>
                  <a:pt x="28048" y="130809"/>
                </a:lnTo>
                <a:lnTo>
                  <a:pt x="30148" y="140437"/>
                </a:lnTo>
                <a:lnTo>
                  <a:pt x="31010" y="137159"/>
                </a:lnTo>
                <a:lnTo>
                  <a:pt x="32123" y="132528"/>
                </a:lnTo>
                <a:lnTo>
                  <a:pt x="31966" y="131896"/>
                </a:lnTo>
                <a:lnTo>
                  <a:pt x="28103" y="129539"/>
                </a:lnTo>
                <a:close/>
              </a:path>
              <a:path w="412750" h="233680">
                <a:moveTo>
                  <a:pt x="68542" y="129539"/>
                </a:moveTo>
                <a:lnTo>
                  <a:pt x="64949" y="129539"/>
                </a:lnTo>
                <a:lnTo>
                  <a:pt x="68074" y="133350"/>
                </a:lnTo>
                <a:lnTo>
                  <a:pt x="67696" y="138429"/>
                </a:lnTo>
                <a:lnTo>
                  <a:pt x="68542" y="129539"/>
                </a:lnTo>
                <a:close/>
              </a:path>
              <a:path w="412750" h="233680">
                <a:moveTo>
                  <a:pt x="52824" y="132025"/>
                </a:moveTo>
                <a:lnTo>
                  <a:pt x="52650" y="133350"/>
                </a:lnTo>
                <a:lnTo>
                  <a:pt x="52367" y="137159"/>
                </a:lnTo>
                <a:lnTo>
                  <a:pt x="52824" y="132025"/>
                </a:lnTo>
                <a:close/>
              </a:path>
              <a:path w="412750" h="233680">
                <a:moveTo>
                  <a:pt x="31966" y="131896"/>
                </a:moveTo>
                <a:lnTo>
                  <a:pt x="32123" y="132528"/>
                </a:lnTo>
                <a:lnTo>
                  <a:pt x="32177" y="132025"/>
                </a:lnTo>
                <a:lnTo>
                  <a:pt x="31966" y="131896"/>
                </a:lnTo>
                <a:close/>
              </a:path>
              <a:path w="412750" h="233680">
                <a:moveTo>
                  <a:pt x="32586" y="125092"/>
                </a:moveTo>
                <a:lnTo>
                  <a:pt x="30486" y="125729"/>
                </a:lnTo>
                <a:lnTo>
                  <a:pt x="31966" y="131896"/>
                </a:lnTo>
                <a:lnTo>
                  <a:pt x="32235" y="132061"/>
                </a:lnTo>
                <a:lnTo>
                  <a:pt x="32841" y="129539"/>
                </a:lnTo>
                <a:lnTo>
                  <a:pt x="33434" y="127705"/>
                </a:lnTo>
                <a:lnTo>
                  <a:pt x="32745" y="125667"/>
                </a:lnTo>
                <a:lnTo>
                  <a:pt x="32586" y="125092"/>
                </a:lnTo>
                <a:close/>
              </a:path>
              <a:path w="412750" h="233680">
                <a:moveTo>
                  <a:pt x="60043" y="97130"/>
                </a:moveTo>
                <a:lnTo>
                  <a:pt x="55430" y="110236"/>
                </a:lnTo>
                <a:lnTo>
                  <a:pt x="55339" y="110693"/>
                </a:lnTo>
                <a:lnTo>
                  <a:pt x="55122" y="111273"/>
                </a:lnTo>
                <a:lnTo>
                  <a:pt x="54822" y="113362"/>
                </a:lnTo>
                <a:lnTo>
                  <a:pt x="53499" y="124459"/>
                </a:lnTo>
                <a:lnTo>
                  <a:pt x="52824" y="132025"/>
                </a:lnTo>
                <a:lnTo>
                  <a:pt x="56481" y="129539"/>
                </a:lnTo>
                <a:lnTo>
                  <a:pt x="68542" y="129539"/>
                </a:lnTo>
                <a:lnTo>
                  <a:pt x="68784" y="127000"/>
                </a:lnTo>
                <a:lnTo>
                  <a:pt x="70127" y="115317"/>
                </a:lnTo>
                <a:lnTo>
                  <a:pt x="71714" y="104139"/>
                </a:lnTo>
                <a:lnTo>
                  <a:pt x="72619" y="99059"/>
                </a:lnTo>
                <a:lnTo>
                  <a:pt x="68837" y="99059"/>
                </a:lnTo>
                <a:lnTo>
                  <a:pt x="60509" y="97789"/>
                </a:lnTo>
                <a:lnTo>
                  <a:pt x="60043" y="97130"/>
                </a:lnTo>
                <a:close/>
              </a:path>
              <a:path w="412750" h="233680">
                <a:moveTo>
                  <a:pt x="31381" y="129539"/>
                </a:moveTo>
                <a:lnTo>
                  <a:pt x="28103" y="129539"/>
                </a:lnTo>
                <a:lnTo>
                  <a:pt x="31966" y="131896"/>
                </a:lnTo>
                <a:lnTo>
                  <a:pt x="31381" y="129539"/>
                </a:lnTo>
                <a:close/>
              </a:path>
              <a:path w="412750" h="233680">
                <a:moveTo>
                  <a:pt x="53991" y="114300"/>
                </a:moveTo>
                <a:lnTo>
                  <a:pt x="52567" y="118109"/>
                </a:lnTo>
                <a:lnTo>
                  <a:pt x="48167" y="120650"/>
                </a:lnTo>
                <a:lnTo>
                  <a:pt x="46923" y="120650"/>
                </a:lnTo>
                <a:lnTo>
                  <a:pt x="48880" y="129981"/>
                </a:lnTo>
                <a:lnTo>
                  <a:pt x="49640" y="127000"/>
                </a:lnTo>
                <a:lnTo>
                  <a:pt x="51752" y="120650"/>
                </a:lnTo>
                <a:lnTo>
                  <a:pt x="48167" y="120650"/>
                </a:lnTo>
                <a:lnTo>
                  <a:pt x="46863" y="120236"/>
                </a:lnTo>
                <a:lnTo>
                  <a:pt x="51898" y="120236"/>
                </a:lnTo>
                <a:lnTo>
                  <a:pt x="53991" y="114300"/>
                </a:lnTo>
                <a:close/>
              </a:path>
              <a:path w="412750" h="233680">
                <a:moveTo>
                  <a:pt x="25745" y="118109"/>
                </a:moveTo>
                <a:lnTo>
                  <a:pt x="27833" y="129623"/>
                </a:lnTo>
                <a:lnTo>
                  <a:pt x="28103" y="129539"/>
                </a:lnTo>
                <a:lnTo>
                  <a:pt x="31381" y="129539"/>
                </a:lnTo>
                <a:lnTo>
                  <a:pt x="30420" y="125667"/>
                </a:lnTo>
                <a:lnTo>
                  <a:pt x="26489" y="121919"/>
                </a:lnTo>
                <a:lnTo>
                  <a:pt x="25745" y="118109"/>
                </a:lnTo>
                <a:close/>
              </a:path>
              <a:path w="412750" h="233680">
                <a:moveTo>
                  <a:pt x="34462" y="124523"/>
                </a:moveTo>
                <a:lnTo>
                  <a:pt x="32586" y="125092"/>
                </a:lnTo>
                <a:lnTo>
                  <a:pt x="32796" y="125827"/>
                </a:lnTo>
                <a:lnTo>
                  <a:pt x="33434" y="127705"/>
                </a:lnTo>
                <a:lnTo>
                  <a:pt x="34462" y="124523"/>
                </a:lnTo>
                <a:close/>
              </a:path>
              <a:path w="412750" h="233680">
                <a:moveTo>
                  <a:pt x="30420" y="125667"/>
                </a:moveTo>
                <a:close/>
              </a:path>
              <a:path w="412750" h="233680">
                <a:moveTo>
                  <a:pt x="29722" y="109902"/>
                </a:moveTo>
                <a:lnTo>
                  <a:pt x="27787" y="110489"/>
                </a:lnTo>
                <a:lnTo>
                  <a:pt x="26832" y="111795"/>
                </a:lnTo>
                <a:lnTo>
                  <a:pt x="29805" y="123189"/>
                </a:lnTo>
                <a:lnTo>
                  <a:pt x="30420" y="125667"/>
                </a:lnTo>
                <a:lnTo>
                  <a:pt x="32586" y="125092"/>
                </a:lnTo>
                <a:lnTo>
                  <a:pt x="30642" y="118109"/>
                </a:lnTo>
                <a:lnTo>
                  <a:pt x="29722" y="109902"/>
                </a:lnTo>
                <a:close/>
              </a:path>
              <a:path w="412750" h="233680">
                <a:moveTo>
                  <a:pt x="26832" y="111795"/>
                </a:moveTo>
                <a:lnTo>
                  <a:pt x="25105" y="114156"/>
                </a:lnTo>
                <a:lnTo>
                  <a:pt x="25827" y="118531"/>
                </a:lnTo>
                <a:lnTo>
                  <a:pt x="26489" y="121919"/>
                </a:lnTo>
                <a:lnTo>
                  <a:pt x="30420" y="125667"/>
                </a:lnTo>
                <a:lnTo>
                  <a:pt x="26832" y="111795"/>
                </a:lnTo>
                <a:close/>
              </a:path>
              <a:path w="412750" h="233680">
                <a:moveTo>
                  <a:pt x="29775" y="110489"/>
                </a:moveTo>
                <a:lnTo>
                  <a:pt x="30642" y="118109"/>
                </a:lnTo>
                <a:lnTo>
                  <a:pt x="32586" y="125092"/>
                </a:lnTo>
                <a:lnTo>
                  <a:pt x="34462" y="124523"/>
                </a:lnTo>
                <a:lnTo>
                  <a:pt x="34893" y="123189"/>
                </a:lnTo>
                <a:lnTo>
                  <a:pt x="36677" y="118109"/>
                </a:lnTo>
                <a:lnTo>
                  <a:pt x="34033" y="118109"/>
                </a:lnTo>
                <a:lnTo>
                  <a:pt x="30236" y="114300"/>
                </a:lnTo>
                <a:lnTo>
                  <a:pt x="29775" y="110489"/>
                </a:lnTo>
                <a:close/>
              </a:path>
              <a:path w="412750" h="233680">
                <a:moveTo>
                  <a:pt x="39801" y="117243"/>
                </a:moveTo>
                <a:lnTo>
                  <a:pt x="36824" y="117690"/>
                </a:lnTo>
                <a:lnTo>
                  <a:pt x="34893" y="123189"/>
                </a:lnTo>
                <a:lnTo>
                  <a:pt x="34462" y="124523"/>
                </a:lnTo>
                <a:lnTo>
                  <a:pt x="38854" y="123189"/>
                </a:lnTo>
                <a:lnTo>
                  <a:pt x="41642" y="119379"/>
                </a:lnTo>
                <a:lnTo>
                  <a:pt x="41475" y="118527"/>
                </a:lnTo>
                <a:lnTo>
                  <a:pt x="40158" y="118109"/>
                </a:lnTo>
                <a:lnTo>
                  <a:pt x="39801" y="117243"/>
                </a:lnTo>
                <a:close/>
              </a:path>
              <a:path w="412750" h="233680">
                <a:moveTo>
                  <a:pt x="89274" y="83121"/>
                </a:moveTo>
                <a:lnTo>
                  <a:pt x="91843" y="85089"/>
                </a:lnTo>
                <a:lnTo>
                  <a:pt x="92680" y="88900"/>
                </a:lnTo>
                <a:lnTo>
                  <a:pt x="87792" y="96519"/>
                </a:lnTo>
                <a:lnTo>
                  <a:pt x="83312" y="97705"/>
                </a:lnTo>
                <a:lnTo>
                  <a:pt x="87370" y="100329"/>
                </a:lnTo>
                <a:lnTo>
                  <a:pt x="95075" y="106679"/>
                </a:lnTo>
                <a:lnTo>
                  <a:pt x="102679" y="113029"/>
                </a:lnTo>
                <a:lnTo>
                  <a:pt x="113526" y="121919"/>
                </a:lnTo>
                <a:lnTo>
                  <a:pt x="114509" y="121662"/>
                </a:lnTo>
                <a:lnTo>
                  <a:pt x="110227" y="118109"/>
                </a:lnTo>
                <a:lnTo>
                  <a:pt x="106927" y="115569"/>
                </a:lnTo>
                <a:lnTo>
                  <a:pt x="106424" y="111759"/>
                </a:lnTo>
                <a:lnTo>
                  <a:pt x="111781" y="104139"/>
                </a:lnTo>
                <a:lnTo>
                  <a:pt x="116909" y="104139"/>
                </a:lnTo>
                <a:lnTo>
                  <a:pt x="104357" y="93979"/>
                </a:lnTo>
                <a:lnTo>
                  <a:pt x="96438" y="87629"/>
                </a:lnTo>
                <a:lnTo>
                  <a:pt x="89274" y="83121"/>
                </a:lnTo>
                <a:close/>
              </a:path>
              <a:path w="412750" h="233680">
                <a:moveTo>
                  <a:pt x="116627" y="104139"/>
                </a:moveTo>
                <a:lnTo>
                  <a:pt x="111781" y="104139"/>
                </a:lnTo>
                <a:lnTo>
                  <a:pt x="106424" y="111759"/>
                </a:lnTo>
                <a:lnTo>
                  <a:pt x="106927" y="115569"/>
                </a:lnTo>
                <a:lnTo>
                  <a:pt x="110227" y="118109"/>
                </a:lnTo>
                <a:lnTo>
                  <a:pt x="114509" y="121662"/>
                </a:lnTo>
                <a:lnTo>
                  <a:pt x="118372" y="120650"/>
                </a:lnTo>
                <a:lnTo>
                  <a:pt x="123729" y="114300"/>
                </a:lnTo>
                <a:lnTo>
                  <a:pt x="123275" y="109713"/>
                </a:lnTo>
                <a:lnTo>
                  <a:pt x="116627" y="104139"/>
                </a:lnTo>
                <a:close/>
              </a:path>
              <a:path w="412750" h="233680">
                <a:moveTo>
                  <a:pt x="45314" y="102869"/>
                </a:moveTo>
                <a:lnTo>
                  <a:pt x="44537" y="103318"/>
                </a:lnTo>
                <a:lnTo>
                  <a:pt x="45074" y="107950"/>
                </a:lnTo>
                <a:lnTo>
                  <a:pt x="46863" y="120236"/>
                </a:lnTo>
                <a:lnTo>
                  <a:pt x="48167" y="120650"/>
                </a:lnTo>
                <a:lnTo>
                  <a:pt x="52567" y="118109"/>
                </a:lnTo>
                <a:lnTo>
                  <a:pt x="54441" y="113029"/>
                </a:lnTo>
                <a:lnTo>
                  <a:pt x="55164" y="110985"/>
                </a:lnTo>
                <a:lnTo>
                  <a:pt x="55275" y="110236"/>
                </a:lnTo>
                <a:lnTo>
                  <a:pt x="53323" y="106679"/>
                </a:lnTo>
                <a:lnTo>
                  <a:pt x="45314" y="102869"/>
                </a:lnTo>
                <a:close/>
              </a:path>
              <a:path w="412750" h="233680">
                <a:moveTo>
                  <a:pt x="44662" y="104534"/>
                </a:moveTo>
                <a:lnTo>
                  <a:pt x="45535" y="113029"/>
                </a:lnTo>
                <a:lnTo>
                  <a:pt x="42484" y="116839"/>
                </a:lnTo>
                <a:lnTo>
                  <a:pt x="41191" y="117034"/>
                </a:lnTo>
                <a:lnTo>
                  <a:pt x="41486" y="118531"/>
                </a:lnTo>
                <a:lnTo>
                  <a:pt x="46863" y="120236"/>
                </a:lnTo>
                <a:lnTo>
                  <a:pt x="45074" y="107950"/>
                </a:lnTo>
                <a:lnTo>
                  <a:pt x="44662" y="104534"/>
                </a:lnTo>
                <a:close/>
              </a:path>
              <a:path w="412750" h="233680">
                <a:moveTo>
                  <a:pt x="41183" y="117035"/>
                </a:moveTo>
                <a:lnTo>
                  <a:pt x="39801" y="117243"/>
                </a:lnTo>
                <a:lnTo>
                  <a:pt x="40158" y="118109"/>
                </a:lnTo>
                <a:lnTo>
                  <a:pt x="41475" y="118527"/>
                </a:lnTo>
                <a:lnTo>
                  <a:pt x="41183" y="117035"/>
                </a:lnTo>
                <a:close/>
              </a:path>
              <a:path w="412750" h="233680">
                <a:moveTo>
                  <a:pt x="25105" y="114156"/>
                </a:moveTo>
                <a:lnTo>
                  <a:pt x="24999" y="114300"/>
                </a:lnTo>
                <a:lnTo>
                  <a:pt x="25745" y="118109"/>
                </a:lnTo>
                <a:lnTo>
                  <a:pt x="25105" y="114156"/>
                </a:lnTo>
                <a:close/>
              </a:path>
              <a:path w="412750" h="233680">
                <a:moveTo>
                  <a:pt x="36155" y="107950"/>
                </a:moveTo>
                <a:lnTo>
                  <a:pt x="29730" y="109900"/>
                </a:lnTo>
                <a:lnTo>
                  <a:pt x="30236" y="114300"/>
                </a:lnTo>
                <a:lnTo>
                  <a:pt x="34033" y="118109"/>
                </a:lnTo>
                <a:lnTo>
                  <a:pt x="36824" y="117690"/>
                </a:lnTo>
                <a:lnTo>
                  <a:pt x="37123" y="116839"/>
                </a:lnTo>
                <a:lnTo>
                  <a:pt x="38203" y="113362"/>
                </a:lnTo>
                <a:lnTo>
                  <a:pt x="38066" y="113029"/>
                </a:lnTo>
                <a:lnTo>
                  <a:pt x="38897" y="110693"/>
                </a:lnTo>
                <a:lnTo>
                  <a:pt x="38819" y="110489"/>
                </a:lnTo>
                <a:lnTo>
                  <a:pt x="36155" y="107950"/>
                </a:lnTo>
                <a:close/>
              </a:path>
              <a:path w="412750" h="233680">
                <a:moveTo>
                  <a:pt x="36824" y="117690"/>
                </a:moveTo>
                <a:lnTo>
                  <a:pt x="34033" y="118109"/>
                </a:lnTo>
                <a:lnTo>
                  <a:pt x="36677" y="118109"/>
                </a:lnTo>
                <a:lnTo>
                  <a:pt x="36824" y="117690"/>
                </a:lnTo>
                <a:close/>
              </a:path>
              <a:path w="412750" h="233680">
                <a:moveTo>
                  <a:pt x="38203" y="113362"/>
                </a:moveTo>
                <a:lnTo>
                  <a:pt x="36981" y="117243"/>
                </a:lnTo>
                <a:lnTo>
                  <a:pt x="36824" y="117690"/>
                </a:lnTo>
                <a:lnTo>
                  <a:pt x="39801" y="117243"/>
                </a:lnTo>
                <a:lnTo>
                  <a:pt x="38203" y="113362"/>
                </a:lnTo>
                <a:close/>
              </a:path>
              <a:path w="412750" h="233680">
                <a:moveTo>
                  <a:pt x="39032" y="110693"/>
                </a:moveTo>
                <a:lnTo>
                  <a:pt x="38203" y="113362"/>
                </a:lnTo>
                <a:lnTo>
                  <a:pt x="39801" y="117243"/>
                </a:lnTo>
                <a:lnTo>
                  <a:pt x="41183" y="117035"/>
                </a:lnTo>
                <a:lnTo>
                  <a:pt x="40151" y="111759"/>
                </a:lnTo>
                <a:lnTo>
                  <a:pt x="39032" y="110693"/>
                </a:lnTo>
                <a:close/>
              </a:path>
              <a:path w="412750" h="233680">
                <a:moveTo>
                  <a:pt x="43920" y="103675"/>
                </a:moveTo>
                <a:lnTo>
                  <a:pt x="40914" y="105409"/>
                </a:lnTo>
                <a:lnTo>
                  <a:pt x="39757" y="108504"/>
                </a:lnTo>
                <a:lnTo>
                  <a:pt x="39799" y="109219"/>
                </a:lnTo>
                <a:lnTo>
                  <a:pt x="40902" y="115569"/>
                </a:lnTo>
                <a:lnTo>
                  <a:pt x="41191" y="117034"/>
                </a:lnTo>
                <a:lnTo>
                  <a:pt x="42484" y="116839"/>
                </a:lnTo>
                <a:lnTo>
                  <a:pt x="45535" y="113029"/>
                </a:lnTo>
                <a:lnTo>
                  <a:pt x="44615" y="104139"/>
                </a:lnTo>
                <a:lnTo>
                  <a:pt x="43920" y="103675"/>
                </a:lnTo>
                <a:close/>
              </a:path>
              <a:path w="412750" h="233680">
                <a:moveTo>
                  <a:pt x="39701" y="108655"/>
                </a:moveTo>
                <a:lnTo>
                  <a:pt x="39490" y="109219"/>
                </a:lnTo>
                <a:lnTo>
                  <a:pt x="39032" y="110693"/>
                </a:lnTo>
                <a:lnTo>
                  <a:pt x="40151" y="111759"/>
                </a:lnTo>
                <a:lnTo>
                  <a:pt x="40852" y="115317"/>
                </a:lnTo>
                <a:lnTo>
                  <a:pt x="39701" y="108655"/>
                </a:lnTo>
                <a:close/>
              </a:path>
              <a:path w="412750" h="233680">
                <a:moveTo>
                  <a:pt x="55164" y="110985"/>
                </a:moveTo>
                <a:lnTo>
                  <a:pt x="53991" y="114300"/>
                </a:lnTo>
                <a:lnTo>
                  <a:pt x="55122" y="111273"/>
                </a:lnTo>
                <a:lnTo>
                  <a:pt x="55164" y="110985"/>
                </a:lnTo>
                <a:close/>
              </a:path>
              <a:path w="412750" h="233680">
                <a:moveTo>
                  <a:pt x="22383" y="95629"/>
                </a:moveTo>
                <a:lnTo>
                  <a:pt x="22704" y="99059"/>
                </a:lnTo>
                <a:lnTo>
                  <a:pt x="25105" y="114156"/>
                </a:lnTo>
                <a:lnTo>
                  <a:pt x="26832" y="111795"/>
                </a:lnTo>
                <a:lnTo>
                  <a:pt x="25961" y="108504"/>
                </a:lnTo>
                <a:lnTo>
                  <a:pt x="22383" y="95629"/>
                </a:lnTo>
                <a:close/>
              </a:path>
              <a:path w="412750" h="233680">
                <a:moveTo>
                  <a:pt x="38931" y="110597"/>
                </a:moveTo>
                <a:lnTo>
                  <a:pt x="38066" y="113029"/>
                </a:lnTo>
                <a:lnTo>
                  <a:pt x="38203" y="113362"/>
                </a:lnTo>
                <a:lnTo>
                  <a:pt x="38942" y="110985"/>
                </a:lnTo>
                <a:lnTo>
                  <a:pt x="38931" y="110597"/>
                </a:lnTo>
                <a:close/>
              </a:path>
              <a:path w="412750" h="233680">
                <a:moveTo>
                  <a:pt x="21603" y="84037"/>
                </a:moveTo>
                <a:lnTo>
                  <a:pt x="21752" y="88900"/>
                </a:lnTo>
                <a:lnTo>
                  <a:pt x="22383" y="95629"/>
                </a:lnTo>
                <a:lnTo>
                  <a:pt x="26832" y="111795"/>
                </a:lnTo>
                <a:lnTo>
                  <a:pt x="27787" y="110489"/>
                </a:lnTo>
                <a:lnTo>
                  <a:pt x="29722" y="109902"/>
                </a:lnTo>
                <a:lnTo>
                  <a:pt x="29430" y="106679"/>
                </a:lnTo>
                <a:lnTo>
                  <a:pt x="29324" y="104534"/>
                </a:lnTo>
                <a:lnTo>
                  <a:pt x="29443" y="96309"/>
                </a:lnTo>
                <a:lnTo>
                  <a:pt x="29904" y="91439"/>
                </a:lnTo>
                <a:lnTo>
                  <a:pt x="30343" y="89294"/>
                </a:lnTo>
                <a:lnTo>
                  <a:pt x="30092" y="88900"/>
                </a:lnTo>
                <a:lnTo>
                  <a:pt x="30444" y="87629"/>
                </a:lnTo>
                <a:lnTo>
                  <a:pt x="24828" y="87629"/>
                </a:lnTo>
                <a:lnTo>
                  <a:pt x="21603" y="84037"/>
                </a:lnTo>
                <a:close/>
              </a:path>
              <a:path w="412750" h="233680">
                <a:moveTo>
                  <a:pt x="55369" y="110407"/>
                </a:moveTo>
                <a:lnTo>
                  <a:pt x="55164" y="110985"/>
                </a:lnTo>
                <a:lnTo>
                  <a:pt x="55122" y="111273"/>
                </a:lnTo>
                <a:lnTo>
                  <a:pt x="55339" y="110693"/>
                </a:lnTo>
                <a:lnTo>
                  <a:pt x="55369" y="110407"/>
                </a:lnTo>
                <a:close/>
              </a:path>
              <a:path w="412750" h="233680">
                <a:moveTo>
                  <a:pt x="55275" y="110236"/>
                </a:moveTo>
                <a:lnTo>
                  <a:pt x="55164" y="110985"/>
                </a:lnTo>
                <a:lnTo>
                  <a:pt x="55268" y="110693"/>
                </a:lnTo>
                <a:lnTo>
                  <a:pt x="55275" y="110236"/>
                </a:lnTo>
                <a:close/>
              </a:path>
              <a:path w="412750" h="233680">
                <a:moveTo>
                  <a:pt x="39675" y="108504"/>
                </a:moveTo>
                <a:lnTo>
                  <a:pt x="39060" y="110236"/>
                </a:lnTo>
                <a:lnTo>
                  <a:pt x="39032" y="110693"/>
                </a:lnTo>
                <a:lnTo>
                  <a:pt x="39490" y="109219"/>
                </a:lnTo>
                <a:lnTo>
                  <a:pt x="39701" y="108655"/>
                </a:lnTo>
                <a:lnTo>
                  <a:pt x="39675" y="108504"/>
                </a:lnTo>
                <a:close/>
              </a:path>
              <a:path w="412750" h="233680">
                <a:moveTo>
                  <a:pt x="39579" y="107950"/>
                </a:moveTo>
                <a:lnTo>
                  <a:pt x="36155" y="107950"/>
                </a:lnTo>
                <a:lnTo>
                  <a:pt x="38931" y="110597"/>
                </a:lnTo>
                <a:lnTo>
                  <a:pt x="39622" y="108655"/>
                </a:lnTo>
                <a:lnTo>
                  <a:pt x="39579" y="107950"/>
                </a:lnTo>
                <a:close/>
              </a:path>
              <a:path w="412750" h="233680">
                <a:moveTo>
                  <a:pt x="57935" y="94141"/>
                </a:moveTo>
                <a:lnTo>
                  <a:pt x="56553" y="101600"/>
                </a:lnTo>
                <a:lnTo>
                  <a:pt x="55426" y="109219"/>
                </a:lnTo>
                <a:lnTo>
                  <a:pt x="55369" y="110407"/>
                </a:lnTo>
                <a:lnTo>
                  <a:pt x="58937" y="100329"/>
                </a:lnTo>
                <a:lnTo>
                  <a:pt x="60043" y="97130"/>
                </a:lnTo>
                <a:lnTo>
                  <a:pt x="57935" y="94141"/>
                </a:lnTo>
                <a:close/>
              </a:path>
              <a:path w="412750" h="233680">
                <a:moveTo>
                  <a:pt x="56365" y="102869"/>
                </a:moveTo>
                <a:lnTo>
                  <a:pt x="45314" y="102869"/>
                </a:lnTo>
                <a:lnTo>
                  <a:pt x="53323" y="106679"/>
                </a:lnTo>
                <a:lnTo>
                  <a:pt x="55275" y="110236"/>
                </a:lnTo>
                <a:lnTo>
                  <a:pt x="56365" y="102869"/>
                </a:lnTo>
                <a:close/>
              </a:path>
              <a:path w="412750" h="233680">
                <a:moveTo>
                  <a:pt x="29383" y="105324"/>
                </a:moveTo>
                <a:lnTo>
                  <a:pt x="29430" y="106679"/>
                </a:lnTo>
                <a:lnTo>
                  <a:pt x="29722" y="109902"/>
                </a:lnTo>
                <a:lnTo>
                  <a:pt x="29383" y="105324"/>
                </a:lnTo>
                <a:close/>
              </a:path>
              <a:path w="412750" h="233680">
                <a:moveTo>
                  <a:pt x="38606" y="101600"/>
                </a:moveTo>
                <a:lnTo>
                  <a:pt x="32367" y="101600"/>
                </a:lnTo>
                <a:lnTo>
                  <a:pt x="29383" y="105324"/>
                </a:lnTo>
                <a:lnTo>
                  <a:pt x="29730" y="109900"/>
                </a:lnTo>
                <a:lnTo>
                  <a:pt x="36155" y="107950"/>
                </a:lnTo>
                <a:lnTo>
                  <a:pt x="39579" y="107950"/>
                </a:lnTo>
                <a:lnTo>
                  <a:pt x="39360" y="106679"/>
                </a:lnTo>
                <a:lnTo>
                  <a:pt x="38606" y="101600"/>
                </a:lnTo>
                <a:close/>
              </a:path>
              <a:path w="412750" h="233680">
                <a:moveTo>
                  <a:pt x="116909" y="104139"/>
                </a:moveTo>
                <a:lnTo>
                  <a:pt x="116627" y="104139"/>
                </a:lnTo>
                <a:lnTo>
                  <a:pt x="123275" y="109713"/>
                </a:lnTo>
                <a:lnTo>
                  <a:pt x="123226" y="109219"/>
                </a:lnTo>
                <a:lnTo>
                  <a:pt x="116909" y="104139"/>
                </a:lnTo>
                <a:close/>
              </a:path>
              <a:path w="412750" h="233680">
                <a:moveTo>
                  <a:pt x="41878" y="102309"/>
                </a:moveTo>
                <a:lnTo>
                  <a:pt x="39675" y="108504"/>
                </a:lnTo>
                <a:lnTo>
                  <a:pt x="39701" y="108655"/>
                </a:lnTo>
                <a:lnTo>
                  <a:pt x="40914" y="105409"/>
                </a:lnTo>
                <a:lnTo>
                  <a:pt x="43920" y="103675"/>
                </a:lnTo>
                <a:lnTo>
                  <a:pt x="41878" y="102309"/>
                </a:lnTo>
                <a:close/>
              </a:path>
              <a:path w="412750" h="233680">
                <a:moveTo>
                  <a:pt x="47132" y="85013"/>
                </a:moveTo>
                <a:lnTo>
                  <a:pt x="45526" y="90721"/>
                </a:lnTo>
                <a:lnTo>
                  <a:pt x="44946" y="92709"/>
                </a:lnTo>
                <a:lnTo>
                  <a:pt x="40721" y="95250"/>
                </a:lnTo>
                <a:lnTo>
                  <a:pt x="37780" y="95250"/>
                </a:lnTo>
                <a:lnTo>
                  <a:pt x="38040" y="97789"/>
                </a:lnTo>
                <a:lnTo>
                  <a:pt x="39360" y="106679"/>
                </a:lnTo>
                <a:lnTo>
                  <a:pt x="39675" y="108504"/>
                </a:lnTo>
                <a:lnTo>
                  <a:pt x="41878" y="102309"/>
                </a:lnTo>
                <a:lnTo>
                  <a:pt x="40817" y="101600"/>
                </a:lnTo>
                <a:lnTo>
                  <a:pt x="42130" y="101600"/>
                </a:lnTo>
                <a:lnTo>
                  <a:pt x="44253" y="95629"/>
                </a:lnTo>
                <a:lnTo>
                  <a:pt x="44321" y="95250"/>
                </a:lnTo>
                <a:lnTo>
                  <a:pt x="40721" y="95250"/>
                </a:lnTo>
                <a:lnTo>
                  <a:pt x="37684" y="94309"/>
                </a:lnTo>
                <a:lnTo>
                  <a:pt x="44585" y="94309"/>
                </a:lnTo>
                <a:lnTo>
                  <a:pt x="47113" y="85289"/>
                </a:lnTo>
                <a:lnTo>
                  <a:pt x="47132" y="85013"/>
                </a:lnTo>
                <a:close/>
              </a:path>
              <a:path w="412750" h="233680">
                <a:moveTo>
                  <a:pt x="30343" y="89294"/>
                </a:moveTo>
                <a:lnTo>
                  <a:pt x="29904" y="91439"/>
                </a:lnTo>
                <a:lnTo>
                  <a:pt x="29507" y="95629"/>
                </a:lnTo>
                <a:lnTo>
                  <a:pt x="29383" y="105324"/>
                </a:lnTo>
                <a:lnTo>
                  <a:pt x="32367" y="101600"/>
                </a:lnTo>
                <a:lnTo>
                  <a:pt x="38606" y="101600"/>
                </a:lnTo>
                <a:lnTo>
                  <a:pt x="38040" y="97789"/>
                </a:lnTo>
                <a:lnTo>
                  <a:pt x="37684" y="94309"/>
                </a:lnTo>
                <a:lnTo>
                  <a:pt x="32517" y="92709"/>
                </a:lnTo>
                <a:lnTo>
                  <a:pt x="30343" y="89294"/>
                </a:lnTo>
                <a:close/>
              </a:path>
              <a:path w="412750" h="233680">
                <a:moveTo>
                  <a:pt x="44537" y="103318"/>
                </a:moveTo>
                <a:lnTo>
                  <a:pt x="43920" y="103675"/>
                </a:lnTo>
                <a:lnTo>
                  <a:pt x="44615" y="104139"/>
                </a:lnTo>
                <a:lnTo>
                  <a:pt x="44662" y="104534"/>
                </a:lnTo>
                <a:lnTo>
                  <a:pt x="44537" y="103318"/>
                </a:lnTo>
                <a:close/>
              </a:path>
              <a:path w="412750" h="233680">
                <a:moveTo>
                  <a:pt x="44322" y="95433"/>
                </a:moveTo>
                <a:lnTo>
                  <a:pt x="41878" y="102309"/>
                </a:lnTo>
                <a:lnTo>
                  <a:pt x="43920" y="103675"/>
                </a:lnTo>
                <a:lnTo>
                  <a:pt x="44537" y="103318"/>
                </a:lnTo>
                <a:lnTo>
                  <a:pt x="44434" y="102309"/>
                </a:lnTo>
                <a:lnTo>
                  <a:pt x="44322" y="95433"/>
                </a:lnTo>
                <a:close/>
              </a:path>
              <a:path w="412750" h="233680">
                <a:moveTo>
                  <a:pt x="50444" y="78433"/>
                </a:moveTo>
                <a:lnTo>
                  <a:pt x="50166" y="78702"/>
                </a:lnTo>
                <a:lnTo>
                  <a:pt x="49820" y="79325"/>
                </a:lnTo>
                <a:lnTo>
                  <a:pt x="44388" y="95250"/>
                </a:lnTo>
                <a:lnTo>
                  <a:pt x="44434" y="102309"/>
                </a:lnTo>
                <a:lnTo>
                  <a:pt x="44537" y="103318"/>
                </a:lnTo>
                <a:lnTo>
                  <a:pt x="45314" y="102869"/>
                </a:lnTo>
                <a:lnTo>
                  <a:pt x="56365" y="102869"/>
                </a:lnTo>
                <a:lnTo>
                  <a:pt x="56553" y="101600"/>
                </a:lnTo>
                <a:lnTo>
                  <a:pt x="57904" y="94309"/>
                </a:lnTo>
                <a:lnTo>
                  <a:pt x="57821" y="93979"/>
                </a:lnTo>
                <a:lnTo>
                  <a:pt x="58675" y="90143"/>
                </a:lnTo>
                <a:lnTo>
                  <a:pt x="59519" y="85089"/>
                </a:lnTo>
                <a:lnTo>
                  <a:pt x="59685" y="84986"/>
                </a:lnTo>
                <a:lnTo>
                  <a:pt x="60244" y="82824"/>
                </a:lnTo>
                <a:lnTo>
                  <a:pt x="54739" y="80009"/>
                </a:lnTo>
                <a:lnTo>
                  <a:pt x="50444" y="78433"/>
                </a:lnTo>
                <a:close/>
              </a:path>
              <a:path w="412750" h="233680">
                <a:moveTo>
                  <a:pt x="42130" y="101600"/>
                </a:moveTo>
                <a:lnTo>
                  <a:pt x="40817" y="101600"/>
                </a:lnTo>
                <a:lnTo>
                  <a:pt x="41878" y="102309"/>
                </a:lnTo>
                <a:lnTo>
                  <a:pt x="42130" y="101600"/>
                </a:lnTo>
                <a:close/>
              </a:path>
              <a:path w="412750" h="233680">
                <a:moveTo>
                  <a:pt x="64264" y="84880"/>
                </a:moveTo>
                <a:lnTo>
                  <a:pt x="60043" y="97130"/>
                </a:lnTo>
                <a:lnTo>
                  <a:pt x="60509" y="97789"/>
                </a:lnTo>
                <a:lnTo>
                  <a:pt x="68837" y="99059"/>
                </a:lnTo>
                <a:lnTo>
                  <a:pt x="72901" y="96519"/>
                </a:lnTo>
                <a:lnTo>
                  <a:pt x="74196" y="90709"/>
                </a:lnTo>
                <a:lnTo>
                  <a:pt x="73483" y="90143"/>
                </a:lnTo>
                <a:lnTo>
                  <a:pt x="67373" y="86359"/>
                </a:lnTo>
                <a:lnTo>
                  <a:pt x="65230" y="85089"/>
                </a:lnTo>
                <a:lnTo>
                  <a:pt x="64673" y="85089"/>
                </a:lnTo>
                <a:lnTo>
                  <a:pt x="64264" y="84880"/>
                </a:lnTo>
                <a:close/>
              </a:path>
              <a:path w="412750" h="233680">
                <a:moveTo>
                  <a:pt x="73750" y="92709"/>
                </a:moveTo>
                <a:lnTo>
                  <a:pt x="72901" y="96519"/>
                </a:lnTo>
                <a:lnTo>
                  <a:pt x="68837" y="99059"/>
                </a:lnTo>
                <a:lnTo>
                  <a:pt x="72619" y="99059"/>
                </a:lnTo>
                <a:lnTo>
                  <a:pt x="73750" y="92709"/>
                </a:lnTo>
                <a:close/>
              </a:path>
              <a:path w="412750" h="233680">
                <a:moveTo>
                  <a:pt x="81153" y="96309"/>
                </a:moveTo>
                <a:lnTo>
                  <a:pt x="82993" y="97789"/>
                </a:lnTo>
                <a:lnTo>
                  <a:pt x="83312" y="97705"/>
                </a:lnTo>
                <a:lnTo>
                  <a:pt x="81153" y="96309"/>
                </a:lnTo>
                <a:close/>
              </a:path>
              <a:path w="412750" h="233680">
                <a:moveTo>
                  <a:pt x="84890" y="80009"/>
                </a:moveTo>
                <a:lnTo>
                  <a:pt x="80082" y="81290"/>
                </a:lnTo>
                <a:lnTo>
                  <a:pt x="75201" y="87629"/>
                </a:lnTo>
                <a:lnTo>
                  <a:pt x="75940" y="92112"/>
                </a:lnTo>
                <a:lnTo>
                  <a:pt x="81153" y="96309"/>
                </a:lnTo>
                <a:lnTo>
                  <a:pt x="83312" y="97705"/>
                </a:lnTo>
                <a:lnTo>
                  <a:pt x="87792" y="96519"/>
                </a:lnTo>
                <a:lnTo>
                  <a:pt x="92680" y="88900"/>
                </a:lnTo>
                <a:lnTo>
                  <a:pt x="91843" y="85089"/>
                </a:lnTo>
                <a:lnTo>
                  <a:pt x="89274" y="83121"/>
                </a:lnTo>
                <a:lnTo>
                  <a:pt x="88249" y="82463"/>
                </a:lnTo>
                <a:lnTo>
                  <a:pt x="84890" y="80009"/>
                </a:lnTo>
                <a:close/>
              </a:path>
              <a:path w="412750" h="233680">
                <a:moveTo>
                  <a:pt x="61839" y="83640"/>
                </a:moveTo>
                <a:lnTo>
                  <a:pt x="59795" y="84917"/>
                </a:lnTo>
                <a:lnTo>
                  <a:pt x="58675" y="90143"/>
                </a:lnTo>
                <a:lnTo>
                  <a:pt x="57965" y="93979"/>
                </a:lnTo>
                <a:lnTo>
                  <a:pt x="58054" y="94309"/>
                </a:lnTo>
                <a:lnTo>
                  <a:pt x="60043" y="97130"/>
                </a:lnTo>
                <a:lnTo>
                  <a:pt x="64264" y="84880"/>
                </a:lnTo>
                <a:lnTo>
                  <a:pt x="61839" y="83640"/>
                </a:lnTo>
                <a:close/>
              </a:path>
              <a:path w="412750" h="233680">
                <a:moveTo>
                  <a:pt x="75940" y="92112"/>
                </a:moveTo>
                <a:lnTo>
                  <a:pt x="76038" y="92709"/>
                </a:lnTo>
                <a:lnTo>
                  <a:pt x="79515" y="95250"/>
                </a:lnTo>
                <a:lnTo>
                  <a:pt x="81153" y="96309"/>
                </a:lnTo>
                <a:lnTo>
                  <a:pt x="75940" y="92112"/>
                </a:lnTo>
                <a:close/>
              </a:path>
              <a:path w="412750" h="233680">
                <a:moveTo>
                  <a:pt x="36837" y="78785"/>
                </a:moveTo>
                <a:lnTo>
                  <a:pt x="40721" y="95250"/>
                </a:lnTo>
                <a:lnTo>
                  <a:pt x="44946" y="92709"/>
                </a:lnTo>
                <a:lnTo>
                  <a:pt x="46057" y="88900"/>
                </a:lnTo>
                <a:lnTo>
                  <a:pt x="47056" y="85289"/>
                </a:lnTo>
                <a:lnTo>
                  <a:pt x="47069" y="84880"/>
                </a:lnTo>
                <a:lnTo>
                  <a:pt x="44744" y="80009"/>
                </a:lnTo>
                <a:lnTo>
                  <a:pt x="36837" y="78785"/>
                </a:lnTo>
                <a:close/>
              </a:path>
              <a:path w="412750" h="233680">
                <a:moveTo>
                  <a:pt x="36540" y="78739"/>
                </a:moveTo>
                <a:lnTo>
                  <a:pt x="32324" y="81273"/>
                </a:lnTo>
                <a:lnTo>
                  <a:pt x="31263" y="84880"/>
                </a:lnTo>
                <a:lnTo>
                  <a:pt x="31161" y="85289"/>
                </a:lnTo>
                <a:lnTo>
                  <a:pt x="30343" y="89294"/>
                </a:lnTo>
                <a:lnTo>
                  <a:pt x="32517" y="92709"/>
                </a:lnTo>
                <a:lnTo>
                  <a:pt x="37684" y="94309"/>
                </a:lnTo>
                <a:lnTo>
                  <a:pt x="37172" y="89294"/>
                </a:lnTo>
                <a:lnTo>
                  <a:pt x="37088" y="87629"/>
                </a:lnTo>
                <a:lnTo>
                  <a:pt x="33327" y="87629"/>
                </a:lnTo>
                <a:lnTo>
                  <a:pt x="36798" y="83819"/>
                </a:lnTo>
                <a:lnTo>
                  <a:pt x="36836" y="78785"/>
                </a:lnTo>
                <a:lnTo>
                  <a:pt x="36540" y="78739"/>
                </a:lnTo>
                <a:close/>
              </a:path>
              <a:path w="412750" h="233680">
                <a:moveTo>
                  <a:pt x="58671" y="90169"/>
                </a:moveTo>
                <a:lnTo>
                  <a:pt x="57821" y="93979"/>
                </a:lnTo>
                <a:lnTo>
                  <a:pt x="57935" y="94141"/>
                </a:lnTo>
                <a:lnTo>
                  <a:pt x="58671" y="90169"/>
                </a:lnTo>
                <a:close/>
              </a:path>
              <a:path w="412750" h="233680">
                <a:moveTo>
                  <a:pt x="12481" y="74929"/>
                </a:moveTo>
                <a:lnTo>
                  <a:pt x="4430" y="77454"/>
                </a:lnTo>
                <a:lnTo>
                  <a:pt x="4324" y="77599"/>
                </a:lnTo>
                <a:lnTo>
                  <a:pt x="2232" y="82346"/>
                </a:lnTo>
                <a:lnTo>
                  <a:pt x="2296" y="82824"/>
                </a:lnTo>
                <a:lnTo>
                  <a:pt x="3429" y="86359"/>
                </a:lnTo>
                <a:lnTo>
                  <a:pt x="4716" y="90169"/>
                </a:lnTo>
                <a:lnTo>
                  <a:pt x="9043" y="92709"/>
                </a:lnTo>
                <a:lnTo>
                  <a:pt x="17143" y="90169"/>
                </a:lnTo>
                <a:lnTo>
                  <a:pt x="19296" y="85289"/>
                </a:lnTo>
                <a:lnTo>
                  <a:pt x="18082" y="81273"/>
                </a:lnTo>
                <a:lnTo>
                  <a:pt x="16782" y="77454"/>
                </a:lnTo>
                <a:lnTo>
                  <a:pt x="12481" y="74929"/>
                </a:lnTo>
                <a:close/>
              </a:path>
              <a:path w="412750" h="233680">
                <a:moveTo>
                  <a:pt x="19296" y="85289"/>
                </a:moveTo>
                <a:lnTo>
                  <a:pt x="17143" y="90169"/>
                </a:lnTo>
                <a:lnTo>
                  <a:pt x="9043" y="92709"/>
                </a:lnTo>
                <a:lnTo>
                  <a:pt x="21517" y="92709"/>
                </a:lnTo>
                <a:lnTo>
                  <a:pt x="19296" y="85289"/>
                </a:lnTo>
                <a:close/>
              </a:path>
              <a:path w="412750" h="233680">
                <a:moveTo>
                  <a:pt x="74196" y="90709"/>
                </a:moveTo>
                <a:lnTo>
                  <a:pt x="73750" y="92709"/>
                </a:lnTo>
                <a:lnTo>
                  <a:pt x="74212" y="90721"/>
                </a:lnTo>
                <a:close/>
              </a:path>
              <a:path w="412750" h="233680">
                <a:moveTo>
                  <a:pt x="78113" y="75298"/>
                </a:moveTo>
                <a:lnTo>
                  <a:pt x="75766" y="84037"/>
                </a:lnTo>
                <a:lnTo>
                  <a:pt x="74212" y="90721"/>
                </a:lnTo>
                <a:lnTo>
                  <a:pt x="75940" y="92112"/>
                </a:lnTo>
                <a:lnTo>
                  <a:pt x="75201" y="87629"/>
                </a:lnTo>
                <a:lnTo>
                  <a:pt x="80082" y="81290"/>
                </a:lnTo>
                <a:lnTo>
                  <a:pt x="84890" y="80009"/>
                </a:lnTo>
                <a:lnTo>
                  <a:pt x="85216" y="80009"/>
                </a:lnTo>
                <a:lnTo>
                  <a:pt x="81875" y="77454"/>
                </a:lnTo>
                <a:lnTo>
                  <a:pt x="78113" y="75298"/>
                </a:lnTo>
                <a:close/>
              </a:path>
              <a:path w="412750" h="233680">
                <a:moveTo>
                  <a:pt x="72246" y="71870"/>
                </a:moveTo>
                <a:lnTo>
                  <a:pt x="73417" y="76200"/>
                </a:lnTo>
                <a:lnTo>
                  <a:pt x="69348" y="83819"/>
                </a:lnTo>
                <a:lnTo>
                  <a:pt x="68502" y="84049"/>
                </a:lnTo>
                <a:lnTo>
                  <a:pt x="71912" y="85089"/>
                </a:lnTo>
                <a:lnTo>
                  <a:pt x="74599" y="88900"/>
                </a:lnTo>
                <a:lnTo>
                  <a:pt x="74212" y="90721"/>
                </a:lnTo>
                <a:lnTo>
                  <a:pt x="75942" y="83353"/>
                </a:lnTo>
                <a:lnTo>
                  <a:pt x="78113" y="75298"/>
                </a:lnTo>
                <a:lnTo>
                  <a:pt x="75253" y="73659"/>
                </a:lnTo>
                <a:lnTo>
                  <a:pt x="72246" y="71870"/>
                </a:lnTo>
                <a:close/>
              </a:path>
              <a:path w="412750" h="233680">
                <a:moveTo>
                  <a:pt x="68502" y="84049"/>
                </a:moveTo>
                <a:lnTo>
                  <a:pt x="65055" y="84986"/>
                </a:lnTo>
                <a:lnTo>
                  <a:pt x="67373" y="86359"/>
                </a:lnTo>
                <a:lnTo>
                  <a:pt x="73526" y="90169"/>
                </a:lnTo>
                <a:lnTo>
                  <a:pt x="74196" y="90709"/>
                </a:lnTo>
                <a:lnTo>
                  <a:pt x="74599" y="88900"/>
                </a:lnTo>
                <a:lnTo>
                  <a:pt x="71912" y="85089"/>
                </a:lnTo>
                <a:lnTo>
                  <a:pt x="68502" y="84049"/>
                </a:lnTo>
                <a:close/>
              </a:path>
              <a:path w="412750" h="233680">
                <a:moveTo>
                  <a:pt x="59795" y="84917"/>
                </a:moveTo>
                <a:lnTo>
                  <a:pt x="59519" y="85089"/>
                </a:lnTo>
                <a:lnTo>
                  <a:pt x="58675" y="90143"/>
                </a:lnTo>
                <a:lnTo>
                  <a:pt x="59795" y="84917"/>
                </a:lnTo>
                <a:close/>
              </a:path>
              <a:path w="412750" h="233680">
                <a:moveTo>
                  <a:pt x="35397" y="73299"/>
                </a:moveTo>
                <a:lnTo>
                  <a:pt x="33309" y="77370"/>
                </a:lnTo>
                <a:lnTo>
                  <a:pt x="33223" y="77599"/>
                </a:lnTo>
                <a:lnTo>
                  <a:pt x="30092" y="88900"/>
                </a:lnTo>
                <a:lnTo>
                  <a:pt x="30343" y="89294"/>
                </a:lnTo>
                <a:lnTo>
                  <a:pt x="31161" y="85289"/>
                </a:lnTo>
                <a:lnTo>
                  <a:pt x="32324" y="81273"/>
                </a:lnTo>
                <a:lnTo>
                  <a:pt x="36540" y="78739"/>
                </a:lnTo>
                <a:lnTo>
                  <a:pt x="36836" y="78739"/>
                </a:lnTo>
                <a:lnTo>
                  <a:pt x="36773" y="74927"/>
                </a:lnTo>
                <a:lnTo>
                  <a:pt x="36473" y="74498"/>
                </a:lnTo>
                <a:lnTo>
                  <a:pt x="35397" y="73299"/>
                </a:lnTo>
                <a:close/>
              </a:path>
              <a:path w="412750" h="233680">
                <a:moveTo>
                  <a:pt x="33440" y="71119"/>
                </a:moveTo>
                <a:lnTo>
                  <a:pt x="24941" y="71119"/>
                </a:lnTo>
                <a:lnTo>
                  <a:pt x="21472" y="74927"/>
                </a:lnTo>
                <a:lnTo>
                  <a:pt x="21518" y="81273"/>
                </a:lnTo>
                <a:lnTo>
                  <a:pt x="21614" y="84049"/>
                </a:lnTo>
                <a:lnTo>
                  <a:pt x="24828" y="87629"/>
                </a:lnTo>
                <a:lnTo>
                  <a:pt x="30444" y="87629"/>
                </a:lnTo>
                <a:lnTo>
                  <a:pt x="33223" y="77599"/>
                </a:lnTo>
                <a:lnTo>
                  <a:pt x="33309" y="77370"/>
                </a:lnTo>
                <a:lnTo>
                  <a:pt x="35397" y="73299"/>
                </a:lnTo>
                <a:lnTo>
                  <a:pt x="33440" y="71119"/>
                </a:lnTo>
                <a:close/>
              </a:path>
              <a:path w="412750" h="233680">
                <a:moveTo>
                  <a:pt x="36830" y="80009"/>
                </a:moveTo>
                <a:lnTo>
                  <a:pt x="36798" y="83819"/>
                </a:lnTo>
                <a:lnTo>
                  <a:pt x="33327" y="87629"/>
                </a:lnTo>
                <a:lnTo>
                  <a:pt x="37088" y="87629"/>
                </a:lnTo>
                <a:lnTo>
                  <a:pt x="36830" y="80009"/>
                </a:lnTo>
                <a:close/>
              </a:path>
              <a:path w="412750" h="233680">
                <a:moveTo>
                  <a:pt x="2180" y="82463"/>
                </a:moveTo>
                <a:lnTo>
                  <a:pt x="2235" y="82824"/>
                </a:lnTo>
                <a:lnTo>
                  <a:pt x="3429" y="86359"/>
                </a:lnTo>
                <a:lnTo>
                  <a:pt x="2180" y="82463"/>
                </a:lnTo>
                <a:close/>
              </a:path>
              <a:path w="412750" h="233680">
                <a:moveTo>
                  <a:pt x="18178" y="81554"/>
                </a:moveTo>
                <a:lnTo>
                  <a:pt x="19296" y="85289"/>
                </a:lnTo>
                <a:lnTo>
                  <a:pt x="19209" y="84578"/>
                </a:lnTo>
                <a:lnTo>
                  <a:pt x="18178" y="81554"/>
                </a:lnTo>
                <a:close/>
              </a:path>
              <a:path w="412750" h="233680">
                <a:moveTo>
                  <a:pt x="64366" y="84578"/>
                </a:moveTo>
                <a:lnTo>
                  <a:pt x="64336" y="84917"/>
                </a:lnTo>
                <a:lnTo>
                  <a:pt x="64673" y="85089"/>
                </a:lnTo>
                <a:lnTo>
                  <a:pt x="64955" y="85013"/>
                </a:lnTo>
                <a:lnTo>
                  <a:pt x="64877" y="84880"/>
                </a:lnTo>
                <a:lnTo>
                  <a:pt x="64366" y="84578"/>
                </a:lnTo>
                <a:close/>
              </a:path>
              <a:path w="412750" h="233680">
                <a:moveTo>
                  <a:pt x="65055" y="84986"/>
                </a:moveTo>
                <a:lnTo>
                  <a:pt x="64673" y="85089"/>
                </a:lnTo>
                <a:lnTo>
                  <a:pt x="65230" y="85089"/>
                </a:lnTo>
                <a:lnTo>
                  <a:pt x="65055" y="84986"/>
                </a:lnTo>
                <a:close/>
              </a:path>
              <a:path w="412750" h="233680">
                <a:moveTo>
                  <a:pt x="39789" y="76200"/>
                </a:moveTo>
                <a:lnTo>
                  <a:pt x="37105" y="76200"/>
                </a:lnTo>
                <a:lnTo>
                  <a:pt x="36953" y="77082"/>
                </a:lnTo>
                <a:lnTo>
                  <a:pt x="36837" y="78785"/>
                </a:lnTo>
                <a:lnTo>
                  <a:pt x="44744" y="80009"/>
                </a:lnTo>
                <a:lnTo>
                  <a:pt x="47132" y="85013"/>
                </a:lnTo>
                <a:lnTo>
                  <a:pt x="47462" y="83819"/>
                </a:lnTo>
                <a:lnTo>
                  <a:pt x="49820" y="79325"/>
                </a:lnTo>
                <a:lnTo>
                  <a:pt x="50015" y="78739"/>
                </a:lnTo>
                <a:lnTo>
                  <a:pt x="46022" y="78739"/>
                </a:lnTo>
                <a:lnTo>
                  <a:pt x="44680" y="77370"/>
                </a:lnTo>
                <a:lnTo>
                  <a:pt x="39789" y="76200"/>
                </a:lnTo>
                <a:close/>
              </a:path>
              <a:path w="412750" h="233680">
                <a:moveTo>
                  <a:pt x="64911" y="82954"/>
                </a:moveTo>
                <a:lnTo>
                  <a:pt x="64366" y="84578"/>
                </a:lnTo>
                <a:lnTo>
                  <a:pt x="65055" y="84986"/>
                </a:lnTo>
                <a:lnTo>
                  <a:pt x="68502" y="84049"/>
                </a:lnTo>
                <a:lnTo>
                  <a:pt x="64911" y="82954"/>
                </a:lnTo>
                <a:close/>
              </a:path>
              <a:path w="412750" h="233680">
                <a:moveTo>
                  <a:pt x="60244" y="82824"/>
                </a:moveTo>
                <a:lnTo>
                  <a:pt x="59795" y="84917"/>
                </a:lnTo>
                <a:lnTo>
                  <a:pt x="61839" y="83640"/>
                </a:lnTo>
                <a:lnTo>
                  <a:pt x="60244" y="82824"/>
                </a:lnTo>
                <a:close/>
              </a:path>
              <a:path w="412750" h="233680">
                <a:moveTo>
                  <a:pt x="62298" y="83353"/>
                </a:moveTo>
                <a:lnTo>
                  <a:pt x="61839" y="83640"/>
                </a:lnTo>
                <a:lnTo>
                  <a:pt x="64264" y="84880"/>
                </a:lnTo>
                <a:lnTo>
                  <a:pt x="64366" y="84578"/>
                </a:lnTo>
                <a:lnTo>
                  <a:pt x="62298" y="83353"/>
                </a:lnTo>
                <a:close/>
              </a:path>
              <a:path w="412750" h="233680">
                <a:moveTo>
                  <a:pt x="63583" y="82550"/>
                </a:moveTo>
                <a:lnTo>
                  <a:pt x="62298" y="83353"/>
                </a:lnTo>
                <a:lnTo>
                  <a:pt x="64366" y="84578"/>
                </a:lnTo>
                <a:lnTo>
                  <a:pt x="64911" y="82954"/>
                </a:lnTo>
                <a:lnTo>
                  <a:pt x="63583" y="82550"/>
                </a:lnTo>
                <a:close/>
              </a:path>
              <a:path w="412750" h="233680">
                <a:moveTo>
                  <a:pt x="69190" y="70148"/>
                </a:moveTo>
                <a:lnTo>
                  <a:pt x="64911" y="82954"/>
                </a:lnTo>
                <a:lnTo>
                  <a:pt x="68502" y="84049"/>
                </a:lnTo>
                <a:lnTo>
                  <a:pt x="69348" y="83819"/>
                </a:lnTo>
                <a:lnTo>
                  <a:pt x="73417" y="76200"/>
                </a:lnTo>
                <a:lnTo>
                  <a:pt x="72246" y="71870"/>
                </a:lnTo>
                <a:lnTo>
                  <a:pt x="69569" y="70277"/>
                </a:lnTo>
                <a:lnTo>
                  <a:pt x="69190" y="70148"/>
                </a:lnTo>
                <a:close/>
              </a:path>
              <a:path w="412750" h="233680">
                <a:moveTo>
                  <a:pt x="21444" y="78873"/>
                </a:moveTo>
                <a:lnTo>
                  <a:pt x="21408" y="83819"/>
                </a:lnTo>
                <a:lnTo>
                  <a:pt x="21603" y="84037"/>
                </a:lnTo>
                <a:lnTo>
                  <a:pt x="21444" y="78873"/>
                </a:lnTo>
                <a:close/>
              </a:path>
              <a:path w="412750" h="233680">
                <a:moveTo>
                  <a:pt x="60346" y="82346"/>
                </a:moveTo>
                <a:lnTo>
                  <a:pt x="60244" y="82824"/>
                </a:lnTo>
                <a:lnTo>
                  <a:pt x="61839" y="83640"/>
                </a:lnTo>
                <a:lnTo>
                  <a:pt x="62298" y="83353"/>
                </a:lnTo>
                <a:lnTo>
                  <a:pt x="60943" y="82550"/>
                </a:lnTo>
                <a:lnTo>
                  <a:pt x="60346" y="82346"/>
                </a:lnTo>
                <a:close/>
              </a:path>
              <a:path w="412750" h="233680">
                <a:moveTo>
                  <a:pt x="63976" y="67947"/>
                </a:moveTo>
                <a:lnTo>
                  <a:pt x="63368" y="69850"/>
                </a:lnTo>
                <a:lnTo>
                  <a:pt x="60847" y="80009"/>
                </a:lnTo>
                <a:lnTo>
                  <a:pt x="60346" y="82346"/>
                </a:lnTo>
                <a:lnTo>
                  <a:pt x="60943" y="82550"/>
                </a:lnTo>
                <a:lnTo>
                  <a:pt x="62298" y="83353"/>
                </a:lnTo>
                <a:lnTo>
                  <a:pt x="63583" y="82550"/>
                </a:lnTo>
                <a:lnTo>
                  <a:pt x="65047" y="82550"/>
                </a:lnTo>
                <a:lnTo>
                  <a:pt x="69190" y="70148"/>
                </a:lnTo>
                <a:lnTo>
                  <a:pt x="68312" y="69850"/>
                </a:lnTo>
                <a:lnTo>
                  <a:pt x="63976" y="67947"/>
                </a:lnTo>
                <a:close/>
              </a:path>
              <a:path w="412750" h="233680">
                <a:moveTo>
                  <a:pt x="85216" y="80009"/>
                </a:moveTo>
                <a:lnTo>
                  <a:pt x="84890" y="80009"/>
                </a:lnTo>
                <a:lnTo>
                  <a:pt x="88367" y="82550"/>
                </a:lnTo>
                <a:lnTo>
                  <a:pt x="89274" y="83121"/>
                </a:lnTo>
                <a:lnTo>
                  <a:pt x="85216" y="80009"/>
                </a:lnTo>
                <a:close/>
              </a:path>
              <a:path w="412750" h="233680">
                <a:moveTo>
                  <a:pt x="65047" y="82550"/>
                </a:moveTo>
                <a:lnTo>
                  <a:pt x="63583" y="82550"/>
                </a:lnTo>
                <a:lnTo>
                  <a:pt x="64911" y="82954"/>
                </a:lnTo>
                <a:lnTo>
                  <a:pt x="65047" y="82550"/>
                </a:lnTo>
                <a:close/>
              </a:path>
              <a:path w="412750" h="233680">
                <a:moveTo>
                  <a:pt x="57244" y="81290"/>
                </a:moveTo>
                <a:lnTo>
                  <a:pt x="60244" y="82824"/>
                </a:lnTo>
                <a:lnTo>
                  <a:pt x="60346" y="82346"/>
                </a:lnTo>
                <a:lnTo>
                  <a:pt x="57244" y="81290"/>
                </a:lnTo>
                <a:close/>
              </a:path>
              <a:path w="412750" h="233680">
                <a:moveTo>
                  <a:pt x="16223" y="48396"/>
                </a:moveTo>
                <a:lnTo>
                  <a:pt x="12832" y="49529"/>
                </a:lnTo>
                <a:lnTo>
                  <a:pt x="6226" y="54609"/>
                </a:lnTo>
                <a:lnTo>
                  <a:pt x="0" y="69850"/>
                </a:lnTo>
                <a:lnTo>
                  <a:pt x="942" y="78326"/>
                </a:lnTo>
                <a:lnTo>
                  <a:pt x="1030" y="78873"/>
                </a:lnTo>
                <a:lnTo>
                  <a:pt x="2180" y="82463"/>
                </a:lnTo>
                <a:lnTo>
                  <a:pt x="4324" y="77599"/>
                </a:lnTo>
                <a:lnTo>
                  <a:pt x="4430" y="77454"/>
                </a:lnTo>
                <a:lnTo>
                  <a:pt x="12481" y="74929"/>
                </a:lnTo>
                <a:lnTo>
                  <a:pt x="16217" y="74929"/>
                </a:lnTo>
                <a:lnTo>
                  <a:pt x="15650" y="72389"/>
                </a:lnTo>
                <a:lnTo>
                  <a:pt x="18812" y="64769"/>
                </a:lnTo>
                <a:lnTo>
                  <a:pt x="22305" y="62229"/>
                </a:lnTo>
                <a:lnTo>
                  <a:pt x="21709" y="62229"/>
                </a:lnTo>
                <a:lnTo>
                  <a:pt x="17269" y="60959"/>
                </a:lnTo>
                <a:lnTo>
                  <a:pt x="14269" y="53339"/>
                </a:lnTo>
                <a:lnTo>
                  <a:pt x="16223" y="48396"/>
                </a:lnTo>
                <a:close/>
              </a:path>
              <a:path w="412750" h="233680">
                <a:moveTo>
                  <a:pt x="63310" y="67655"/>
                </a:moveTo>
                <a:lnTo>
                  <a:pt x="59905" y="68579"/>
                </a:lnTo>
                <a:lnTo>
                  <a:pt x="55836" y="76200"/>
                </a:lnTo>
                <a:lnTo>
                  <a:pt x="57210" y="81273"/>
                </a:lnTo>
                <a:lnTo>
                  <a:pt x="60346" y="82346"/>
                </a:lnTo>
                <a:lnTo>
                  <a:pt x="60847" y="80009"/>
                </a:lnTo>
                <a:lnTo>
                  <a:pt x="63368" y="69850"/>
                </a:lnTo>
                <a:lnTo>
                  <a:pt x="63976" y="67947"/>
                </a:lnTo>
                <a:lnTo>
                  <a:pt x="63310" y="67655"/>
                </a:lnTo>
                <a:close/>
              </a:path>
              <a:path w="412750" h="233680">
                <a:moveTo>
                  <a:pt x="16782" y="77454"/>
                </a:moveTo>
                <a:lnTo>
                  <a:pt x="18178" y="81554"/>
                </a:lnTo>
                <a:lnTo>
                  <a:pt x="16852" y="77599"/>
                </a:lnTo>
                <a:lnTo>
                  <a:pt x="16782" y="77454"/>
                </a:lnTo>
                <a:close/>
              </a:path>
              <a:path w="412750" h="233680">
                <a:moveTo>
                  <a:pt x="60872" y="66612"/>
                </a:moveTo>
                <a:lnTo>
                  <a:pt x="57828" y="70277"/>
                </a:lnTo>
                <a:lnTo>
                  <a:pt x="56655" y="71628"/>
                </a:lnTo>
                <a:lnTo>
                  <a:pt x="56681" y="72389"/>
                </a:lnTo>
                <a:lnTo>
                  <a:pt x="50444" y="78433"/>
                </a:lnTo>
                <a:lnTo>
                  <a:pt x="54739" y="80009"/>
                </a:lnTo>
                <a:lnTo>
                  <a:pt x="57210" y="81273"/>
                </a:lnTo>
                <a:lnTo>
                  <a:pt x="55836" y="76200"/>
                </a:lnTo>
                <a:lnTo>
                  <a:pt x="59905" y="68579"/>
                </a:lnTo>
                <a:lnTo>
                  <a:pt x="63310" y="67655"/>
                </a:lnTo>
                <a:lnTo>
                  <a:pt x="60872" y="66612"/>
                </a:lnTo>
                <a:close/>
              </a:path>
              <a:path w="412750" h="233680">
                <a:moveTo>
                  <a:pt x="50153" y="78326"/>
                </a:moveTo>
                <a:lnTo>
                  <a:pt x="49820" y="79325"/>
                </a:lnTo>
                <a:lnTo>
                  <a:pt x="50166" y="78702"/>
                </a:lnTo>
                <a:lnTo>
                  <a:pt x="50444" y="78433"/>
                </a:lnTo>
                <a:lnTo>
                  <a:pt x="50153" y="78326"/>
                </a:lnTo>
                <a:close/>
              </a:path>
              <a:path w="412750" h="233680">
                <a:moveTo>
                  <a:pt x="36836" y="78739"/>
                </a:moveTo>
                <a:lnTo>
                  <a:pt x="36540" y="78739"/>
                </a:lnTo>
                <a:lnTo>
                  <a:pt x="36836" y="78785"/>
                </a:lnTo>
                <a:close/>
              </a:path>
              <a:path w="412750" h="233680">
                <a:moveTo>
                  <a:pt x="44680" y="77370"/>
                </a:moveTo>
                <a:lnTo>
                  <a:pt x="46022" y="78739"/>
                </a:lnTo>
                <a:lnTo>
                  <a:pt x="49095" y="77938"/>
                </a:lnTo>
                <a:lnTo>
                  <a:pt x="47819" y="77469"/>
                </a:lnTo>
                <a:lnTo>
                  <a:pt x="45095" y="77469"/>
                </a:lnTo>
                <a:lnTo>
                  <a:pt x="44680" y="77370"/>
                </a:lnTo>
                <a:close/>
              </a:path>
              <a:path w="412750" h="233680">
                <a:moveTo>
                  <a:pt x="49095" y="77938"/>
                </a:moveTo>
                <a:lnTo>
                  <a:pt x="46022" y="78739"/>
                </a:lnTo>
                <a:lnTo>
                  <a:pt x="50015" y="78739"/>
                </a:lnTo>
                <a:lnTo>
                  <a:pt x="50153" y="78326"/>
                </a:lnTo>
                <a:lnTo>
                  <a:pt x="49095" y="77938"/>
                </a:lnTo>
                <a:close/>
              </a:path>
              <a:path w="412750" h="233680">
                <a:moveTo>
                  <a:pt x="36860" y="74955"/>
                </a:moveTo>
                <a:lnTo>
                  <a:pt x="36837" y="78702"/>
                </a:lnTo>
                <a:lnTo>
                  <a:pt x="36953" y="77082"/>
                </a:lnTo>
                <a:lnTo>
                  <a:pt x="37105" y="76200"/>
                </a:lnTo>
                <a:lnTo>
                  <a:pt x="40935" y="76200"/>
                </a:lnTo>
                <a:lnTo>
                  <a:pt x="36860" y="74955"/>
                </a:lnTo>
                <a:close/>
              </a:path>
              <a:path w="412750" h="233680">
                <a:moveTo>
                  <a:pt x="56655" y="71628"/>
                </a:moveTo>
                <a:lnTo>
                  <a:pt x="53756" y="74955"/>
                </a:lnTo>
                <a:lnTo>
                  <a:pt x="50890" y="77469"/>
                </a:lnTo>
                <a:lnTo>
                  <a:pt x="50395" y="77599"/>
                </a:lnTo>
                <a:lnTo>
                  <a:pt x="50153" y="78326"/>
                </a:lnTo>
                <a:lnTo>
                  <a:pt x="50444" y="78433"/>
                </a:lnTo>
                <a:lnTo>
                  <a:pt x="56681" y="72389"/>
                </a:lnTo>
                <a:lnTo>
                  <a:pt x="56655" y="71628"/>
                </a:lnTo>
                <a:close/>
              </a:path>
              <a:path w="412750" h="233680">
                <a:moveTo>
                  <a:pt x="50395" y="77599"/>
                </a:moveTo>
                <a:lnTo>
                  <a:pt x="49095" y="77938"/>
                </a:lnTo>
                <a:lnTo>
                  <a:pt x="50153" y="78326"/>
                </a:lnTo>
                <a:lnTo>
                  <a:pt x="50395" y="77599"/>
                </a:lnTo>
                <a:close/>
              </a:path>
              <a:path w="412750" h="233680">
                <a:moveTo>
                  <a:pt x="45418" y="61231"/>
                </a:moveTo>
                <a:lnTo>
                  <a:pt x="45218" y="61440"/>
                </a:lnTo>
                <a:lnTo>
                  <a:pt x="48239" y="62229"/>
                </a:lnTo>
                <a:lnTo>
                  <a:pt x="50909" y="66039"/>
                </a:lnTo>
                <a:lnTo>
                  <a:pt x="49256" y="74498"/>
                </a:lnTo>
                <a:lnTo>
                  <a:pt x="49130" y="74955"/>
                </a:lnTo>
                <a:lnTo>
                  <a:pt x="45717" y="77082"/>
                </a:lnTo>
                <a:lnTo>
                  <a:pt x="47819" y="77469"/>
                </a:lnTo>
                <a:lnTo>
                  <a:pt x="49095" y="77938"/>
                </a:lnTo>
                <a:lnTo>
                  <a:pt x="50395" y="77599"/>
                </a:lnTo>
                <a:lnTo>
                  <a:pt x="53818" y="67309"/>
                </a:lnTo>
                <a:lnTo>
                  <a:pt x="54483" y="65244"/>
                </a:lnTo>
                <a:lnTo>
                  <a:pt x="52335" y="63052"/>
                </a:lnTo>
                <a:lnTo>
                  <a:pt x="50337" y="62229"/>
                </a:lnTo>
                <a:lnTo>
                  <a:pt x="45418" y="61231"/>
                </a:lnTo>
                <a:close/>
              </a:path>
              <a:path w="412750" h="233680">
                <a:moveTo>
                  <a:pt x="54483" y="65244"/>
                </a:moveTo>
                <a:lnTo>
                  <a:pt x="50395" y="77599"/>
                </a:lnTo>
                <a:lnTo>
                  <a:pt x="50890" y="77469"/>
                </a:lnTo>
                <a:lnTo>
                  <a:pt x="53787" y="74927"/>
                </a:lnTo>
                <a:lnTo>
                  <a:pt x="56655" y="71628"/>
                </a:lnTo>
                <a:lnTo>
                  <a:pt x="56507" y="67309"/>
                </a:lnTo>
                <a:lnTo>
                  <a:pt x="54483" y="65244"/>
                </a:lnTo>
                <a:close/>
              </a:path>
              <a:path w="412750" h="233680">
                <a:moveTo>
                  <a:pt x="44106" y="76785"/>
                </a:moveTo>
                <a:lnTo>
                  <a:pt x="44680" y="77370"/>
                </a:lnTo>
                <a:lnTo>
                  <a:pt x="45095" y="77469"/>
                </a:lnTo>
                <a:lnTo>
                  <a:pt x="45717" y="77082"/>
                </a:lnTo>
                <a:lnTo>
                  <a:pt x="44106" y="76785"/>
                </a:lnTo>
                <a:close/>
              </a:path>
              <a:path w="412750" h="233680">
                <a:moveTo>
                  <a:pt x="45717" y="77082"/>
                </a:moveTo>
                <a:lnTo>
                  <a:pt x="45095" y="77469"/>
                </a:lnTo>
                <a:lnTo>
                  <a:pt x="47819" y="77469"/>
                </a:lnTo>
                <a:lnTo>
                  <a:pt x="45717" y="77082"/>
                </a:lnTo>
                <a:close/>
              </a:path>
              <a:path w="412750" h="233680">
                <a:moveTo>
                  <a:pt x="16217" y="74929"/>
                </a:moveTo>
                <a:lnTo>
                  <a:pt x="12481" y="74929"/>
                </a:lnTo>
                <a:lnTo>
                  <a:pt x="16782" y="77454"/>
                </a:lnTo>
                <a:lnTo>
                  <a:pt x="16217" y="74929"/>
                </a:lnTo>
                <a:close/>
              </a:path>
              <a:path w="412750" h="233680">
                <a:moveTo>
                  <a:pt x="40935" y="76200"/>
                </a:moveTo>
                <a:lnTo>
                  <a:pt x="39789" y="76200"/>
                </a:lnTo>
                <a:lnTo>
                  <a:pt x="44680" y="77370"/>
                </a:lnTo>
                <a:lnTo>
                  <a:pt x="44106" y="76785"/>
                </a:lnTo>
                <a:lnTo>
                  <a:pt x="40935" y="76200"/>
                </a:lnTo>
                <a:close/>
              </a:path>
              <a:path w="412750" h="233680">
                <a:moveTo>
                  <a:pt x="45218" y="61440"/>
                </a:moveTo>
                <a:lnTo>
                  <a:pt x="39625" y="67309"/>
                </a:lnTo>
                <a:lnTo>
                  <a:pt x="39800" y="72389"/>
                </a:lnTo>
                <a:lnTo>
                  <a:pt x="44106" y="76785"/>
                </a:lnTo>
                <a:lnTo>
                  <a:pt x="45717" y="77082"/>
                </a:lnTo>
                <a:lnTo>
                  <a:pt x="49130" y="74955"/>
                </a:lnTo>
                <a:lnTo>
                  <a:pt x="49256" y="74498"/>
                </a:lnTo>
                <a:lnTo>
                  <a:pt x="50909" y="66039"/>
                </a:lnTo>
                <a:lnTo>
                  <a:pt x="48239" y="62229"/>
                </a:lnTo>
                <a:lnTo>
                  <a:pt x="45218" y="61440"/>
                </a:lnTo>
                <a:close/>
              </a:path>
              <a:path w="412750" h="233680">
                <a:moveTo>
                  <a:pt x="45018" y="61388"/>
                </a:moveTo>
                <a:lnTo>
                  <a:pt x="37166" y="69850"/>
                </a:lnTo>
                <a:lnTo>
                  <a:pt x="35497" y="73104"/>
                </a:lnTo>
                <a:lnTo>
                  <a:pt x="36473" y="74498"/>
                </a:lnTo>
                <a:lnTo>
                  <a:pt x="36858" y="74927"/>
                </a:lnTo>
                <a:lnTo>
                  <a:pt x="40935" y="76200"/>
                </a:lnTo>
                <a:lnTo>
                  <a:pt x="44106" y="76785"/>
                </a:lnTo>
                <a:lnTo>
                  <a:pt x="39800" y="72389"/>
                </a:lnTo>
                <a:lnTo>
                  <a:pt x="39625" y="67309"/>
                </a:lnTo>
                <a:lnTo>
                  <a:pt x="45218" y="61440"/>
                </a:lnTo>
                <a:lnTo>
                  <a:pt x="45018" y="61388"/>
                </a:lnTo>
                <a:close/>
              </a:path>
              <a:path w="412750" h="233680">
                <a:moveTo>
                  <a:pt x="72354" y="60410"/>
                </a:moveTo>
                <a:lnTo>
                  <a:pt x="69216" y="70067"/>
                </a:lnTo>
                <a:lnTo>
                  <a:pt x="69569" y="70277"/>
                </a:lnTo>
                <a:lnTo>
                  <a:pt x="72043" y="71119"/>
                </a:lnTo>
                <a:lnTo>
                  <a:pt x="72246" y="71870"/>
                </a:lnTo>
                <a:lnTo>
                  <a:pt x="75253" y="73659"/>
                </a:lnTo>
                <a:lnTo>
                  <a:pt x="78113" y="75298"/>
                </a:lnTo>
                <a:lnTo>
                  <a:pt x="80909" y="64769"/>
                </a:lnTo>
                <a:lnTo>
                  <a:pt x="81758" y="62229"/>
                </a:lnTo>
                <a:lnTo>
                  <a:pt x="78107" y="62229"/>
                </a:lnTo>
                <a:lnTo>
                  <a:pt x="72354" y="60410"/>
                </a:lnTo>
                <a:close/>
              </a:path>
              <a:path w="412750" h="233680">
                <a:moveTo>
                  <a:pt x="36473" y="74498"/>
                </a:moveTo>
                <a:lnTo>
                  <a:pt x="36773" y="74927"/>
                </a:lnTo>
                <a:lnTo>
                  <a:pt x="36473" y="74498"/>
                </a:lnTo>
                <a:close/>
              </a:path>
              <a:path w="412750" h="233680">
                <a:moveTo>
                  <a:pt x="38514" y="59689"/>
                </a:moveTo>
                <a:lnTo>
                  <a:pt x="32381" y="60959"/>
                </a:lnTo>
                <a:lnTo>
                  <a:pt x="23107" y="67309"/>
                </a:lnTo>
                <a:lnTo>
                  <a:pt x="21574" y="73299"/>
                </a:lnTo>
                <a:lnTo>
                  <a:pt x="21472" y="74927"/>
                </a:lnTo>
                <a:lnTo>
                  <a:pt x="24941" y="71119"/>
                </a:lnTo>
                <a:lnTo>
                  <a:pt x="34107" y="71119"/>
                </a:lnTo>
                <a:lnTo>
                  <a:pt x="35843" y="63500"/>
                </a:lnTo>
                <a:lnTo>
                  <a:pt x="39919" y="60959"/>
                </a:lnTo>
                <a:lnTo>
                  <a:pt x="43376" y="60959"/>
                </a:lnTo>
                <a:lnTo>
                  <a:pt x="38514" y="59689"/>
                </a:lnTo>
                <a:close/>
              </a:path>
              <a:path w="412750" h="233680">
                <a:moveTo>
                  <a:pt x="35497" y="73104"/>
                </a:moveTo>
                <a:lnTo>
                  <a:pt x="35397" y="73299"/>
                </a:lnTo>
                <a:lnTo>
                  <a:pt x="36473" y="74498"/>
                </a:lnTo>
                <a:lnTo>
                  <a:pt x="35497" y="73104"/>
                </a:lnTo>
                <a:close/>
              </a:path>
              <a:path w="412750" h="233680">
                <a:moveTo>
                  <a:pt x="34107" y="71119"/>
                </a:moveTo>
                <a:lnTo>
                  <a:pt x="33440" y="71119"/>
                </a:lnTo>
                <a:lnTo>
                  <a:pt x="35397" y="73299"/>
                </a:lnTo>
                <a:lnTo>
                  <a:pt x="35497" y="73104"/>
                </a:lnTo>
                <a:lnTo>
                  <a:pt x="34107" y="71119"/>
                </a:lnTo>
                <a:close/>
              </a:path>
              <a:path w="412750" h="233680">
                <a:moveTo>
                  <a:pt x="43376" y="60959"/>
                </a:moveTo>
                <a:lnTo>
                  <a:pt x="39919" y="60959"/>
                </a:lnTo>
                <a:lnTo>
                  <a:pt x="35841" y="63509"/>
                </a:lnTo>
                <a:lnTo>
                  <a:pt x="34107" y="71119"/>
                </a:lnTo>
                <a:lnTo>
                  <a:pt x="35497" y="73104"/>
                </a:lnTo>
                <a:lnTo>
                  <a:pt x="37166" y="69850"/>
                </a:lnTo>
                <a:lnTo>
                  <a:pt x="45018" y="61388"/>
                </a:lnTo>
                <a:lnTo>
                  <a:pt x="43376" y="60959"/>
                </a:lnTo>
                <a:close/>
              </a:path>
              <a:path w="412750" h="233680">
                <a:moveTo>
                  <a:pt x="69569" y="70277"/>
                </a:moveTo>
                <a:lnTo>
                  <a:pt x="72246" y="71870"/>
                </a:lnTo>
                <a:lnTo>
                  <a:pt x="72043" y="71119"/>
                </a:lnTo>
                <a:lnTo>
                  <a:pt x="69569" y="70277"/>
                </a:lnTo>
                <a:close/>
              </a:path>
              <a:path w="412750" h="233680">
                <a:moveTo>
                  <a:pt x="54855" y="64089"/>
                </a:moveTo>
                <a:lnTo>
                  <a:pt x="54483" y="65244"/>
                </a:lnTo>
                <a:lnTo>
                  <a:pt x="56507" y="67309"/>
                </a:lnTo>
                <a:lnTo>
                  <a:pt x="56655" y="71628"/>
                </a:lnTo>
                <a:lnTo>
                  <a:pt x="58200" y="69850"/>
                </a:lnTo>
                <a:lnTo>
                  <a:pt x="60872" y="66612"/>
                </a:lnTo>
                <a:lnTo>
                  <a:pt x="54855" y="64089"/>
                </a:lnTo>
                <a:close/>
              </a:path>
              <a:path w="412750" h="233680">
                <a:moveTo>
                  <a:pt x="69216" y="70067"/>
                </a:moveTo>
                <a:lnTo>
                  <a:pt x="69569" y="70277"/>
                </a:lnTo>
                <a:lnTo>
                  <a:pt x="69216" y="70067"/>
                </a:lnTo>
                <a:close/>
              </a:path>
              <a:path w="412750" h="233680">
                <a:moveTo>
                  <a:pt x="64580" y="67309"/>
                </a:moveTo>
                <a:lnTo>
                  <a:pt x="64142" y="67429"/>
                </a:lnTo>
                <a:lnTo>
                  <a:pt x="63976" y="67947"/>
                </a:lnTo>
                <a:lnTo>
                  <a:pt x="68312" y="69850"/>
                </a:lnTo>
                <a:lnTo>
                  <a:pt x="69190" y="70148"/>
                </a:lnTo>
                <a:lnTo>
                  <a:pt x="64580" y="67309"/>
                </a:lnTo>
                <a:close/>
              </a:path>
              <a:path w="412750" h="233680">
                <a:moveTo>
                  <a:pt x="70112" y="67309"/>
                </a:moveTo>
                <a:lnTo>
                  <a:pt x="64580" y="67309"/>
                </a:lnTo>
                <a:lnTo>
                  <a:pt x="69216" y="70067"/>
                </a:lnTo>
                <a:lnTo>
                  <a:pt x="70112" y="67309"/>
                </a:lnTo>
                <a:close/>
              </a:path>
              <a:path w="412750" h="233680">
                <a:moveTo>
                  <a:pt x="64142" y="67429"/>
                </a:moveTo>
                <a:lnTo>
                  <a:pt x="63310" y="67655"/>
                </a:lnTo>
                <a:lnTo>
                  <a:pt x="63976" y="67947"/>
                </a:lnTo>
                <a:lnTo>
                  <a:pt x="64142" y="67429"/>
                </a:lnTo>
                <a:close/>
              </a:path>
              <a:path w="412750" h="233680">
                <a:moveTo>
                  <a:pt x="63389" y="63509"/>
                </a:moveTo>
                <a:lnTo>
                  <a:pt x="62392" y="64769"/>
                </a:lnTo>
                <a:lnTo>
                  <a:pt x="60872" y="66612"/>
                </a:lnTo>
                <a:lnTo>
                  <a:pt x="63310" y="67655"/>
                </a:lnTo>
                <a:lnTo>
                  <a:pt x="64142" y="67429"/>
                </a:lnTo>
                <a:lnTo>
                  <a:pt x="65211" y="64079"/>
                </a:lnTo>
                <a:lnTo>
                  <a:pt x="63389" y="63509"/>
                </a:lnTo>
                <a:close/>
              </a:path>
              <a:path w="412750" h="233680">
                <a:moveTo>
                  <a:pt x="65211" y="64079"/>
                </a:moveTo>
                <a:lnTo>
                  <a:pt x="64142" y="67429"/>
                </a:lnTo>
                <a:lnTo>
                  <a:pt x="64580" y="67309"/>
                </a:lnTo>
                <a:lnTo>
                  <a:pt x="70112" y="67309"/>
                </a:lnTo>
                <a:lnTo>
                  <a:pt x="70937" y="64769"/>
                </a:lnTo>
                <a:lnTo>
                  <a:pt x="67415" y="64769"/>
                </a:lnTo>
                <a:lnTo>
                  <a:pt x="65211" y="64079"/>
                </a:lnTo>
                <a:close/>
              </a:path>
              <a:path w="412750" h="233680">
                <a:moveTo>
                  <a:pt x="57069" y="57206"/>
                </a:moveTo>
                <a:lnTo>
                  <a:pt x="54855" y="64089"/>
                </a:lnTo>
                <a:lnTo>
                  <a:pt x="60872" y="66612"/>
                </a:lnTo>
                <a:lnTo>
                  <a:pt x="62392" y="64769"/>
                </a:lnTo>
                <a:lnTo>
                  <a:pt x="63389" y="63509"/>
                </a:lnTo>
                <a:lnTo>
                  <a:pt x="59303" y="62229"/>
                </a:lnTo>
                <a:lnTo>
                  <a:pt x="57069" y="57206"/>
                </a:lnTo>
                <a:close/>
              </a:path>
              <a:path w="412750" h="233680">
                <a:moveTo>
                  <a:pt x="52335" y="63052"/>
                </a:moveTo>
                <a:lnTo>
                  <a:pt x="54483" y="65244"/>
                </a:lnTo>
                <a:lnTo>
                  <a:pt x="54855" y="64089"/>
                </a:lnTo>
                <a:lnTo>
                  <a:pt x="52335" y="63052"/>
                </a:lnTo>
                <a:close/>
              </a:path>
              <a:path w="412750" h="233680">
                <a:moveTo>
                  <a:pt x="68526" y="56916"/>
                </a:moveTo>
                <a:lnTo>
                  <a:pt x="66729" y="59268"/>
                </a:lnTo>
                <a:lnTo>
                  <a:pt x="65211" y="64079"/>
                </a:lnTo>
                <a:lnTo>
                  <a:pt x="67415" y="64769"/>
                </a:lnTo>
                <a:lnTo>
                  <a:pt x="71732" y="62229"/>
                </a:lnTo>
                <a:lnTo>
                  <a:pt x="72340" y="60406"/>
                </a:lnTo>
                <a:lnTo>
                  <a:pt x="70076" y="59689"/>
                </a:lnTo>
                <a:lnTo>
                  <a:pt x="68526" y="56916"/>
                </a:lnTo>
                <a:close/>
              </a:path>
              <a:path w="412750" h="233680">
                <a:moveTo>
                  <a:pt x="72340" y="60406"/>
                </a:moveTo>
                <a:lnTo>
                  <a:pt x="71732" y="62229"/>
                </a:lnTo>
                <a:lnTo>
                  <a:pt x="67415" y="64769"/>
                </a:lnTo>
                <a:lnTo>
                  <a:pt x="70937" y="64769"/>
                </a:lnTo>
                <a:lnTo>
                  <a:pt x="72354" y="60410"/>
                </a:lnTo>
                <a:close/>
              </a:path>
              <a:path w="412750" h="233680">
                <a:moveTo>
                  <a:pt x="55861" y="60959"/>
                </a:moveTo>
                <a:lnTo>
                  <a:pt x="50285" y="60959"/>
                </a:lnTo>
                <a:lnTo>
                  <a:pt x="52335" y="63052"/>
                </a:lnTo>
                <a:lnTo>
                  <a:pt x="54855" y="64089"/>
                </a:lnTo>
                <a:lnTo>
                  <a:pt x="55861" y="60959"/>
                </a:lnTo>
                <a:close/>
              </a:path>
              <a:path w="412750" h="233680">
                <a:moveTo>
                  <a:pt x="66729" y="59268"/>
                </a:moveTo>
                <a:lnTo>
                  <a:pt x="63389" y="63509"/>
                </a:lnTo>
                <a:lnTo>
                  <a:pt x="65211" y="64079"/>
                </a:lnTo>
                <a:lnTo>
                  <a:pt x="66729" y="59268"/>
                </a:lnTo>
                <a:close/>
              </a:path>
              <a:path w="412750" h="233680">
                <a:moveTo>
                  <a:pt x="57890" y="54654"/>
                </a:moveTo>
                <a:lnTo>
                  <a:pt x="57162" y="56916"/>
                </a:lnTo>
                <a:lnTo>
                  <a:pt x="57103" y="57282"/>
                </a:lnTo>
                <a:lnTo>
                  <a:pt x="59303" y="62229"/>
                </a:lnTo>
                <a:lnTo>
                  <a:pt x="63396" y="63500"/>
                </a:lnTo>
                <a:lnTo>
                  <a:pt x="66729" y="59268"/>
                </a:lnTo>
                <a:lnTo>
                  <a:pt x="66990" y="58419"/>
                </a:lnTo>
                <a:lnTo>
                  <a:pt x="63044" y="58419"/>
                </a:lnTo>
                <a:lnTo>
                  <a:pt x="57890" y="54654"/>
                </a:lnTo>
                <a:close/>
              </a:path>
              <a:path w="412750" h="233680">
                <a:moveTo>
                  <a:pt x="55337" y="48746"/>
                </a:moveTo>
                <a:lnTo>
                  <a:pt x="52998" y="52069"/>
                </a:lnTo>
                <a:lnTo>
                  <a:pt x="48097" y="58419"/>
                </a:lnTo>
                <a:lnTo>
                  <a:pt x="45418" y="61231"/>
                </a:lnTo>
                <a:lnTo>
                  <a:pt x="50337" y="62229"/>
                </a:lnTo>
                <a:lnTo>
                  <a:pt x="52335" y="63052"/>
                </a:lnTo>
                <a:lnTo>
                  <a:pt x="50285" y="60959"/>
                </a:lnTo>
                <a:lnTo>
                  <a:pt x="55861" y="60959"/>
                </a:lnTo>
                <a:lnTo>
                  <a:pt x="57044" y="57282"/>
                </a:lnTo>
                <a:lnTo>
                  <a:pt x="57117" y="56916"/>
                </a:lnTo>
                <a:lnTo>
                  <a:pt x="57830" y="54609"/>
                </a:lnTo>
                <a:lnTo>
                  <a:pt x="56092" y="53339"/>
                </a:lnTo>
                <a:lnTo>
                  <a:pt x="55337" y="48746"/>
                </a:lnTo>
                <a:close/>
              </a:path>
              <a:path w="412750" h="233680">
                <a:moveTo>
                  <a:pt x="24230" y="45719"/>
                </a:moveTo>
                <a:lnTo>
                  <a:pt x="16223" y="48396"/>
                </a:lnTo>
                <a:lnTo>
                  <a:pt x="14269" y="53339"/>
                </a:lnTo>
                <a:lnTo>
                  <a:pt x="17269" y="60959"/>
                </a:lnTo>
                <a:lnTo>
                  <a:pt x="21709" y="62229"/>
                </a:lnTo>
                <a:lnTo>
                  <a:pt x="25685" y="60959"/>
                </a:lnTo>
                <a:lnTo>
                  <a:pt x="29710" y="59598"/>
                </a:lnTo>
                <a:lnTo>
                  <a:pt x="31669" y="55879"/>
                </a:lnTo>
                <a:lnTo>
                  <a:pt x="28670" y="46989"/>
                </a:lnTo>
                <a:lnTo>
                  <a:pt x="24230" y="45719"/>
                </a:lnTo>
                <a:close/>
              </a:path>
              <a:path w="412750" h="233680">
                <a:moveTo>
                  <a:pt x="29710" y="59598"/>
                </a:moveTo>
                <a:lnTo>
                  <a:pt x="25685" y="60959"/>
                </a:lnTo>
                <a:lnTo>
                  <a:pt x="21709" y="62229"/>
                </a:lnTo>
                <a:lnTo>
                  <a:pt x="22305" y="62229"/>
                </a:lnTo>
                <a:lnTo>
                  <a:pt x="29662" y="59689"/>
                </a:lnTo>
                <a:close/>
              </a:path>
              <a:path w="412750" h="233680">
                <a:moveTo>
                  <a:pt x="82953" y="58419"/>
                </a:moveTo>
                <a:lnTo>
                  <a:pt x="73002" y="58419"/>
                </a:lnTo>
                <a:lnTo>
                  <a:pt x="72354" y="60410"/>
                </a:lnTo>
                <a:lnTo>
                  <a:pt x="78107" y="62229"/>
                </a:lnTo>
                <a:lnTo>
                  <a:pt x="82490" y="59689"/>
                </a:lnTo>
                <a:lnTo>
                  <a:pt x="82953" y="58419"/>
                </a:lnTo>
                <a:close/>
              </a:path>
              <a:path w="412750" h="233680">
                <a:moveTo>
                  <a:pt x="83880" y="55879"/>
                </a:moveTo>
                <a:lnTo>
                  <a:pt x="82490" y="59689"/>
                </a:lnTo>
                <a:lnTo>
                  <a:pt x="78107" y="62229"/>
                </a:lnTo>
                <a:lnTo>
                  <a:pt x="81758" y="62229"/>
                </a:lnTo>
                <a:lnTo>
                  <a:pt x="83880" y="55879"/>
                </a:lnTo>
                <a:close/>
              </a:path>
              <a:path w="412750" h="233680">
                <a:moveTo>
                  <a:pt x="45204" y="61188"/>
                </a:moveTo>
                <a:lnTo>
                  <a:pt x="45018" y="61388"/>
                </a:lnTo>
                <a:lnTo>
                  <a:pt x="45218" y="61440"/>
                </a:lnTo>
                <a:lnTo>
                  <a:pt x="45418" y="61231"/>
                </a:lnTo>
                <a:lnTo>
                  <a:pt x="45204" y="61188"/>
                </a:lnTo>
                <a:close/>
              </a:path>
              <a:path w="412750" h="233680">
                <a:moveTo>
                  <a:pt x="44080" y="60959"/>
                </a:moveTo>
                <a:lnTo>
                  <a:pt x="43376" y="60959"/>
                </a:lnTo>
                <a:lnTo>
                  <a:pt x="45018" y="61388"/>
                </a:lnTo>
                <a:lnTo>
                  <a:pt x="45204" y="61188"/>
                </a:lnTo>
                <a:lnTo>
                  <a:pt x="44080" y="60959"/>
                </a:lnTo>
                <a:close/>
              </a:path>
              <a:path w="412750" h="233680">
                <a:moveTo>
                  <a:pt x="45676" y="60959"/>
                </a:moveTo>
                <a:lnTo>
                  <a:pt x="45416" y="60959"/>
                </a:lnTo>
                <a:lnTo>
                  <a:pt x="45204" y="61188"/>
                </a:lnTo>
                <a:lnTo>
                  <a:pt x="45418" y="61231"/>
                </a:lnTo>
                <a:lnTo>
                  <a:pt x="45676" y="60959"/>
                </a:lnTo>
                <a:close/>
              </a:path>
              <a:path w="412750" h="233680">
                <a:moveTo>
                  <a:pt x="72951" y="58570"/>
                </a:moveTo>
                <a:lnTo>
                  <a:pt x="72340" y="60406"/>
                </a:lnTo>
                <a:lnTo>
                  <a:pt x="72951" y="58570"/>
                </a:lnTo>
                <a:close/>
              </a:path>
              <a:path w="412750" h="233680">
                <a:moveTo>
                  <a:pt x="72717" y="51116"/>
                </a:moveTo>
                <a:lnTo>
                  <a:pt x="70255" y="54654"/>
                </a:lnTo>
                <a:lnTo>
                  <a:pt x="68526" y="56916"/>
                </a:lnTo>
                <a:lnTo>
                  <a:pt x="70076" y="59689"/>
                </a:lnTo>
                <a:lnTo>
                  <a:pt x="72340" y="60406"/>
                </a:lnTo>
                <a:lnTo>
                  <a:pt x="73000" y="58419"/>
                </a:lnTo>
                <a:lnTo>
                  <a:pt x="74214" y="54482"/>
                </a:lnTo>
                <a:lnTo>
                  <a:pt x="72717" y="51116"/>
                </a:lnTo>
                <a:close/>
              </a:path>
              <a:path w="412750" h="233680">
                <a:moveTo>
                  <a:pt x="45013" y="45719"/>
                </a:moveTo>
                <a:lnTo>
                  <a:pt x="24230" y="45719"/>
                </a:lnTo>
                <a:lnTo>
                  <a:pt x="28670" y="46989"/>
                </a:lnTo>
                <a:lnTo>
                  <a:pt x="31669" y="55879"/>
                </a:lnTo>
                <a:lnTo>
                  <a:pt x="29710" y="59598"/>
                </a:lnTo>
                <a:lnTo>
                  <a:pt x="40702" y="55879"/>
                </a:lnTo>
                <a:lnTo>
                  <a:pt x="48199" y="52021"/>
                </a:lnTo>
                <a:lnTo>
                  <a:pt x="50888" y="50610"/>
                </a:lnTo>
                <a:lnTo>
                  <a:pt x="46945" y="49529"/>
                </a:lnTo>
                <a:lnTo>
                  <a:pt x="45013" y="45719"/>
                </a:lnTo>
                <a:close/>
              </a:path>
              <a:path w="412750" h="233680">
                <a:moveTo>
                  <a:pt x="68358" y="56615"/>
                </a:moveTo>
                <a:lnTo>
                  <a:pt x="67843" y="57150"/>
                </a:lnTo>
                <a:lnTo>
                  <a:pt x="67341" y="57282"/>
                </a:lnTo>
                <a:lnTo>
                  <a:pt x="66729" y="59268"/>
                </a:lnTo>
                <a:lnTo>
                  <a:pt x="68526" y="56916"/>
                </a:lnTo>
                <a:lnTo>
                  <a:pt x="68358" y="56615"/>
                </a:lnTo>
                <a:close/>
              </a:path>
              <a:path w="412750" h="233680">
                <a:moveTo>
                  <a:pt x="76754" y="46239"/>
                </a:moveTo>
                <a:lnTo>
                  <a:pt x="74214" y="54482"/>
                </a:lnTo>
                <a:lnTo>
                  <a:pt x="74256" y="54654"/>
                </a:lnTo>
                <a:lnTo>
                  <a:pt x="72951" y="58570"/>
                </a:lnTo>
                <a:lnTo>
                  <a:pt x="73002" y="58419"/>
                </a:lnTo>
                <a:lnTo>
                  <a:pt x="82953" y="58419"/>
                </a:lnTo>
                <a:lnTo>
                  <a:pt x="85244" y="52021"/>
                </a:lnTo>
                <a:lnTo>
                  <a:pt x="83143" y="48259"/>
                </a:lnTo>
                <a:lnTo>
                  <a:pt x="76754" y="46239"/>
                </a:lnTo>
                <a:close/>
              </a:path>
              <a:path w="412750" h="233680">
                <a:moveTo>
                  <a:pt x="63900" y="46989"/>
                </a:moveTo>
                <a:lnTo>
                  <a:pt x="59583" y="49529"/>
                </a:lnTo>
                <a:lnTo>
                  <a:pt x="57890" y="54654"/>
                </a:lnTo>
                <a:lnTo>
                  <a:pt x="63044" y="58419"/>
                </a:lnTo>
                <a:lnTo>
                  <a:pt x="67341" y="57282"/>
                </a:lnTo>
                <a:lnTo>
                  <a:pt x="69407" y="50610"/>
                </a:lnTo>
                <a:lnTo>
                  <a:pt x="70028" y="48909"/>
                </a:lnTo>
                <a:lnTo>
                  <a:pt x="63900" y="46989"/>
                </a:lnTo>
                <a:close/>
              </a:path>
              <a:path w="412750" h="233680">
                <a:moveTo>
                  <a:pt x="67341" y="57282"/>
                </a:moveTo>
                <a:lnTo>
                  <a:pt x="63044" y="58419"/>
                </a:lnTo>
                <a:lnTo>
                  <a:pt x="66990" y="58419"/>
                </a:lnTo>
                <a:lnTo>
                  <a:pt x="67341" y="57282"/>
                </a:lnTo>
                <a:close/>
              </a:path>
              <a:path w="412750" h="233680">
                <a:moveTo>
                  <a:pt x="74214" y="54482"/>
                </a:moveTo>
                <a:lnTo>
                  <a:pt x="73000" y="58419"/>
                </a:lnTo>
                <a:lnTo>
                  <a:pt x="74256" y="54654"/>
                </a:lnTo>
                <a:lnTo>
                  <a:pt x="74214" y="54482"/>
                </a:lnTo>
                <a:close/>
              </a:path>
              <a:path w="412750" h="233680">
                <a:moveTo>
                  <a:pt x="70028" y="48909"/>
                </a:moveTo>
                <a:lnTo>
                  <a:pt x="69338" y="50800"/>
                </a:lnTo>
                <a:lnTo>
                  <a:pt x="67341" y="57282"/>
                </a:lnTo>
                <a:lnTo>
                  <a:pt x="67843" y="57150"/>
                </a:lnTo>
                <a:lnTo>
                  <a:pt x="68358" y="56615"/>
                </a:lnTo>
                <a:lnTo>
                  <a:pt x="67947" y="55879"/>
                </a:lnTo>
                <a:lnTo>
                  <a:pt x="70207" y="48965"/>
                </a:lnTo>
                <a:lnTo>
                  <a:pt x="70028" y="48909"/>
                </a:lnTo>
                <a:close/>
              </a:path>
              <a:path w="412750" h="233680">
                <a:moveTo>
                  <a:pt x="57833" y="54612"/>
                </a:moveTo>
                <a:lnTo>
                  <a:pt x="57117" y="56916"/>
                </a:lnTo>
                <a:lnTo>
                  <a:pt x="57069" y="57206"/>
                </a:lnTo>
                <a:lnTo>
                  <a:pt x="57890" y="54654"/>
                </a:lnTo>
                <a:close/>
              </a:path>
              <a:path w="412750" h="233680">
                <a:moveTo>
                  <a:pt x="70289" y="54609"/>
                </a:moveTo>
                <a:lnTo>
                  <a:pt x="68358" y="56615"/>
                </a:lnTo>
                <a:lnTo>
                  <a:pt x="68526" y="56916"/>
                </a:lnTo>
                <a:lnTo>
                  <a:pt x="70289" y="54609"/>
                </a:lnTo>
                <a:close/>
              </a:path>
              <a:path w="412750" h="233680">
                <a:moveTo>
                  <a:pt x="70207" y="48965"/>
                </a:moveTo>
                <a:lnTo>
                  <a:pt x="67947" y="55879"/>
                </a:lnTo>
                <a:lnTo>
                  <a:pt x="68358" y="56615"/>
                </a:lnTo>
                <a:lnTo>
                  <a:pt x="70246" y="54654"/>
                </a:lnTo>
                <a:lnTo>
                  <a:pt x="72532" y="51116"/>
                </a:lnTo>
                <a:lnTo>
                  <a:pt x="72491" y="50610"/>
                </a:lnTo>
                <a:lnTo>
                  <a:pt x="72011" y="49529"/>
                </a:lnTo>
                <a:lnTo>
                  <a:pt x="70207" y="48965"/>
                </a:lnTo>
                <a:close/>
              </a:path>
              <a:path w="412750" h="233680">
                <a:moveTo>
                  <a:pt x="85244" y="52021"/>
                </a:moveTo>
                <a:lnTo>
                  <a:pt x="83880" y="55879"/>
                </a:lnTo>
                <a:lnTo>
                  <a:pt x="85271" y="52069"/>
                </a:lnTo>
                <a:close/>
              </a:path>
              <a:path w="412750" h="233680">
                <a:moveTo>
                  <a:pt x="66962" y="42111"/>
                </a:moveTo>
                <a:lnTo>
                  <a:pt x="61372" y="45719"/>
                </a:lnTo>
                <a:lnTo>
                  <a:pt x="60479" y="46097"/>
                </a:lnTo>
                <a:lnTo>
                  <a:pt x="57873" y="54482"/>
                </a:lnTo>
                <a:lnTo>
                  <a:pt x="57890" y="54654"/>
                </a:lnTo>
                <a:lnTo>
                  <a:pt x="59583" y="49529"/>
                </a:lnTo>
                <a:lnTo>
                  <a:pt x="63900" y="46989"/>
                </a:lnTo>
                <a:lnTo>
                  <a:pt x="70728" y="46989"/>
                </a:lnTo>
                <a:lnTo>
                  <a:pt x="70866" y="46950"/>
                </a:lnTo>
                <a:lnTo>
                  <a:pt x="71390" y="45347"/>
                </a:lnTo>
                <a:lnTo>
                  <a:pt x="66962" y="42111"/>
                </a:lnTo>
                <a:close/>
              </a:path>
              <a:path w="412750" h="233680">
                <a:moveTo>
                  <a:pt x="60479" y="46097"/>
                </a:moveTo>
                <a:lnTo>
                  <a:pt x="59272" y="46608"/>
                </a:lnTo>
                <a:lnTo>
                  <a:pt x="59151" y="46989"/>
                </a:lnTo>
                <a:lnTo>
                  <a:pt x="55777" y="48121"/>
                </a:lnTo>
                <a:lnTo>
                  <a:pt x="55337" y="48746"/>
                </a:lnTo>
                <a:lnTo>
                  <a:pt x="56092" y="53339"/>
                </a:lnTo>
                <a:lnTo>
                  <a:pt x="57833" y="54612"/>
                </a:lnTo>
                <a:lnTo>
                  <a:pt x="60479" y="46097"/>
                </a:lnTo>
                <a:close/>
              </a:path>
              <a:path w="412750" h="233680">
                <a:moveTo>
                  <a:pt x="72641" y="50946"/>
                </a:moveTo>
                <a:lnTo>
                  <a:pt x="70289" y="54609"/>
                </a:lnTo>
                <a:lnTo>
                  <a:pt x="72717" y="51116"/>
                </a:lnTo>
                <a:lnTo>
                  <a:pt x="72641" y="50946"/>
                </a:lnTo>
                <a:close/>
              </a:path>
              <a:path w="412750" h="233680">
                <a:moveTo>
                  <a:pt x="76003" y="46002"/>
                </a:moveTo>
                <a:lnTo>
                  <a:pt x="75501" y="46989"/>
                </a:lnTo>
                <a:lnTo>
                  <a:pt x="72717" y="51116"/>
                </a:lnTo>
                <a:lnTo>
                  <a:pt x="74214" y="54482"/>
                </a:lnTo>
                <a:lnTo>
                  <a:pt x="76754" y="46239"/>
                </a:lnTo>
                <a:lnTo>
                  <a:pt x="76003" y="46002"/>
                </a:lnTo>
                <a:close/>
              </a:path>
              <a:path w="412750" h="233680">
                <a:moveTo>
                  <a:pt x="85497" y="30006"/>
                </a:moveTo>
                <a:lnTo>
                  <a:pt x="82636" y="31860"/>
                </a:lnTo>
                <a:lnTo>
                  <a:pt x="82402" y="33019"/>
                </a:lnTo>
                <a:lnTo>
                  <a:pt x="81538" y="33327"/>
                </a:lnTo>
                <a:lnTo>
                  <a:pt x="80763" y="36829"/>
                </a:lnTo>
                <a:lnTo>
                  <a:pt x="80284" y="37129"/>
                </a:lnTo>
                <a:lnTo>
                  <a:pt x="79372" y="39369"/>
                </a:lnTo>
                <a:lnTo>
                  <a:pt x="78141" y="41792"/>
                </a:lnTo>
                <a:lnTo>
                  <a:pt x="78027" y="42111"/>
                </a:lnTo>
                <a:lnTo>
                  <a:pt x="76754" y="46239"/>
                </a:lnTo>
                <a:lnTo>
                  <a:pt x="83143" y="48259"/>
                </a:lnTo>
                <a:lnTo>
                  <a:pt x="85244" y="52021"/>
                </a:lnTo>
                <a:lnTo>
                  <a:pt x="89332" y="40639"/>
                </a:lnTo>
                <a:lnTo>
                  <a:pt x="92692" y="31750"/>
                </a:lnTo>
                <a:lnTo>
                  <a:pt x="89099" y="31750"/>
                </a:lnTo>
                <a:lnTo>
                  <a:pt x="85497" y="30006"/>
                </a:lnTo>
                <a:close/>
              </a:path>
              <a:path w="412750" h="233680">
                <a:moveTo>
                  <a:pt x="75111" y="45719"/>
                </a:moveTo>
                <a:lnTo>
                  <a:pt x="72046" y="46608"/>
                </a:lnTo>
                <a:lnTo>
                  <a:pt x="72704" y="50610"/>
                </a:lnTo>
                <a:lnTo>
                  <a:pt x="72717" y="51116"/>
                </a:lnTo>
                <a:lnTo>
                  <a:pt x="75521" y="46950"/>
                </a:lnTo>
                <a:lnTo>
                  <a:pt x="76003" y="46002"/>
                </a:lnTo>
                <a:lnTo>
                  <a:pt x="75111" y="45719"/>
                </a:lnTo>
                <a:close/>
              </a:path>
              <a:path w="412750" h="233680">
                <a:moveTo>
                  <a:pt x="72046" y="46608"/>
                </a:moveTo>
                <a:lnTo>
                  <a:pt x="70866" y="46950"/>
                </a:lnTo>
                <a:lnTo>
                  <a:pt x="70207" y="48965"/>
                </a:lnTo>
                <a:lnTo>
                  <a:pt x="72011" y="49529"/>
                </a:lnTo>
                <a:lnTo>
                  <a:pt x="72641" y="50946"/>
                </a:lnTo>
                <a:lnTo>
                  <a:pt x="72704" y="50610"/>
                </a:lnTo>
                <a:lnTo>
                  <a:pt x="72046" y="46608"/>
                </a:lnTo>
                <a:close/>
              </a:path>
              <a:path w="412750" h="233680">
                <a:moveTo>
                  <a:pt x="55266" y="48312"/>
                </a:moveTo>
                <a:lnTo>
                  <a:pt x="50888" y="50610"/>
                </a:lnTo>
                <a:lnTo>
                  <a:pt x="51581" y="50800"/>
                </a:lnTo>
                <a:lnTo>
                  <a:pt x="55266" y="48312"/>
                </a:lnTo>
                <a:close/>
              </a:path>
              <a:path w="412750" h="233680">
                <a:moveTo>
                  <a:pt x="52152" y="33019"/>
                </a:moveTo>
                <a:lnTo>
                  <a:pt x="48367" y="35559"/>
                </a:lnTo>
                <a:lnTo>
                  <a:pt x="44540" y="36974"/>
                </a:lnTo>
                <a:lnTo>
                  <a:pt x="43248" y="41341"/>
                </a:lnTo>
                <a:lnTo>
                  <a:pt x="43182" y="42111"/>
                </a:lnTo>
                <a:lnTo>
                  <a:pt x="46945" y="49529"/>
                </a:lnTo>
                <a:lnTo>
                  <a:pt x="50888" y="50610"/>
                </a:lnTo>
                <a:lnTo>
                  <a:pt x="55241" y="48325"/>
                </a:lnTo>
                <a:lnTo>
                  <a:pt x="55399" y="48070"/>
                </a:lnTo>
                <a:lnTo>
                  <a:pt x="60026" y="41909"/>
                </a:lnTo>
                <a:lnTo>
                  <a:pt x="60364" y="41341"/>
                </a:lnTo>
                <a:lnTo>
                  <a:pt x="56788" y="34289"/>
                </a:lnTo>
                <a:lnTo>
                  <a:pt x="52152" y="33019"/>
                </a:lnTo>
                <a:close/>
              </a:path>
              <a:path w="412750" h="233680">
                <a:moveTo>
                  <a:pt x="70866" y="46950"/>
                </a:moveTo>
                <a:lnTo>
                  <a:pt x="70728" y="46989"/>
                </a:lnTo>
                <a:lnTo>
                  <a:pt x="70028" y="48909"/>
                </a:lnTo>
                <a:lnTo>
                  <a:pt x="70207" y="48965"/>
                </a:lnTo>
                <a:lnTo>
                  <a:pt x="70866" y="46950"/>
                </a:lnTo>
                <a:close/>
              </a:path>
              <a:path w="412750" h="233680">
                <a:moveTo>
                  <a:pt x="70728" y="46989"/>
                </a:moveTo>
                <a:lnTo>
                  <a:pt x="63900" y="46989"/>
                </a:lnTo>
                <a:lnTo>
                  <a:pt x="70028" y="48909"/>
                </a:lnTo>
                <a:lnTo>
                  <a:pt x="70728" y="46989"/>
                </a:lnTo>
                <a:close/>
              </a:path>
              <a:path w="412750" h="233680">
                <a:moveTo>
                  <a:pt x="55777" y="48121"/>
                </a:moveTo>
                <a:lnTo>
                  <a:pt x="55365" y="48259"/>
                </a:lnTo>
                <a:lnTo>
                  <a:pt x="55337" y="48746"/>
                </a:lnTo>
                <a:lnTo>
                  <a:pt x="55777" y="48121"/>
                </a:lnTo>
                <a:close/>
              </a:path>
              <a:path w="412750" h="233680">
                <a:moveTo>
                  <a:pt x="44540" y="36974"/>
                </a:moveTo>
                <a:lnTo>
                  <a:pt x="34477" y="40639"/>
                </a:lnTo>
                <a:lnTo>
                  <a:pt x="27378" y="44450"/>
                </a:lnTo>
                <a:lnTo>
                  <a:pt x="16277" y="48259"/>
                </a:lnTo>
                <a:lnTo>
                  <a:pt x="16223" y="48396"/>
                </a:lnTo>
                <a:lnTo>
                  <a:pt x="24230" y="45719"/>
                </a:lnTo>
                <a:lnTo>
                  <a:pt x="45013" y="45719"/>
                </a:lnTo>
                <a:lnTo>
                  <a:pt x="43182" y="42111"/>
                </a:lnTo>
                <a:lnTo>
                  <a:pt x="43248" y="41341"/>
                </a:lnTo>
                <a:lnTo>
                  <a:pt x="44540" y="36974"/>
                </a:lnTo>
                <a:close/>
              </a:path>
              <a:path w="412750" h="233680">
                <a:moveTo>
                  <a:pt x="60364" y="41341"/>
                </a:moveTo>
                <a:lnTo>
                  <a:pt x="60026" y="41909"/>
                </a:lnTo>
                <a:lnTo>
                  <a:pt x="55361" y="48121"/>
                </a:lnTo>
                <a:lnTo>
                  <a:pt x="55266" y="48312"/>
                </a:lnTo>
                <a:lnTo>
                  <a:pt x="55813" y="48070"/>
                </a:lnTo>
                <a:lnTo>
                  <a:pt x="60149" y="41909"/>
                </a:lnTo>
                <a:lnTo>
                  <a:pt x="60593" y="41792"/>
                </a:lnTo>
                <a:lnTo>
                  <a:pt x="60364" y="41341"/>
                </a:lnTo>
                <a:close/>
              </a:path>
              <a:path w="412750" h="233680">
                <a:moveTo>
                  <a:pt x="55813" y="48070"/>
                </a:moveTo>
                <a:lnTo>
                  <a:pt x="55365" y="48259"/>
                </a:lnTo>
                <a:lnTo>
                  <a:pt x="55777" y="48121"/>
                </a:lnTo>
                <a:close/>
              </a:path>
              <a:path w="412750" h="233680">
                <a:moveTo>
                  <a:pt x="59263" y="46611"/>
                </a:moveTo>
                <a:lnTo>
                  <a:pt x="55813" y="48070"/>
                </a:lnTo>
                <a:lnTo>
                  <a:pt x="59151" y="46989"/>
                </a:lnTo>
                <a:lnTo>
                  <a:pt x="59263" y="46611"/>
                </a:lnTo>
                <a:close/>
              </a:path>
              <a:path w="412750" h="233680">
                <a:moveTo>
                  <a:pt x="60593" y="41792"/>
                </a:moveTo>
                <a:lnTo>
                  <a:pt x="60149" y="41909"/>
                </a:lnTo>
                <a:lnTo>
                  <a:pt x="55813" y="48070"/>
                </a:lnTo>
                <a:lnTo>
                  <a:pt x="59263" y="46611"/>
                </a:lnTo>
                <a:lnTo>
                  <a:pt x="60593" y="42111"/>
                </a:lnTo>
                <a:lnTo>
                  <a:pt x="60593" y="41792"/>
                </a:lnTo>
                <a:close/>
              </a:path>
              <a:path w="412750" h="233680">
                <a:moveTo>
                  <a:pt x="71390" y="45347"/>
                </a:moveTo>
                <a:lnTo>
                  <a:pt x="70866" y="46950"/>
                </a:lnTo>
                <a:lnTo>
                  <a:pt x="72034" y="46611"/>
                </a:lnTo>
                <a:lnTo>
                  <a:pt x="71901" y="45719"/>
                </a:lnTo>
                <a:lnTo>
                  <a:pt x="71390" y="45347"/>
                </a:lnTo>
                <a:close/>
              </a:path>
              <a:path w="412750" h="233680">
                <a:moveTo>
                  <a:pt x="61926" y="41439"/>
                </a:moveTo>
                <a:lnTo>
                  <a:pt x="60593" y="41792"/>
                </a:lnTo>
                <a:lnTo>
                  <a:pt x="60593" y="42111"/>
                </a:lnTo>
                <a:lnTo>
                  <a:pt x="59263" y="46611"/>
                </a:lnTo>
                <a:lnTo>
                  <a:pt x="60479" y="46097"/>
                </a:lnTo>
                <a:lnTo>
                  <a:pt x="61926" y="41439"/>
                </a:lnTo>
                <a:close/>
              </a:path>
              <a:path w="412750" h="233680">
                <a:moveTo>
                  <a:pt x="73684" y="38909"/>
                </a:moveTo>
                <a:lnTo>
                  <a:pt x="72099" y="43179"/>
                </a:lnTo>
                <a:lnTo>
                  <a:pt x="71390" y="45347"/>
                </a:lnTo>
                <a:lnTo>
                  <a:pt x="71901" y="45719"/>
                </a:lnTo>
                <a:lnTo>
                  <a:pt x="72046" y="46608"/>
                </a:lnTo>
                <a:lnTo>
                  <a:pt x="75111" y="45719"/>
                </a:lnTo>
                <a:lnTo>
                  <a:pt x="76146" y="45719"/>
                </a:lnTo>
                <a:lnTo>
                  <a:pt x="78099" y="41875"/>
                </a:lnTo>
                <a:lnTo>
                  <a:pt x="78871" y="39369"/>
                </a:lnTo>
                <a:lnTo>
                  <a:pt x="76702" y="39369"/>
                </a:lnTo>
                <a:lnTo>
                  <a:pt x="73684" y="38909"/>
                </a:lnTo>
                <a:close/>
              </a:path>
              <a:path w="412750" h="233680">
                <a:moveTo>
                  <a:pt x="78099" y="41875"/>
                </a:moveTo>
                <a:lnTo>
                  <a:pt x="76003" y="46002"/>
                </a:lnTo>
                <a:lnTo>
                  <a:pt x="76754" y="46239"/>
                </a:lnTo>
                <a:lnTo>
                  <a:pt x="78099" y="41875"/>
                </a:lnTo>
                <a:close/>
              </a:path>
              <a:path w="412750" h="233680">
                <a:moveTo>
                  <a:pt x="64949" y="40639"/>
                </a:moveTo>
                <a:lnTo>
                  <a:pt x="61926" y="41439"/>
                </a:lnTo>
                <a:lnTo>
                  <a:pt x="60479" y="46097"/>
                </a:lnTo>
                <a:lnTo>
                  <a:pt x="61372" y="45719"/>
                </a:lnTo>
                <a:lnTo>
                  <a:pt x="66962" y="42111"/>
                </a:lnTo>
                <a:lnTo>
                  <a:pt x="64949" y="40639"/>
                </a:lnTo>
                <a:close/>
              </a:path>
              <a:path w="412750" h="233680">
                <a:moveTo>
                  <a:pt x="76146" y="45719"/>
                </a:moveTo>
                <a:lnTo>
                  <a:pt x="75111" y="45719"/>
                </a:lnTo>
                <a:lnTo>
                  <a:pt x="76003" y="46002"/>
                </a:lnTo>
                <a:lnTo>
                  <a:pt x="76146" y="45719"/>
                </a:lnTo>
                <a:close/>
              </a:path>
              <a:path w="412750" h="233680">
                <a:moveTo>
                  <a:pt x="72198" y="38683"/>
                </a:moveTo>
                <a:lnTo>
                  <a:pt x="66962" y="42111"/>
                </a:lnTo>
                <a:lnTo>
                  <a:pt x="71390" y="45347"/>
                </a:lnTo>
                <a:lnTo>
                  <a:pt x="72099" y="43179"/>
                </a:lnTo>
                <a:lnTo>
                  <a:pt x="73684" y="38909"/>
                </a:lnTo>
                <a:lnTo>
                  <a:pt x="72198" y="38683"/>
                </a:lnTo>
                <a:close/>
              </a:path>
              <a:path w="412750" h="233680">
                <a:moveTo>
                  <a:pt x="69212" y="40639"/>
                </a:moveTo>
                <a:lnTo>
                  <a:pt x="64949" y="40639"/>
                </a:lnTo>
                <a:lnTo>
                  <a:pt x="66962" y="42111"/>
                </a:lnTo>
                <a:lnTo>
                  <a:pt x="69212" y="40639"/>
                </a:lnTo>
                <a:close/>
              </a:path>
              <a:path w="412750" h="233680">
                <a:moveTo>
                  <a:pt x="80284" y="37129"/>
                </a:moveTo>
                <a:lnTo>
                  <a:pt x="79390" y="37688"/>
                </a:lnTo>
                <a:lnTo>
                  <a:pt x="78099" y="41875"/>
                </a:lnTo>
                <a:lnTo>
                  <a:pt x="79372" y="39369"/>
                </a:lnTo>
                <a:lnTo>
                  <a:pt x="80284" y="37129"/>
                </a:lnTo>
                <a:close/>
              </a:path>
              <a:path w="412750" h="233680">
                <a:moveTo>
                  <a:pt x="63813" y="35369"/>
                </a:moveTo>
                <a:lnTo>
                  <a:pt x="62292" y="38100"/>
                </a:lnTo>
                <a:lnTo>
                  <a:pt x="60364" y="41341"/>
                </a:lnTo>
                <a:lnTo>
                  <a:pt x="60593" y="41792"/>
                </a:lnTo>
                <a:lnTo>
                  <a:pt x="61926" y="41439"/>
                </a:lnTo>
                <a:lnTo>
                  <a:pt x="63813" y="35369"/>
                </a:lnTo>
                <a:close/>
              </a:path>
              <a:path w="412750" h="233680">
                <a:moveTo>
                  <a:pt x="66471" y="30085"/>
                </a:moveTo>
                <a:lnTo>
                  <a:pt x="66154" y="31750"/>
                </a:lnTo>
                <a:lnTo>
                  <a:pt x="65127" y="33013"/>
                </a:lnTo>
                <a:lnTo>
                  <a:pt x="63813" y="35369"/>
                </a:lnTo>
                <a:lnTo>
                  <a:pt x="61926" y="41439"/>
                </a:lnTo>
                <a:lnTo>
                  <a:pt x="64949" y="40639"/>
                </a:lnTo>
                <a:lnTo>
                  <a:pt x="69212" y="40639"/>
                </a:lnTo>
                <a:lnTo>
                  <a:pt x="72198" y="38683"/>
                </a:lnTo>
                <a:lnTo>
                  <a:pt x="68371" y="38100"/>
                </a:lnTo>
                <a:lnTo>
                  <a:pt x="65679" y="34289"/>
                </a:lnTo>
                <a:lnTo>
                  <a:pt x="66485" y="30109"/>
                </a:lnTo>
                <a:close/>
              </a:path>
              <a:path w="412750" h="233680">
                <a:moveTo>
                  <a:pt x="64543" y="33019"/>
                </a:moveTo>
                <a:lnTo>
                  <a:pt x="52152" y="33019"/>
                </a:lnTo>
                <a:lnTo>
                  <a:pt x="56788" y="34289"/>
                </a:lnTo>
                <a:lnTo>
                  <a:pt x="60364" y="41341"/>
                </a:lnTo>
                <a:lnTo>
                  <a:pt x="62292" y="38100"/>
                </a:lnTo>
                <a:lnTo>
                  <a:pt x="63813" y="35369"/>
                </a:lnTo>
                <a:lnTo>
                  <a:pt x="64543" y="33019"/>
                </a:lnTo>
                <a:close/>
              </a:path>
              <a:path w="412750" h="233680">
                <a:moveTo>
                  <a:pt x="80635" y="33648"/>
                </a:moveTo>
                <a:lnTo>
                  <a:pt x="78832" y="34289"/>
                </a:lnTo>
                <a:lnTo>
                  <a:pt x="75262" y="36829"/>
                </a:lnTo>
                <a:lnTo>
                  <a:pt x="75003" y="36829"/>
                </a:lnTo>
                <a:lnTo>
                  <a:pt x="74278" y="37310"/>
                </a:lnTo>
                <a:lnTo>
                  <a:pt x="73684" y="38909"/>
                </a:lnTo>
                <a:lnTo>
                  <a:pt x="76702" y="39369"/>
                </a:lnTo>
                <a:lnTo>
                  <a:pt x="79390" y="37688"/>
                </a:lnTo>
                <a:lnTo>
                  <a:pt x="79654" y="36829"/>
                </a:lnTo>
                <a:lnTo>
                  <a:pt x="75262" y="36829"/>
                </a:lnTo>
                <a:lnTo>
                  <a:pt x="75077" y="36780"/>
                </a:lnTo>
                <a:lnTo>
                  <a:pt x="79669" y="36780"/>
                </a:lnTo>
                <a:lnTo>
                  <a:pt x="80635" y="33648"/>
                </a:lnTo>
                <a:close/>
              </a:path>
              <a:path w="412750" h="233680">
                <a:moveTo>
                  <a:pt x="79390" y="37688"/>
                </a:moveTo>
                <a:lnTo>
                  <a:pt x="76702" y="39369"/>
                </a:lnTo>
                <a:lnTo>
                  <a:pt x="78871" y="39369"/>
                </a:lnTo>
                <a:lnTo>
                  <a:pt x="79390" y="37688"/>
                </a:lnTo>
                <a:close/>
              </a:path>
              <a:path w="412750" h="233680">
                <a:moveTo>
                  <a:pt x="74278" y="37310"/>
                </a:moveTo>
                <a:lnTo>
                  <a:pt x="72198" y="38683"/>
                </a:lnTo>
                <a:lnTo>
                  <a:pt x="73684" y="38909"/>
                </a:lnTo>
                <a:lnTo>
                  <a:pt x="74278" y="37310"/>
                </a:lnTo>
                <a:close/>
              </a:path>
              <a:path w="412750" h="233680">
                <a:moveTo>
                  <a:pt x="66485" y="30109"/>
                </a:moveTo>
                <a:lnTo>
                  <a:pt x="65679" y="34289"/>
                </a:lnTo>
                <a:lnTo>
                  <a:pt x="68371" y="38100"/>
                </a:lnTo>
                <a:lnTo>
                  <a:pt x="72198" y="38683"/>
                </a:lnTo>
                <a:lnTo>
                  <a:pt x="74278" y="37310"/>
                </a:lnTo>
                <a:lnTo>
                  <a:pt x="74529" y="36634"/>
                </a:lnTo>
                <a:lnTo>
                  <a:pt x="70500" y="35559"/>
                </a:lnTo>
                <a:lnTo>
                  <a:pt x="68786" y="33200"/>
                </a:lnTo>
                <a:lnTo>
                  <a:pt x="68206" y="33013"/>
                </a:lnTo>
                <a:lnTo>
                  <a:pt x="66485" y="30109"/>
                </a:lnTo>
                <a:close/>
              </a:path>
              <a:path w="412750" h="233680">
                <a:moveTo>
                  <a:pt x="81452" y="33358"/>
                </a:moveTo>
                <a:lnTo>
                  <a:pt x="80635" y="33648"/>
                </a:lnTo>
                <a:lnTo>
                  <a:pt x="79390" y="37688"/>
                </a:lnTo>
                <a:lnTo>
                  <a:pt x="80284" y="37129"/>
                </a:lnTo>
                <a:lnTo>
                  <a:pt x="80923" y="35559"/>
                </a:lnTo>
                <a:lnTo>
                  <a:pt x="81452" y="33358"/>
                </a:lnTo>
                <a:close/>
              </a:path>
              <a:path w="412750" h="233680">
                <a:moveTo>
                  <a:pt x="74529" y="36634"/>
                </a:moveTo>
                <a:lnTo>
                  <a:pt x="74278" y="37310"/>
                </a:lnTo>
                <a:lnTo>
                  <a:pt x="75077" y="36780"/>
                </a:lnTo>
                <a:lnTo>
                  <a:pt x="74529" y="36634"/>
                </a:lnTo>
                <a:close/>
              </a:path>
              <a:path w="412750" h="233680">
                <a:moveTo>
                  <a:pt x="81538" y="33327"/>
                </a:moveTo>
                <a:lnTo>
                  <a:pt x="80923" y="35559"/>
                </a:lnTo>
                <a:lnTo>
                  <a:pt x="80284" y="37129"/>
                </a:lnTo>
                <a:lnTo>
                  <a:pt x="80763" y="36829"/>
                </a:lnTo>
                <a:lnTo>
                  <a:pt x="81538" y="33327"/>
                </a:lnTo>
                <a:close/>
              </a:path>
              <a:path w="412750" h="233680">
                <a:moveTo>
                  <a:pt x="48367" y="35559"/>
                </a:moveTo>
                <a:lnTo>
                  <a:pt x="44583" y="36829"/>
                </a:lnTo>
                <a:lnTo>
                  <a:pt x="44540" y="36974"/>
                </a:lnTo>
                <a:lnTo>
                  <a:pt x="48367" y="35559"/>
                </a:lnTo>
                <a:close/>
              </a:path>
              <a:path w="412750" h="233680">
                <a:moveTo>
                  <a:pt x="78832" y="34289"/>
                </a:moveTo>
                <a:lnTo>
                  <a:pt x="75077" y="36780"/>
                </a:lnTo>
                <a:lnTo>
                  <a:pt x="75262" y="36829"/>
                </a:lnTo>
                <a:lnTo>
                  <a:pt x="78832" y="34289"/>
                </a:lnTo>
                <a:close/>
              </a:path>
              <a:path w="412750" h="233680">
                <a:moveTo>
                  <a:pt x="75078" y="35170"/>
                </a:moveTo>
                <a:lnTo>
                  <a:pt x="74529" y="36634"/>
                </a:lnTo>
                <a:lnTo>
                  <a:pt x="75077" y="36780"/>
                </a:lnTo>
                <a:lnTo>
                  <a:pt x="76917" y="35559"/>
                </a:lnTo>
                <a:lnTo>
                  <a:pt x="76321" y="35559"/>
                </a:lnTo>
                <a:lnTo>
                  <a:pt x="75078" y="35170"/>
                </a:lnTo>
                <a:close/>
              </a:path>
              <a:path w="412750" h="233680">
                <a:moveTo>
                  <a:pt x="68786" y="33200"/>
                </a:moveTo>
                <a:lnTo>
                  <a:pt x="70500" y="35559"/>
                </a:lnTo>
                <a:lnTo>
                  <a:pt x="74529" y="36634"/>
                </a:lnTo>
                <a:lnTo>
                  <a:pt x="75078" y="35170"/>
                </a:lnTo>
                <a:lnTo>
                  <a:pt x="68786" y="33200"/>
                </a:lnTo>
                <a:close/>
              </a:path>
              <a:path w="412750" h="233680">
                <a:moveTo>
                  <a:pt x="67427" y="23739"/>
                </a:moveTo>
                <a:lnTo>
                  <a:pt x="59588" y="29209"/>
                </a:lnTo>
                <a:lnTo>
                  <a:pt x="54028" y="31750"/>
                </a:lnTo>
                <a:lnTo>
                  <a:pt x="48367" y="35559"/>
                </a:lnTo>
                <a:lnTo>
                  <a:pt x="52152" y="33019"/>
                </a:lnTo>
                <a:lnTo>
                  <a:pt x="64545" y="33013"/>
                </a:lnTo>
                <a:lnTo>
                  <a:pt x="66183" y="27741"/>
                </a:lnTo>
                <a:lnTo>
                  <a:pt x="66896" y="24202"/>
                </a:lnTo>
                <a:lnTo>
                  <a:pt x="67021" y="24069"/>
                </a:lnTo>
                <a:lnTo>
                  <a:pt x="67387" y="23868"/>
                </a:lnTo>
                <a:lnTo>
                  <a:pt x="67427" y="23739"/>
                </a:lnTo>
                <a:close/>
              </a:path>
              <a:path w="412750" h="233680">
                <a:moveTo>
                  <a:pt x="79371" y="24202"/>
                </a:moveTo>
                <a:lnTo>
                  <a:pt x="77027" y="30109"/>
                </a:lnTo>
                <a:lnTo>
                  <a:pt x="75078" y="35170"/>
                </a:lnTo>
                <a:lnTo>
                  <a:pt x="76321" y="35559"/>
                </a:lnTo>
                <a:lnTo>
                  <a:pt x="80640" y="33013"/>
                </a:lnTo>
                <a:lnTo>
                  <a:pt x="82015" y="28909"/>
                </a:lnTo>
                <a:lnTo>
                  <a:pt x="81964" y="28296"/>
                </a:lnTo>
                <a:lnTo>
                  <a:pt x="81227" y="27939"/>
                </a:lnTo>
                <a:lnTo>
                  <a:pt x="79371" y="24202"/>
                </a:lnTo>
                <a:close/>
              </a:path>
              <a:path w="412750" h="233680">
                <a:moveTo>
                  <a:pt x="82125" y="28600"/>
                </a:moveTo>
                <a:lnTo>
                  <a:pt x="80638" y="33019"/>
                </a:lnTo>
                <a:lnTo>
                  <a:pt x="76321" y="35559"/>
                </a:lnTo>
                <a:lnTo>
                  <a:pt x="76917" y="35559"/>
                </a:lnTo>
                <a:lnTo>
                  <a:pt x="78832" y="34289"/>
                </a:lnTo>
                <a:lnTo>
                  <a:pt x="80830" y="33013"/>
                </a:lnTo>
                <a:lnTo>
                  <a:pt x="82095" y="28909"/>
                </a:lnTo>
                <a:lnTo>
                  <a:pt x="82125" y="28600"/>
                </a:lnTo>
                <a:close/>
              </a:path>
              <a:path w="412750" h="233680">
                <a:moveTo>
                  <a:pt x="66183" y="27741"/>
                </a:moveTo>
                <a:lnTo>
                  <a:pt x="63813" y="35369"/>
                </a:lnTo>
                <a:lnTo>
                  <a:pt x="65127" y="33013"/>
                </a:lnTo>
                <a:lnTo>
                  <a:pt x="66154" y="31750"/>
                </a:lnTo>
                <a:lnTo>
                  <a:pt x="66466" y="30109"/>
                </a:lnTo>
                <a:lnTo>
                  <a:pt x="66239" y="29694"/>
                </a:lnTo>
                <a:lnTo>
                  <a:pt x="65887" y="29209"/>
                </a:lnTo>
                <a:lnTo>
                  <a:pt x="66183" y="27741"/>
                </a:lnTo>
                <a:close/>
              </a:path>
              <a:path w="412750" h="233680">
                <a:moveTo>
                  <a:pt x="71424" y="22859"/>
                </a:moveTo>
                <a:lnTo>
                  <a:pt x="67398" y="25378"/>
                </a:lnTo>
                <a:lnTo>
                  <a:pt x="66659" y="29209"/>
                </a:lnTo>
                <a:lnTo>
                  <a:pt x="66541" y="30109"/>
                </a:lnTo>
                <a:lnTo>
                  <a:pt x="68786" y="33200"/>
                </a:lnTo>
                <a:lnTo>
                  <a:pt x="75078" y="35170"/>
                </a:lnTo>
                <a:lnTo>
                  <a:pt x="78375" y="26669"/>
                </a:lnTo>
                <a:lnTo>
                  <a:pt x="79371" y="24202"/>
                </a:lnTo>
                <a:lnTo>
                  <a:pt x="79359" y="24069"/>
                </a:lnTo>
                <a:lnTo>
                  <a:pt x="71424" y="22859"/>
                </a:lnTo>
                <a:close/>
              </a:path>
              <a:path w="412750" h="233680">
                <a:moveTo>
                  <a:pt x="80830" y="33013"/>
                </a:moveTo>
                <a:lnTo>
                  <a:pt x="78832" y="34289"/>
                </a:lnTo>
                <a:lnTo>
                  <a:pt x="80635" y="33648"/>
                </a:lnTo>
                <a:lnTo>
                  <a:pt x="80830" y="33013"/>
                </a:lnTo>
                <a:close/>
              </a:path>
              <a:path w="412750" h="233680">
                <a:moveTo>
                  <a:pt x="81662" y="32482"/>
                </a:moveTo>
                <a:lnTo>
                  <a:pt x="80830" y="33013"/>
                </a:lnTo>
                <a:lnTo>
                  <a:pt x="80635" y="33648"/>
                </a:lnTo>
                <a:lnTo>
                  <a:pt x="81452" y="33358"/>
                </a:lnTo>
                <a:lnTo>
                  <a:pt x="81662" y="32482"/>
                </a:lnTo>
                <a:close/>
              </a:path>
              <a:path w="412750" h="233680">
                <a:moveTo>
                  <a:pt x="81725" y="32442"/>
                </a:moveTo>
                <a:lnTo>
                  <a:pt x="81452" y="33358"/>
                </a:lnTo>
                <a:lnTo>
                  <a:pt x="81566" y="33200"/>
                </a:lnTo>
                <a:lnTo>
                  <a:pt x="81725" y="32442"/>
                </a:lnTo>
                <a:close/>
              </a:path>
              <a:path w="412750" h="233680">
                <a:moveTo>
                  <a:pt x="82636" y="31860"/>
                </a:moveTo>
                <a:lnTo>
                  <a:pt x="81725" y="32442"/>
                </a:lnTo>
                <a:lnTo>
                  <a:pt x="81538" y="33327"/>
                </a:lnTo>
                <a:lnTo>
                  <a:pt x="82402" y="33019"/>
                </a:lnTo>
                <a:lnTo>
                  <a:pt x="82636" y="31860"/>
                </a:lnTo>
                <a:close/>
              </a:path>
              <a:path w="412750" h="233680">
                <a:moveTo>
                  <a:pt x="66497" y="30049"/>
                </a:moveTo>
                <a:lnTo>
                  <a:pt x="68210" y="33019"/>
                </a:lnTo>
                <a:lnTo>
                  <a:pt x="68786" y="33200"/>
                </a:lnTo>
                <a:lnTo>
                  <a:pt x="66497" y="30049"/>
                </a:lnTo>
                <a:close/>
              </a:path>
              <a:path w="412750" h="233680">
                <a:moveTo>
                  <a:pt x="82166" y="28678"/>
                </a:moveTo>
                <a:lnTo>
                  <a:pt x="80830" y="33013"/>
                </a:lnTo>
                <a:lnTo>
                  <a:pt x="81662" y="32482"/>
                </a:lnTo>
                <a:lnTo>
                  <a:pt x="82052" y="30857"/>
                </a:lnTo>
                <a:lnTo>
                  <a:pt x="82292" y="29694"/>
                </a:lnTo>
                <a:lnTo>
                  <a:pt x="82166" y="28678"/>
                </a:lnTo>
                <a:close/>
              </a:path>
              <a:path w="412750" h="233680">
                <a:moveTo>
                  <a:pt x="82052" y="30857"/>
                </a:moveTo>
                <a:lnTo>
                  <a:pt x="81662" y="32482"/>
                </a:lnTo>
                <a:lnTo>
                  <a:pt x="82052" y="30857"/>
                </a:lnTo>
                <a:close/>
              </a:path>
              <a:path w="412750" h="233680">
                <a:moveTo>
                  <a:pt x="82525" y="28567"/>
                </a:moveTo>
                <a:lnTo>
                  <a:pt x="82332" y="29694"/>
                </a:lnTo>
                <a:lnTo>
                  <a:pt x="82052" y="30857"/>
                </a:lnTo>
                <a:lnTo>
                  <a:pt x="81725" y="32442"/>
                </a:lnTo>
                <a:lnTo>
                  <a:pt x="82636" y="31860"/>
                </a:lnTo>
                <a:lnTo>
                  <a:pt x="83230" y="28909"/>
                </a:lnTo>
                <a:lnTo>
                  <a:pt x="82525" y="28567"/>
                </a:lnTo>
                <a:close/>
              </a:path>
              <a:path w="412750" h="233680">
                <a:moveTo>
                  <a:pt x="83230" y="28909"/>
                </a:moveTo>
                <a:lnTo>
                  <a:pt x="82636" y="31860"/>
                </a:lnTo>
                <a:lnTo>
                  <a:pt x="85497" y="30006"/>
                </a:lnTo>
                <a:lnTo>
                  <a:pt x="83230" y="28909"/>
                </a:lnTo>
                <a:close/>
              </a:path>
              <a:path w="412750" h="233680">
                <a:moveTo>
                  <a:pt x="96270" y="20535"/>
                </a:moveTo>
                <a:lnTo>
                  <a:pt x="95764" y="21589"/>
                </a:lnTo>
                <a:lnTo>
                  <a:pt x="92984" y="24202"/>
                </a:lnTo>
                <a:lnTo>
                  <a:pt x="86725" y="29209"/>
                </a:lnTo>
                <a:lnTo>
                  <a:pt x="85497" y="30006"/>
                </a:lnTo>
                <a:lnTo>
                  <a:pt x="89099" y="31750"/>
                </a:lnTo>
                <a:lnTo>
                  <a:pt x="93590" y="29209"/>
                </a:lnTo>
                <a:lnTo>
                  <a:pt x="96733" y="21733"/>
                </a:lnTo>
                <a:lnTo>
                  <a:pt x="96650" y="21299"/>
                </a:lnTo>
                <a:lnTo>
                  <a:pt x="96270" y="20535"/>
                </a:lnTo>
                <a:close/>
              </a:path>
              <a:path w="412750" h="233680">
                <a:moveTo>
                  <a:pt x="95191" y="25400"/>
                </a:moveTo>
                <a:lnTo>
                  <a:pt x="93590" y="29209"/>
                </a:lnTo>
                <a:lnTo>
                  <a:pt x="89099" y="31750"/>
                </a:lnTo>
                <a:lnTo>
                  <a:pt x="92692" y="31750"/>
                </a:lnTo>
                <a:lnTo>
                  <a:pt x="95191" y="25400"/>
                </a:lnTo>
                <a:close/>
              </a:path>
              <a:path w="412750" h="233680">
                <a:moveTo>
                  <a:pt x="82408" y="29134"/>
                </a:moveTo>
                <a:lnTo>
                  <a:pt x="82052" y="30857"/>
                </a:lnTo>
                <a:lnTo>
                  <a:pt x="82332" y="29694"/>
                </a:lnTo>
                <a:lnTo>
                  <a:pt x="82408" y="29134"/>
                </a:lnTo>
                <a:close/>
              </a:path>
              <a:path w="412750" h="233680">
                <a:moveTo>
                  <a:pt x="66239" y="29694"/>
                </a:moveTo>
                <a:lnTo>
                  <a:pt x="66471" y="30085"/>
                </a:lnTo>
                <a:lnTo>
                  <a:pt x="66239" y="29694"/>
                </a:lnTo>
                <a:close/>
              </a:path>
              <a:path w="412750" h="233680">
                <a:moveTo>
                  <a:pt x="67398" y="25378"/>
                </a:moveTo>
                <a:lnTo>
                  <a:pt x="66546" y="29694"/>
                </a:lnTo>
                <a:lnTo>
                  <a:pt x="66497" y="30049"/>
                </a:lnTo>
                <a:lnTo>
                  <a:pt x="67398" y="25378"/>
                </a:lnTo>
                <a:close/>
              </a:path>
              <a:path w="412750" h="233680">
                <a:moveTo>
                  <a:pt x="67725" y="23682"/>
                </a:moveTo>
                <a:lnTo>
                  <a:pt x="67557" y="23868"/>
                </a:lnTo>
                <a:lnTo>
                  <a:pt x="65952" y="29209"/>
                </a:lnTo>
                <a:lnTo>
                  <a:pt x="66239" y="29694"/>
                </a:lnTo>
                <a:lnTo>
                  <a:pt x="66482" y="30028"/>
                </a:lnTo>
                <a:lnTo>
                  <a:pt x="67364" y="25400"/>
                </a:lnTo>
                <a:lnTo>
                  <a:pt x="67439" y="25164"/>
                </a:lnTo>
                <a:lnTo>
                  <a:pt x="67725" y="23682"/>
                </a:lnTo>
                <a:close/>
              </a:path>
              <a:path w="412750" h="233680">
                <a:moveTo>
                  <a:pt x="82364" y="16576"/>
                </a:moveTo>
                <a:lnTo>
                  <a:pt x="81506" y="18715"/>
                </a:lnTo>
                <a:lnTo>
                  <a:pt x="83703" y="22859"/>
                </a:lnTo>
                <a:lnTo>
                  <a:pt x="82850" y="26989"/>
                </a:lnTo>
                <a:lnTo>
                  <a:pt x="83306" y="27741"/>
                </a:lnTo>
                <a:lnTo>
                  <a:pt x="83354" y="28296"/>
                </a:lnTo>
                <a:lnTo>
                  <a:pt x="83230" y="28909"/>
                </a:lnTo>
                <a:lnTo>
                  <a:pt x="85497" y="30006"/>
                </a:lnTo>
                <a:lnTo>
                  <a:pt x="86820" y="29134"/>
                </a:lnTo>
                <a:lnTo>
                  <a:pt x="93138" y="24069"/>
                </a:lnTo>
                <a:lnTo>
                  <a:pt x="94419" y="22859"/>
                </a:lnTo>
                <a:lnTo>
                  <a:pt x="90868" y="22859"/>
                </a:lnTo>
                <a:lnTo>
                  <a:pt x="83322" y="19050"/>
                </a:lnTo>
                <a:lnTo>
                  <a:pt x="82364" y="16576"/>
                </a:lnTo>
                <a:close/>
              </a:path>
              <a:path w="412750" h="233680">
                <a:moveTo>
                  <a:pt x="67591" y="23756"/>
                </a:moveTo>
                <a:lnTo>
                  <a:pt x="67387" y="23868"/>
                </a:lnTo>
                <a:lnTo>
                  <a:pt x="66183" y="27741"/>
                </a:lnTo>
                <a:lnTo>
                  <a:pt x="65887" y="29209"/>
                </a:lnTo>
                <a:lnTo>
                  <a:pt x="66239" y="29694"/>
                </a:lnTo>
                <a:lnTo>
                  <a:pt x="65952" y="29209"/>
                </a:lnTo>
                <a:lnTo>
                  <a:pt x="67591" y="23756"/>
                </a:lnTo>
                <a:close/>
              </a:path>
              <a:path w="412750" h="233680">
                <a:moveTo>
                  <a:pt x="82243" y="28431"/>
                </a:moveTo>
                <a:lnTo>
                  <a:pt x="82289" y="28909"/>
                </a:lnTo>
                <a:lnTo>
                  <a:pt x="82408" y="29134"/>
                </a:lnTo>
                <a:lnTo>
                  <a:pt x="82525" y="28567"/>
                </a:lnTo>
                <a:lnTo>
                  <a:pt x="82243" y="28431"/>
                </a:lnTo>
                <a:close/>
              </a:path>
              <a:path w="412750" h="233680">
                <a:moveTo>
                  <a:pt x="82850" y="26989"/>
                </a:moveTo>
                <a:lnTo>
                  <a:pt x="82695" y="27741"/>
                </a:lnTo>
                <a:lnTo>
                  <a:pt x="82591" y="28600"/>
                </a:lnTo>
                <a:lnTo>
                  <a:pt x="83230" y="28909"/>
                </a:lnTo>
                <a:lnTo>
                  <a:pt x="83354" y="28296"/>
                </a:lnTo>
                <a:lnTo>
                  <a:pt x="83306" y="27741"/>
                </a:lnTo>
                <a:lnTo>
                  <a:pt x="82850" y="26989"/>
                </a:lnTo>
                <a:close/>
              </a:path>
              <a:path w="412750" h="233680">
                <a:moveTo>
                  <a:pt x="81964" y="28296"/>
                </a:moveTo>
                <a:lnTo>
                  <a:pt x="82125" y="28600"/>
                </a:lnTo>
                <a:lnTo>
                  <a:pt x="82193" y="28407"/>
                </a:lnTo>
                <a:lnTo>
                  <a:pt x="81964" y="28296"/>
                </a:lnTo>
                <a:close/>
              </a:path>
              <a:path w="412750" h="233680">
                <a:moveTo>
                  <a:pt x="82727" y="26859"/>
                </a:moveTo>
                <a:lnTo>
                  <a:pt x="82243" y="28431"/>
                </a:lnTo>
                <a:lnTo>
                  <a:pt x="82525" y="28567"/>
                </a:lnTo>
                <a:lnTo>
                  <a:pt x="82581" y="28296"/>
                </a:lnTo>
                <a:lnTo>
                  <a:pt x="82588" y="27939"/>
                </a:lnTo>
                <a:lnTo>
                  <a:pt x="82727" y="26859"/>
                </a:lnTo>
                <a:close/>
              </a:path>
              <a:path w="412750" h="233680">
                <a:moveTo>
                  <a:pt x="82394" y="27939"/>
                </a:moveTo>
                <a:lnTo>
                  <a:pt x="82243" y="28431"/>
                </a:lnTo>
                <a:lnTo>
                  <a:pt x="82394" y="27939"/>
                </a:lnTo>
                <a:close/>
              </a:path>
              <a:path w="412750" h="233680">
                <a:moveTo>
                  <a:pt x="80088" y="22425"/>
                </a:moveTo>
                <a:lnTo>
                  <a:pt x="79421" y="24078"/>
                </a:lnTo>
                <a:lnTo>
                  <a:pt x="79756" y="24129"/>
                </a:lnTo>
                <a:lnTo>
                  <a:pt x="81964" y="28296"/>
                </a:lnTo>
                <a:lnTo>
                  <a:pt x="82193" y="28407"/>
                </a:lnTo>
                <a:lnTo>
                  <a:pt x="82359" y="27939"/>
                </a:lnTo>
                <a:lnTo>
                  <a:pt x="82687" y="26989"/>
                </a:lnTo>
                <a:lnTo>
                  <a:pt x="82657" y="26669"/>
                </a:lnTo>
                <a:lnTo>
                  <a:pt x="80088" y="22425"/>
                </a:lnTo>
                <a:close/>
              </a:path>
              <a:path w="412750" h="233680">
                <a:moveTo>
                  <a:pt x="79421" y="24078"/>
                </a:moveTo>
                <a:lnTo>
                  <a:pt x="81227" y="27939"/>
                </a:lnTo>
                <a:lnTo>
                  <a:pt x="81964" y="28296"/>
                </a:lnTo>
                <a:lnTo>
                  <a:pt x="79756" y="24129"/>
                </a:lnTo>
                <a:lnTo>
                  <a:pt x="79421" y="24078"/>
                </a:lnTo>
                <a:close/>
              </a:path>
              <a:path w="412750" h="233680">
                <a:moveTo>
                  <a:pt x="82742" y="26810"/>
                </a:moveTo>
                <a:lnTo>
                  <a:pt x="82588" y="27939"/>
                </a:lnTo>
                <a:lnTo>
                  <a:pt x="82695" y="27741"/>
                </a:lnTo>
                <a:lnTo>
                  <a:pt x="82742" y="26810"/>
                </a:lnTo>
                <a:close/>
              </a:path>
              <a:path w="412750" h="233680">
                <a:moveTo>
                  <a:pt x="67387" y="23868"/>
                </a:moveTo>
                <a:lnTo>
                  <a:pt x="67021" y="24069"/>
                </a:lnTo>
                <a:lnTo>
                  <a:pt x="66896" y="24202"/>
                </a:lnTo>
                <a:lnTo>
                  <a:pt x="66183" y="27741"/>
                </a:lnTo>
                <a:lnTo>
                  <a:pt x="67387" y="23868"/>
                </a:lnTo>
                <a:close/>
              </a:path>
              <a:path w="412750" h="233680">
                <a:moveTo>
                  <a:pt x="81506" y="18715"/>
                </a:moveTo>
                <a:lnTo>
                  <a:pt x="81074" y="19888"/>
                </a:lnTo>
                <a:lnTo>
                  <a:pt x="82972" y="22859"/>
                </a:lnTo>
                <a:lnTo>
                  <a:pt x="83105" y="23505"/>
                </a:lnTo>
                <a:lnTo>
                  <a:pt x="83177" y="25400"/>
                </a:lnTo>
                <a:lnTo>
                  <a:pt x="82785" y="26669"/>
                </a:lnTo>
                <a:lnTo>
                  <a:pt x="82850" y="26989"/>
                </a:lnTo>
                <a:lnTo>
                  <a:pt x="83703" y="22859"/>
                </a:lnTo>
                <a:lnTo>
                  <a:pt x="81506" y="18715"/>
                </a:lnTo>
                <a:close/>
              </a:path>
              <a:path w="412750" h="233680">
                <a:moveTo>
                  <a:pt x="83037" y="25164"/>
                </a:moveTo>
                <a:lnTo>
                  <a:pt x="82751" y="26669"/>
                </a:lnTo>
                <a:lnTo>
                  <a:pt x="82742" y="26810"/>
                </a:lnTo>
                <a:lnTo>
                  <a:pt x="83177" y="25400"/>
                </a:lnTo>
                <a:lnTo>
                  <a:pt x="83037" y="25164"/>
                </a:lnTo>
                <a:close/>
              </a:path>
              <a:path w="412750" h="233680">
                <a:moveTo>
                  <a:pt x="80481" y="21453"/>
                </a:moveTo>
                <a:lnTo>
                  <a:pt x="80088" y="22425"/>
                </a:lnTo>
                <a:lnTo>
                  <a:pt x="82735" y="26798"/>
                </a:lnTo>
                <a:lnTo>
                  <a:pt x="83037" y="25164"/>
                </a:lnTo>
                <a:lnTo>
                  <a:pt x="80918" y="21589"/>
                </a:lnTo>
                <a:lnTo>
                  <a:pt x="80481" y="21453"/>
                </a:lnTo>
                <a:close/>
              </a:path>
              <a:path w="412750" h="233680">
                <a:moveTo>
                  <a:pt x="98978" y="16537"/>
                </a:moveTo>
                <a:lnTo>
                  <a:pt x="98061" y="16804"/>
                </a:lnTo>
                <a:lnTo>
                  <a:pt x="96270" y="20535"/>
                </a:lnTo>
                <a:lnTo>
                  <a:pt x="96650" y="21299"/>
                </a:lnTo>
                <a:lnTo>
                  <a:pt x="96733" y="21733"/>
                </a:lnTo>
                <a:lnTo>
                  <a:pt x="95191" y="25400"/>
                </a:lnTo>
                <a:lnTo>
                  <a:pt x="98978" y="16537"/>
                </a:lnTo>
                <a:close/>
              </a:path>
              <a:path w="412750" h="233680">
                <a:moveTo>
                  <a:pt x="74725" y="19650"/>
                </a:moveTo>
                <a:lnTo>
                  <a:pt x="73845" y="20320"/>
                </a:lnTo>
                <a:lnTo>
                  <a:pt x="67725" y="23682"/>
                </a:lnTo>
                <a:lnTo>
                  <a:pt x="67398" y="25378"/>
                </a:lnTo>
                <a:lnTo>
                  <a:pt x="71424" y="22859"/>
                </a:lnTo>
                <a:lnTo>
                  <a:pt x="79844" y="22859"/>
                </a:lnTo>
                <a:lnTo>
                  <a:pt x="80046" y="22356"/>
                </a:lnTo>
                <a:lnTo>
                  <a:pt x="79270" y="21073"/>
                </a:lnTo>
                <a:lnTo>
                  <a:pt x="74725" y="19650"/>
                </a:lnTo>
                <a:close/>
              </a:path>
              <a:path w="412750" h="233680">
                <a:moveTo>
                  <a:pt x="81074" y="19888"/>
                </a:moveTo>
                <a:lnTo>
                  <a:pt x="80851" y="20535"/>
                </a:lnTo>
                <a:lnTo>
                  <a:pt x="80481" y="21453"/>
                </a:lnTo>
                <a:lnTo>
                  <a:pt x="80918" y="21589"/>
                </a:lnTo>
                <a:lnTo>
                  <a:pt x="83037" y="25164"/>
                </a:lnTo>
                <a:lnTo>
                  <a:pt x="83220" y="24202"/>
                </a:lnTo>
                <a:lnTo>
                  <a:pt x="83105" y="23505"/>
                </a:lnTo>
                <a:lnTo>
                  <a:pt x="82972" y="22859"/>
                </a:lnTo>
                <a:lnTo>
                  <a:pt x="81074" y="19888"/>
                </a:lnTo>
                <a:close/>
              </a:path>
              <a:path w="412750" h="233680">
                <a:moveTo>
                  <a:pt x="80046" y="22356"/>
                </a:moveTo>
                <a:lnTo>
                  <a:pt x="79515" y="23682"/>
                </a:lnTo>
                <a:lnTo>
                  <a:pt x="79421" y="24078"/>
                </a:lnTo>
                <a:lnTo>
                  <a:pt x="80088" y="22425"/>
                </a:lnTo>
                <a:close/>
              </a:path>
              <a:path w="412750" h="233680">
                <a:moveTo>
                  <a:pt x="79844" y="22859"/>
                </a:moveTo>
                <a:lnTo>
                  <a:pt x="71424" y="22859"/>
                </a:lnTo>
                <a:lnTo>
                  <a:pt x="79359" y="24069"/>
                </a:lnTo>
                <a:lnTo>
                  <a:pt x="79844" y="22859"/>
                </a:lnTo>
                <a:close/>
              </a:path>
              <a:path w="412750" h="233680">
                <a:moveTo>
                  <a:pt x="67642" y="23587"/>
                </a:moveTo>
                <a:lnTo>
                  <a:pt x="67507" y="23682"/>
                </a:lnTo>
                <a:lnTo>
                  <a:pt x="67387" y="23868"/>
                </a:lnTo>
                <a:lnTo>
                  <a:pt x="67591" y="23756"/>
                </a:lnTo>
                <a:lnTo>
                  <a:pt x="67642" y="23587"/>
                </a:lnTo>
                <a:close/>
              </a:path>
              <a:path w="412750" h="233680">
                <a:moveTo>
                  <a:pt x="67759" y="23505"/>
                </a:moveTo>
                <a:lnTo>
                  <a:pt x="67591" y="23756"/>
                </a:lnTo>
                <a:lnTo>
                  <a:pt x="67743" y="23587"/>
                </a:lnTo>
                <a:close/>
              </a:path>
              <a:path w="412750" h="233680">
                <a:moveTo>
                  <a:pt x="68185" y="21299"/>
                </a:moveTo>
                <a:lnTo>
                  <a:pt x="67427" y="23739"/>
                </a:lnTo>
                <a:lnTo>
                  <a:pt x="67642" y="23587"/>
                </a:lnTo>
                <a:lnTo>
                  <a:pt x="67861" y="22859"/>
                </a:lnTo>
                <a:lnTo>
                  <a:pt x="68185" y="21299"/>
                </a:lnTo>
                <a:close/>
              </a:path>
              <a:path w="412750" h="233680">
                <a:moveTo>
                  <a:pt x="73670" y="19320"/>
                </a:moveTo>
                <a:lnTo>
                  <a:pt x="67759" y="23505"/>
                </a:lnTo>
                <a:lnTo>
                  <a:pt x="67725" y="23682"/>
                </a:lnTo>
                <a:lnTo>
                  <a:pt x="73846" y="20319"/>
                </a:lnTo>
                <a:lnTo>
                  <a:pt x="74725" y="19650"/>
                </a:lnTo>
                <a:lnTo>
                  <a:pt x="73670" y="19320"/>
                </a:lnTo>
                <a:close/>
              </a:path>
              <a:path w="412750" h="233680">
                <a:moveTo>
                  <a:pt x="68101" y="21733"/>
                </a:moveTo>
                <a:lnTo>
                  <a:pt x="67861" y="22859"/>
                </a:lnTo>
                <a:lnTo>
                  <a:pt x="67642" y="23587"/>
                </a:lnTo>
                <a:lnTo>
                  <a:pt x="68101" y="21733"/>
                </a:lnTo>
                <a:close/>
              </a:path>
              <a:path w="412750" h="233680">
                <a:moveTo>
                  <a:pt x="72806" y="19050"/>
                </a:moveTo>
                <a:lnTo>
                  <a:pt x="68489" y="20319"/>
                </a:lnTo>
                <a:lnTo>
                  <a:pt x="68213" y="21207"/>
                </a:lnTo>
                <a:lnTo>
                  <a:pt x="67759" y="23505"/>
                </a:lnTo>
                <a:lnTo>
                  <a:pt x="73670" y="19320"/>
                </a:lnTo>
                <a:lnTo>
                  <a:pt x="72806" y="19050"/>
                </a:lnTo>
                <a:close/>
              </a:path>
              <a:path w="412750" h="233680">
                <a:moveTo>
                  <a:pt x="86401" y="14147"/>
                </a:moveTo>
                <a:lnTo>
                  <a:pt x="82946" y="15125"/>
                </a:lnTo>
                <a:lnTo>
                  <a:pt x="82504" y="16227"/>
                </a:lnTo>
                <a:lnTo>
                  <a:pt x="82453" y="16804"/>
                </a:lnTo>
                <a:lnTo>
                  <a:pt x="83322" y="19050"/>
                </a:lnTo>
                <a:lnTo>
                  <a:pt x="90868" y="22859"/>
                </a:lnTo>
                <a:lnTo>
                  <a:pt x="95512" y="21589"/>
                </a:lnTo>
                <a:lnTo>
                  <a:pt x="96163" y="20319"/>
                </a:lnTo>
                <a:lnTo>
                  <a:pt x="94903" y="17779"/>
                </a:lnTo>
                <a:lnTo>
                  <a:pt x="94715" y="17779"/>
                </a:lnTo>
                <a:lnTo>
                  <a:pt x="86834" y="15239"/>
                </a:lnTo>
                <a:lnTo>
                  <a:pt x="86401" y="14147"/>
                </a:lnTo>
                <a:close/>
              </a:path>
              <a:path w="412750" h="233680">
                <a:moveTo>
                  <a:pt x="96164" y="20320"/>
                </a:moveTo>
                <a:lnTo>
                  <a:pt x="95512" y="21589"/>
                </a:lnTo>
                <a:lnTo>
                  <a:pt x="90868" y="22859"/>
                </a:lnTo>
                <a:lnTo>
                  <a:pt x="94419" y="22859"/>
                </a:lnTo>
                <a:lnTo>
                  <a:pt x="95764" y="21589"/>
                </a:lnTo>
                <a:lnTo>
                  <a:pt x="96270" y="20535"/>
                </a:lnTo>
                <a:lnTo>
                  <a:pt x="96164" y="20320"/>
                </a:lnTo>
                <a:close/>
              </a:path>
              <a:path w="412750" h="233680">
                <a:moveTo>
                  <a:pt x="80417" y="21433"/>
                </a:moveTo>
                <a:lnTo>
                  <a:pt x="80046" y="22356"/>
                </a:lnTo>
                <a:lnTo>
                  <a:pt x="80367" y="21733"/>
                </a:lnTo>
                <a:lnTo>
                  <a:pt x="80417" y="21433"/>
                </a:lnTo>
                <a:close/>
              </a:path>
              <a:path w="412750" h="233680">
                <a:moveTo>
                  <a:pt x="79270" y="21073"/>
                </a:moveTo>
                <a:lnTo>
                  <a:pt x="80046" y="22356"/>
                </a:lnTo>
                <a:lnTo>
                  <a:pt x="80417" y="21433"/>
                </a:lnTo>
                <a:lnTo>
                  <a:pt x="79270" y="21073"/>
                </a:lnTo>
                <a:close/>
              </a:path>
              <a:path w="412750" h="233680">
                <a:moveTo>
                  <a:pt x="81050" y="19852"/>
                </a:moveTo>
                <a:lnTo>
                  <a:pt x="80561" y="21073"/>
                </a:lnTo>
                <a:lnTo>
                  <a:pt x="80481" y="21453"/>
                </a:lnTo>
                <a:lnTo>
                  <a:pt x="80938" y="20319"/>
                </a:lnTo>
                <a:lnTo>
                  <a:pt x="81050" y="19852"/>
                </a:lnTo>
                <a:close/>
              </a:path>
              <a:path w="412750" h="233680">
                <a:moveTo>
                  <a:pt x="77743" y="17281"/>
                </a:moveTo>
                <a:lnTo>
                  <a:pt x="77182" y="17779"/>
                </a:lnTo>
                <a:lnTo>
                  <a:pt x="75134" y="19339"/>
                </a:lnTo>
                <a:lnTo>
                  <a:pt x="78813" y="20320"/>
                </a:lnTo>
                <a:lnTo>
                  <a:pt x="79270" y="21073"/>
                </a:lnTo>
                <a:lnTo>
                  <a:pt x="80417" y="21433"/>
                </a:lnTo>
                <a:lnTo>
                  <a:pt x="81050" y="19852"/>
                </a:lnTo>
                <a:lnTo>
                  <a:pt x="80538" y="19050"/>
                </a:lnTo>
                <a:lnTo>
                  <a:pt x="78739" y="17433"/>
                </a:lnTo>
                <a:lnTo>
                  <a:pt x="77743" y="17281"/>
                </a:lnTo>
                <a:close/>
              </a:path>
              <a:path w="412750" h="233680">
                <a:moveTo>
                  <a:pt x="72679" y="16509"/>
                </a:moveTo>
                <a:lnTo>
                  <a:pt x="68619" y="19050"/>
                </a:lnTo>
                <a:lnTo>
                  <a:pt x="68185" y="21299"/>
                </a:lnTo>
                <a:lnTo>
                  <a:pt x="68403" y="20319"/>
                </a:lnTo>
                <a:lnTo>
                  <a:pt x="71320" y="17779"/>
                </a:lnTo>
                <a:lnTo>
                  <a:pt x="74749" y="17779"/>
                </a:lnTo>
                <a:lnTo>
                  <a:pt x="76391" y="17075"/>
                </a:lnTo>
                <a:lnTo>
                  <a:pt x="72679" y="16509"/>
                </a:lnTo>
                <a:close/>
              </a:path>
              <a:path w="412750" h="233680">
                <a:moveTo>
                  <a:pt x="76391" y="17075"/>
                </a:moveTo>
                <a:lnTo>
                  <a:pt x="74749" y="17779"/>
                </a:lnTo>
                <a:lnTo>
                  <a:pt x="71320" y="17779"/>
                </a:lnTo>
                <a:lnTo>
                  <a:pt x="68403" y="20319"/>
                </a:lnTo>
                <a:lnTo>
                  <a:pt x="68213" y="21207"/>
                </a:lnTo>
                <a:lnTo>
                  <a:pt x="68489" y="20319"/>
                </a:lnTo>
                <a:lnTo>
                  <a:pt x="72806" y="19050"/>
                </a:lnTo>
                <a:lnTo>
                  <a:pt x="75514" y="19050"/>
                </a:lnTo>
                <a:lnTo>
                  <a:pt x="77221" y="17745"/>
                </a:lnTo>
                <a:lnTo>
                  <a:pt x="77743" y="17281"/>
                </a:lnTo>
                <a:lnTo>
                  <a:pt x="76391" y="17075"/>
                </a:lnTo>
                <a:close/>
              </a:path>
              <a:path w="412750" h="233680">
                <a:moveTo>
                  <a:pt x="75134" y="19339"/>
                </a:moveTo>
                <a:lnTo>
                  <a:pt x="74725" y="19650"/>
                </a:lnTo>
                <a:lnTo>
                  <a:pt x="79270" y="21073"/>
                </a:lnTo>
                <a:lnTo>
                  <a:pt x="78813" y="20319"/>
                </a:lnTo>
                <a:lnTo>
                  <a:pt x="75134" y="19339"/>
                </a:lnTo>
                <a:close/>
              </a:path>
              <a:path w="412750" h="233680">
                <a:moveTo>
                  <a:pt x="98061" y="16804"/>
                </a:moveTo>
                <a:lnTo>
                  <a:pt x="96385" y="19888"/>
                </a:lnTo>
                <a:lnTo>
                  <a:pt x="96270" y="20535"/>
                </a:lnTo>
                <a:lnTo>
                  <a:pt x="98061" y="16804"/>
                </a:lnTo>
                <a:close/>
              </a:path>
              <a:path w="412750" h="233680">
                <a:moveTo>
                  <a:pt x="97942" y="16839"/>
                </a:moveTo>
                <a:lnTo>
                  <a:pt x="94832" y="17745"/>
                </a:lnTo>
                <a:lnTo>
                  <a:pt x="96164" y="20320"/>
                </a:lnTo>
                <a:lnTo>
                  <a:pt x="97942" y="16839"/>
                </a:lnTo>
                <a:close/>
              </a:path>
              <a:path w="412750" h="233680">
                <a:moveTo>
                  <a:pt x="81214" y="19443"/>
                </a:moveTo>
                <a:lnTo>
                  <a:pt x="81131" y="19650"/>
                </a:lnTo>
                <a:lnTo>
                  <a:pt x="81074" y="19888"/>
                </a:lnTo>
                <a:lnTo>
                  <a:pt x="81214" y="19443"/>
                </a:lnTo>
                <a:close/>
              </a:path>
              <a:path w="412750" h="233680">
                <a:moveTo>
                  <a:pt x="78739" y="17433"/>
                </a:moveTo>
                <a:lnTo>
                  <a:pt x="80538" y="19050"/>
                </a:lnTo>
                <a:lnTo>
                  <a:pt x="81050" y="19852"/>
                </a:lnTo>
                <a:lnTo>
                  <a:pt x="81467" y="18642"/>
                </a:lnTo>
                <a:lnTo>
                  <a:pt x="81010" y="17779"/>
                </a:lnTo>
                <a:lnTo>
                  <a:pt x="78739" y="17433"/>
                </a:lnTo>
                <a:close/>
              </a:path>
              <a:path w="412750" h="233680">
                <a:moveTo>
                  <a:pt x="74049" y="19050"/>
                </a:moveTo>
                <a:lnTo>
                  <a:pt x="73670" y="19320"/>
                </a:lnTo>
                <a:lnTo>
                  <a:pt x="74725" y="19650"/>
                </a:lnTo>
                <a:lnTo>
                  <a:pt x="75134" y="19339"/>
                </a:lnTo>
                <a:lnTo>
                  <a:pt x="74049" y="19050"/>
                </a:lnTo>
                <a:close/>
              </a:path>
              <a:path w="412750" h="233680">
                <a:moveTo>
                  <a:pt x="81467" y="18642"/>
                </a:moveTo>
                <a:lnTo>
                  <a:pt x="81214" y="19443"/>
                </a:lnTo>
                <a:lnTo>
                  <a:pt x="81372" y="19050"/>
                </a:lnTo>
                <a:lnTo>
                  <a:pt x="81467" y="18642"/>
                </a:lnTo>
                <a:close/>
              </a:path>
              <a:path w="412750" h="233680">
                <a:moveTo>
                  <a:pt x="75514" y="19050"/>
                </a:moveTo>
                <a:lnTo>
                  <a:pt x="74049" y="19050"/>
                </a:lnTo>
                <a:lnTo>
                  <a:pt x="75134" y="19339"/>
                </a:lnTo>
                <a:lnTo>
                  <a:pt x="75514" y="19050"/>
                </a:lnTo>
                <a:close/>
              </a:path>
              <a:path w="412750" h="233680">
                <a:moveTo>
                  <a:pt x="74049" y="19050"/>
                </a:moveTo>
                <a:lnTo>
                  <a:pt x="72806" y="19050"/>
                </a:lnTo>
                <a:lnTo>
                  <a:pt x="73670" y="19320"/>
                </a:lnTo>
                <a:lnTo>
                  <a:pt x="74049" y="19050"/>
                </a:lnTo>
                <a:close/>
              </a:path>
              <a:path w="412750" h="233680">
                <a:moveTo>
                  <a:pt x="82229" y="16227"/>
                </a:moveTo>
                <a:lnTo>
                  <a:pt x="81467" y="18642"/>
                </a:lnTo>
                <a:lnTo>
                  <a:pt x="82273" y="16804"/>
                </a:lnTo>
                <a:lnTo>
                  <a:pt x="82229" y="16227"/>
                </a:lnTo>
                <a:close/>
              </a:path>
              <a:path w="412750" h="233680">
                <a:moveTo>
                  <a:pt x="85007" y="9009"/>
                </a:moveTo>
                <a:lnTo>
                  <a:pt x="83016" y="12700"/>
                </a:lnTo>
                <a:lnTo>
                  <a:pt x="81473" y="13969"/>
                </a:lnTo>
                <a:lnTo>
                  <a:pt x="78159" y="16912"/>
                </a:lnTo>
                <a:lnTo>
                  <a:pt x="78739" y="17433"/>
                </a:lnTo>
                <a:lnTo>
                  <a:pt x="81010" y="17779"/>
                </a:lnTo>
                <a:lnTo>
                  <a:pt x="81467" y="18642"/>
                </a:lnTo>
                <a:lnTo>
                  <a:pt x="82229" y="16227"/>
                </a:lnTo>
                <a:lnTo>
                  <a:pt x="81847" y="15239"/>
                </a:lnTo>
                <a:lnTo>
                  <a:pt x="85007" y="9009"/>
                </a:lnTo>
                <a:close/>
              </a:path>
              <a:path w="412750" h="233680">
                <a:moveTo>
                  <a:pt x="87030" y="13969"/>
                </a:moveTo>
                <a:lnTo>
                  <a:pt x="86401" y="14147"/>
                </a:lnTo>
                <a:lnTo>
                  <a:pt x="86834" y="15239"/>
                </a:lnTo>
                <a:lnTo>
                  <a:pt x="94715" y="17779"/>
                </a:lnTo>
                <a:lnTo>
                  <a:pt x="87030" y="13969"/>
                </a:lnTo>
                <a:close/>
              </a:path>
              <a:path w="412750" h="233680">
                <a:moveTo>
                  <a:pt x="94832" y="17745"/>
                </a:moveTo>
                <a:close/>
              </a:path>
              <a:path w="412750" h="233680">
                <a:moveTo>
                  <a:pt x="99391" y="13969"/>
                </a:moveTo>
                <a:lnTo>
                  <a:pt x="87030" y="13969"/>
                </a:lnTo>
                <a:lnTo>
                  <a:pt x="94832" y="17745"/>
                </a:lnTo>
                <a:lnTo>
                  <a:pt x="97942" y="16839"/>
                </a:lnTo>
                <a:lnTo>
                  <a:pt x="99391" y="13969"/>
                </a:lnTo>
                <a:close/>
              </a:path>
              <a:path w="412750" h="233680">
                <a:moveTo>
                  <a:pt x="78159" y="16912"/>
                </a:moveTo>
                <a:lnTo>
                  <a:pt x="77743" y="17281"/>
                </a:lnTo>
                <a:lnTo>
                  <a:pt x="78739" y="17433"/>
                </a:lnTo>
                <a:lnTo>
                  <a:pt x="78159" y="16912"/>
                </a:lnTo>
                <a:close/>
              </a:path>
              <a:path w="412750" h="233680">
                <a:moveTo>
                  <a:pt x="77711" y="16509"/>
                </a:moveTo>
                <a:lnTo>
                  <a:pt x="76391" y="17075"/>
                </a:lnTo>
                <a:lnTo>
                  <a:pt x="77743" y="17281"/>
                </a:lnTo>
                <a:lnTo>
                  <a:pt x="78159" y="16912"/>
                </a:lnTo>
                <a:lnTo>
                  <a:pt x="77711" y="16509"/>
                </a:lnTo>
                <a:close/>
              </a:path>
              <a:path w="412750" h="233680">
                <a:moveTo>
                  <a:pt x="99408" y="13935"/>
                </a:moveTo>
                <a:lnTo>
                  <a:pt x="97942" y="16839"/>
                </a:lnTo>
                <a:lnTo>
                  <a:pt x="99336" y="14147"/>
                </a:lnTo>
                <a:lnTo>
                  <a:pt x="99408" y="13935"/>
                </a:lnTo>
                <a:close/>
              </a:path>
              <a:path w="412750" h="233680">
                <a:moveTo>
                  <a:pt x="101864" y="9072"/>
                </a:moveTo>
                <a:lnTo>
                  <a:pt x="99408" y="13935"/>
                </a:lnTo>
                <a:lnTo>
                  <a:pt x="99336" y="14147"/>
                </a:lnTo>
                <a:lnTo>
                  <a:pt x="98061" y="16804"/>
                </a:lnTo>
                <a:lnTo>
                  <a:pt x="98978" y="16537"/>
                </a:lnTo>
                <a:lnTo>
                  <a:pt x="100908" y="12021"/>
                </a:lnTo>
                <a:lnTo>
                  <a:pt x="101634" y="10159"/>
                </a:lnTo>
                <a:lnTo>
                  <a:pt x="101864" y="9072"/>
                </a:lnTo>
                <a:close/>
              </a:path>
              <a:path w="412750" h="233680">
                <a:moveTo>
                  <a:pt x="82946" y="15125"/>
                </a:moveTo>
                <a:lnTo>
                  <a:pt x="82541" y="15239"/>
                </a:lnTo>
                <a:lnTo>
                  <a:pt x="82229" y="16227"/>
                </a:lnTo>
                <a:lnTo>
                  <a:pt x="82364" y="16576"/>
                </a:lnTo>
                <a:lnTo>
                  <a:pt x="82946" y="15125"/>
                </a:lnTo>
                <a:close/>
              </a:path>
              <a:path w="412750" h="233680">
                <a:moveTo>
                  <a:pt x="100908" y="12021"/>
                </a:moveTo>
                <a:lnTo>
                  <a:pt x="98978" y="16537"/>
                </a:lnTo>
                <a:lnTo>
                  <a:pt x="100908" y="12021"/>
                </a:lnTo>
                <a:close/>
              </a:path>
              <a:path w="412750" h="233680">
                <a:moveTo>
                  <a:pt x="85827" y="7600"/>
                </a:moveTo>
                <a:lnTo>
                  <a:pt x="84975" y="9072"/>
                </a:lnTo>
                <a:lnTo>
                  <a:pt x="81847" y="15239"/>
                </a:lnTo>
                <a:lnTo>
                  <a:pt x="82229" y="16227"/>
                </a:lnTo>
                <a:lnTo>
                  <a:pt x="82541" y="15239"/>
                </a:lnTo>
                <a:lnTo>
                  <a:pt x="82946" y="15125"/>
                </a:lnTo>
                <a:lnTo>
                  <a:pt x="84878" y="10308"/>
                </a:lnTo>
                <a:lnTo>
                  <a:pt x="84819" y="10159"/>
                </a:lnTo>
                <a:lnTo>
                  <a:pt x="85827" y="7600"/>
                </a:lnTo>
                <a:close/>
              </a:path>
              <a:path w="412750" h="233680">
                <a:moveTo>
                  <a:pt x="84878" y="10308"/>
                </a:moveTo>
                <a:lnTo>
                  <a:pt x="82946" y="15125"/>
                </a:lnTo>
                <a:lnTo>
                  <a:pt x="86401" y="14147"/>
                </a:lnTo>
                <a:lnTo>
                  <a:pt x="84878" y="10308"/>
                </a:lnTo>
                <a:close/>
              </a:path>
              <a:path w="412750" h="233680">
                <a:moveTo>
                  <a:pt x="90399" y="6350"/>
                </a:moveTo>
                <a:lnTo>
                  <a:pt x="85980" y="7558"/>
                </a:lnTo>
                <a:lnTo>
                  <a:pt x="84878" y="10308"/>
                </a:lnTo>
                <a:lnTo>
                  <a:pt x="86401" y="14147"/>
                </a:lnTo>
                <a:lnTo>
                  <a:pt x="87030" y="13969"/>
                </a:lnTo>
                <a:lnTo>
                  <a:pt x="99391" y="13969"/>
                </a:lnTo>
                <a:lnTo>
                  <a:pt x="97947" y="10159"/>
                </a:lnTo>
                <a:lnTo>
                  <a:pt x="90399" y="6350"/>
                </a:lnTo>
                <a:close/>
              </a:path>
              <a:path w="412750" h="233680">
                <a:moveTo>
                  <a:pt x="92877" y="190"/>
                </a:moveTo>
                <a:lnTo>
                  <a:pt x="86466" y="6350"/>
                </a:lnTo>
                <a:lnTo>
                  <a:pt x="90399" y="6350"/>
                </a:lnTo>
                <a:lnTo>
                  <a:pt x="97947" y="10159"/>
                </a:lnTo>
                <a:lnTo>
                  <a:pt x="99408" y="13935"/>
                </a:lnTo>
                <a:lnTo>
                  <a:pt x="101864" y="9072"/>
                </a:lnTo>
                <a:lnTo>
                  <a:pt x="102027" y="8303"/>
                </a:lnTo>
                <a:lnTo>
                  <a:pt x="100355" y="3809"/>
                </a:lnTo>
                <a:lnTo>
                  <a:pt x="92877" y="190"/>
                </a:lnTo>
                <a:close/>
              </a:path>
              <a:path w="412750" h="233680">
                <a:moveTo>
                  <a:pt x="102123" y="8559"/>
                </a:moveTo>
                <a:lnTo>
                  <a:pt x="101864" y="9072"/>
                </a:lnTo>
                <a:lnTo>
                  <a:pt x="101634" y="10159"/>
                </a:lnTo>
                <a:lnTo>
                  <a:pt x="100908" y="12021"/>
                </a:lnTo>
                <a:lnTo>
                  <a:pt x="102168" y="9072"/>
                </a:lnTo>
                <a:lnTo>
                  <a:pt x="102123" y="8559"/>
                </a:lnTo>
                <a:close/>
              </a:path>
              <a:path w="412750" h="233680">
                <a:moveTo>
                  <a:pt x="85980" y="7558"/>
                </a:moveTo>
                <a:lnTo>
                  <a:pt x="85827" y="7600"/>
                </a:lnTo>
                <a:lnTo>
                  <a:pt x="84819" y="10159"/>
                </a:lnTo>
                <a:lnTo>
                  <a:pt x="84878" y="10308"/>
                </a:lnTo>
                <a:lnTo>
                  <a:pt x="85980" y="7558"/>
                </a:lnTo>
                <a:close/>
              </a:path>
              <a:path w="412750" h="233680">
                <a:moveTo>
                  <a:pt x="102027" y="8303"/>
                </a:moveTo>
                <a:lnTo>
                  <a:pt x="101864" y="9072"/>
                </a:lnTo>
                <a:lnTo>
                  <a:pt x="101956" y="8889"/>
                </a:lnTo>
                <a:lnTo>
                  <a:pt x="102027" y="8303"/>
                </a:lnTo>
                <a:close/>
              </a:path>
              <a:path w="412750" h="233680">
                <a:moveTo>
                  <a:pt x="86198" y="6660"/>
                </a:moveTo>
                <a:lnTo>
                  <a:pt x="85007" y="9009"/>
                </a:lnTo>
                <a:lnTo>
                  <a:pt x="85756" y="7619"/>
                </a:lnTo>
                <a:lnTo>
                  <a:pt x="86198" y="6660"/>
                </a:lnTo>
                <a:close/>
              </a:path>
              <a:path w="412750" h="233680">
                <a:moveTo>
                  <a:pt x="100313" y="3400"/>
                </a:moveTo>
                <a:lnTo>
                  <a:pt x="102145" y="7558"/>
                </a:lnTo>
                <a:lnTo>
                  <a:pt x="102123" y="8559"/>
                </a:lnTo>
                <a:lnTo>
                  <a:pt x="102598" y="7619"/>
                </a:lnTo>
                <a:lnTo>
                  <a:pt x="101123" y="3809"/>
                </a:lnTo>
                <a:lnTo>
                  <a:pt x="100313" y="3400"/>
                </a:lnTo>
                <a:close/>
              </a:path>
              <a:path w="412750" h="233680">
                <a:moveTo>
                  <a:pt x="93574" y="0"/>
                </a:moveTo>
                <a:lnTo>
                  <a:pt x="92877" y="190"/>
                </a:lnTo>
                <a:lnTo>
                  <a:pt x="100355" y="3809"/>
                </a:lnTo>
                <a:lnTo>
                  <a:pt x="102027" y="8303"/>
                </a:lnTo>
                <a:lnTo>
                  <a:pt x="102172" y="7619"/>
                </a:lnTo>
                <a:lnTo>
                  <a:pt x="100313" y="3400"/>
                </a:lnTo>
                <a:lnTo>
                  <a:pt x="93574" y="0"/>
                </a:lnTo>
                <a:close/>
              </a:path>
              <a:path w="412750" h="233680">
                <a:moveTo>
                  <a:pt x="86524" y="6016"/>
                </a:moveTo>
                <a:lnTo>
                  <a:pt x="86198" y="6660"/>
                </a:lnTo>
                <a:lnTo>
                  <a:pt x="85827" y="7600"/>
                </a:lnTo>
                <a:lnTo>
                  <a:pt x="85980" y="7558"/>
                </a:lnTo>
                <a:lnTo>
                  <a:pt x="86467" y="6344"/>
                </a:lnTo>
                <a:lnTo>
                  <a:pt x="86524" y="6016"/>
                </a:lnTo>
                <a:close/>
              </a:path>
              <a:path w="412750" h="233680">
                <a:moveTo>
                  <a:pt x="90399" y="6350"/>
                </a:moveTo>
                <a:lnTo>
                  <a:pt x="86465" y="6350"/>
                </a:lnTo>
                <a:lnTo>
                  <a:pt x="85980" y="7558"/>
                </a:lnTo>
                <a:lnTo>
                  <a:pt x="90399" y="6350"/>
                </a:lnTo>
                <a:close/>
              </a:path>
              <a:path w="412750" h="233680">
                <a:moveTo>
                  <a:pt x="86355" y="6350"/>
                </a:moveTo>
                <a:lnTo>
                  <a:pt x="86198" y="6660"/>
                </a:lnTo>
                <a:lnTo>
                  <a:pt x="86355" y="6350"/>
                </a:lnTo>
                <a:close/>
              </a:path>
              <a:path w="412750" h="233680">
                <a:moveTo>
                  <a:pt x="86879" y="5316"/>
                </a:moveTo>
                <a:lnTo>
                  <a:pt x="86524" y="6016"/>
                </a:lnTo>
                <a:lnTo>
                  <a:pt x="86467" y="6344"/>
                </a:lnTo>
                <a:lnTo>
                  <a:pt x="86879" y="5316"/>
                </a:lnTo>
                <a:close/>
              </a:path>
              <a:path w="412750" h="233680">
                <a:moveTo>
                  <a:pt x="87214" y="4480"/>
                </a:moveTo>
                <a:lnTo>
                  <a:pt x="86687" y="5079"/>
                </a:lnTo>
                <a:lnTo>
                  <a:pt x="86524" y="6016"/>
                </a:lnTo>
                <a:lnTo>
                  <a:pt x="86879" y="5316"/>
                </a:lnTo>
                <a:lnTo>
                  <a:pt x="87214" y="4480"/>
                </a:lnTo>
                <a:close/>
              </a:path>
              <a:path w="412750" h="233680">
                <a:moveTo>
                  <a:pt x="87424" y="4243"/>
                </a:moveTo>
                <a:lnTo>
                  <a:pt x="87214" y="4480"/>
                </a:lnTo>
                <a:lnTo>
                  <a:pt x="86879" y="5316"/>
                </a:lnTo>
                <a:lnTo>
                  <a:pt x="87424" y="4243"/>
                </a:lnTo>
                <a:close/>
              </a:path>
              <a:path w="412750" h="233680">
                <a:moveTo>
                  <a:pt x="88406" y="2306"/>
                </a:moveTo>
                <a:lnTo>
                  <a:pt x="87993" y="2539"/>
                </a:lnTo>
                <a:lnTo>
                  <a:pt x="87214" y="4480"/>
                </a:lnTo>
                <a:lnTo>
                  <a:pt x="87424" y="4243"/>
                </a:lnTo>
                <a:lnTo>
                  <a:pt x="88406" y="2306"/>
                </a:lnTo>
                <a:close/>
              </a:path>
              <a:path w="412750" h="233680">
                <a:moveTo>
                  <a:pt x="91686" y="516"/>
                </a:moveTo>
                <a:lnTo>
                  <a:pt x="91460" y="578"/>
                </a:lnTo>
                <a:lnTo>
                  <a:pt x="88406" y="2306"/>
                </a:lnTo>
                <a:lnTo>
                  <a:pt x="87424" y="4243"/>
                </a:lnTo>
                <a:lnTo>
                  <a:pt x="87805" y="3809"/>
                </a:lnTo>
                <a:lnTo>
                  <a:pt x="89030" y="2539"/>
                </a:lnTo>
                <a:lnTo>
                  <a:pt x="91686" y="516"/>
                </a:lnTo>
                <a:close/>
              </a:path>
              <a:path w="412750" h="233680">
                <a:moveTo>
                  <a:pt x="94250" y="0"/>
                </a:moveTo>
                <a:lnTo>
                  <a:pt x="93574" y="0"/>
                </a:lnTo>
                <a:lnTo>
                  <a:pt x="100313" y="3400"/>
                </a:lnTo>
                <a:lnTo>
                  <a:pt x="99933" y="2539"/>
                </a:lnTo>
                <a:lnTo>
                  <a:pt x="98155" y="1269"/>
                </a:lnTo>
                <a:lnTo>
                  <a:pt x="94250" y="0"/>
                </a:lnTo>
                <a:close/>
              </a:path>
              <a:path w="412750" h="233680">
                <a:moveTo>
                  <a:pt x="91460" y="578"/>
                </a:moveTo>
                <a:lnTo>
                  <a:pt x="88931" y="1269"/>
                </a:lnTo>
                <a:lnTo>
                  <a:pt x="88406" y="2306"/>
                </a:lnTo>
                <a:lnTo>
                  <a:pt x="91460" y="578"/>
                </a:lnTo>
                <a:close/>
              </a:path>
              <a:path w="412750" h="233680">
                <a:moveTo>
                  <a:pt x="92023" y="259"/>
                </a:moveTo>
                <a:lnTo>
                  <a:pt x="91460" y="578"/>
                </a:lnTo>
                <a:lnTo>
                  <a:pt x="91686" y="516"/>
                </a:lnTo>
                <a:lnTo>
                  <a:pt x="92023" y="259"/>
                </a:lnTo>
                <a:close/>
              </a:path>
              <a:path w="412750" h="233680">
                <a:moveTo>
                  <a:pt x="92482" y="0"/>
                </a:moveTo>
                <a:lnTo>
                  <a:pt x="92023" y="259"/>
                </a:lnTo>
                <a:lnTo>
                  <a:pt x="91686" y="516"/>
                </a:lnTo>
                <a:lnTo>
                  <a:pt x="92877" y="190"/>
                </a:lnTo>
                <a:lnTo>
                  <a:pt x="92482" y="0"/>
                </a:lnTo>
                <a:close/>
              </a:path>
              <a:path w="412750" h="233680">
                <a:moveTo>
                  <a:pt x="92482" y="0"/>
                </a:moveTo>
                <a:lnTo>
                  <a:pt x="92023" y="259"/>
                </a:lnTo>
                <a:lnTo>
                  <a:pt x="92482" y="0"/>
                </a:lnTo>
                <a:close/>
              </a:path>
              <a:path w="412750" h="233680">
                <a:moveTo>
                  <a:pt x="93574" y="0"/>
                </a:moveTo>
                <a:lnTo>
                  <a:pt x="92482" y="0"/>
                </a:lnTo>
                <a:lnTo>
                  <a:pt x="92877" y="190"/>
                </a:lnTo>
                <a:lnTo>
                  <a:pt x="93574" y="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00" name="object 1300"/>
          <p:cNvGrpSpPr/>
          <p:nvPr/>
        </p:nvGrpSpPr>
        <p:grpSpPr>
          <a:xfrm>
            <a:off x="2816573" y="1670074"/>
            <a:ext cx="831850" cy="241300"/>
            <a:chOff x="2816573" y="1670074"/>
            <a:chExt cx="831850" cy="241300"/>
          </a:xfrm>
        </p:grpSpPr>
        <p:pic>
          <p:nvPicPr>
            <p:cNvPr id="1301" name="object 130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816573" y="1741093"/>
              <a:ext cx="211220" cy="169946"/>
            </a:xfrm>
            <a:prstGeom prst="rect">
              <a:avLst/>
            </a:prstGeom>
          </p:spPr>
        </p:pic>
        <p:pic>
          <p:nvPicPr>
            <p:cNvPr id="1302" name="object 130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064634" y="1722820"/>
              <a:ext cx="206811" cy="152497"/>
            </a:xfrm>
            <a:prstGeom prst="rect">
              <a:avLst/>
            </a:prstGeom>
          </p:spPr>
        </p:pic>
        <p:pic>
          <p:nvPicPr>
            <p:cNvPr id="1303" name="object 130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311901" y="1670074"/>
              <a:ext cx="336219" cy="172450"/>
            </a:xfrm>
            <a:prstGeom prst="rect">
              <a:avLst/>
            </a:prstGeom>
          </p:spPr>
        </p:pic>
      </p:grpSp>
      <p:sp>
        <p:nvSpPr>
          <p:cNvPr id="1304" name="object 1304"/>
          <p:cNvSpPr/>
          <p:nvPr/>
        </p:nvSpPr>
        <p:spPr>
          <a:xfrm>
            <a:off x="3719055" y="1576387"/>
            <a:ext cx="435609" cy="187960"/>
          </a:xfrm>
          <a:custGeom>
            <a:avLst/>
            <a:gdLst/>
            <a:ahLst/>
            <a:cxnLst/>
            <a:rect l="l" t="t" r="r" b="b"/>
            <a:pathLst>
              <a:path w="435610" h="187960">
                <a:moveTo>
                  <a:pt x="53721" y="106591"/>
                </a:moveTo>
                <a:lnTo>
                  <a:pt x="52895" y="107467"/>
                </a:lnTo>
                <a:lnTo>
                  <a:pt x="53708" y="106705"/>
                </a:lnTo>
                <a:close/>
              </a:path>
              <a:path w="435610" h="187960">
                <a:moveTo>
                  <a:pt x="110515" y="7899"/>
                </a:moveTo>
                <a:lnTo>
                  <a:pt x="110337" y="7620"/>
                </a:lnTo>
                <a:lnTo>
                  <a:pt x="110337" y="8674"/>
                </a:lnTo>
                <a:lnTo>
                  <a:pt x="110515" y="7899"/>
                </a:lnTo>
                <a:close/>
              </a:path>
              <a:path w="435610" h="187960">
                <a:moveTo>
                  <a:pt x="124244" y="179920"/>
                </a:moveTo>
                <a:lnTo>
                  <a:pt x="122504" y="175171"/>
                </a:lnTo>
                <a:lnTo>
                  <a:pt x="121412" y="174485"/>
                </a:lnTo>
                <a:lnTo>
                  <a:pt x="120345" y="173824"/>
                </a:lnTo>
                <a:lnTo>
                  <a:pt x="115443" y="174371"/>
                </a:lnTo>
                <a:lnTo>
                  <a:pt x="112712" y="174485"/>
                </a:lnTo>
                <a:lnTo>
                  <a:pt x="104622" y="163995"/>
                </a:lnTo>
                <a:lnTo>
                  <a:pt x="104559" y="168313"/>
                </a:lnTo>
                <a:lnTo>
                  <a:pt x="104508" y="159753"/>
                </a:lnTo>
                <a:lnTo>
                  <a:pt x="104622" y="163995"/>
                </a:lnTo>
                <a:lnTo>
                  <a:pt x="104686" y="156489"/>
                </a:lnTo>
                <a:lnTo>
                  <a:pt x="104711" y="154724"/>
                </a:lnTo>
                <a:lnTo>
                  <a:pt x="104940" y="145554"/>
                </a:lnTo>
                <a:lnTo>
                  <a:pt x="105244" y="137007"/>
                </a:lnTo>
                <a:lnTo>
                  <a:pt x="105333" y="135153"/>
                </a:lnTo>
                <a:lnTo>
                  <a:pt x="105740" y="126314"/>
                </a:lnTo>
                <a:lnTo>
                  <a:pt x="108559" y="78219"/>
                </a:lnTo>
                <a:lnTo>
                  <a:pt x="110007" y="41249"/>
                </a:lnTo>
                <a:lnTo>
                  <a:pt x="106946" y="41249"/>
                </a:lnTo>
                <a:lnTo>
                  <a:pt x="102616" y="41249"/>
                </a:lnTo>
                <a:lnTo>
                  <a:pt x="98628" y="58204"/>
                </a:lnTo>
                <a:lnTo>
                  <a:pt x="102654" y="41071"/>
                </a:lnTo>
                <a:lnTo>
                  <a:pt x="107137" y="41071"/>
                </a:lnTo>
                <a:lnTo>
                  <a:pt x="110007" y="41071"/>
                </a:lnTo>
                <a:lnTo>
                  <a:pt x="110121" y="34683"/>
                </a:lnTo>
                <a:lnTo>
                  <a:pt x="110147" y="31102"/>
                </a:lnTo>
                <a:lnTo>
                  <a:pt x="110312" y="11099"/>
                </a:lnTo>
                <a:lnTo>
                  <a:pt x="110337" y="8674"/>
                </a:lnTo>
                <a:lnTo>
                  <a:pt x="110274" y="8915"/>
                </a:lnTo>
                <a:lnTo>
                  <a:pt x="110236" y="7454"/>
                </a:lnTo>
                <a:lnTo>
                  <a:pt x="110337" y="7620"/>
                </a:lnTo>
                <a:lnTo>
                  <a:pt x="110350" y="6553"/>
                </a:lnTo>
                <a:lnTo>
                  <a:pt x="109943" y="6159"/>
                </a:lnTo>
                <a:lnTo>
                  <a:pt x="109753" y="5943"/>
                </a:lnTo>
                <a:lnTo>
                  <a:pt x="109931" y="6121"/>
                </a:lnTo>
                <a:lnTo>
                  <a:pt x="109601" y="5067"/>
                </a:lnTo>
                <a:lnTo>
                  <a:pt x="107911" y="4064"/>
                </a:lnTo>
                <a:lnTo>
                  <a:pt x="107657" y="3810"/>
                </a:lnTo>
                <a:lnTo>
                  <a:pt x="107480" y="3810"/>
                </a:lnTo>
                <a:lnTo>
                  <a:pt x="106654" y="3314"/>
                </a:lnTo>
                <a:lnTo>
                  <a:pt x="105968" y="3060"/>
                </a:lnTo>
                <a:lnTo>
                  <a:pt x="104419" y="2781"/>
                </a:lnTo>
                <a:lnTo>
                  <a:pt x="103593" y="2806"/>
                </a:lnTo>
                <a:lnTo>
                  <a:pt x="102209" y="3136"/>
                </a:lnTo>
                <a:lnTo>
                  <a:pt x="102082" y="3111"/>
                </a:lnTo>
                <a:lnTo>
                  <a:pt x="101930" y="3213"/>
                </a:lnTo>
                <a:lnTo>
                  <a:pt x="99949" y="3670"/>
                </a:lnTo>
                <a:lnTo>
                  <a:pt x="99212" y="4864"/>
                </a:lnTo>
                <a:lnTo>
                  <a:pt x="98844" y="5092"/>
                </a:lnTo>
                <a:lnTo>
                  <a:pt x="98704" y="5689"/>
                </a:lnTo>
                <a:lnTo>
                  <a:pt x="98539" y="5943"/>
                </a:lnTo>
                <a:lnTo>
                  <a:pt x="98501" y="6159"/>
                </a:lnTo>
                <a:lnTo>
                  <a:pt x="98425" y="6477"/>
                </a:lnTo>
                <a:lnTo>
                  <a:pt x="98501" y="6159"/>
                </a:lnTo>
                <a:lnTo>
                  <a:pt x="98310" y="6324"/>
                </a:lnTo>
                <a:lnTo>
                  <a:pt x="98272" y="7251"/>
                </a:lnTo>
                <a:lnTo>
                  <a:pt x="98272" y="7493"/>
                </a:lnTo>
                <a:lnTo>
                  <a:pt x="98310" y="7302"/>
                </a:lnTo>
                <a:lnTo>
                  <a:pt x="98234" y="8267"/>
                </a:lnTo>
                <a:lnTo>
                  <a:pt x="98272" y="7493"/>
                </a:lnTo>
                <a:lnTo>
                  <a:pt x="98171" y="7899"/>
                </a:lnTo>
                <a:lnTo>
                  <a:pt x="98272" y="7251"/>
                </a:lnTo>
                <a:lnTo>
                  <a:pt x="98069" y="8293"/>
                </a:lnTo>
                <a:lnTo>
                  <a:pt x="98069" y="12293"/>
                </a:lnTo>
                <a:lnTo>
                  <a:pt x="97980" y="14211"/>
                </a:lnTo>
                <a:lnTo>
                  <a:pt x="98044" y="12268"/>
                </a:lnTo>
                <a:lnTo>
                  <a:pt x="98069" y="8293"/>
                </a:lnTo>
                <a:lnTo>
                  <a:pt x="98031" y="8483"/>
                </a:lnTo>
                <a:lnTo>
                  <a:pt x="97942" y="8877"/>
                </a:lnTo>
                <a:lnTo>
                  <a:pt x="97409" y="11455"/>
                </a:lnTo>
                <a:lnTo>
                  <a:pt x="97409" y="28359"/>
                </a:lnTo>
                <a:lnTo>
                  <a:pt x="97307" y="30861"/>
                </a:lnTo>
                <a:lnTo>
                  <a:pt x="97294" y="31153"/>
                </a:lnTo>
                <a:lnTo>
                  <a:pt x="96774" y="42430"/>
                </a:lnTo>
                <a:lnTo>
                  <a:pt x="97409" y="28359"/>
                </a:lnTo>
                <a:lnTo>
                  <a:pt x="97409" y="11455"/>
                </a:lnTo>
                <a:lnTo>
                  <a:pt x="96596" y="15328"/>
                </a:lnTo>
                <a:lnTo>
                  <a:pt x="96596" y="46316"/>
                </a:lnTo>
                <a:lnTo>
                  <a:pt x="96596" y="46545"/>
                </a:lnTo>
                <a:lnTo>
                  <a:pt x="96151" y="54203"/>
                </a:lnTo>
                <a:lnTo>
                  <a:pt x="96596" y="46316"/>
                </a:lnTo>
                <a:lnTo>
                  <a:pt x="96596" y="15328"/>
                </a:lnTo>
                <a:lnTo>
                  <a:pt x="95694" y="19608"/>
                </a:lnTo>
                <a:lnTo>
                  <a:pt x="87985" y="55867"/>
                </a:lnTo>
                <a:lnTo>
                  <a:pt x="89865" y="58775"/>
                </a:lnTo>
                <a:lnTo>
                  <a:pt x="95745" y="60020"/>
                </a:lnTo>
                <a:lnTo>
                  <a:pt x="96088" y="55422"/>
                </a:lnTo>
                <a:lnTo>
                  <a:pt x="95935" y="58204"/>
                </a:lnTo>
                <a:lnTo>
                  <a:pt x="95821" y="59982"/>
                </a:lnTo>
                <a:lnTo>
                  <a:pt x="95148" y="70243"/>
                </a:lnTo>
                <a:lnTo>
                  <a:pt x="94056" y="84937"/>
                </a:lnTo>
                <a:lnTo>
                  <a:pt x="93408" y="93560"/>
                </a:lnTo>
                <a:lnTo>
                  <a:pt x="92583" y="105041"/>
                </a:lnTo>
                <a:lnTo>
                  <a:pt x="92456" y="106794"/>
                </a:lnTo>
                <a:lnTo>
                  <a:pt x="89522" y="107035"/>
                </a:lnTo>
                <a:lnTo>
                  <a:pt x="61125" y="135572"/>
                </a:lnTo>
                <a:lnTo>
                  <a:pt x="38239" y="149098"/>
                </a:lnTo>
                <a:lnTo>
                  <a:pt x="37376" y="149415"/>
                </a:lnTo>
                <a:lnTo>
                  <a:pt x="32639" y="150977"/>
                </a:lnTo>
                <a:lnTo>
                  <a:pt x="32639" y="156667"/>
                </a:lnTo>
                <a:lnTo>
                  <a:pt x="32550" y="157035"/>
                </a:lnTo>
                <a:lnTo>
                  <a:pt x="20967" y="157035"/>
                </a:lnTo>
                <a:lnTo>
                  <a:pt x="16802" y="157035"/>
                </a:lnTo>
                <a:lnTo>
                  <a:pt x="16090" y="160223"/>
                </a:lnTo>
                <a:lnTo>
                  <a:pt x="16878" y="156667"/>
                </a:lnTo>
                <a:lnTo>
                  <a:pt x="21399" y="156667"/>
                </a:lnTo>
                <a:lnTo>
                  <a:pt x="32639" y="156667"/>
                </a:lnTo>
                <a:lnTo>
                  <a:pt x="32639" y="150977"/>
                </a:lnTo>
                <a:lnTo>
                  <a:pt x="31432" y="151371"/>
                </a:lnTo>
                <a:lnTo>
                  <a:pt x="30340" y="151142"/>
                </a:lnTo>
                <a:lnTo>
                  <a:pt x="25806" y="150139"/>
                </a:lnTo>
                <a:lnTo>
                  <a:pt x="25069" y="149974"/>
                </a:lnTo>
                <a:lnTo>
                  <a:pt x="25133" y="149301"/>
                </a:lnTo>
                <a:lnTo>
                  <a:pt x="25488" y="145453"/>
                </a:lnTo>
                <a:lnTo>
                  <a:pt x="25552" y="144665"/>
                </a:lnTo>
                <a:lnTo>
                  <a:pt x="26492" y="141198"/>
                </a:lnTo>
                <a:lnTo>
                  <a:pt x="26949" y="139560"/>
                </a:lnTo>
                <a:lnTo>
                  <a:pt x="27139" y="138988"/>
                </a:lnTo>
                <a:lnTo>
                  <a:pt x="29781" y="130911"/>
                </a:lnTo>
                <a:lnTo>
                  <a:pt x="46558" y="113360"/>
                </a:lnTo>
                <a:lnTo>
                  <a:pt x="47917" y="112090"/>
                </a:lnTo>
                <a:lnTo>
                  <a:pt x="50736" y="109474"/>
                </a:lnTo>
                <a:lnTo>
                  <a:pt x="52895" y="107467"/>
                </a:lnTo>
                <a:lnTo>
                  <a:pt x="53721" y="106565"/>
                </a:lnTo>
                <a:lnTo>
                  <a:pt x="53771" y="104863"/>
                </a:lnTo>
                <a:lnTo>
                  <a:pt x="53721" y="106565"/>
                </a:lnTo>
                <a:lnTo>
                  <a:pt x="55829" y="104343"/>
                </a:lnTo>
                <a:lnTo>
                  <a:pt x="53746" y="106565"/>
                </a:lnTo>
                <a:lnTo>
                  <a:pt x="55079" y="106121"/>
                </a:lnTo>
                <a:lnTo>
                  <a:pt x="57073" y="102108"/>
                </a:lnTo>
                <a:lnTo>
                  <a:pt x="57099" y="101676"/>
                </a:lnTo>
                <a:lnTo>
                  <a:pt x="57010" y="101841"/>
                </a:lnTo>
                <a:lnTo>
                  <a:pt x="57048" y="101536"/>
                </a:lnTo>
                <a:lnTo>
                  <a:pt x="57099" y="101676"/>
                </a:lnTo>
                <a:lnTo>
                  <a:pt x="57162" y="101536"/>
                </a:lnTo>
                <a:lnTo>
                  <a:pt x="56083" y="97726"/>
                </a:lnTo>
                <a:lnTo>
                  <a:pt x="55816" y="97104"/>
                </a:lnTo>
                <a:lnTo>
                  <a:pt x="55460" y="96520"/>
                </a:lnTo>
                <a:lnTo>
                  <a:pt x="55283" y="96266"/>
                </a:lnTo>
                <a:lnTo>
                  <a:pt x="54622" y="94246"/>
                </a:lnTo>
                <a:lnTo>
                  <a:pt x="51155" y="92430"/>
                </a:lnTo>
                <a:lnTo>
                  <a:pt x="51155" y="107429"/>
                </a:lnTo>
                <a:lnTo>
                  <a:pt x="45237" y="109410"/>
                </a:lnTo>
                <a:lnTo>
                  <a:pt x="44602" y="109613"/>
                </a:lnTo>
                <a:lnTo>
                  <a:pt x="41846" y="110401"/>
                </a:lnTo>
                <a:lnTo>
                  <a:pt x="45034" y="109461"/>
                </a:lnTo>
                <a:lnTo>
                  <a:pt x="48577" y="108280"/>
                </a:lnTo>
                <a:lnTo>
                  <a:pt x="51155" y="107429"/>
                </a:lnTo>
                <a:lnTo>
                  <a:pt x="51155" y="92430"/>
                </a:lnTo>
                <a:lnTo>
                  <a:pt x="50609" y="92138"/>
                </a:lnTo>
                <a:lnTo>
                  <a:pt x="50558" y="103530"/>
                </a:lnTo>
                <a:lnTo>
                  <a:pt x="48120" y="96227"/>
                </a:lnTo>
                <a:lnTo>
                  <a:pt x="50558" y="103530"/>
                </a:lnTo>
                <a:lnTo>
                  <a:pt x="50558" y="92163"/>
                </a:lnTo>
                <a:lnTo>
                  <a:pt x="49326" y="92506"/>
                </a:lnTo>
                <a:lnTo>
                  <a:pt x="47904" y="92913"/>
                </a:lnTo>
                <a:lnTo>
                  <a:pt x="44526" y="93878"/>
                </a:lnTo>
                <a:lnTo>
                  <a:pt x="44018" y="94030"/>
                </a:lnTo>
                <a:lnTo>
                  <a:pt x="40068" y="95173"/>
                </a:lnTo>
                <a:lnTo>
                  <a:pt x="40068" y="113423"/>
                </a:lnTo>
                <a:lnTo>
                  <a:pt x="38277" y="115912"/>
                </a:lnTo>
                <a:lnTo>
                  <a:pt x="38455" y="115646"/>
                </a:lnTo>
                <a:lnTo>
                  <a:pt x="40068" y="113423"/>
                </a:lnTo>
                <a:lnTo>
                  <a:pt x="40068" y="95173"/>
                </a:lnTo>
                <a:lnTo>
                  <a:pt x="39230" y="95402"/>
                </a:lnTo>
                <a:lnTo>
                  <a:pt x="36080" y="96304"/>
                </a:lnTo>
                <a:lnTo>
                  <a:pt x="35902" y="96367"/>
                </a:lnTo>
                <a:lnTo>
                  <a:pt x="35902" y="107937"/>
                </a:lnTo>
                <a:lnTo>
                  <a:pt x="32981" y="106006"/>
                </a:lnTo>
                <a:lnTo>
                  <a:pt x="32981" y="122631"/>
                </a:lnTo>
                <a:lnTo>
                  <a:pt x="30302" y="124472"/>
                </a:lnTo>
                <a:lnTo>
                  <a:pt x="27305" y="126479"/>
                </a:lnTo>
                <a:lnTo>
                  <a:pt x="31076" y="123926"/>
                </a:lnTo>
                <a:lnTo>
                  <a:pt x="32981" y="122631"/>
                </a:lnTo>
                <a:lnTo>
                  <a:pt x="32981" y="106006"/>
                </a:lnTo>
                <a:lnTo>
                  <a:pt x="32664" y="105791"/>
                </a:lnTo>
                <a:lnTo>
                  <a:pt x="32791" y="105689"/>
                </a:lnTo>
                <a:lnTo>
                  <a:pt x="32727" y="105829"/>
                </a:lnTo>
                <a:lnTo>
                  <a:pt x="35902" y="107937"/>
                </a:lnTo>
                <a:lnTo>
                  <a:pt x="35902" y="96367"/>
                </a:lnTo>
                <a:lnTo>
                  <a:pt x="33083" y="97167"/>
                </a:lnTo>
                <a:lnTo>
                  <a:pt x="28028" y="103530"/>
                </a:lnTo>
                <a:lnTo>
                  <a:pt x="26504" y="105829"/>
                </a:lnTo>
                <a:lnTo>
                  <a:pt x="21831" y="112864"/>
                </a:lnTo>
                <a:lnTo>
                  <a:pt x="20193" y="115316"/>
                </a:lnTo>
                <a:lnTo>
                  <a:pt x="16090" y="118389"/>
                </a:lnTo>
                <a:lnTo>
                  <a:pt x="9601" y="123202"/>
                </a:lnTo>
                <a:lnTo>
                  <a:pt x="584" y="129794"/>
                </a:lnTo>
                <a:lnTo>
                  <a:pt x="0" y="133591"/>
                </a:lnTo>
                <a:lnTo>
                  <a:pt x="3873" y="138899"/>
                </a:lnTo>
                <a:lnTo>
                  <a:pt x="7480" y="139560"/>
                </a:lnTo>
                <a:lnTo>
                  <a:pt x="11722" y="136791"/>
                </a:lnTo>
                <a:lnTo>
                  <a:pt x="10337" y="142113"/>
                </a:lnTo>
                <a:lnTo>
                  <a:pt x="10160" y="144056"/>
                </a:lnTo>
                <a:lnTo>
                  <a:pt x="9601" y="150114"/>
                </a:lnTo>
                <a:lnTo>
                  <a:pt x="9486" y="152641"/>
                </a:lnTo>
                <a:lnTo>
                  <a:pt x="10350" y="156375"/>
                </a:lnTo>
                <a:lnTo>
                  <a:pt x="15405" y="162610"/>
                </a:lnTo>
                <a:lnTo>
                  <a:pt x="18630" y="164198"/>
                </a:lnTo>
                <a:lnTo>
                  <a:pt x="18719" y="164325"/>
                </a:lnTo>
                <a:lnTo>
                  <a:pt x="19037" y="164401"/>
                </a:lnTo>
                <a:lnTo>
                  <a:pt x="22860" y="165239"/>
                </a:lnTo>
                <a:lnTo>
                  <a:pt x="27012" y="166166"/>
                </a:lnTo>
                <a:lnTo>
                  <a:pt x="27647" y="165760"/>
                </a:lnTo>
                <a:lnTo>
                  <a:pt x="29083" y="165912"/>
                </a:lnTo>
                <a:lnTo>
                  <a:pt x="35344" y="165417"/>
                </a:lnTo>
                <a:lnTo>
                  <a:pt x="41516" y="164058"/>
                </a:lnTo>
                <a:lnTo>
                  <a:pt x="43268" y="163487"/>
                </a:lnTo>
                <a:lnTo>
                  <a:pt x="43472" y="163576"/>
                </a:lnTo>
                <a:lnTo>
                  <a:pt x="47472" y="162128"/>
                </a:lnTo>
                <a:lnTo>
                  <a:pt x="51460" y="160693"/>
                </a:lnTo>
                <a:lnTo>
                  <a:pt x="51701" y="160185"/>
                </a:lnTo>
                <a:lnTo>
                  <a:pt x="53898" y="159169"/>
                </a:lnTo>
                <a:lnTo>
                  <a:pt x="59944" y="155244"/>
                </a:lnTo>
                <a:lnTo>
                  <a:pt x="65430" y="150787"/>
                </a:lnTo>
                <a:lnTo>
                  <a:pt x="70281" y="146215"/>
                </a:lnTo>
                <a:lnTo>
                  <a:pt x="70586" y="145935"/>
                </a:lnTo>
                <a:lnTo>
                  <a:pt x="77520" y="138557"/>
                </a:lnTo>
                <a:lnTo>
                  <a:pt x="83947" y="130911"/>
                </a:lnTo>
                <a:lnTo>
                  <a:pt x="90195" y="122745"/>
                </a:lnTo>
                <a:lnTo>
                  <a:pt x="91541" y="120865"/>
                </a:lnTo>
                <a:lnTo>
                  <a:pt x="91401" y="123253"/>
                </a:lnTo>
                <a:lnTo>
                  <a:pt x="91147" y="127330"/>
                </a:lnTo>
                <a:lnTo>
                  <a:pt x="90906" y="131229"/>
                </a:lnTo>
                <a:lnTo>
                  <a:pt x="90589" y="137007"/>
                </a:lnTo>
                <a:lnTo>
                  <a:pt x="90144" y="146011"/>
                </a:lnTo>
                <a:lnTo>
                  <a:pt x="89789" y="155016"/>
                </a:lnTo>
                <a:lnTo>
                  <a:pt x="89674" y="159753"/>
                </a:lnTo>
                <a:lnTo>
                  <a:pt x="89573" y="163880"/>
                </a:lnTo>
                <a:lnTo>
                  <a:pt x="89509" y="168059"/>
                </a:lnTo>
                <a:lnTo>
                  <a:pt x="89458" y="171627"/>
                </a:lnTo>
                <a:lnTo>
                  <a:pt x="91859" y="179882"/>
                </a:lnTo>
                <a:lnTo>
                  <a:pt x="105587" y="187617"/>
                </a:lnTo>
                <a:lnTo>
                  <a:pt x="113550" y="186207"/>
                </a:lnTo>
                <a:lnTo>
                  <a:pt x="122910" y="182778"/>
                </a:lnTo>
                <a:lnTo>
                  <a:pt x="124244" y="179920"/>
                </a:lnTo>
                <a:close/>
              </a:path>
              <a:path w="435610" h="187960">
                <a:moveTo>
                  <a:pt x="191096" y="117221"/>
                </a:moveTo>
                <a:lnTo>
                  <a:pt x="187883" y="112941"/>
                </a:lnTo>
                <a:lnTo>
                  <a:pt x="185000" y="112407"/>
                </a:lnTo>
                <a:lnTo>
                  <a:pt x="175069" y="118516"/>
                </a:lnTo>
                <a:lnTo>
                  <a:pt x="167259" y="123151"/>
                </a:lnTo>
                <a:lnTo>
                  <a:pt x="158991" y="127762"/>
                </a:lnTo>
                <a:lnTo>
                  <a:pt x="151269" y="131737"/>
                </a:lnTo>
                <a:lnTo>
                  <a:pt x="146545" y="134061"/>
                </a:lnTo>
                <a:lnTo>
                  <a:pt x="141401" y="136740"/>
                </a:lnTo>
                <a:lnTo>
                  <a:pt x="137147" y="137375"/>
                </a:lnTo>
                <a:lnTo>
                  <a:pt x="137045" y="136652"/>
                </a:lnTo>
                <a:lnTo>
                  <a:pt x="136893" y="134823"/>
                </a:lnTo>
                <a:lnTo>
                  <a:pt x="136702" y="132638"/>
                </a:lnTo>
                <a:lnTo>
                  <a:pt x="136804" y="129641"/>
                </a:lnTo>
                <a:lnTo>
                  <a:pt x="136867" y="128638"/>
                </a:lnTo>
                <a:lnTo>
                  <a:pt x="137274" y="125412"/>
                </a:lnTo>
                <a:lnTo>
                  <a:pt x="138353" y="118846"/>
                </a:lnTo>
                <a:lnTo>
                  <a:pt x="138963" y="116319"/>
                </a:lnTo>
                <a:lnTo>
                  <a:pt x="139915" y="112382"/>
                </a:lnTo>
                <a:lnTo>
                  <a:pt x="141185" y="108254"/>
                </a:lnTo>
                <a:lnTo>
                  <a:pt x="144843" y="108191"/>
                </a:lnTo>
                <a:lnTo>
                  <a:pt x="147980" y="108191"/>
                </a:lnTo>
                <a:lnTo>
                  <a:pt x="150393" y="105778"/>
                </a:lnTo>
                <a:lnTo>
                  <a:pt x="150507" y="99771"/>
                </a:lnTo>
                <a:lnTo>
                  <a:pt x="150507" y="99568"/>
                </a:lnTo>
                <a:lnTo>
                  <a:pt x="148348" y="97243"/>
                </a:lnTo>
                <a:lnTo>
                  <a:pt x="148196" y="97243"/>
                </a:lnTo>
                <a:lnTo>
                  <a:pt x="148209" y="97104"/>
                </a:lnTo>
                <a:lnTo>
                  <a:pt x="148463" y="97104"/>
                </a:lnTo>
                <a:lnTo>
                  <a:pt x="148348" y="97243"/>
                </a:lnTo>
                <a:lnTo>
                  <a:pt x="149555" y="96608"/>
                </a:lnTo>
                <a:lnTo>
                  <a:pt x="149606" y="96456"/>
                </a:lnTo>
                <a:lnTo>
                  <a:pt x="152133" y="95021"/>
                </a:lnTo>
                <a:lnTo>
                  <a:pt x="157835" y="91351"/>
                </a:lnTo>
                <a:lnTo>
                  <a:pt x="163322" y="87376"/>
                </a:lnTo>
                <a:lnTo>
                  <a:pt x="165442" y="85686"/>
                </a:lnTo>
                <a:lnTo>
                  <a:pt x="165595" y="85686"/>
                </a:lnTo>
                <a:lnTo>
                  <a:pt x="168617" y="83134"/>
                </a:lnTo>
                <a:lnTo>
                  <a:pt x="171729" y="80492"/>
                </a:lnTo>
                <a:lnTo>
                  <a:pt x="174815" y="77889"/>
                </a:lnTo>
                <a:lnTo>
                  <a:pt x="181051" y="71551"/>
                </a:lnTo>
                <a:lnTo>
                  <a:pt x="181521" y="70065"/>
                </a:lnTo>
                <a:lnTo>
                  <a:pt x="182918" y="65646"/>
                </a:lnTo>
                <a:lnTo>
                  <a:pt x="184442" y="60833"/>
                </a:lnTo>
                <a:lnTo>
                  <a:pt x="184835" y="59575"/>
                </a:lnTo>
                <a:lnTo>
                  <a:pt x="185166" y="58534"/>
                </a:lnTo>
                <a:lnTo>
                  <a:pt x="184200" y="52679"/>
                </a:lnTo>
                <a:lnTo>
                  <a:pt x="175209" y="47663"/>
                </a:lnTo>
                <a:lnTo>
                  <a:pt x="174701" y="47752"/>
                </a:lnTo>
                <a:lnTo>
                  <a:pt x="174701" y="63169"/>
                </a:lnTo>
                <a:lnTo>
                  <a:pt x="169367" y="64744"/>
                </a:lnTo>
                <a:lnTo>
                  <a:pt x="169773" y="64617"/>
                </a:lnTo>
                <a:lnTo>
                  <a:pt x="174701" y="63169"/>
                </a:lnTo>
                <a:lnTo>
                  <a:pt x="174701" y="47752"/>
                </a:lnTo>
                <a:lnTo>
                  <a:pt x="170370" y="48412"/>
                </a:lnTo>
                <a:lnTo>
                  <a:pt x="166281" y="49606"/>
                </a:lnTo>
                <a:lnTo>
                  <a:pt x="165493" y="49847"/>
                </a:lnTo>
                <a:lnTo>
                  <a:pt x="165493" y="65874"/>
                </a:lnTo>
                <a:lnTo>
                  <a:pt x="162699" y="68503"/>
                </a:lnTo>
                <a:lnTo>
                  <a:pt x="160286" y="70713"/>
                </a:lnTo>
                <a:lnTo>
                  <a:pt x="164795" y="66078"/>
                </a:lnTo>
                <a:lnTo>
                  <a:pt x="165493" y="65874"/>
                </a:lnTo>
                <a:lnTo>
                  <a:pt x="165493" y="49847"/>
                </a:lnTo>
                <a:lnTo>
                  <a:pt x="162217" y="50800"/>
                </a:lnTo>
                <a:lnTo>
                  <a:pt x="161861" y="51435"/>
                </a:lnTo>
                <a:lnTo>
                  <a:pt x="159727" y="52324"/>
                </a:lnTo>
                <a:lnTo>
                  <a:pt x="159410" y="52539"/>
                </a:lnTo>
                <a:lnTo>
                  <a:pt x="159410" y="71551"/>
                </a:lnTo>
                <a:lnTo>
                  <a:pt x="159359" y="72021"/>
                </a:lnTo>
                <a:lnTo>
                  <a:pt x="159296" y="71640"/>
                </a:lnTo>
                <a:lnTo>
                  <a:pt x="159169" y="70954"/>
                </a:lnTo>
                <a:lnTo>
                  <a:pt x="159296" y="71615"/>
                </a:lnTo>
                <a:lnTo>
                  <a:pt x="159410" y="52539"/>
                </a:lnTo>
                <a:lnTo>
                  <a:pt x="157314" y="53949"/>
                </a:lnTo>
                <a:lnTo>
                  <a:pt x="157314" y="73418"/>
                </a:lnTo>
                <a:lnTo>
                  <a:pt x="155816" y="74803"/>
                </a:lnTo>
                <a:lnTo>
                  <a:pt x="157314" y="73418"/>
                </a:lnTo>
                <a:lnTo>
                  <a:pt x="157314" y="53949"/>
                </a:lnTo>
                <a:lnTo>
                  <a:pt x="155727" y="55016"/>
                </a:lnTo>
                <a:lnTo>
                  <a:pt x="155727" y="77254"/>
                </a:lnTo>
                <a:lnTo>
                  <a:pt x="155714" y="77406"/>
                </a:lnTo>
                <a:lnTo>
                  <a:pt x="155727" y="77254"/>
                </a:lnTo>
                <a:lnTo>
                  <a:pt x="155727" y="55016"/>
                </a:lnTo>
                <a:lnTo>
                  <a:pt x="154508" y="55829"/>
                </a:lnTo>
                <a:lnTo>
                  <a:pt x="154508" y="79006"/>
                </a:lnTo>
                <a:lnTo>
                  <a:pt x="149783" y="79857"/>
                </a:lnTo>
                <a:lnTo>
                  <a:pt x="154508" y="79006"/>
                </a:lnTo>
                <a:lnTo>
                  <a:pt x="154508" y="55829"/>
                </a:lnTo>
                <a:lnTo>
                  <a:pt x="153860" y="56261"/>
                </a:lnTo>
                <a:lnTo>
                  <a:pt x="148729" y="61150"/>
                </a:lnTo>
                <a:lnTo>
                  <a:pt x="147129" y="63157"/>
                </a:lnTo>
                <a:lnTo>
                  <a:pt x="146735" y="63233"/>
                </a:lnTo>
                <a:lnTo>
                  <a:pt x="145745" y="64668"/>
                </a:lnTo>
                <a:lnTo>
                  <a:pt x="145745" y="95821"/>
                </a:lnTo>
                <a:lnTo>
                  <a:pt x="145529" y="95326"/>
                </a:lnTo>
                <a:lnTo>
                  <a:pt x="145529" y="96380"/>
                </a:lnTo>
                <a:lnTo>
                  <a:pt x="145402" y="96901"/>
                </a:lnTo>
                <a:lnTo>
                  <a:pt x="145313" y="97104"/>
                </a:lnTo>
                <a:lnTo>
                  <a:pt x="144373" y="99339"/>
                </a:lnTo>
                <a:lnTo>
                  <a:pt x="144195" y="99771"/>
                </a:lnTo>
                <a:lnTo>
                  <a:pt x="143967" y="100355"/>
                </a:lnTo>
                <a:lnTo>
                  <a:pt x="142621" y="103720"/>
                </a:lnTo>
                <a:lnTo>
                  <a:pt x="144335" y="99352"/>
                </a:lnTo>
                <a:lnTo>
                  <a:pt x="144487" y="99009"/>
                </a:lnTo>
                <a:lnTo>
                  <a:pt x="145313" y="97104"/>
                </a:lnTo>
                <a:lnTo>
                  <a:pt x="145326" y="96888"/>
                </a:lnTo>
                <a:lnTo>
                  <a:pt x="145529" y="96380"/>
                </a:lnTo>
                <a:lnTo>
                  <a:pt x="145529" y="95326"/>
                </a:lnTo>
                <a:lnTo>
                  <a:pt x="143814" y="91351"/>
                </a:lnTo>
                <a:lnTo>
                  <a:pt x="145745" y="95821"/>
                </a:lnTo>
                <a:lnTo>
                  <a:pt x="145745" y="64668"/>
                </a:lnTo>
                <a:lnTo>
                  <a:pt x="144310" y="66725"/>
                </a:lnTo>
                <a:lnTo>
                  <a:pt x="141973" y="70065"/>
                </a:lnTo>
                <a:lnTo>
                  <a:pt x="141922" y="70421"/>
                </a:lnTo>
                <a:lnTo>
                  <a:pt x="142036" y="70231"/>
                </a:lnTo>
                <a:lnTo>
                  <a:pt x="142011" y="70942"/>
                </a:lnTo>
                <a:lnTo>
                  <a:pt x="141922" y="70421"/>
                </a:lnTo>
                <a:lnTo>
                  <a:pt x="140093" y="73228"/>
                </a:lnTo>
                <a:lnTo>
                  <a:pt x="136385" y="79870"/>
                </a:lnTo>
                <a:lnTo>
                  <a:pt x="136385" y="88392"/>
                </a:lnTo>
                <a:lnTo>
                  <a:pt x="136385" y="79870"/>
                </a:lnTo>
                <a:lnTo>
                  <a:pt x="136309" y="79997"/>
                </a:lnTo>
                <a:lnTo>
                  <a:pt x="132905" y="86956"/>
                </a:lnTo>
                <a:lnTo>
                  <a:pt x="131584" y="90093"/>
                </a:lnTo>
                <a:lnTo>
                  <a:pt x="131445" y="90144"/>
                </a:lnTo>
                <a:lnTo>
                  <a:pt x="130835" y="91694"/>
                </a:lnTo>
                <a:lnTo>
                  <a:pt x="130454" y="91922"/>
                </a:lnTo>
                <a:lnTo>
                  <a:pt x="130454" y="92659"/>
                </a:lnTo>
                <a:lnTo>
                  <a:pt x="130403" y="92875"/>
                </a:lnTo>
                <a:lnTo>
                  <a:pt x="129882" y="94094"/>
                </a:lnTo>
                <a:lnTo>
                  <a:pt x="129832" y="94221"/>
                </a:lnTo>
                <a:lnTo>
                  <a:pt x="128308" y="98044"/>
                </a:lnTo>
                <a:lnTo>
                  <a:pt x="128371" y="98183"/>
                </a:lnTo>
                <a:lnTo>
                  <a:pt x="128422" y="98056"/>
                </a:lnTo>
                <a:lnTo>
                  <a:pt x="128435" y="98361"/>
                </a:lnTo>
                <a:lnTo>
                  <a:pt x="128371" y="98183"/>
                </a:lnTo>
                <a:lnTo>
                  <a:pt x="128308" y="98361"/>
                </a:lnTo>
                <a:lnTo>
                  <a:pt x="128308" y="98044"/>
                </a:lnTo>
                <a:lnTo>
                  <a:pt x="130365" y="92862"/>
                </a:lnTo>
                <a:lnTo>
                  <a:pt x="130454" y="92659"/>
                </a:lnTo>
                <a:lnTo>
                  <a:pt x="130454" y="91922"/>
                </a:lnTo>
                <a:lnTo>
                  <a:pt x="126530" y="94259"/>
                </a:lnTo>
                <a:lnTo>
                  <a:pt x="129273" y="92659"/>
                </a:lnTo>
                <a:lnTo>
                  <a:pt x="123431" y="96100"/>
                </a:lnTo>
                <a:lnTo>
                  <a:pt x="126530" y="94259"/>
                </a:lnTo>
                <a:lnTo>
                  <a:pt x="122174" y="96799"/>
                </a:lnTo>
                <a:lnTo>
                  <a:pt x="121386" y="103060"/>
                </a:lnTo>
                <a:lnTo>
                  <a:pt x="125780" y="106006"/>
                </a:lnTo>
                <a:lnTo>
                  <a:pt x="125666" y="105473"/>
                </a:lnTo>
                <a:lnTo>
                  <a:pt x="125857" y="105778"/>
                </a:lnTo>
                <a:lnTo>
                  <a:pt x="125958" y="105448"/>
                </a:lnTo>
                <a:lnTo>
                  <a:pt x="125984" y="105981"/>
                </a:lnTo>
                <a:lnTo>
                  <a:pt x="125857" y="105778"/>
                </a:lnTo>
                <a:lnTo>
                  <a:pt x="125793" y="106019"/>
                </a:lnTo>
                <a:lnTo>
                  <a:pt x="124993" y="108572"/>
                </a:lnTo>
                <a:lnTo>
                  <a:pt x="123228" y="116001"/>
                </a:lnTo>
                <a:lnTo>
                  <a:pt x="122707" y="119176"/>
                </a:lnTo>
                <a:lnTo>
                  <a:pt x="122516" y="119329"/>
                </a:lnTo>
                <a:lnTo>
                  <a:pt x="121996" y="123532"/>
                </a:lnTo>
                <a:lnTo>
                  <a:pt x="121475" y="127762"/>
                </a:lnTo>
                <a:lnTo>
                  <a:pt x="121056" y="131254"/>
                </a:lnTo>
                <a:lnTo>
                  <a:pt x="120700" y="139954"/>
                </a:lnTo>
                <a:lnTo>
                  <a:pt x="122986" y="144297"/>
                </a:lnTo>
                <a:lnTo>
                  <a:pt x="125044" y="148209"/>
                </a:lnTo>
                <a:lnTo>
                  <a:pt x="127101" y="152107"/>
                </a:lnTo>
                <a:lnTo>
                  <a:pt x="132867" y="153441"/>
                </a:lnTo>
                <a:lnTo>
                  <a:pt x="138912" y="152247"/>
                </a:lnTo>
                <a:lnTo>
                  <a:pt x="142392" y="151561"/>
                </a:lnTo>
                <a:lnTo>
                  <a:pt x="179260" y="128879"/>
                </a:lnTo>
                <a:lnTo>
                  <a:pt x="190652" y="120357"/>
                </a:lnTo>
                <a:lnTo>
                  <a:pt x="191096" y="117221"/>
                </a:lnTo>
                <a:close/>
              </a:path>
              <a:path w="435610" h="187960">
                <a:moveTo>
                  <a:pt x="197243" y="134086"/>
                </a:moveTo>
                <a:lnTo>
                  <a:pt x="197231" y="130886"/>
                </a:lnTo>
                <a:lnTo>
                  <a:pt x="196710" y="133248"/>
                </a:lnTo>
                <a:lnTo>
                  <a:pt x="197243" y="134086"/>
                </a:lnTo>
                <a:close/>
              </a:path>
              <a:path w="435610" h="187960">
                <a:moveTo>
                  <a:pt x="218452" y="118262"/>
                </a:moveTo>
                <a:lnTo>
                  <a:pt x="217817" y="117094"/>
                </a:lnTo>
                <a:lnTo>
                  <a:pt x="217868" y="117373"/>
                </a:lnTo>
                <a:lnTo>
                  <a:pt x="218452" y="118262"/>
                </a:lnTo>
                <a:close/>
              </a:path>
              <a:path w="435610" h="187960">
                <a:moveTo>
                  <a:pt x="221564" y="121551"/>
                </a:moveTo>
                <a:lnTo>
                  <a:pt x="220370" y="121183"/>
                </a:lnTo>
                <a:lnTo>
                  <a:pt x="220446" y="121310"/>
                </a:lnTo>
                <a:lnTo>
                  <a:pt x="221564" y="121551"/>
                </a:lnTo>
                <a:close/>
              </a:path>
              <a:path w="435610" h="187960">
                <a:moveTo>
                  <a:pt x="228803" y="123101"/>
                </a:moveTo>
                <a:lnTo>
                  <a:pt x="227685" y="122859"/>
                </a:lnTo>
                <a:lnTo>
                  <a:pt x="226822" y="123101"/>
                </a:lnTo>
                <a:lnTo>
                  <a:pt x="228092" y="123469"/>
                </a:lnTo>
                <a:lnTo>
                  <a:pt x="228803" y="123101"/>
                </a:lnTo>
                <a:close/>
              </a:path>
              <a:path w="435610" h="187960">
                <a:moveTo>
                  <a:pt x="267665" y="101396"/>
                </a:moveTo>
                <a:lnTo>
                  <a:pt x="265772" y="99618"/>
                </a:lnTo>
                <a:lnTo>
                  <a:pt x="267665" y="101396"/>
                </a:lnTo>
                <a:close/>
              </a:path>
              <a:path w="435610" h="187960">
                <a:moveTo>
                  <a:pt x="270408" y="103911"/>
                </a:moveTo>
                <a:lnTo>
                  <a:pt x="267665" y="101396"/>
                </a:lnTo>
                <a:lnTo>
                  <a:pt x="270344" y="103911"/>
                </a:lnTo>
                <a:close/>
              </a:path>
              <a:path w="435610" h="187960">
                <a:moveTo>
                  <a:pt x="297573" y="111836"/>
                </a:moveTo>
                <a:lnTo>
                  <a:pt x="294563" y="108000"/>
                </a:lnTo>
                <a:lnTo>
                  <a:pt x="291985" y="107518"/>
                </a:lnTo>
                <a:lnTo>
                  <a:pt x="282803" y="112966"/>
                </a:lnTo>
                <a:lnTo>
                  <a:pt x="275463" y="117246"/>
                </a:lnTo>
                <a:lnTo>
                  <a:pt x="265887" y="120446"/>
                </a:lnTo>
                <a:lnTo>
                  <a:pt x="264109" y="121005"/>
                </a:lnTo>
                <a:lnTo>
                  <a:pt x="261912" y="121081"/>
                </a:lnTo>
                <a:lnTo>
                  <a:pt x="260146" y="119532"/>
                </a:lnTo>
                <a:lnTo>
                  <a:pt x="260159" y="118833"/>
                </a:lnTo>
                <a:lnTo>
                  <a:pt x="260248" y="109562"/>
                </a:lnTo>
                <a:lnTo>
                  <a:pt x="260134" y="114757"/>
                </a:lnTo>
                <a:lnTo>
                  <a:pt x="260248" y="109397"/>
                </a:lnTo>
                <a:lnTo>
                  <a:pt x="260286" y="106400"/>
                </a:lnTo>
                <a:lnTo>
                  <a:pt x="261150" y="99949"/>
                </a:lnTo>
                <a:lnTo>
                  <a:pt x="261327" y="99110"/>
                </a:lnTo>
                <a:lnTo>
                  <a:pt x="262331" y="94246"/>
                </a:lnTo>
                <a:lnTo>
                  <a:pt x="264248" y="98171"/>
                </a:lnTo>
                <a:lnTo>
                  <a:pt x="265772" y="99618"/>
                </a:lnTo>
                <a:lnTo>
                  <a:pt x="270408" y="103911"/>
                </a:lnTo>
                <a:lnTo>
                  <a:pt x="271094" y="104546"/>
                </a:lnTo>
                <a:lnTo>
                  <a:pt x="276999" y="104546"/>
                </a:lnTo>
                <a:lnTo>
                  <a:pt x="282714" y="98577"/>
                </a:lnTo>
                <a:lnTo>
                  <a:pt x="283845" y="95910"/>
                </a:lnTo>
                <a:lnTo>
                  <a:pt x="287108" y="85242"/>
                </a:lnTo>
                <a:lnTo>
                  <a:pt x="288886" y="65811"/>
                </a:lnTo>
                <a:lnTo>
                  <a:pt x="286867" y="63398"/>
                </a:lnTo>
                <a:lnTo>
                  <a:pt x="281673" y="62890"/>
                </a:lnTo>
                <a:lnTo>
                  <a:pt x="279438" y="64541"/>
                </a:lnTo>
                <a:lnTo>
                  <a:pt x="275069" y="81178"/>
                </a:lnTo>
                <a:lnTo>
                  <a:pt x="274078" y="83146"/>
                </a:lnTo>
                <a:lnTo>
                  <a:pt x="272415" y="79654"/>
                </a:lnTo>
                <a:lnTo>
                  <a:pt x="271995" y="78765"/>
                </a:lnTo>
                <a:lnTo>
                  <a:pt x="269900" y="73431"/>
                </a:lnTo>
                <a:lnTo>
                  <a:pt x="269608" y="72682"/>
                </a:lnTo>
                <a:lnTo>
                  <a:pt x="271513" y="69088"/>
                </a:lnTo>
                <a:lnTo>
                  <a:pt x="286727" y="51041"/>
                </a:lnTo>
                <a:lnTo>
                  <a:pt x="286816" y="47637"/>
                </a:lnTo>
                <a:lnTo>
                  <a:pt x="282803" y="43408"/>
                </a:lnTo>
                <a:lnTo>
                  <a:pt x="279539" y="43243"/>
                </a:lnTo>
                <a:lnTo>
                  <a:pt x="277380" y="45123"/>
                </a:lnTo>
                <a:lnTo>
                  <a:pt x="271538" y="50634"/>
                </a:lnTo>
                <a:lnTo>
                  <a:pt x="266242" y="56642"/>
                </a:lnTo>
                <a:lnTo>
                  <a:pt x="264566" y="58978"/>
                </a:lnTo>
                <a:lnTo>
                  <a:pt x="264566" y="91694"/>
                </a:lnTo>
                <a:lnTo>
                  <a:pt x="264553" y="93192"/>
                </a:lnTo>
                <a:lnTo>
                  <a:pt x="264439" y="91846"/>
                </a:lnTo>
                <a:lnTo>
                  <a:pt x="264566" y="91694"/>
                </a:lnTo>
                <a:lnTo>
                  <a:pt x="264566" y="58978"/>
                </a:lnTo>
                <a:lnTo>
                  <a:pt x="264464" y="59118"/>
                </a:lnTo>
                <a:lnTo>
                  <a:pt x="263740" y="57175"/>
                </a:lnTo>
                <a:lnTo>
                  <a:pt x="259740" y="49936"/>
                </a:lnTo>
                <a:lnTo>
                  <a:pt x="259702" y="119481"/>
                </a:lnTo>
                <a:lnTo>
                  <a:pt x="257060" y="119481"/>
                </a:lnTo>
                <a:lnTo>
                  <a:pt x="254673" y="119481"/>
                </a:lnTo>
                <a:lnTo>
                  <a:pt x="255155" y="119405"/>
                </a:lnTo>
                <a:lnTo>
                  <a:pt x="257136" y="119405"/>
                </a:lnTo>
                <a:lnTo>
                  <a:pt x="259600" y="119405"/>
                </a:lnTo>
                <a:lnTo>
                  <a:pt x="259702" y="49885"/>
                </a:lnTo>
                <a:lnTo>
                  <a:pt x="258610" y="48158"/>
                </a:lnTo>
                <a:lnTo>
                  <a:pt x="258419" y="47993"/>
                </a:lnTo>
                <a:lnTo>
                  <a:pt x="258419" y="54889"/>
                </a:lnTo>
                <a:lnTo>
                  <a:pt x="255320" y="57594"/>
                </a:lnTo>
                <a:lnTo>
                  <a:pt x="255638" y="57302"/>
                </a:lnTo>
                <a:lnTo>
                  <a:pt x="258419" y="54889"/>
                </a:lnTo>
                <a:lnTo>
                  <a:pt x="258419" y="47993"/>
                </a:lnTo>
                <a:lnTo>
                  <a:pt x="253949" y="43840"/>
                </a:lnTo>
                <a:lnTo>
                  <a:pt x="250939" y="43332"/>
                </a:lnTo>
                <a:lnTo>
                  <a:pt x="249428" y="43078"/>
                </a:lnTo>
                <a:lnTo>
                  <a:pt x="245516" y="45681"/>
                </a:lnTo>
                <a:lnTo>
                  <a:pt x="242684" y="47523"/>
                </a:lnTo>
                <a:lnTo>
                  <a:pt x="242354" y="47777"/>
                </a:lnTo>
                <a:lnTo>
                  <a:pt x="242201" y="48539"/>
                </a:lnTo>
                <a:lnTo>
                  <a:pt x="240817" y="51460"/>
                </a:lnTo>
                <a:lnTo>
                  <a:pt x="239941" y="53200"/>
                </a:lnTo>
                <a:lnTo>
                  <a:pt x="239941" y="82816"/>
                </a:lnTo>
                <a:lnTo>
                  <a:pt x="239814" y="84467"/>
                </a:lnTo>
                <a:lnTo>
                  <a:pt x="239890" y="82829"/>
                </a:lnTo>
                <a:lnTo>
                  <a:pt x="239763" y="73431"/>
                </a:lnTo>
                <a:lnTo>
                  <a:pt x="239826" y="74637"/>
                </a:lnTo>
                <a:lnTo>
                  <a:pt x="239941" y="82816"/>
                </a:lnTo>
                <a:lnTo>
                  <a:pt x="239941" y="53200"/>
                </a:lnTo>
                <a:lnTo>
                  <a:pt x="239712" y="53657"/>
                </a:lnTo>
                <a:lnTo>
                  <a:pt x="239712" y="85877"/>
                </a:lnTo>
                <a:lnTo>
                  <a:pt x="239661" y="86512"/>
                </a:lnTo>
                <a:lnTo>
                  <a:pt x="239598" y="85750"/>
                </a:lnTo>
                <a:lnTo>
                  <a:pt x="239712" y="85877"/>
                </a:lnTo>
                <a:lnTo>
                  <a:pt x="239712" y="53657"/>
                </a:lnTo>
                <a:lnTo>
                  <a:pt x="238188" y="56667"/>
                </a:lnTo>
                <a:lnTo>
                  <a:pt x="236385" y="60274"/>
                </a:lnTo>
                <a:lnTo>
                  <a:pt x="236715" y="59588"/>
                </a:lnTo>
                <a:lnTo>
                  <a:pt x="238188" y="56667"/>
                </a:lnTo>
                <a:lnTo>
                  <a:pt x="234264" y="52984"/>
                </a:lnTo>
                <a:lnTo>
                  <a:pt x="232244" y="51079"/>
                </a:lnTo>
                <a:lnTo>
                  <a:pt x="230543" y="50939"/>
                </a:lnTo>
                <a:lnTo>
                  <a:pt x="230543" y="75958"/>
                </a:lnTo>
                <a:lnTo>
                  <a:pt x="230466" y="75742"/>
                </a:lnTo>
                <a:lnTo>
                  <a:pt x="229844" y="75895"/>
                </a:lnTo>
                <a:lnTo>
                  <a:pt x="230441" y="75742"/>
                </a:lnTo>
                <a:lnTo>
                  <a:pt x="230352" y="75501"/>
                </a:lnTo>
                <a:lnTo>
                  <a:pt x="230466" y="75742"/>
                </a:lnTo>
                <a:lnTo>
                  <a:pt x="230543" y="75958"/>
                </a:lnTo>
                <a:lnTo>
                  <a:pt x="230543" y="50939"/>
                </a:lnTo>
                <a:lnTo>
                  <a:pt x="228269" y="50749"/>
                </a:lnTo>
                <a:lnTo>
                  <a:pt x="228269" y="79717"/>
                </a:lnTo>
                <a:lnTo>
                  <a:pt x="227304" y="82207"/>
                </a:lnTo>
                <a:lnTo>
                  <a:pt x="228269" y="79717"/>
                </a:lnTo>
                <a:lnTo>
                  <a:pt x="228269" y="50749"/>
                </a:lnTo>
                <a:lnTo>
                  <a:pt x="227787" y="50698"/>
                </a:lnTo>
                <a:lnTo>
                  <a:pt x="226923" y="51193"/>
                </a:lnTo>
                <a:lnTo>
                  <a:pt x="226923" y="96926"/>
                </a:lnTo>
                <a:lnTo>
                  <a:pt x="225818" y="95669"/>
                </a:lnTo>
                <a:lnTo>
                  <a:pt x="226923" y="96926"/>
                </a:lnTo>
                <a:lnTo>
                  <a:pt x="226923" y="51193"/>
                </a:lnTo>
                <a:lnTo>
                  <a:pt x="224396" y="52616"/>
                </a:lnTo>
                <a:lnTo>
                  <a:pt x="224396" y="69621"/>
                </a:lnTo>
                <a:lnTo>
                  <a:pt x="224320" y="69367"/>
                </a:lnTo>
                <a:lnTo>
                  <a:pt x="224396" y="69621"/>
                </a:lnTo>
                <a:lnTo>
                  <a:pt x="224396" y="52616"/>
                </a:lnTo>
                <a:lnTo>
                  <a:pt x="222465" y="53695"/>
                </a:lnTo>
                <a:lnTo>
                  <a:pt x="222084" y="53746"/>
                </a:lnTo>
                <a:lnTo>
                  <a:pt x="220980" y="55257"/>
                </a:lnTo>
                <a:lnTo>
                  <a:pt x="220840" y="55397"/>
                </a:lnTo>
                <a:lnTo>
                  <a:pt x="219151" y="57708"/>
                </a:lnTo>
                <a:lnTo>
                  <a:pt x="219151" y="85115"/>
                </a:lnTo>
                <a:lnTo>
                  <a:pt x="217258" y="84467"/>
                </a:lnTo>
                <a:lnTo>
                  <a:pt x="217258" y="82448"/>
                </a:lnTo>
                <a:lnTo>
                  <a:pt x="217220" y="75742"/>
                </a:lnTo>
                <a:lnTo>
                  <a:pt x="217131" y="79400"/>
                </a:lnTo>
                <a:lnTo>
                  <a:pt x="217182" y="72034"/>
                </a:lnTo>
                <a:lnTo>
                  <a:pt x="217182" y="71907"/>
                </a:lnTo>
                <a:lnTo>
                  <a:pt x="217195" y="71653"/>
                </a:lnTo>
                <a:lnTo>
                  <a:pt x="217195" y="72097"/>
                </a:lnTo>
                <a:lnTo>
                  <a:pt x="217195" y="72783"/>
                </a:lnTo>
                <a:lnTo>
                  <a:pt x="217220" y="75742"/>
                </a:lnTo>
                <a:lnTo>
                  <a:pt x="217322" y="84480"/>
                </a:lnTo>
                <a:lnTo>
                  <a:pt x="219151" y="85115"/>
                </a:lnTo>
                <a:lnTo>
                  <a:pt x="219151" y="57708"/>
                </a:lnTo>
                <a:lnTo>
                  <a:pt x="217805" y="59550"/>
                </a:lnTo>
                <a:lnTo>
                  <a:pt x="217030" y="60604"/>
                </a:lnTo>
                <a:lnTo>
                  <a:pt x="217093" y="65506"/>
                </a:lnTo>
                <a:lnTo>
                  <a:pt x="216992" y="60655"/>
                </a:lnTo>
                <a:lnTo>
                  <a:pt x="216941" y="58318"/>
                </a:lnTo>
                <a:lnTo>
                  <a:pt x="216750" y="57797"/>
                </a:lnTo>
                <a:lnTo>
                  <a:pt x="216750" y="60985"/>
                </a:lnTo>
                <a:lnTo>
                  <a:pt x="215061" y="64490"/>
                </a:lnTo>
                <a:lnTo>
                  <a:pt x="215569" y="63398"/>
                </a:lnTo>
                <a:lnTo>
                  <a:pt x="216750" y="60985"/>
                </a:lnTo>
                <a:lnTo>
                  <a:pt x="216750" y="57797"/>
                </a:lnTo>
                <a:lnTo>
                  <a:pt x="214718" y="52222"/>
                </a:lnTo>
                <a:lnTo>
                  <a:pt x="212966" y="47396"/>
                </a:lnTo>
                <a:lnTo>
                  <a:pt x="211264" y="44475"/>
                </a:lnTo>
                <a:lnTo>
                  <a:pt x="210616" y="44018"/>
                </a:lnTo>
                <a:lnTo>
                  <a:pt x="210616" y="137210"/>
                </a:lnTo>
                <a:lnTo>
                  <a:pt x="209473" y="137947"/>
                </a:lnTo>
                <a:lnTo>
                  <a:pt x="210502" y="137312"/>
                </a:lnTo>
                <a:lnTo>
                  <a:pt x="210616" y="44018"/>
                </a:lnTo>
                <a:lnTo>
                  <a:pt x="205867" y="40665"/>
                </a:lnTo>
                <a:lnTo>
                  <a:pt x="202539" y="40157"/>
                </a:lnTo>
                <a:lnTo>
                  <a:pt x="196456" y="42062"/>
                </a:lnTo>
                <a:lnTo>
                  <a:pt x="194779" y="45237"/>
                </a:lnTo>
                <a:lnTo>
                  <a:pt x="196443" y="50698"/>
                </a:lnTo>
                <a:lnTo>
                  <a:pt x="198755" y="52349"/>
                </a:lnTo>
                <a:lnTo>
                  <a:pt x="201320" y="52222"/>
                </a:lnTo>
                <a:lnTo>
                  <a:pt x="202438" y="54508"/>
                </a:lnTo>
                <a:lnTo>
                  <a:pt x="203492" y="63398"/>
                </a:lnTo>
                <a:lnTo>
                  <a:pt x="203593" y="72097"/>
                </a:lnTo>
                <a:lnTo>
                  <a:pt x="203352" y="81178"/>
                </a:lnTo>
                <a:lnTo>
                  <a:pt x="203098" y="87655"/>
                </a:lnTo>
                <a:lnTo>
                  <a:pt x="202780" y="94132"/>
                </a:lnTo>
                <a:lnTo>
                  <a:pt x="202653" y="96075"/>
                </a:lnTo>
                <a:lnTo>
                  <a:pt x="203301" y="94132"/>
                </a:lnTo>
                <a:lnTo>
                  <a:pt x="207518" y="82232"/>
                </a:lnTo>
                <a:lnTo>
                  <a:pt x="206730" y="84480"/>
                </a:lnTo>
                <a:lnTo>
                  <a:pt x="206413" y="85369"/>
                </a:lnTo>
                <a:lnTo>
                  <a:pt x="205486" y="88023"/>
                </a:lnTo>
                <a:lnTo>
                  <a:pt x="203911" y="92481"/>
                </a:lnTo>
                <a:lnTo>
                  <a:pt x="202653" y="96075"/>
                </a:lnTo>
                <a:lnTo>
                  <a:pt x="202057" y="97904"/>
                </a:lnTo>
                <a:lnTo>
                  <a:pt x="202057" y="104228"/>
                </a:lnTo>
                <a:lnTo>
                  <a:pt x="202044" y="104419"/>
                </a:lnTo>
                <a:lnTo>
                  <a:pt x="202044" y="124612"/>
                </a:lnTo>
                <a:lnTo>
                  <a:pt x="201333" y="123532"/>
                </a:lnTo>
                <a:lnTo>
                  <a:pt x="201498" y="123482"/>
                </a:lnTo>
                <a:lnTo>
                  <a:pt x="202044" y="124612"/>
                </a:lnTo>
                <a:lnTo>
                  <a:pt x="202044" y="104419"/>
                </a:lnTo>
                <a:lnTo>
                  <a:pt x="201891" y="106578"/>
                </a:lnTo>
                <a:lnTo>
                  <a:pt x="201472" y="111531"/>
                </a:lnTo>
                <a:lnTo>
                  <a:pt x="201256" y="112547"/>
                </a:lnTo>
                <a:lnTo>
                  <a:pt x="200939" y="113944"/>
                </a:lnTo>
                <a:lnTo>
                  <a:pt x="201472" y="111531"/>
                </a:lnTo>
                <a:lnTo>
                  <a:pt x="202057" y="104228"/>
                </a:lnTo>
                <a:lnTo>
                  <a:pt x="202057" y="97904"/>
                </a:lnTo>
                <a:lnTo>
                  <a:pt x="200964" y="101244"/>
                </a:lnTo>
                <a:lnTo>
                  <a:pt x="198323" y="111785"/>
                </a:lnTo>
                <a:lnTo>
                  <a:pt x="198323" y="125882"/>
                </a:lnTo>
                <a:lnTo>
                  <a:pt x="198221" y="126898"/>
                </a:lnTo>
                <a:lnTo>
                  <a:pt x="198069" y="127050"/>
                </a:lnTo>
                <a:lnTo>
                  <a:pt x="198056" y="126746"/>
                </a:lnTo>
                <a:lnTo>
                  <a:pt x="198323" y="125882"/>
                </a:lnTo>
                <a:lnTo>
                  <a:pt x="198323" y="111785"/>
                </a:lnTo>
                <a:lnTo>
                  <a:pt x="198107" y="112636"/>
                </a:lnTo>
                <a:lnTo>
                  <a:pt x="197319" y="116230"/>
                </a:lnTo>
                <a:lnTo>
                  <a:pt x="197307" y="117221"/>
                </a:lnTo>
                <a:lnTo>
                  <a:pt x="197205" y="125895"/>
                </a:lnTo>
                <a:lnTo>
                  <a:pt x="197218" y="129057"/>
                </a:lnTo>
                <a:lnTo>
                  <a:pt x="197231" y="130886"/>
                </a:lnTo>
                <a:lnTo>
                  <a:pt x="197243" y="132397"/>
                </a:lnTo>
                <a:lnTo>
                  <a:pt x="197243" y="134086"/>
                </a:lnTo>
                <a:lnTo>
                  <a:pt x="197256" y="135280"/>
                </a:lnTo>
                <a:lnTo>
                  <a:pt x="200723" y="138709"/>
                </a:lnTo>
                <a:lnTo>
                  <a:pt x="202920" y="138709"/>
                </a:lnTo>
                <a:lnTo>
                  <a:pt x="203403" y="138836"/>
                </a:lnTo>
                <a:lnTo>
                  <a:pt x="205320" y="139090"/>
                </a:lnTo>
                <a:lnTo>
                  <a:pt x="206286" y="138963"/>
                </a:lnTo>
                <a:lnTo>
                  <a:pt x="206590" y="138874"/>
                </a:lnTo>
                <a:lnTo>
                  <a:pt x="207632" y="139090"/>
                </a:lnTo>
                <a:lnTo>
                  <a:pt x="208241" y="138709"/>
                </a:lnTo>
                <a:lnTo>
                  <a:pt x="209219" y="138709"/>
                </a:lnTo>
                <a:lnTo>
                  <a:pt x="210172" y="137731"/>
                </a:lnTo>
                <a:lnTo>
                  <a:pt x="210464" y="137414"/>
                </a:lnTo>
                <a:lnTo>
                  <a:pt x="210667" y="137210"/>
                </a:lnTo>
                <a:lnTo>
                  <a:pt x="211721" y="136550"/>
                </a:lnTo>
                <a:lnTo>
                  <a:pt x="211848" y="135978"/>
                </a:lnTo>
                <a:lnTo>
                  <a:pt x="212521" y="135280"/>
                </a:lnTo>
                <a:lnTo>
                  <a:pt x="212636" y="132422"/>
                </a:lnTo>
                <a:lnTo>
                  <a:pt x="212090" y="135153"/>
                </a:lnTo>
                <a:lnTo>
                  <a:pt x="212598" y="132549"/>
                </a:lnTo>
                <a:lnTo>
                  <a:pt x="212610" y="129311"/>
                </a:lnTo>
                <a:lnTo>
                  <a:pt x="212636" y="132410"/>
                </a:lnTo>
                <a:lnTo>
                  <a:pt x="213487" y="128041"/>
                </a:lnTo>
                <a:lnTo>
                  <a:pt x="212598" y="126733"/>
                </a:lnTo>
                <a:lnTo>
                  <a:pt x="212585" y="125907"/>
                </a:lnTo>
                <a:lnTo>
                  <a:pt x="212585" y="124866"/>
                </a:lnTo>
                <a:lnTo>
                  <a:pt x="212572" y="122707"/>
                </a:lnTo>
                <a:lnTo>
                  <a:pt x="212547" y="117373"/>
                </a:lnTo>
                <a:lnTo>
                  <a:pt x="212559" y="118262"/>
                </a:lnTo>
                <a:lnTo>
                  <a:pt x="212674" y="117805"/>
                </a:lnTo>
                <a:lnTo>
                  <a:pt x="212585" y="124866"/>
                </a:lnTo>
                <a:lnTo>
                  <a:pt x="212712" y="126898"/>
                </a:lnTo>
                <a:lnTo>
                  <a:pt x="213487" y="128041"/>
                </a:lnTo>
                <a:lnTo>
                  <a:pt x="215061" y="119913"/>
                </a:lnTo>
                <a:lnTo>
                  <a:pt x="214198" y="123850"/>
                </a:lnTo>
                <a:lnTo>
                  <a:pt x="215138" y="119532"/>
                </a:lnTo>
                <a:lnTo>
                  <a:pt x="215392" y="118198"/>
                </a:lnTo>
                <a:lnTo>
                  <a:pt x="215785" y="116230"/>
                </a:lnTo>
                <a:lnTo>
                  <a:pt x="215900" y="115582"/>
                </a:lnTo>
                <a:lnTo>
                  <a:pt x="213969" y="112636"/>
                </a:lnTo>
                <a:lnTo>
                  <a:pt x="213829" y="112433"/>
                </a:lnTo>
                <a:lnTo>
                  <a:pt x="213969" y="112636"/>
                </a:lnTo>
                <a:lnTo>
                  <a:pt x="214058" y="112293"/>
                </a:lnTo>
                <a:lnTo>
                  <a:pt x="214096" y="112826"/>
                </a:lnTo>
                <a:lnTo>
                  <a:pt x="215900" y="115582"/>
                </a:lnTo>
                <a:lnTo>
                  <a:pt x="216217" y="113944"/>
                </a:lnTo>
                <a:lnTo>
                  <a:pt x="216547" y="108788"/>
                </a:lnTo>
                <a:lnTo>
                  <a:pt x="216865" y="102146"/>
                </a:lnTo>
                <a:lnTo>
                  <a:pt x="218414" y="97574"/>
                </a:lnTo>
                <a:lnTo>
                  <a:pt x="219075" y="95719"/>
                </a:lnTo>
                <a:lnTo>
                  <a:pt x="221945" y="87655"/>
                </a:lnTo>
                <a:lnTo>
                  <a:pt x="224218" y="81559"/>
                </a:lnTo>
                <a:lnTo>
                  <a:pt x="224497" y="80924"/>
                </a:lnTo>
                <a:lnTo>
                  <a:pt x="224383" y="74104"/>
                </a:lnTo>
                <a:lnTo>
                  <a:pt x="224421" y="74828"/>
                </a:lnTo>
                <a:lnTo>
                  <a:pt x="224548" y="80835"/>
                </a:lnTo>
                <a:lnTo>
                  <a:pt x="224485" y="83146"/>
                </a:lnTo>
                <a:lnTo>
                  <a:pt x="224370" y="84734"/>
                </a:lnTo>
                <a:lnTo>
                  <a:pt x="223862" y="91694"/>
                </a:lnTo>
                <a:lnTo>
                  <a:pt x="222948" y="94386"/>
                </a:lnTo>
                <a:lnTo>
                  <a:pt x="221983" y="98171"/>
                </a:lnTo>
                <a:lnTo>
                  <a:pt x="221742" y="98323"/>
                </a:lnTo>
                <a:lnTo>
                  <a:pt x="221094" y="101422"/>
                </a:lnTo>
                <a:lnTo>
                  <a:pt x="221094" y="108242"/>
                </a:lnTo>
                <a:lnTo>
                  <a:pt x="220497" y="108788"/>
                </a:lnTo>
                <a:lnTo>
                  <a:pt x="221081" y="108242"/>
                </a:lnTo>
                <a:lnTo>
                  <a:pt x="221094" y="101422"/>
                </a:lnTo>
                <a:lnTo>
                  <a:pt x="220700" y="103289"/>
                </a:lnTo>
                <a:lnTo>
                  <a:pt x="220700" y="106502"/>
                </a:lnTo>
                <a:lnTo>
                  <a:pt x="220586" y="107467"/>
                </a:lnTo>
                <a:lnTo>
                  <a:pt x="220472" y="107289"/>
                </a:lnTo>
                <a:lnTo>
                  <a:pt x="220408" y="107467"/>
                </a:lnTo>
                <a:lnTo>
                  <a:pt x="220446" y="107264"/>
                </a:lnTo>
                <a:lnTo>
                  <a:pt x="220700" y="106502"/>
                </a:lnTo>
                <a:lnTo>
                  <a:pt x="220700" y="103289"/>
                </a:lnTo>
                <a:lnTo>
                  <a:pt x="220497" y="104254"/>
                </a:lnTo>
                <a:lnTo>
                  <a:pt x="220014" y="106603"/>
                </a:lnTo>
                <a:lnTo>
                  <a:pt x="219506" y="109042"/>
                </a:lnTo>
                <a:lnTo>
                  <a:pt x="219506" y="119532"/>
                </a:lnTo>
                <a:lnTo>
                  <a:pt x="218363" y="116738"/>
                </a:lnTo>
                <a:lnTo>
                  <a:pt x="218325" y="114706"/>
                </a:lnTo>
                <a:lnTo>
                  <a:pt x="218465" y="113969"/>
                </a:lnTo>
                <a:lnTo>
                  <a:pt x="218363" y="116738"/>
                </a:lnTo>
                <a:lnTo>
                  <a:pt x="219011" y="118262"/>
                </a:lnTo>
                <a:lnTo>
                  <a:pt x="219506" y="119532"/>
                </a:lnTo>
                <a:lnTo>
                  <a:pt x="219506" y="109042"/>
                </a:lnTo>
                <a:lnTo>
                  <a:pt x="219329" y="109880"/>
                </a:lnTo>
                <a:lnTo>
                  <a:pt x="218516" y="113779"/>
                </a:lnTo>
                <a:lnTo>
                  <a:pt x="218478" y="113944"/>
                </a:lnTo>
                <a:lnTo>
                  <a:pt x="217627" y="116738"/>
                </a:lnTo>
                <a:lnTo>
                  <a:pt x="217817" y="117094"/>
                </a:lnTo>
                <a:lnTo>
                  <a:pt x="217982" y="116255"/>
                </a:lnTo>
                <a:lnTo>
                  <a:pt x="217906" y="117246"/>
                </a:lnTo>
                <a:lnTo>
                  <a:pt x="218452" y="118262"/>
                </a:lnTo>
                <a:lnTo>
                  <a:pt x="219951" y="121056"/>
                </a:lnTo>
                <a:lnTo>
                  <a:pt x="220370" y="121183"/>
                </a:lnTo>
                <a:lnTo>
                  <a:pt x="221526" y="121526"/>
                </a:lnTo>
                <a:lnTo>
                  <a:pt x="223481" y="122834"/>
                </a:lnTo>
                <a:lnTo>
                  <a:pt x="225894" y="123342"/>
                </a:lnTo>
                <a:lnTo>
                  <a:pt x="226822" y="123101"/>
                </a:lnTo>
                <a:lnTo>
                  <a:pt x="221640" y="121564"/>
                </a:lnTo>
                <a:lnTo>
                  <a:pt x="226822" y="123088"/>
                </a:lnTo>
                <a:lnTo>
                  <a:pt x="227685" y="122859"/>
                </a:lnTo>
                <a:lnTo>
                  <a:pt x="228777" y="123088"/>
                </a:lnTo>
                <a:lnTo>
                  <a:pt x="230886" y="121983"/>
                </a:lnTo>
                <a:lnTo>
                  <a:pt x="231013" y="121945"/>
                </a:lnTo>
                <a:lnTo>
                  <a:pt x="232384" y="121183"/>
                </a:lnTo>
                <a:lnTo>
                  <a:pt x="232549" y="120624"/>
                </a:lnTo>
                <a:lnTo>
                  <a:pt x="231508" y="121310"/>
                </a:lnTo>
                <a:lnTo>
                  <a:pt x="232803" y="119659"/>
                </a:lnTo>
                <a:lnTo>
                  <a:pt x="231533" y="121285"/>
                </a:lnTo>
                <a:lnTo>
                  <a:pt x="232549" y="120624"/>
                </a:lnTo>
                <a:lnTo>
                  <a:pt x="232854" y="120421"/>
                </a:lnTo>
                <a:lnTo>
                  <a:pt x="233387" y="117805"/>
                </a:lnTo>
                <a:lnTo>
                  <a:pt x="233426" y="117627"/>
                </a:lnTo>
                <a:lnTo>
                  <a:pt x="233375" y="117805"/>
                </a:lnTo>
                <a:lnTo>
                  <a:pt x="233984" y="114947"/>
                </a:lnTo>
                <a:lnTo>
                  <a:pt x="234035" y="114706"/>
                </a:lnTo>
                <a:lnTo>
                  <a:pt x="233946" y="115582"/>
                </a:lnTo>
                <a:lnTo>
                  <a:pt x="233984" y="114947"/>
                </a:lnTo>
                <a:lnTo>
                  <a:pt x="233438" y="117614"/>
                </a:lnTo>
                <a:lnTo>
                  <a:pt x="233730" y="116611"/>
                </a:lnTo>
                <a:lnTo>
                  <a:pt x="233807" y="116395"/>
                </a:lnTo>
                <a:lnTo>
                  <a:pt x="233857" y="116230"/>
                </a:lnTo>
                <a:lnTo>
                  <a:pt x="234937" y="112547"/>
                </a:lnTo>
                <a:lnTo>
                  <a:pt x="237261" y="104762"/>
                </a:lnTo>
                <a:lnTo>
                  <a:pt x="237934" y="102514"/>
                </a:lnTo>
                <a:lnTo>
                  <a:pt x="238848" y="96926"/>
                </a:lnTo>
                <a:lnTo>
                  <a:pt x="238963" y="96075"/>
                </a:lnTo>
                <a:lnTo>
                  <a:pt x="239039" y="95123"/>
                </a:lnTo>
                <a:lnTo>
                  <a:pt x="236905" y="101257"/>
                </a:lnTo>
                <a:lnTo>
                  <a:pt x="238175" y="97561"/>
                </a:lnTo>
                <a:lnTo>
                  <a:pt x="236778" y="97561"/>
                </a:lnTo>
                <a:lnTo>
                  <a:pt x="236778" y="101650"/>
                </a:lnTo>
                <a:lnTo>
                  <a:pt x="236689" y="102006"/>
                </a:lnTo>
                <a:lnTo>
                  <a:pt x="236562" y="101117"/>
                </a:lnTo>
                <a:lnTo>
                  <a:pt x="236740" y="101396"/>
                </a:lnTo>
                <a:lnTo>
                  <a:pt x="236778" y="101650"/>
                </a:lnTo>
                <a:lnTo>
                  <a:pt x="236778" y="97561"/>
                </a:lnTo>
                <a:lnTo>
                  <a:pt x="236550" y="97561"/>
                </a:lnTo>
                <a:lnTo>
                  <a:pt x="236550" y="102628"/>
                </a:lnTo>
                <a:lnTo>
                  <a:pt x="236524" y="102857"/>
                </a:lnTo>
                <a:lnTo>
                  <a:pt x="236550" y="102628"/>
                </a:lnTo>
                <a:lnTo>
                  <a:pt x="236550" y="97561"/>
                </a:lnTo>
                <a:lnTo>
                  <a:pt x="235407" y="97561"/>
                </a:lnTo>
                <a:lnTo>
                  <a:pt x="234302" y="97561"/>
                </a:lnTo>
                <a:lnTo>
                  <a:pt x="234378" y="97688"/>
                </a:lnTo>
                <a:lnTo>
                  <a:pt x="234251" y="97485"/>
                </a:lnTo>
                <a:lnTo>
                  <a:pt x="235483" y="97485"/>
                </a:lnTo>
                <a:lnTo>
                  <a:pt x="238201" y="97485"/>
                </a:lnTo>
                <a:lnTo>
                  <a:pt x="239039" y="95123"/>
                </a:lnTo>
                <a:lnTo>
                  <a:pt x="241338" y="88544"/>
                </a:lnTo>
                <a:lnTo>
                  <a:pt x="244386" y="80937"/>
                </a:lnTo>
                <a:lnTo>
                  <a:pt x="248119" y="72034"/>
                </a:lnTo>
                <a:lnTo>
                  <a:pt x="250240" y="67081"/>
                </a:lnTo>
                <a:lnTo>
                  <a:pt x="250723" y="66103"/>
                </a:lnTo>
                <a:lnTo>
                  <a:pt x="252031" y="69608"/>
                </a:lnTo>
                <a:lnTo>
                  <a:pt x="254038" y="65176"/>
                </a:lnTo>
                <a:lnTo>
                  <a:pt x="252044" y="69621"/>
                </a:lnTo>
                <a:lnTo>
                  <a:pt x="252590" y="71094"/>
                </a:lnTo>
                <a:lnTo>
                  <a:pt x="254546" y="76365"/>
                </a:lnTo>
                <a:lnTo>
                  <a:pt x="254381" y="76720"/>
                </a:lnTo>
                <a:lnTo>
                  <a:pt x="252069" y="83756"/>
                </a:lnTo>
                <a:lnTo>
                  <a:pt x="251167" y="87642"/>
                </a:lnTo>
                <a:lnTo>
                  <a:pt x="249631" y="94234"/>
                </a:lnTo>
                <a:lnTo>
                  <a:pt x="247091" y="119532"/>
                </a:lnTo>
                <a:lnTo>
                  <a:pt x="248196" y="126504"/>
                </a:lnTo>
                <a:lnTo>
                  <a:pt x="250761" y="128968"/>
                </a:lnTo>
                <a:lnTo>
                  <a:pt x="250431" y="125209"/>
                </a:lnTo>
                <a:lnTo>
                  <a:pt x="250710" y="128295"/>
                </a:lnTo>
                <a:lnTo>
                  <a:pt x="250761" y="128968"/>
                </a:lnTo>
                <a:lnTo>
                  <a:pt x="253225" y="131343"/>
                </a:lnTo>
                <a:lnTo>
                  <a:pt x="255866" y="133870"/>
                </a:lnTo>
                <a:lnTo>
                  <a:pt x="258533" y="136359"/>
                </a:lnTo>
                <a:lnTo>
                  <a:pt x="266357" y="134239"/>
                </a:lnTo>
                <a:lnTo>
                  <a:pt x="297218" y="114757"/>
                </a:lnTo>
                <a:lnTo>
                  <a:pt x="297573" y="111836"/>
                </a:lnTo>
                <a:close/>
              </a:path>
              <a:path w="435610" h="187960">
                <a:moveTo>
                  <a:pt x="379234" y="17183"/>
                </a:moveTo>
                <a:lnTo>
                  <a:pt x="377723" y="10960"/>
                </a:lnTo>
                <a:lnTo>
                  <a:pt x="376999" y="8140"/>
                </a:lnTo>
                <a:lnTo>
                  <a:pt x="376415" y="5448"/>
                </a:lnTo>
                <a:lnTo>
                  <a:pt x="376516" y="6057"/>
                </a:lnTo>
                <a:lnTo>
                  <a:pt x="376542" y="10960"/>
                </a:lnTo>
                <a:lnTo>
                  <a:pt x="376758" y="20307"/>
                </a:lnTo>
                <a:lnTo>
                  <a:pt x="377736" y="19964"/>
                </a:lnTo>
                <a:lnTo>
                  <a:pt x="379234" y="17183"/>
                </a:lnTo>
                <a:close/>
              </a:path>
              <a:path w="435610" h="187960">
                <a:moveTo>
                  <a:pt x="435470" y="28219"/>
                </a:moveTo>
                <a:lnTo>
                  <a:pt x="434111" y="23698"/>
                </a:lnTo>
                <a:lnTo>
                  <a:pt x="431863" y="22377"/>
                </a:lnTo>
                <a:lnTo>
                  <a:pt x="392125" y="31305"/>
                </a:lnTo>
                <a:lnTo>
                  <a:pt x="377164" y="34861"/>
                </a:lnTo>
                <a:lnTo>
                  <a:pt x="377037" y="31788"/>
                </a:lnTo>
                <a:lnTo>
                  <a:pt x="376961" y="34912"/>
                </a:lnTo>
                <a:lnTo>
                  <a:pt x="376948" y="28282"/>
                </a:lnTo>
                <a:lnTo>
                  <a:pt x="376885" y="25514"/>
                </a:lnTo>
                <a:lnTo>
                  <a:pt x="376796" y="21920"/>
                </a:lnTo>
                <a:lnTo>
                  <a:pt x="376758" y="20307"/>
                </a:lnTo>
                <a:lnTo>
                  <a:pt x="376478" y="8242"/>
                </a:lnTo>
                <a:lnTo>
                  <a:pt x="376466" y="11734"/>
                </a:lnTo>
                <a:lnTo>
                  <a:pt x="376389" y="5346"/>
                </a:lnTo>
                <a:lnTo>
                  <a:pt x="376402" y="4876"/>
                </a:lnTo>
                <a:lnTo>
                  <a:pt x="376275" y="4762"/>
                </a:lnTo>
                <a:lnTo>
                  <a:pt x="376123" y="3975"/>
                </a:lnTo>
                <a:lnTo>
                  <a:pt x="375653" y="2044"/>
                </a:lnTo>
                <a:lnTo>
                  <a:pt x="372465" y="0"/>
                </a:lnTo>
                <a:lnTo>
                  <a:pt x="370611" y="406"/>
                </a:lnTo>
                <a:lnTo>
                  <a:pt x="369544" y="469"/>
                </a:lnTo>
                <a:lnTo>
                  <a:pt x="368338" y="863"/>
                </a:lnTo>
                <a:lnTo>
                  <a:pt x="368338" y="89712"/>
                </a:lnTo>
                <a:lnTo>
                  <a:pt x="362229" y="84721"/>
                </a:lnTo>
                <a:lnTo>
                  <a:pt x="357746" y="77139"/>
                </a:lnTo>
                <a:lnTo>
                  <a:pt x="355155" y="68707"/>
                </a:lnTo>
                <a:lnTo>
                  <a:pt x="355053" y="68199"/>
                </a:lnTo>
                <a:lnTo>
                  <a:pt x="353860" y="60769"/>
                </a:lnTo>
                <a:lnTo>
                  <a:pt x="356781" y="59677"/>
                </a:lnTo>
                <a:lnTo>
                  <a:pt x="358089" y="56832"/>
                </a:lnTo>
                <a:lnTo>
                  <a:pt x="359168" y="54483"/>
                </a:lnTo>
                <a:lnTo>
                  <a:pt x="358521" y="52387"/>
                </a:lnTo>
                <a:lnTo>
                  <a:pt x="361264" y="51714"/>
                </a:lnTo>
                <a:lnTo>
                  <a:pt x="364934" y="50685"/>
                </a:lnTo>
                <a:lnTo>
                  <a:pt x="365493" y="60020"/>
                </a:lnTo>
                <a:lnTo>
                  <a:pt x="366699" y="74028"/>
                </a:lnTo>
                <a:lnTo>
                  <a:pt x="367753" y="84251"/>
                </a:lnTo>
                <a:lnTo>
                  <a:pt x="368071" y="87388"/>
                </a:lnTo>
                <a:lnTo>
                  <a:pt x="368147" y="87998"/>
                </a:lnTo>
                <a:lnTo>
                  <a:pt x="368185" y="88417"/>
                </a:lnTo>
                <a:lnTo>
                  <a:pt x="368338" y="89712"/>
                </a:lnTo>
                <a:lnTo>
                  <a:pt x="368338" y="863"/>
                </a:lnTo>
                <a:lnTo>
                  <a:pt x="367893" y="1003"/>
                </a:lnTo>
                <a:lnTo>
                  <a:pt x="367055" y="1193"/>
                </a:lnTo>
                <a:lnTo>
                  <a:pt x="367055" y="14439"/>
                </a:lnTo>
                <a:lnTo>
                  <a:pt x="367055" y="14630"/>
                </a:lnTo>
                <a:lnTo>
                  <a:pt x="366953" y="14338"/>
                </a:lnTo>
                <a:lnTo>
                  <a:pt x="366039" y="11696"/>
                </a:lnTo>
                <a:lnTo>
                  <a:pt x="366953" y="14338"/>
                </a:lnTo>
                <a:lnTo>
                  <a:pt x="367055" y="1193"/>
                </a:lnTo>
                <a:lnTo>
                  <a:pt x="365988" y="1422"/>
                </a:lnTo>
                <a:lnTo>
                  <a:pt x="363956" y="4622"/>
                </a:lnTo>
                <a:lnTo>
                  <a:pt x="364337" y="6362"/>
                </a:lnTo>
                <a:lnTo>
                  <a:pt x="364337" y="5080"/>
                </a:lnTo>
                <a:lnTo>
                  <a:pt x="364490" y="4927"/>
                </a:lnTo>
                <a:lnTo>
                  <a:pt x="364401" y="6667"/>
                </a:lnTo>
                <a:lnTo>
                  <a:pt x="364731" y="8140"/>
                </a:lnTo>
                <a:lnTo>
                  <a:pt x="364375" y="6565"/>
                </a:lnTo>
                <a:lnTo>
                  <a:pt x="364337" y="11734"/>
                </a:lnTo>
                <a:lnTo>
                  <a:pt x="364350" y="28498"/>
                </a:lnTo>
                <a:lnTo>
                  <a:pt x="364540" y="28295"/>
                </a:lnTo>
                <a:lnTo>
                  <a:pt x="364426" y="35521"/>
                </a:lnTo>
                <a:lnTo>
                  <a:pt x="364477" y="38061"/>
                </a:lnTo>
                <a:lnTo>
                  <a:pt x="355447" y="40373"/>
                </a:lnTo>
                <a:lnTo>
                  <a:pt x="358279" y="39674"/>
                </a:lnTo>
                <a:lnTo>
                  <a:pt x="354812" y="40538"/>
                </a:lnTo>
                <a:lnTo>
                  <a:pt x="351523" y="41440"/>
                </a:lnTo>
                <a:lnTo>
                  <a:pt x="351294" y="41503"/>
                </a:lnTo>
                <a:lnTo>
                  <a:pt x="350202" y="36233"/>
                </a:lnTo>
                <a:lnTo>
                  <a:pt x="349694" y="33972"/>
                </a:lnTo>
                <a:lnTo>
                  <a:pt x="349135" y="32753"/>
                </a:lnTo>
                <a:lnTo>
                  <a:pt x="349161" y="32258"/>
                </a:lnTo>
                <a:lnTo>
                  <a:pt x="348627" y="31661"/>
                </a:lnTo>
                <a:lnTo>
                  <a:pt x="346570" y="27190"/>
                </a:lnTo>
                <a:lnTo>
                  <a:pt x="344309" y="26200"/>
                </a:lnTo>
                <a:lnTo>
                  <a:pt x="344309" y="41198"/>
                </a:lnTo>
                <a:lnTo>
                  <a:pt x="343636" y="42976"/>
                </a:lnTo>
                <a:lnTo>
                  <a:pt x="343065" y="44373"/>
                </a:lnTo>
                <a:lnTo>
                  <a:pt x="344309" y="41198"/>
                </a:lnTo>
                <a:lnTo>
                  <a:pt x="344309" y="26200"/>
                </a:lnTo>
                <a:lnTo>
                  <a:pt x="343128" y="25666"/>
                </a:lnTo>
                <a:lnTo>
                  <a:pt x="340880" y="24676"/>
                </a:lnTo>
                <a:lnTo>
                  <a:pt x="339432" y="25666"/>
                </a:lnTo>
                <a:lnTo>
                  <a:pt x="335521" y="28359"/>
                </a:lnTo>
                <a:lnTo>
                  <a:pt x="334759" y="28879"/>
                </a:lnTo>
                <a:lnTo>
                  <a:pt x="332727" y="30276"/>
                </a:lnTo>
                <a:lnTo>
                  <a:pt x="332473" y="30441"/>
                </a:lnTo>
                <a:lnTo>
                  <a:pt x="330263" y="35013"/>
                </a:lnTo>
                <a:lnTo>
                  <a:pt x="326097" y="44831"/>
                </a:lnTo>
                <a:lnTo>
                  <a:pt x="323303" y="50622"/>
                </a:lnTo>
                <a:lnTo>
                  <a:pt x="317817" y="61341"/>
                </a:lnTo>
                <a:lnTo>
                  <a:pt x="317449" y="62064"/>
                </a:lnTo>
                <a:lnTo>
                  <a:pt x="317449" y="76479"/>
                </a:lnTo>
                <a:lnTo>
                  <a:pt x="314007" y="76593"/>
                </a:lnTo>
                <a:lnTo>
                  <a:pt x="310007" y="76593"/>
                </a:lnTo>
                <a:lnTo>
                  <a:pt x="304279" y="87782"/>
                </a:lnTo>
                <a:lnTo>
                  <a:pt x="310057" y="76479"/>
                </a:lnTo>
                <a:lnTo>
                  <a:pt x="314121" y="76479"/>
                </a:lnTo>
                <a:lnTo>
                  <a:pt x="317449" y="76479"/>
                </a:lnTo>
                <a:lnTo>
                  <a:pt x="317449" y="62064"/>
                </a:lnTo>
                <a:lnTo>
                  <a:pt x="317042" y="62852"/>
                </a:lnTo>
                <a:lnTo>
                  <a:pt x="317119" y="65811"/>
                </a:lnTo>
                <a:lnTo>
                  <a:pt x="317258" y="70472"/>
                </a:lnTo>
                <a:lnTo>
                  <a:pt x="317080" y="65786"/>
                </a:lnTo>
                <a:lnTo>
                  <a:pt x="317030" y="62865"/>
                </a:lnTo>
                <a:lnTo>
                  <a:pt x="316560" y="46469"/>
                </a:lnTo>
                <a:lnTo>
                  <a:pt x="316484" y="48691"/>
                </a:lnTo>
                <a:lnTo>
                  <a:pt x="316522" y="46761"/>
                </a:lnTo>
                <a:lnTo>
                  <a:pt x="316534" y="46609"/>
                </a:lnTo>
                <a:lnTo>
                  <a:pt x="316509" y="46736"/>
                </a:lnTo>
                <a:lnTo>
                  <a:pt x="316407" y="43992"/>
                </a:lnTo>
                <a:lnTo>
                  <a:pt x="316547" y="46291"/>
                </a:lnTo>
                <a:lnTo>
                  <a:pt x="316484" y="44767"/>
                </a:lnTo>
                <a:lnTo>
                  <a:pt x="316522" y="45123"/>
                </a:lnTo>
                <a:lnTo>
                  <a:pt x="316458" y="44094"/>
                </a:lnTo>
                <a:lnTo>
                  <a:pt x="316407" y="42811"/>
                </a:lnTo>
                <a:lnTo>
                  <a:pt x="316280" y="41846"/>
                </a:lnTo>
                <a:lnTo>
                  <a:pt x="313436" y="39331"/>
                </a:lnTo>
                <a:lnTo>
                  <a:pt x="313016" y="39357"/>
                </a:lnTo>
                <a:lnTo>
                  <a:pt x="312610" y="38912"/>
                </a:lnTo>
                <a:lnTo>
                  <a:pt x="308787" y="38785"/>
                </a:lnTo>
                <a:lnTo>
                  <a:pt x="307860" y="39662"/>
                </a:lnTo>
                <a:lnTo>
                  <a:pt x="307086" y="39712"/>
                </a:lnTo>
                <a:lnTo>
                  <a:pt x="307086" y="40398"/>
                </a:lnTo>
                <a:lnTo>
                  <a:pt x="304761" y="42748"/>
                </a:lnTo>
                <a:lnTo>
                  <a:pt x="305117" y="42354"/>
                </a:lnTo>
                <a:lnTo>
                  <a:pt x="307086" y="40398"/>
                </a:lnTo>
                <a:lnTo>
                  <a:pt x="307086" y="39712"/>
                </a:lnTo>
                <a:lnTo>
                  <a:pt x="306793" y="39725"/>
                </a:lnTo>
                <a:lnTo>
                  <a:pt x="304749" y="42037"/>
                </a:lnTo>
                <a:lnTo>
                  <a:pt x="304749" y="50050"/>
                </a:lnTo>
                <a:lnTo>
                  <a:pt x="304685" y="49580"/>
                </a:lnTo>
                <a:lnTo>
                  <a:pt x="304749" y="50050"/>
                </a:lnTo>
                <a:lnTo>
                  <a:pt x="304749" y="42037"/>
                </a:lnTo>
                <a:lnTo>
                  <a:pt x="304457" y="42354"/>
                </a:lnTo>
                <a:lnTo>
                  <a:pt x="304355" y="43992"/>
                </a:lnTo>
                <a:lnTo>
                  <a:pt x="304431" y="45224"/>
                </a:lnTo>
                <a:lnTo>
                  <a:pt x="304520" y="43992"/>
                </a:lnTo>
                <a:lnTo>
                  <a:pt x="304482" y="46126"/>
                </a:lnTo>
                <a:lnTo>
                  <a:pt x="304431" y="45224"/>
                </a:lnTo>
                <a:lnTo>
                  <a:pt x="304304" y="49568"/>
                </a:lnTo>
                <a:lnTo>
                  <a:pt x="303822" y="65963"/>
                </a:lnTo>
                <a:lnTo>
                  <a:pt x="303618" y="73266"/>
                </a:lnTo>
                <a:lnTo>
                  <a:pt x="303504" y="76377"/>
                </a:lnTo>
                <a:lnTo>
                  <a:pt x="303403" y="81241"/>
                </a:lnTo>
                <a:lnTo>
                  <a:pt x="304050" y="88265"/>
                </a:lnTo>
                <a:lnTo>
                  <a:pt x="304469" y="90665"/>
                </a:lnTo>
                <a:lnTo>
                  <a:pt x="309651" y="97434"/>
                </a:lnTo>
                <a:lnTo>
                  <a:pt x="316687" y="95986"/>
                </a:lnTo>
                <a:lnTo>
                  <a:pt x="317423" y="94589"/>
                </a:lnTo>
                <a:lnTo>
                  <a:pt x="319328" y="90970"/>
                </a:lnTo>
                <a:lnTo>
                  <a:pt x="319798" y="90068"/>
                </a:lnTo>
                <a:lnTo>
                  <a:pt x="320751" y="88265"/>
                </a:lnTo>
                <a:lnTo>
                  <a:pt x="328206" y="74129"/>
                </a:lnTo>
                <a:lnTo>
                  <a:pt x="328955" y="72707"/>
                </a:lnTo>
                <a:lnTo>
                  <a:pt x="324434" y="74129"/>
                </a:lnTo>
                <a:lnTo>
                  <a:pt x="328955" y="72694"/>
                </a:lnTo>
                <a:lnTo>
                  <a:pt x="330898" y="69011"/>
                </a:lnTo>
                <a:lnTo>
                  <a:pt x="332828" y="65328"/>
                </a:lnTo>
                <a:lnTo>
                  <a:pt x="337286" y="56845"/>
                </a:lnTo>
                <a:lnTo>
                  <a:pt x="337781" y="55841"/>
                </a:lnTo>
                <a:lnTo>
                  <a:pt x="337947" y="55511"/>
                </a:lnTo>
                <a:lnTo>
                  <a:pt x="337845" y="56349"/>
                </a:lnTo>
                <a:lnTo>
                  <a:pt x="337934" y="57213"/>
                </a:lnTo>
                <a:lnTo>
                  <a:pt x="338061" y="57048"/>
                </a:lnTo>
                <a:lnTo>
                  <a:pt x="338061" y="58267"/>
                </a:lnTo>
                <a:lnTo>
                  <a:pt x="338366" y="61125"/>
                </a:lnTo>
                <a:lnTo>
                  <a:pt x="338886" y="65659"/>
                </a:lnTo>
                <a:lnTo>
                  <a:pt x="339077" y="65824"/>
                </a:lnTo>
                <a:lnTo>
                  <a:pt x="339445" y="68199"/>
                </a:lnTo>
                <a:lnTo>
                  <a:pt x="368541" y="100203"/>
                </a:lnTo>
                <a:lnTo>
                  <a:pt x="369531" y="99529"/>
                </a:lnTo>
                <a:lnTo>
                  <a:pt x="370001" y="103060"/>
                </a:lnTo>
                <a:lnTo>
                  <a:pt x="378472" y="141795"/>
                </a:lnTo>
                <a:lnTo>
                  <a:pt x="381203" y="143141"/>
                </a:lnTo>
                <a:lnTo>
                  <a:pt x="385749" y="141579"/>
                </a:lnTo>
                <a:lnTo>
                  <a:pt x="387070" y="139623"/>
                </a:lnTo>
                <a:lnTo>
                  <a:pt x="386956" y="137477"/>
                </a:lnTo>
                <a:lnTo>
                  <a:pt x="383349" y="99123"/>
                </a:lnTo>
                <a:lnTo>
                  <a:pt x="381787" y="86626"/>
                </a:lnTo>
                <a:lnTo>
                  <a:pt x="381762" y="86385"/>
                </a:lnTo>
                <a:lnTo>
                  <a:pt x="381723" y="86131"/>
                </a:lnTo>
                <a:lnTo>
                  <a:pt x="381000" y="79971"/>
                </a:lnTo>
                <a:lnTo>
                  <a:pt x="380123" y="72783"/>
                </a:lnTo>
                <a:lnTo>
                  <a:pt x="378714" y="59143"/>
                </a:lnTo>
                <a:lnTo>
                  <a:pt x="377774" y="47256"/>
                </a:lnTo>
                <a:lnTo>
                  <a:pt x="395071" y="42316"/>
                </a:lnTo>
                <a:lnTo>
                  <a:pt x="403987" y="39674"/>
                </a:lnTo>
                <a:lnTo>
                  <a:pt x="434149" y="30670"/>
                </a:lnTo>
                <a:lnTo>
                  <a:pt x="435470" y="28219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05" name="object 1305"/>
          <p:cNvGrpSpPr/>
          <p:nvPr/>
        </p:nvGrpSpPr>
        <p:grpSpPr>
          <a:xfrm>
            <a:off x="3585960" y="1785543"/>
            <a:ext cx="274955" cy="177800"/>
            <a:chOff x="3585960" y="1785543"/>
            <a:chExt cx="274955" cy="177800"/>
          </a:xfrm>
        </p:grpSpPr>
        <p:pic>
          <p:nvPicPr>
            <p:cNvPr id="1306" name="object 130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585960" y="1824940"/>
              <a:ext cx="124384" cy="138047"/>
            </a:xfrm>
            <a:prstGeom prst="rect">
              <a:avLst/>
            </a:prstGeom>
          </p:spPr>
        </p:pic>
        <p:pic>
          <p:nvPicPr>
            <p:cNvPr id="1307" name="object 130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733911" y="1785543"/>
              <a:ext cx="126977" cy="134585"/>
            </a:xfrm>
            <a:prstGeom prst="rect">
              <a:avLst/>
            </a:prstGeom>
          </p:spPr>
        </p:pic>
      </p:grpSp>
      <p:sp>
        <p:nvSpPr>
          <p:cNvPr id="1308" name="object 1308"/>
          <p:cNvSpPr/>
          <p:nvPr/>
        </p:nvSpPr>
        <p:spPr>
          <a:xfrm>
            <a:off x="3745077" y="1660842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19">
                <a:moveTo>
                  <a:pt x="56654" y="3924"/>
                </a:moveTo>
                <a:lnTo>
                  <a:pt x="54521" y="1587"/>
                </a:lnTo>
                <a:lnTo>
                  <a:pt x="49707" y="1358"/>
                </a:lnTo>
                <a:lnTo>
                  <a:pt x="47802" y="2527"/>
                </a:lnTo>
                <a:lnTo>
                  <a:pt x="46964" y="4406"/>
                </a:lnTo>
                <a:lnTo>
                  <a:pt x="43789" y="10210"/>
                </a:lnTo>
                <a:lnTo>
                  <a:pt x="42367" y="12090"/>
                </a:lnTo>
                <a:lnTo>
                  <a:pt x="42037" y="7645"/>
                </a:lnTo>
                <a:lnTo>
                  <a:pt x="40601" y="5880"/>
                </a:lnTo>
                <a:lnTo>
                  <a:pt x="20154" y="0"/>
                </a:lnTo>
                <a:lnTo>
                  <a:pt x="15900" y="2362"/>
                </a:lnTo>
                <a:lnTo>
                  <a:pt x="13550" y="10528"/>
                </a:lnTo>
                <a:lnTo>
                  <a:pt x="15900" y="14795"/>
                </a:lnTo>
                <a:lnTo>
                  <a:pt x="20866" y="16217"/>
                </a:lnTo>
                <a:lnTo>
                  <a:pt x="21793" y="16319"/>
                </a:lnTo>
                <a:lnTo>
                  <a:pt x="40259" y="14897"/>
                </a:lnTo>
                <a:lnTo>
                  <a:pt x="39839" y="15455"/>
                </a:lnTo>
                <a:lnTo>
                  <a:pt x="35229" y="20154"/>
                </a:lnTo>
                <a:lnTo>
                  <a:pt x="30251" y="24257"/>
                </a:lnTo>
                <a:lnTo>
                  <a:pt x="30124" y="24358"/>
                </a:lnTo>
                <a:lnTo>
                  <a:pt x="28778" y="25349"/>
                </a:lnTo>
                <a:lnTo>
                  <a:pt x="26708" y="26885"/>
                </a:lnTo>
                <a:lnTo>
                  <a:pt x="24434" y="28575"/>
                </a:lnTo>
                <a:lnTo>
                  <a:pt x="18961" y="33147"/>
                </a:lnTo>
                <a:lnTo>
                  <a:pt x="17538" y="34671"/>
                </a:lnTo>
                <a:lnTo>
                  <a:pt x="17538" y="51968"/>
                </a:lnTo>
                <a:lnTo>
                  <a:pt x="17538" y="52108"/>
                </a:lnTo>
                <a:lnTo>
                  <a:pt x="17259" y="54635"/>
                </a:lnTo>
                <a:lnTo>
                  <a:pt x="17526" y="52082"/>
                </a:lnTo>
                <a:lnTo>
                  <a:pt x="17538" y="34671"/>
                </a:lnTo>
                <a:lnTo>
                  <a:pt x="17018" y="35217"/>
                </a:lnTo>
                <a:lnTo>
                  <a:pt x="13792" y="38658"/>
                </a:lnTo>
                <a:lnTo>
                  <a:pt x="13004" y="39497"/>
                </a:lnTo>
                <a:lnTo>
                  <a:pt x="13068" y="37858"/>
                </a:lnTo>
                <a:lnTo>
                  <a:pt x="10502" y="35115"/>
                </a:lnTo>
                <a:lnTo>
                  <a:pt x="9626" y="35090"/>
                </a:lnTo>
                <a:lnTo>
                  <a:pt x="9626" y="42443"/>
                </a:lnTo>
                <a:lnTo>
                  <a:pt x="9486" y="42545"/>
                </a:lnTo>
                <a:lnTo>
                  <a:pt x="9194" y="42697"/>
                </a:lnTo>
                <a:lnTo>
                  <a:pt x="9626" y="42443"/>
                </a:lnTo>
                <a:lnTo>
                  <a:pt x="9626" y="35090"/>
                </a:lnTo>
                <a:lnTo>
                  <a:pt x="4432" y="34899"/>
                </a:lnTo>
                <a:lnTo>
                  <a:pt x="1943" y="36779"/>
                </a:lnTo>
                <a:lnTo>
                  <a:pt x="546" y="42430"/>
                </a:lnTo>
                <a:lnTo>
                  <a:pt x="0" y="45758"/>
                </a:lnTo>
                <a:lnTo>
                  <a:pt x="50" y="46291"/>
                </a:lnTo>
                <a:lnTo>
                  <a:pt x="1689" y="53454"/>
                </a:lnTo>
                <a:lnTo>
                  <a:pt x="5232" y="56654"/>
                </a:lnTo>
                <a:lnTo>
                  <a:pt x="9550" y="57099"/>
                </a:lnTo>
                <a:lnTo>
                  <a:pt x="15773" y="57988"/>
                </a:lnTo>
                <a:lnTo>
                  <a:pt x="29552" y="44348"/>
                </a:lnTo>
                <a:lnTo>
                  <a:pt x="34340" y="40386"/>
                </a:lnTo>
                <a:lnTo>
                  <a:pt x="35890" y="39243"/>
                </a:lnTo>
                <a:lnTo>
                  <a:pt x="39306" y="36703"/>
                </a:lnTo>
                <a:lnTo>
                  <a:pt x="42710" y="34175"/>
                </a:lnTo>
                <a:lnTo>
                  <a:pt x="42799" y="33566"/>
                </a:lnTo>
                <a:lnTo>
                  <a:pt x="45986" y="30708"/>
                </a:lnTo>
                <a:lnTo>
                  <a:pt x="51320" y="23596"/>
                </a:lnTo>
                <a:lnTo>
                  <a:pt x="52120" y="21818"/>
                </a:lnTo>
                <a:lnTo>
                  <a:pt x="54952" y="15532"/>
                </a:lnTo>
                <a:lnTo>
                  <a:pt x="56527" y="6680"/>
                </a:lnTo>
                <a:lnTo>
                  <a:pt x="56654" y="3924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09" name="object 130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455526" y="4105634"/>
            <a:ext cx="144075" cy="248050"/>
          </a:xfrm>
          <a:prstGeom prst="rect">
            <a:avLst/>
          </a:prstGeom>
        </p:spPr>
      </p:pic>
      <p:pic>
        <p:nvPicPr>
          <p:cNvPr id="1310" name="object 131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851706" y="4068376"/>
            <a:ext cx="392801" cy="237317"/>
          </a:xfrm>
          <a:prstGeom prst="rect">
            <a:avLst/>
          </a:prstGeom>
        </p:spPr>
      </p:pic>
      <p:pic>
        <p:nvPicPr>
          <p:cNvPr id="1311" name="object 131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325343" y="4081121"/>
            <a:ext cx="228591" cy="238875"/>
          </a:xfrm>
          <a:prstGeom prst="rect">
            <a:avLst/>
          </a:prstGeom>
        </p:spPr>
      </p:pic>
      <p:pic>
        <p:nvPicPr>
          <p:cNvPr id="1312" name="object 131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2604952" y="4094114"/>
            <a:ext cx="315180" cy="229379"/>
          </a:xfrm>
          <a:prstGeom prst="rect">
            <a:avLst/>
          </a:prstGeom>
        </p:spPr>
      </p:pic>
      <p:pic>
        <p:nvPicPr>
          <p:cNvPr id="1313" name="object 1313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3111566" y="4099067"/>
            <a:ext cx="432796" cy="201825"/>
          </a:xfrm>
          <a:prstGeom prst="rect">
            <a:avLst/>
          </a:prstGeom>
        </p:spPr>
      </p:pic>
      <p:pic>
        <p:nvPicPr>
          <p:cNvPr id="1314" name="object 1314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5128910" y="3873854"/>
            <a:ext cx="158481" cy="212825"/>
          </a:xfrm>
          <a:prstGeom prst="rect">
            <a:avLst/>
          </a:prstGeom>
        </p:spPr>
      </p:pic>
      <p:pic>
        <p:nvPicPr>
          <p:cNvPr id="1315" name="object 131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2202425" y="4553758"/>
            <a:ext cx="167566" cy="287056"/>
          </a:xfrm>
          <a:prstGeom prst="rect">
            <a:avLst/>
          </a:prstGeom>
        </p:spPr>
      </p:pic>
      <p:pic>
        <p:nvPicPr>
          <p:cNvPr id="1316" name="object 1316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537807" y="4543916"/>
            <a:ext cx="238363" cy="259930"/>
          </a:xfrm>
          <a:prstGeom prst="rect">
            <a:avLst/>
          </a:prstGeom>
        </p:spPr>
      </p:pic>
      <p:grpSp>
        <p:nvGrpSpPr>
          <p:cNvPr id="1317" name="object 1317"/>
          <p:cNvGrpSpPr/>
          <p:nvPr/>
        </p:nvGrpSpPr>
        <p:grpSpPr>
          <a:xfrm>
            <a:off x="2895249" y="4606745"/>
            <a:ext cx="220979" cy="188595"/>
            <a:chOff x="2895249" y="4606745"/>
            <a:chExt cx="220979" cy="188595"/>
          </a:xfrm>
        </p:grpSpPr>
        <p:pic>
          <p:nvPicPr>
            <p:cNvPr id="1318" name="object 131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895249" y="4606745"/>
              <a:ext cx="141740" cy="171516"/>
            </a:xfrm>
            <a:prstGeom prst="rect">
              <a:avLst/>
            </a:prstGeom>
          </p:spPr>
        </p:pic>
        <p:sp>
          <p:nvSpPr>
            <p:cNvPr id="1319" name="object 1319"/>
            <p:cNvSpPr/>
            <p:nvPr/>
          </p:nvSpPr>
          <p:spPr>
            <a:xfrm>
              <a:off x="3061075" y="4703629"/>
              <a:ext cx="55244" cy="91440"/>
            </a:xfrm>
            <a:custGeom>
              <a:avLst/>
              <a:gdLst/>
              <a:ahLst/>
              <a:cxnLst/>
              <a:rect l="l" t="t" r="r" b="b"/>
              <a:pathLst>
                <a:path w="55244" h="91439">
                  <a:moveTo>
                    <a:pt x="47642" y="0"/>
                  </a:moveTo>
                  <a:lnTo>
                    <a:pt x="22111" y="31642"/>
                  </a:lnTo>
                  <a:lnTo>
                    <a:pt x="5243" y="71782"/>
                  </a:lnTo>
                  <a:lnTo>
                    <a:pt x="0" y="87720"/>
                  </a:lnTo>
                  <a:lnTo>
                    <a:pt x="1193" y="90029"/>
                  </a:lnTo>
                  <a:lnTo>
                    <a:pt x="5427" y="91377"/>
                  </a:lnTo>
                  <a:lnTo>
                    <a:pt x="7658" y="90303"/>
                  </a:lnTo>
                  <a:lnTo>
                    <a:pt x="8435" y="88268"/>
                  </a:lnTo>
                  <a:lnTo>
                    <a:pt x="13589" y="75130"/>
                  </a:lnTo>
                  <a:lnTo>
                    <a:pt x="31649" y="36827"/>
                  </a:lnTo>
                  <a:lnTo>
                    <a:pt x="54206" y="8733"/>
                  </a:lnTo>
                  <a:lnTo>
                    <a:pt x="54654" y="5265"/>
                  </a:lnTo>
                  <a:lnTo>
                    <a:pt x="50984" y="500"/>
                  </a:lnTo>
                  <a:lnTo>
                    <a:pt x="47642" y="0"/>
                  </a:lnTo>
                  <a:close/>
                </a:path>
              </a:pathLst>
            </a:custGeom>
            <a:solidFill>
              <a:srgbClr val="00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0" name="object 1320"/>
          <p:cNvGrpSpPr/>
          <p:nvPr/>
        </p:nvGrpSpPr>
        <p:grpSpPr>
          <a:xfrm>
            <a:off x="3366518" y="4573287"/>
            <a:ext cx="274320" cy="193675"/>
            <a:chOff x="3366518" y="4573287"/>
            <a:chExt cx="274320" cy="193675"/>
          </a:xfrm>
        </p:grpSpPr>
        <p:pic>
          <p:nvPicPr>
            <p:cNvPr id="1321" name="object 132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366518" y="4577046"/>
              <a:ext cx="181074" cy="189687"/>
            </a:xfrm>
            <a:prstGeom prst="rect">
              <a:avLst/>
            </a:prstGeom>
          </p:spPr>
        </p:pic>
        <p:pic>
          <p:nvPicPr>
            <p:cNvPr id="1322" name="object 132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571211" y="4573287"/>
              <a:ext cx="69174" cy="175980"/>
            </a:xfrm>
            <a:prstGeom prst="rect">
              <a:avLst/>
            </a:prstGeom>
          </p:spPr>
        </p:pic>
      </p:grpSp>
      <p:pic>
        <p:nvPicPr>
          <p:cNvPr id="1323" name="object 1323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763406" y="4565444"/>
            <a:ext cx="243876" cy="167497"/>
          </a:xfrm>
          <a:prstGeom prst="rect">
            <a:avLst/>
          </a:prstGeom>
        </p:spPr>
      </p:pic>
      <p:pic>
        <p:nvPicPr>
          <p:cNvPr id="1324" name="object 1324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4104088" y="4564484"/>
            <a:ext cx="120151" cy="128447"/>
          </a:xfrm>
          <a:prstGeom prst="rect">
            <a:avLst/>
          </a:prstGeom>
        </p:spPr>
      </p:pic>
      <p:sp>
        <p:nvSpPr>
          <p:cNvPr id="1325" name="object 1325"/>
          <p:cNvSpPr/>
          <p:nvPr/>
        </p:nvSpPr>
        <p:spPr>
          <a:xfrm>
            <a:off x="4383633" y="4577816"/>
            <a:ext cx="97790" cy="201295"/>
          </a:xfrm>
          <a:custGeom>
            <a:avLst/>
            <a:gdLst/>
            <a:ahLst/>
            <a:cxnLst/>
            <a:rect l="l" t="t" r="r" b="b"/>
            <a:pathLst>
              <a:path w="97789" h="201295">
                <a:moveTo>
                  <a:pt x="70688" y="71805"/>
                </a:moveTo>
                <a:lnTo>
                  <a:pt x="70624" y="68999"/>
                </a:lnTo>
                <a:lnTo>
                  <a:pt x="70345" y="66814"/>
                </a:lnTo>
                <a:lnTo>
                  <a:pt x="69811" y="62725"/>
                </a:lnTo>
                <a:lnTo>
                  <a:pt x="69291" y="58635"/>
                </a:lnTo>
                <a:lnTo>
                  <a:pt x="68160" y="57772"/>
                </a:lnTo>
                <a:lnTo>
                  <a:pt x="67487" y="55727"/>
                </a:lnTo>
                <a:lnTo>
                  <a:pt x="66814" y="53733"/>
                </a:lnTo>
                <a:lnTo>
                  <a:pt x="61087" y="46355"/>
                </a:lnTo>
                <a:lnTo>
                  <a:pt x="53581" y="40487"/>
                </a:lnTo>
                <a:lnTo>
                  <a:pt x="45237" y="36029"/>
                </a:lnTo>
                <a:lnTo>
                  <a:pt x="42722" y="34899"/>
                </a:lnTo>
                <a:lnTo>
                  <a:pt x="39763" y="36029"/>
                </a:lnTo>
                <a:lnTo>
                  <a:pt x="37719" y="40601"/>
                </a:lnTo>
                <a:lnTo>
                  <a:pt x="38290" y="43027"/>
                </a:lnTo>
                <a:lnTo>
                  <a:pt x="46367" y="49606"/>
                </a:lnTo>
                <a:lnTo>
                  <a:pt x="53581" y="56388"/>
                </a:lnTo>
                <a:lnTo>
                  <a:pt x="55549" y="68999"/>
                </a:lnTo>
                <a:lnTo>
                  <a:pt x="55638" y="69430"/>
                </a:lnTo>
                <a:lnTo>
                  <a:pt x="55765" y="78117"/>
                </a:lnTo>
                <a:lnTo>
                  <a:pt x="55410" y="82905"/>
                </a:lnTo>
                <a:lnTo>
                  <a:pt x="55118" y="86906"/>
                </a:lnTo>
                <a:lnTo>
                  <a:pt x="54952" y="89281"/>
                </a:lnTo>
                <a:lnTo>
                  <a:pt x="52882" y="95402"/>
                </a:lnTo>
                <a:lnTo>
                  <a:pt x="49606" y="100850"/>
                </a:lnTo>
                <a:lnTo>
                  <a:pt x="47612" y="104165"/>
                </a:lnTo>
                <a:lnTo>
                  <a:pt x="46901" y="105346"/>
                </a:lnTo>
                <a:lnTo>
                  <a:pt x="42849" y="108496"/>
                </a:lnTo>
                <a:lnTo>
                  <a:pt x="37617" y="109334"/>
                </a:lnTo>
                <a:lnTo>
                  <a:pt x="34582" y="109829"/>
                </a:lnTo>
                <a:lnTo>
                  <a:pt x="33959" y="109918"/>
                </a:lnTo>
                <a:lnTo>
                  <a:pt x="31864" y="110261"/>
                </a:lnTo>
                <a:lnTo>
                  <a:pt x="26047" y="109435"/>
                </a:lnTo>
                <a:lnTo>
                  <a:pt x="20967" y="107086"/>
                </a:lnTo>
                <a:lnTo>
                  <a:pt x="19875" y="106565"/>
                </a:lnTo>
                <a:lnTo>
                  <a:pt x="17538" y="105473"/>
                </a:lnTo>
                <a:lnTo>
                  <a:pt x="16497" y="104990"/>
                </a:lnTo>
                <a:lnTo>
                  <a:pt x="15887" y="104267"/>
                </a:lnTo>
                <a:lnTo>
                  <a:pt x="13652" y="101587"/>
                </a:lnTo>
                <a:lnTo>
                  <a:pt x="12992" y="96913"/>
                </a:lnTo>
                <a:lnTo>
                  <a:pt x="13398" y="100431"/>
                </a:lnTo>
                <a:lnTo>
                  <a:pt x="12928" y="96481"/>
                </a:lnTo>
                <a:lnTo>
                  <a:pt x="12509" y="93497"/>
                </a:lnTo>
                <a:lnTo>
                  <a:pt x="12319" y="92075"/>
                </a:lnTo>
                <a:lnTo>
                  <a:pt x="19596" y="72771"/>
                </a:lnTo>
                <a:lnTo>
                  <a:pt x="22059" y="71107"/>
                </a:lnTo>
                <a:lnTo>
                  <a:pt x="26847" y="67995"/>
                </a:lnTo>
                <a:lnTo>
                  <a:pt x="32435" y="66192"/>
                </a:lnTo>
                <a:lnTo>
                  <a:pt x="40970" y="66573"/>
                </a:lnTo>
                <a:lnTo>
                  <a:pt x="41389" y="66192"/>
                </a:lnTo>
                <a:lnTo>
                  <a:pt x="43319" y="64439"/>
                </a:lnTo>
                <a:lnTo>
                  <a:pt x="43484" y="60604"/>
                </a:lnTo>
                <a:lnTo>
                  <a:pt x="43561" y="58915"/>
                </a:lnTo>
                <a:lnTo>
                  <a:pt x="41427" y="56578"/>
                </a:lnTo>
                <a:lnTo>
                  <a:pt x="30886" y="56108"/>
                </a:lnTo>
                <a:lnTo>
                  <a:pt x="23241" y="58166"/>
                </a:lnTo>
                <a:lnTo>
                  <a:pt x="16484" y="61950"/>
                </a:lnTo>
                <a:lnTo>
                  <a:pt x="10693" y="65062"/>
                </a:lnTo>
                <a:lnTo>
                  <a:pt x="6502" y="70535"/>
                </a:lnTo>
                <a:lnTo>
                  <a:pt x="5130" y="73596"/>
                </a:lnTo>
                <a:lnTo>
                  <a:pt x="2501" y="79451"/>
                </a:lnTo>
                <a:lnTo>
                  <a:pt x="736" y="83362"/>
                </a:lnTo>
                <a:lnTo>
                  <a:pt x="76" y="89281"/>
                </a:lnTo>
                <a:lnTo>
                  <a:pt x="0" y="92075"/>
                </a:lnTo>
                <a:lnTo>
                  <a:pt x="723" y="98437"/>
                </a:lnTo>
                <a:lnTo>
                  <a:pt x="1117" y="101828"/>
                </a:lnTo>
                <a:lnTo>
                  <a:pt x="1739" y="107378"/>
                </a:lnTo>
                <a:lnTo>
                  <a:pt x="7150" y="114630"/>
                </a:lnTo>
                <a:lnTo>
                  <a:pt x="15163" y="118605"/>
                </a:lnTo>
                <a:lnTo>
                  <a:pt x="18351" y="120192"/>
                </a:lnTo>
                <a:lnTo>
                  <a:pt x="22733" y="122364"/>
                </a:lnTo>
                <a:lnTo>
                  <a:pt x="31216" y="123761"/>
                </a:lnTo>
                <a:lnTo>
                  <a:pt x="35979" y="123113"/>
                </a:lnTo>
                <a:lnTo>
                  <a:pt x="39598" y="122631"/>
                </a:lnTo>
                <a:lnTo>
                  <a:pt x="43268" y="122135"/>
                </a:lnTo>
                <a:lnTo>
                  <a:pt x="43688" y="121589"/>
                </a:lnTo>
                <a:lnTo>
                  <a:pt x="46215" y="120942"/>
                </a:lnTo>
                <a:lnTo>
                  <a:pt x="52158" y="117881"/>
                </a:lnTo>
                <a:lnTo>
                  <a:pt x="57289" y="113576"/>
                </a:lnTo>
                <a:lnTo>
                  <a:pt x="58204" y="112407"/>
                </a:lnTo>
                <a:lnTo>
                  <a:pt x="58877" y="111556"/>
                </a:lnTo>
                <a:lnTo>
                  <a:pt x="59474" y="111404"/>
                </a:lnTo>
                <a:lnTo>
                  <a:pt x="61518" y="108178"/>
                </a:lnTo>
                <a:lnTo>
                  <a:pt x="63538" y="104990"/>
                </a:lnTo>
                <a:lnTo>
                  <a:pt x="63500" y="104622"/>
                </a:lnTo>
                <a:lnTo>
                  <a:pt x="63322" y="104940"/>
                </a:lnTo>
                <a:lnTo>
                  <a:pt x="63385" y="104178"/>
                </a:lnTo>
                <a:lnTo>
                  <a:pt x="63500" y="104622"/>
                </a:lnTo>
                <a:lnTo>
                  <a:pt x="64630" y="102577"/>
                </a:lnTo>
                <a:lnTo>
                  <a:pt x="67106" y="96659"/>
                </a:lnTo>
                <a:lnTo>
                  <a:pt x="67157" y="96481"/>
                </a:lnTo>
                <a:lnTo>
                  <a:pt x="68732" y="90970"/>
                </a:lnTo>
                <a:lnTo>
                  <a:pt x="68884" y="90385"/>
                </a:lnTo>
                <a:lnTo>
                  <a:pt x="69215" y="88303"/>
                </a:lnTo>
                <a:lnTo>
                  <a:pt x="69494" y="88061"/>
                </a:lnTo>
                <a:lnTo>
                  <a:pt x="69850" y="84302"/>
                </a:lnTo>
                <a:lnTo>
                  <a:pt x="70256" y="80149"/>
                </a:lnTo>
                <a:lnTo>
                  <a:pt x="70459" y="78117"/>
                </a:lnTo>
                <a:lnTo>
                  <a:pt x="70586" y="76606"/>
                </a:lnTo>
                <a:lnTo>
                  <a:pt x="70599" y="75819"/>
                </a:lnTo>
                <a:lnTo>
                  <a:pt x="70688" y="71805"/>
                </a:lnTo>
                <a:close/>
              </a:path>
              <a:path w="97789" h="201295">
                <a:moveTo>
                  <a:pt x="97256" y="87833"/>
                </a:moveTo>
                <a:lnTo>
                  <a:pt x="97155" y="53644"/>
                </a:lnTo>
                <a:lnTo>
                  <a:pt x="96939" y="33185"/>
                </a:lnTo>
                <a:lnTo>
                  <a:pt x="96380" y="2603"/>
                </a:lnTo>
                <a:lnTo>
                  <a:pt x="93675" y="0"/>
                </a:lnTo>
                <a:lnTo>
                  <a:pt x="87160" y="139"/>
                </a:lnTo>
                <a:lnTo>
                  <a:pt x="84582" y="2794"/>
                </a:lnTo>
                <a:lnTo>
                  <a:pt x="84836" y="53644"/>
                </a:lnTo>
                <a:lnTo>
                  <a:pt x="84874" y="115150"/>
                </a:lnTo>
                <a:lnTo>
                  <a:pt x="84747" y="148869"/>
                </a:lnTo>
                <a:lnTo>
                  <a:pt x="84150" y="199021"/>
                </a:lnTo>
                <a:lnTo>
                  <a:pt x="86182" y="201129"/>
                </a:lnTo>
                <a:lnTo>
                  <a:pt x="95897" y="156070"/>
                </a:lnTo>
                <a:lnTo>
                  <a:pt x="96989" y="115150"/>
                </a:lnTo>
                <a:lnTo>
                  <a:pt x="97256" y="87833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26" name="object 1326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534215" y="4570944"/>
            <a:ext cx="107281" cy="189618"/>
          </a:xfrm>
          <a:prstGeom prst="rect">
            <a:avLst/>
          </a:prstGeom>
        </p:spPr>
      </p:pic>
      <p:pic>
        <p:nvPicPr>
          <p:cNvPr id="1327" name="object 132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4723583" y="4593516"/>
            <a:ext cx="125804" cy="185331"/>
          </a:xfrm>
          <a:prstGeom prst="rect">
            <a:avLst/>
          </a:prstGeom>
        </p:spPr>
      </p:pic>
      <p:grpSp>
        <p:nvGrpSpPr>
          <p:cNvPr id="1328" name="object 1328"/>
          <p:cNvGrpSpPr/>
          <p:nvPr/>
        </p:nvGrpSpPr>
        <p:grpSpPr>
          <a:xfrm>
            <a:off x="2741244" y="5098144"/>
            <a:ext cx="634365" cy="156845"/>
            <a:chOff x="2741244" y="5098144"/>
            <a:chExt cx="634365" cy="156845"/>
          </a:xfrm>
        </p:grpSpPr>
        <p:pic>
          <p:nvPicPr>
            <p:cNvPr id="1329" name="object 132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741244" y="5118529"/>
              <a:ext cx="88230" cy="126725"/>
            </a:xfrm>
            <a:prstGeom prst="rect">
              <a:avLst/>
            </a:prstGeom>
          </p:spPr>
        </p:pic>
        <p:pic>
          <p:nvPicPr>
            <p:cNvPr id="1330" name="object 133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849001" y="5125251"/>
              <a:ext cx="312406" cy="123819"/>
            </a:xfrm>
            <a:prstGeom prst="rect">
              <a:avLst/>
            </a:prstGeom>
          </p:spPr>
        </p:pic>
        <p:pic>
          <p:nvPicPr>
            <p:cNvPr id="1331" name="object 1331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187917" y="5098144"/>
              <a:ext cx="187079" cy="156785"/>
            </a:xfrm>
            <a:prstGeom prst="rect">
              <a:avLst/>
            </a:prstGeom>
          </p:spPr>
        </p:pic>
      </p:grpSp>
      <p:pic>
        <p:nvPicPr>
          <p:cNvPr id="1332" name="object 1332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3493522" y="5051192"/>
            <a:ext cx="275750" cy="241694"/>
          </a:xfrm>
          <a:prstGeom prst="rect">
            <a:avLst/>
          </a:prstGeom>
        </p:spPr>
      </p:pic>
      <p:pic>
        <p:nvPicPr>
          <p:cNvPr id="1333" name="object 1333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52463" y="5064353"/>
            <a:ext cx="180165" cy="190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{816ED318-D69F-A645-89B2-0C0A88ECA1E8}tf10001071</Template>
  <TotalTime>4</TotalTime>
  <Words>984</Words>
  <Application>Microsoft Macintosh PowerPoint</Application>
  <PresentationFormat>사용자 지정</PresentationFormat>
  <Paragraphs>121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Gill Sans MT</vt:lpstr>
      <vt:lpstr>Impact</vt:lpstr>
      <vt:lpstr>Segoe UI Symbol</vt:lpstr>
      <vt:lpstr>Tahoma</vt:lpstr>
      <vt:lpstr>Times New Roman</vt:lpstr>
      <vt:lpstr>배지</vt:lpstr>
      <vt:lpstr>Maps &amp; Dictionaries</vt:lpstr>
      <vt:lpstr>Maps</vt:lpstr>
      <vt:lpstr>Dictionary</vt:lpstr>
      <vt:lpstr>Entry ADT of Map &amp; Dictionary</vt:lpstr>
      <vt:lpstr>The Map ADT</vt:lpstr>
      <vt:lpstr>Dictionary ADT</vt:lpstr>
      <vt:lpstr>Example of Map</vt:lpstr>
      <vt:lpstr>A Simple List-Based Map</vt:lpstr>
      <vt:lpstr>PowerPoint 프레젠테이션</vt:lpstr>
      <vt:lpstr>Find Algorithm in List-based Map</vt:lpstr>
      <vt:lpstr>Put Algorithm in List-based Map</vt:lpstr>
      <vt:lpstr>Erase Algorithm in List-based Map</vt:lpstr>
      <vt:lpstr>Performance of a List-Based Map</vt:lpstr>
      <vt:lpstr>Major Implementation for Maps and 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&amp; Dictionaries</dc:title>
  <cp:lastModifiedBy>윤진용</cp:lastModifiedBy>
  <cp:revision>1</cp:revision>
  <dcterms:created xsi:type="dcterms:W3CDTF">2022-06-19T08:20:03Z</dcterms:created>
  <dcterms:modified xsi:type="dcterms:W3CDTF">2022-06-19T08:25:00Z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2022-06-19T00:00:00Z</vt:filetime>
  </property>
  <property fmtid="{D5CDD505-2E9C-101B-9397-08002B2CF9AE}" pid="3" name="LastSaved">
    <vt:filetime>2022-06-19T00:00:00Z</vt:filetime>
  </property>
  <property fmtid="{D5CDD505-2E9C-101B-9397-08002B2CF9AE}" pid="4" name="Producer">
    <vt:lpwstr>macOS 버전 12.3.1(빌드 21E258) Quartz PDFContext</vt:lpwstr>
  </property>
</Properties>
</file>