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11" d="100"/>
          <a:sy n="111" d="100"/>
        </p:scale>
        <p:origin x="10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5906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54849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8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7435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134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047907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93158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341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207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91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06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87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50" Type="http://schemas.openxmlformats.org/officeDocument/2006/relationships/image" Target="../media/image69.png"/><Relationship Id="rId55" Type="http://schemas.openxmlformats.org/officeDocument/2006/relationships/image" Target="../media/image74.png"/><Relationship Id="rId63" Type="http://schemas.openxmlformats.org/officeDocument/2006/relationships/image" Target="../media/image8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3" Type="http://schemas.openxmlformats.org/officeDocument/2006/relationships/image" Target="../media/image72.png"/><Relationship Id="rId58" Type="http://schemas.openxmlformats.org/officeDocument/2006/relationships/image" Target="../media/image77.png"/><Relationship Id="rId5" Type="http://schemas.openxmlformats.org/officeDocument/2006/relationships/image" Target="../media/image24.png"/><Relationship Id="rId61" Type="http://schemas.openxmlformats.org/officeDocument/2006/relationships/image" Target="../media/image80.png"/><Relationship Id="rId19" Type="http://schemas.openxmlformats.org/officeDocument/2006/relationships/image" Target="../media/image3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56" Type="http://schemas.openxmlformats.org/officeDocument/2006/relationships/image" Target="../media/image75.png"/><Relationship Id="rId64" Type="http://schemas.openxmlformats.org/officeDocument/2006/relationships/image" Target="../media/image83.png"/><Relationship Id="rId8" Type="http://schemas.openxmlformats.org/officeDocument/2006/relationships/image" Target="../media/image27.png"/><Relationship Id="rId51" Type="http://schemas.openxmlformats.org/officeDocument/2006/relationships/image" Target="../media/image70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46" Type="http://schemas.openxmlformats.org/officeDocument/2006/relationships/image" Target="../media/image65.png"/><Relationship Id="rId59" Type="http://schemas.openxmlformats.org/officeDocument/2006/relationships/image" Target="../media/image78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54" Type="http://schemas.openxmlformats.org/officeDocument/2006/relationships/image" Target="../media/image73.png"/><Relationship Id="rId6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49" Type="http://schemas.openxmlformats.org/officeDocument/2006/relationships/image" Target="../media/image68.png"/><Relationship Id="rId57" Type="http://schemas.openxmlformats.org/officeDocument/2006/relationships/image" Target="../media/image7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256269" y="6433210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93444" y="2088007"/>
            <a:ext cx="505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Breadth-First</a:t>
            </a:r>
            <a:r>
              <a:rPr spc="-60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4567173" y="3378453"/>
            <a:ext cx="3161665" cy="1962150"/>
            <a:chOff x="4567173" y="3378453"/>
            <a:chExt cx="3161665" cy="1962150"/>
          </a:xfrm>
        </p:grpSpPr>
        <p:sp>
          <p:nvSpPr>
            <p:cNvPr id="34" name="object 34"/>
            <p:cNvSpPr/>
            <p:nvPr/>
          </p:nvSpPr>
          <p:spPr>
            <a:xfrm>
              <a:off x="5169407" y="4844795"/>
              <a:ext cx="826135" cy="489584"/>
            </a:xfrm>
            <a:custGeom>
              <a:avLst/>
              <a:gdLst/>
              <a:ahLst/>
              <a:cxnLst/>
              <a:rect l="l" t="t" r="r" b="b"/>
              <a:pathLst>
                <a:path w="826135" h="489585">
                  <a:moveTo>
                    <a:pt x="744474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3"/>
                  </a:lnTo>
                  <a:lnTo>
                    <a:pt x="744474" y="489203"/>
                  </a:lnTo>
                  <a:lnTo>
                    <a:pt x="776233" y="482804"/>
                  </a:lnTo>
                  <a:lnTo>
                    <a:pt x="802147" y="465343"/>
                  </a:lnTo>
                  <a:lnTo>
                    <a:pt x="819608" y="439429"/>
                  </a:lnTo>
                  <a:lnTo>
                    <a:pt x="826007" y="407669"/>
                  </a:lnTo>
                  <a:lnTo>
                    <a:pt x="826007" y="81533"/>
                  </a:lnTo>
                  <a:lnTo>
                    <a:pt x="819608" y="49774"/>
                  </a:lnTo>
                  <a:lnTo>
                    <a:pt x="802147" y="23860"/>
                  </a:lnTo>
                  <a:lnTo>
                    <a:pt x="776233" y="6399"/>
                  </a:lnTo>
                  <a:lnTo>
                    <a:pt x="74447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9407" y="4844795"/>
              <a:ext cx="826135" cy="489584"/>
            </a:xfrm>
            <a:custGeom>
              <a:avLst/>
              <a:gdLst/>
              <a:ahLst/>
              <a:cxnLst/>
              <a:rect l="l" t="t" r="r" b="b"/>
              <a:pathLst>
                <a:path w="826135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744474" y="0"/>
                  </a:lnTo>
                  <a:lnTo>
                    <a:pt x="776233" y="6399"/>
                  </a:lnTo>
                  <a:lnTo>
                    <a:pt x="802147" y="23860"/>
                  </a:lnTo>
                  <a:lnTo>
                    <a:pt x="819608" y="49774"/>
                  </a:lnTo>
                  <a:lnTo>
                    <a:pt x="826007" y="81534"/>
                  </a:lnTo>
                  <a:lnTo>
                    <a:pt x="826007" y="407670"/>
                  </a:lnTo>
                  <a:lnTo>
                    <a:pt x="819608" y="439430"/>
                  </a:lnTo>
                  <a:lnTo>
                    <a:pt x="802147" y="465344"/>
                  </a:lnTo>
                  <a:lnTo>
                    <a:pt x="776233" y="482804"/>
                  </a:lnTo>
                  <a:lnTo>
                    <a:pt x="744474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3523" y="4116323"/>
              <a:ext cx="3148965" cy="489584"/>
            </a:xfrm>
            <a:custGeom>
              <a:avLst/>
              <a:gdLst/>
              <a:ahLst/>
              <a:cxnLst/>
              <a:rect l="l" t="t" r="r" b="b"/>
              <a:pathLst>
                <a:path w="3148965" h="489585">
                  <a:moveTo>
                    <a:pt x="3067050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3"/>
                  </a:lnTo>
                  <a:lnTo>
                    <a:pt x="3067050" y="489203"/>
                  </a:lnTo>
                  <a:lnTo>
                    <a:pt x="3098809" y="482804"/>
                  </a:lnTo>
                  <a:lnTo>
                    <a:pt x="3124723" y="465343"/>
                  </a:lnTo>
                  <a:lnTo>
                    <a:pt x="3142184" y="439429"/>
                  </a:lnTo>
                  <a:lnTo>
                    <a:pt x="3148583" y="407669"/>
                  </a:lnTo>
                  <a:lnTo>
                    <a:pt x="3148583" y="81533"/>
                  </a:lnTo>
                  <a:lnTo>
                    <a:pt x="3142184" y="49774"/>
                  </a:lnTo>
                  <a:lnTo>
                    <a:pt x="3124723" y="23860"/>
                  </a:lnTo>
                  <a:lnTo>
                    <a:pt x="3098809" y="6399"/>
                  </a:lnTo>
                  <a:lnTo>
                    <a:pt x="30670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3523" y="4116323"/>
              <a:ext cx="3148965" cy="489584"/>
            </a:xfrm>
            <a:custGeom>
              <a:avLst/>
              <a:gdLst/>
              <a:ahLst/>
              <a:cxnLst/>
              <a:rect l="l" t="t" r="r" b="b"/>
              <a:pathLst>
                <a:path w="3148965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3067050" y="0"/>
                  </a:lnTo>
                  <a:lnTo>
                    <a:pt x="3098809" y="6399"/>
                  </a:lnTo>
                  <a:lnTo>
                    <a:pt x="3124723" y="23860"/>
                  </a:lnTo>
                  <a:lnTo>
                    <a:pt x="3142184" y="49774"/>
                  </a:lnTo>
                  <a:lnTo>
                    <a:pt x="3148583" y="81534"/>
                  </a:lnTo>
                  <a:lnTo>
                    <a:pt x="3148583" y="407670"/>
                  </a:lnTo>
                  <a:lnTo>
                    <a:pt x="3142184" y="439430"/>
                  </a:lnTo>
                  <a:lnTo>
                    <a:pt x="3124723" y="465344"/>
                  </a:lnTo>
                  <a:lnTo>
                    <a:pt x="3098809" y="482804"/>
                  </a:lnTo>
                  <a:lnTo>
                    <a:pt x="3067050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8551" y="3384803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7459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4"/>
                  </a:lnTo>
                  <a:lnTo>
                    <a:pt x="745998" y="489204"/>
                  </a:lnTo>
                  <a:lnTo>
                    <a:pt x="777757" y="482804"/>
                  </a:lnTo>
                  <a:lnTo>
                    <a:pt x="803671" y="465343"/>
                  </a:lnTo>
                  <a:lnTo>
                    <a:pt x="821132" y="439429"/>
                  </a:lnTo>
                  <a:lnTo>
                    <a:pt x="827532" y="407670"/>
                  </a:lnTo>
                  <a:lnTo>
                    <a:pt x="827532" y="81534"/>
                  </a:lnTo>
                  <a:lnTo>
                    <a:pt x="821132" y="49774"/>
                  </a:lnTo>
                  <a:lnTo>
                    <a:pt x="803671" y="23860"/>
                  </a:lnTo>
                  <a:lnTo>
                    <a:pt x="777757" y="6399"/>
                  </a:lnTo>
                  <a:lnTo>
                    <a:pt x="7459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8551" y="3384803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745998" y="0"/>
                  </a:lnTo>
                  <a:lnTo>
                    <a:pt x="777757" y="6399"/>
                  </a:lnTo>
                  <a:lnTo>
                    <a:pt x="803671" y="23860"/>
                  </a:lnTo>
                  <a:lnTo>
                    <a:pt x="821132" y="49774"/>
                  </a:lnTo>
                  <a:lnTo>
                    <a:pt x="827532" y="81534"/>
                  </a:lnTo>
                  <a:lnTo>
                    <a:pt x="827532" y="407670"/>
                  </a:lnTo>
                  <a:lnTo>
                    <a:pt x="821132" y="439430"/>
                  </a:lnTo>
                  <a:lnTo>
                    <a:pt x="803671" y="465344"/>
                  </a:lnTo>
                  <a:lnTo>
                    <a:pt x="777757" y="482804"/>
                  </a:lnTo>
                  <a:lnTo>
                    <a:pt x="745998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7513" y="4179569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17513" y="4179569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19621" y="4211193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77740" y="4160520"/>
            <a:ext cx="405765" cy="403860"/>
            <a:chOff x="4777740" y="4160520"/>
            <a:chExt cx="405765" cy="403860"/>
          </a:xfrm>
        </p:grpSpPr>
        <p:sp>
          <p:nvSpPr>
            <p:cNvPr id="44" name="object 44"/>
            <p:cNvSpPr/>
            <p:nvPr/>
          </p:nvSpPr>
          <p:spPr>
            <a:xfrm>
              <a:off x="4796790" y="41795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2" y="340783"/>
                  </a:lnTo>
                  <a:lnTo>
                    <a:pt x="134805" y="359224"/>
                  </a:lnTo>
                  <a:lnTo>
                    <a:pt x="183642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2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96790" y="41795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2" y="0"/>
                  </a:lnTo>
                  <a:lnTo>
                    <a:pt x="232478" y="6535"/>
                  </a:lnTo>
                  <a:lnTo>
                    <a:pt x="276352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2" y="365760"/>
                  </a:lnTo>
                  <a:lnTo>
                    <a:pt x="134805" y="359225"/>
                  </a:lnTo>
                  <a:lnTo>
                    <a:pt x="90932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00421" y="4211193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87340" y="3427476"/>
            <a:ext cx="424180" cy="1870075"/>
            <a:chOff x="5387340" y="3427476"/>
            <a:chExt cx="424180" cy="1870075"/>
          </a:xfrm>
        </p:grpSpPr>
        <p:sp>
          <p:nvSpPr>
            <p:cNvPr id="48" name="object 48"/>
            <p:cNvSpPr/>
            <p:nvPr/>
          </p:nvSpPr>
          <p:spPr>
            <a:xfrm>
              <a:off x="5424678" y="34465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24678" y="34465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06390" y="49110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06390" y="49110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513070" y="4942789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094351" y="3766439"/>
            <a:ext cx="2531745" cy="1187450"/>
            <a:chOff x="5094351" y="3766439"/>
            <a:chExt cx="2531745" cy="1187450"/>
          </a:xfrm>
        </p:grpSpPr>
        <p:sp>
          <p:nvSpPr>
            <p:cNvPr id="54" name="object 54"/>
            <p:cNvSpPr/>
            <p:nvPr/>
          </p:nvSpPr>
          <p:spPr>
            <a:xfrm>
              <a:off x="5094351" y="3766438"/>
              <a:ext cx="398145" cy="1177290"/>
            </a:xfrm>
            <a:custGeom>
              <a:avLst/>
              <a:gdLst/>
              <a:ahLst/>
              <a:cxnLst/>
              <a:rect l="l" t="t" r="r" b="b"/>
              <a:pathLst>
                <a:path w="398145" h="1177289">
                  <a:moveTo>
                    <a:pt x="364109" y="1177163"/>
                  </a:moveTo>
                  <a:lnTo>
                    <a:pt x="350583" y="1115060"/>
                  </a:lnTo>
                  <a:lnTo>
                    <a:pt x="336931" y="1052322"/>
                  </a:lnTo>
                  <a:lnTo>
                    <a:pt x="307225" y="1076274"/>
                  </a:lnTo>
                  <a:lnTo>
                    <a:pt x="29718" y="731901"/>
                  </a:lnTo>
                  <a:lnTo>
                    <a:pt x="0" y="755777"/>
                  </a:lnTo>
                  <a:lnTo>
                    <a:pt x="277558" y="1100175"/>
                  </a:lnTo>
                  <a:lnTo>
                    <a:pt x="247904" y="1124077"/>
                  </a:lnTo>
                  <a:lnTo>
                    <a:pt x="364109" y="1177163"/>
                  </a:lnTo>
                  <a:close/>
                </a:path>
                <a:path w="398145" h="1177289">
                  <a:moveTo>
                    <a:pt x="397637" y="24638"/>
                  </a:moveTo>
                  <a:lnTo>
                    <a:pt x="368681" y="0"/>
                  </a:lnTo>
                  <a:lnTo>
                    <a:pt x="74358" y="346240"/>
                  </a:lnTo>
                  <a:lnTo>
                    <a:pt x="45339" y="321564"/>
                  </a:lnTo>
                  <a:lnTo>
                    <a:pt x="14859" y="445643"/>
                  </a:lnTo>
                  <a:lnTo>
                    <a:pt x="132461" y="395605"/>
                  </a:lnTo>
                  <a:lnTo>
                    <a:pt x="120497" y="385445"/>
                  </a:lnTo>
                  <a:lnTo>
                    <a:pt x="103403" y="370916"/>
                  </a:lnTo>
                  <a:lnTo>
                    <a:pt x="397637" y="24638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18810" y="4510278"/>
              <a:ext cx="351155" cy="433705"/>
            </a:xfrm>
            <a:custGeom>
              <a:avLst/>
              <a:gdLst/>
              <a:ahLst/>
              <a:cxnLst/>
              <a:rect l="l" t="t" r="r" b="b"/>
              <a:pathLst>
                <a:path w="351154" h="433704">
                  <a:moveTo>
                    <a:pt x="0" y="433451"/>
                  </a:moveTo>
                  <a:lnTo>
                    <a:pt x="350774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3509" y="3767201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8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4" y="357759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3" y="319405"/>
                  </a:moveTo>
                  <a:lnTo>
                    <a:pt x="292541" y="342579"/>
                  </a:lnTo>
                  <a:lnTo>
                    <a:pt x="304164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3" y="319405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3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80838" y="4303776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5975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5975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815975" y="57150"/>
                  </a:lnTo>
                  <a:lnTo>
                    <a:pt x="701675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9761" y="41795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2" y="340783"/>
                  </a:lnTo>
                  <a:lnTo>
                    <a:pt x="134805" y="359224"/>
                  </a:lnTo>
                  <a:lnTo>
                    <a:pt x="183642" y="365759"/>
                  </a:lnTo>
                  <a:lnTo>
                    <a:pt x="232478" y="359224"/>
                  </a:lnTo>
                  <a:lnTo>
                    <a:pt x="276352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9761" y="41795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2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2" y="340783"/>
                  </a:lnTo>
                  <a:lnTo>
                    <a:pt x="232478" y="359225"/>
                  </a:lnTo>
                  <a:lnTo>
                    <a:pt x="183642" y="365760"/>
                  </a:lnTo>
                  <a:lnTo>
                    <a:pt x="134805" y="359225"/>
                  </a:lnTo>
                  <a:lnTo>
                    <a:pt x="90932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333233" y="4211193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801740" y="3611626"/>
            <a:ext cx="1500505" cy="1677035"/>
            <a:chOff x="5801740" y="3611626"/>
            <a:chExt cx="1500505" cy="1677035"/>
          </a:xfrm>
        </p:grpSpPr>
        <p:sp>
          <p:nvSpPr>
            <p:cNvPr id="62" name="object 62"/>
            <p:cNvSpPr/>
            <p:nvPr/>
          </p:nvSpPr>
          <p:spPr>
            <a:xfrm>
              <a:off x="6941057" y="4510278"/>
              <a:ext cx="351155" cy="443230"/>
            </a:xfrm>
            <a:custGeom>
              <a:avLst/>
              <a:gdLst/>
              <a:ahLst/>
              <a:cxnLst/>
              <a:rect l="l" t="t" r="r" b="b"/>
              <a:pathLst>
                <a:path w="351154" h="443229">
                  <a:moveTo>
                    <a:pt x="0" y="442976"/>
                  </a:moveTo>
                  <a:lnTo>
                    <a:pt x="350774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01740" y="3611626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09" h="612139">
                  <a:moveTo>
                    <a:pt x="1376372" y="576353"/>
                  </a:moveTo>
                  <a:lnTo>
                    <a:pt x="1362456" y="611759"/>
                  </a:lnTo>
                  <a:lnTo>
                    <a:pt x="1489710" y="600456"/>
                  </a:lnTo>
                  <a:lnTo>
                    <a:pt x="1474284" y="583311"/>
                  </a:lnTo>
                  <a:lnTo>
                    <a:pt x="1394079" y="583311"/>
                  </a:lnTo>
                  <a:lnTo>
                    <a:pt x="1376372" y="576353"/>
                  </a:lnTo>
                  <a:close/>
                </a:path>
                <a:path w="1489709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9" y="583311"/>
                  </a:lnTo>
                  <a:lnTo>
                    <a:pt x="1408049" y="547878"/>
                  </a:lnTo>
                  <a:lnTo>
                    <a:pt x="1390306" y="540905"/>
                  </a:lnTo>
                  <a:close/>
                </a:path>
                <a:path w="1489709" h="612139">
                  <a:moveTo>
                    <a:pt x="1404239" y="505460"/>
                  </a:moveTo>
                  <a:lnTo>
                    <a:pt x="1390306" y="540905"/>
                  </a:lnTo>
                  <a:lnTo>
                    <a:pt x="1408049" y="547878"/>
                  </a:lnTo>
                  <a:lnTo>
                    <a:pt x="1394079" y="583311"/>
                  </a:lnTo>
                  <a:lnTo>
                    <a:pt x="1474284" y="583311"/>
                  </a:lnTo>
                  <a:lnTo>
                    <a:pt x="1404239" y="505460"/>
                  </a:lnTo>
                  <a:close/>
                </a:path>
                <a:path w="1489709" h="612139">
                  <a:moveTo>
                    <a:pt x="13970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01561" y="4303776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15239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399" y="76200"/>
                  </a:lnTo>
                  <a:lnTo>
                    <a:pt x="152399" y="38100"/>
                  </a:lnTo>
                  <a:close/>
                </a:path>
                <a:path w="817879" h="114300">
                  <a:moveTo>
                    <a:pt x="419099" y="38100"/>
                  </a:moveTo>
                  <a:lnTo>
                    <a:pt x="266699" y="38100"/>
                  </a:lnTo>
                  <a:lnTo>
                    <a:pt x="266699" y="76200"/>
                  </a:lnTo>
                  <a:lnTo>
                    <a:pt x="419099" y="76200"/>
                  </a:lnTo>
                  <a:lnTo>
                    <a:pt x="419099" y="38100"/>
                  </a:lnTo>
                  <a:close/>
                </a:path>
                <a:path w="817879" h="114300">
                  <a:moveTo>
                    <a:pt x="685799" y="38100"/>
                  </a:moveTo>
                  <a:lnTo>
                    <a:pt x="533399" y="38100"/>
                  </a:lnTo>
                  <a:lnTo>
                    <a:pt x="533399" y="76200"/>
                  </a:lnTo>
                  <a:lnTo>
                    <a:pt x="685799" y="76200"/>
                  </a:lnTo>
                  <a:lnTo>
                    <a:pt x="685799" y="38100"/>
                  </a:lnTo>
                  <a:close/>
                </a:path>
                <a:path w="817879" h="114300">
                  <a:moveTo>
                    <a:pt x="703198" y="0"/>
                  </a:moveTo>
                  <a:lnTo>
                    <a:pt x="703198" y="114300"/>
                  </a:lnTo>
                  <a:lnTo>
                    <a:pt x="817498" y="57150"/>
                  </a:lnTo>
                  <a:lnTo>
                    <a:pt x="703198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28637" y="49110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28637" y="49110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133850" y="3228213"/>
            <a:ext cx="1581785" cy="105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700" algn="ctr">
              <a:lnSpc>
                <a:spcPts val="2185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  <a:p>
            <a:pPr marR="30480" algn="r">
              <a:lnSpc>
                <a:spcPts val="1945"/>
              </a:lnSpc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40143" y="4942789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0902" y="469845"/>
            <a:ext cx="8835390" cy="6117590"/>
            <a:chOff x="160902" y="469845"/>
            <a:chExt cx="8835390" cy="6117590"/>
          </a:xfrm>
        </p:grpSpPr>
        <p:sp>
          <p:nvSpPr>
            <p:cNvPr id="70" name="object 70"/>
            <p:cNvSpPr/>
            <p:nvPr/>
          </p:nvSpPr>
          <p:spPr>
            <a:xfrm>
              <a:off x="6329933" y="4510277"/>
              <a:ext cx="351155" cy="443230"/>
            </a:xfrm>
            <a:custGeom>
              <a:avLst/>
              <a:gdLst/>
              <a:ahLst/>
              <a:cxnLst/>
              <a:rect l="l" t="t" r="r" b="b"/>
              <a:pathLst>
                <a:path w="351154" h="443229">
                  <a:moveTo>
                    <a:pt x="0" y="0"/>
                  </a:moveTo>
                  <a:lnTo>
                    <a:pt x="350773" y="442976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936" y="3312519"/>
              <a:ext cx="2826025" cy="217055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457" y="5520592"/>
              <a:ext cx="157498" cy="20446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25" y="5648807"/>
              <a:ext cx="774682" cy="25102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02" y="6032992"/>
              <a:ext cx="1011451" cy="52336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4149" y="5702718"/>
              <a:ext cx="930027" cy="43911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7417" y="6235726"/>
              <a:ext cx="503971" cy="19467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5999" y="6305831"/>
              <a:ext cx="290984" cy="28121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1339" y="5786728"/>
              <a:ext cx="684377" cy="4077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0804" y="5994989"/>
              <a:ext cx="418007" cy="19954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2853" y="490437"/>
              <a:ext cx="1337595" cy="30129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7869" y="469845"/>
              <a:ext cx="209320" cy="23596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83121" y="987535"/>
              <a:ext cx="197246" cy="22755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3192" y="946585"/>
              <a:ext cx="1401917" cy="76315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9922" y="1391524"/>
              <a:ext cx="244183" cy="2921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73887" y="605561"/>
              <a:ext cx="1165655" cy="80625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10003" y="591075"/>
              <a:ext cx="159311" cy="100365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71090" y="1748683"/>
              <a:ext cx="566440" cy="45885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87214" y="2275070"/>
              <a:ext cx="608945" cy="33255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2229" y="2182341"/>
              <a:ext cx="989528" cy="810621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4737227" y="4666869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2971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4045"/>
            <a:ext cx="7451725" cy="415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404495" indent="-342900">
              <a:lnSpc>
                <a:spcPct val="99200"/>
              </a:lnSpc>
              <a:spcBef>
                <a:spcPts val="125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We can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specialize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BFS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r>
              <a:rPr sz="2800" spc="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800" spc="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800" b="1" i="1" spc="1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solve</a:t>
            </a:r>
            <a:r>
              <a:rPr sz="2800" spc="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following</a:t>
            </a:r>
            <a:r>
              <a:rPr sz="28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problems</a:t>
            </a:r>
            <a:r>
              <a:rPr sz="28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800" b="1" i="1" spc="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Symbol"/>
                <a:cs typeface="Symbol"/>
              </a:rPr>
              <a:t></a:t>
            </a:r>
            <a:r>
              <a:rPr sz="2800" spc="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800" spc="18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Compute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components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Compute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756285" marR="623570" lvl="1" indent="-287020">
              <a:lnSpc>
                <a:spcPct val="102099"/>
              </a:lnSpc>
              <a:spcBef>
                <a:spcPts val="51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simple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cycle</a:t>
            </a:r>
            <a:r>
              <a:rPr sz="24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or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report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400" b="1" i="1" spc="14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a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99000"/>
              </a:lnSpc>
              <a:spcBef>
                <a:spcPts val="54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Given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two vertices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path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400" b="1" i="1" spc="14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between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them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40458C"/>
                </a:solidFill>
                <a:latin typeface="Tahoma"/>
                <a:cs typeface="Tahoma"/>
              </a:rPr>
              <a:t>minimum number</a:t>
            </a:r>
            <a:r>
              <a:rPr sz="25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500" spc="-50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or 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report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no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such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path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exists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8461" y="3474672"/>
            <a:ext cx="2914015" cy="0"/>
          </a:xfrm>
          <a:custGeom>
            <a:avLst/>
            <a:gdLst/>
            <a:ahLst/>
            <a:cxnLst/>
            <a:rect l="l" t="t" r="r" b="b"/>
            <a:pathLst>
              <a:path w="2914015">
                <a:moveTo>
                  <a:pt x="0" y="0"/>
                </a:moveTo>
                <a:lnTo>
                  <a:pt x="0" y="0"/>
                </a:lnTo>
                <a:lnTo>
                  <a:pt x="2896520" y="0"/>
                </a:lnTo>
                <a:lnTo>
                  <a:pt x="2913458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2199" y="3917794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>
                <a:moveTo>
                  <a:pt x="0" y="0"/>
                </a:moveTo>
                <a:lnTo>
                  <a:pt x="0" y="0"/>
                </a:lnTo>
                <a:lnTo>
                  <a:pt x="1638051" y="0"/>
                </a:lnTo>
                <a:lnTo>
                  <a:pt x="1655294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4483" y="4253867"/>
            <a:ext cx="1389380" cy="92710"/>
          </a:xfrm>
          <a:custGeom>
            <a:avLst/>
            <a:gdLst/>
            <a:ahLst/>
            <a:cxnLst/>
            <a:rect l="l" t="t" r="r" b="b"/>
            <a:pathLst>
              <a:path w="1389379" h="92710">
                <a:moveTo>
                  <a:pt x="49010" y="60727"/>
                </a:moveTo>
                <a:lnTo>
                  <a:pt x="44382" y="55702"/>
                </a:lnTo>
                <a:lnTo>
                  <a:pt x="37211" y="52258"/>
                </a:lnTo>
                <a:lnTo>
                  <a:pt x="27497" y="50395"/>
                </a:lnTo>
                <a:lnTo>
                  <a:pt x="21078" y="49164"/>
                </a:lnTo>
                <a:lnTo>
                  <a:pt x="0" y="61194"/>
                </a:lnTo>
                <a:lnTo>
                  <a:pt x="683" y="64648"/>
                </a:lnTo>
                <a:lnTo>
                  <a:pt x="40175" y="83018"/>
                </a:lnTo>
                <a:lnTo>
                  <a:pt x="81298" y="89887"/>
                </a:lnTo>
                <a:lnTo>
                  <a:pt x="125861" y="92000"/>
                </a:lnTo>
                <a:lnTo>
                  <a:pt x="165578" y="92306"/>
                </a:lnTo>
                <a:lnTo>
                  <a:pt x="188312" y="91969"/>
                </a:lnTo>
                <a:lnTo>
                  <a:pt x="212669" y="91079"/>
                </a:lnTo>
                <a:lnTo>
                  <a:pt x="238651" y="89636"/>
                </a:lnTo>
                <a:lnTo>
                  <a:pt x="266256" y="87641"/>
                </a:lnTo>
                <a:lnTo>
                  <a:pt x="294797" y="85383"/>
                </a:lnTo>
                <a:lnTo>
                  <a:pt x="323583" y="83153"/>
                </a:lnTo>
                <a:lnTo>
                  <a:pt x="352616" y="80953"/>
                </a:lnTo>
                <a:lnTo>
                  <a:pt x="381896" y="78781"/>
                </a:lnTo>
                <a:lnTo>
                  <a:pt x="411553" y="76543"/>
                </a:lnTo>
                <a:lnTo>
                  <a:pt x="472397" y="71596"/>
                </a:lnTo>
                <a:lnTo>
                  <a:pt x="535162" y="66017"/>
                </a:lnTo>
                <a:lnTo>
                  <a:pt x="599143" y="59815"/>
                </a:lnTo>
                <a:lnTo>
                  <a:pt x="631546" y="56480"/>
                </a:lnTo>
                <a:lnTo>
                  <a:pt x="663764" y="53301"/>
                </a:lnTo>
                <a:lnTo>
                  <a:pt x="726269" y="48344"/>
                </a:lnTo>
                <a:lnTo>
                  <a:pt x="786202" y="45196"/>
                </a:lnTo>
                <a:lnTo>
                  <a:pt x="843598" y="43497"/>
                </a:lnTo>
                <a:lnTo>
                  <a:pt x="898707" y="42861"/>
                </a:lnTo>
                <a:lnTo>
                  <a:pt x="925931" y="42244"/>
                </a:lnTo>
                <a:lnTo>
                  <a:pt x="953017" y="41320"/>
                </a:lnTo>
                <a:lnTo>
                  <a:pt x="979965" y="40087"/>
                </a:lnTo>
                <a:lnTo>
                  <a:pt x="1006353" y="38745"/>
                </a:lnTo>
                <a:lnTo>
                  <a:pt x="1031756" y="37490"/>
                </a:lnTo>
                <a:lnTo>
                  <a:pt x="1079612" y="35246"/>
                </a:lnTo>
                <a:lnTo>
                  <a:pt x="1122824" y="33644"/>
                </a:lnTo>
                <a:lnTo>
                  <a:pt x="1177773" y="32957"/>
                </a:lnTo>
                <a:lnTo>
                  <a:pt x="1193875" y="33119"/>
                </a:lnTo>
                <a:lnTo>
                  <a:pt x="1208985" y="33459"/>
                </a:lnTo>
                <a:lnTo>
                  <a:pt x="1223102" y="33976"/>
                </a:lnTo>
                <a:lnTo>
                  <a:pt x="1236353" y="34513"/>
                </a:lnTo>
                <a:lnTo>
                  <a:pt x="1248861" y="34914"/>
                </a:lnTo>
                <a:lnTo>
                  <a:pt x="1260626" y="35178"/>
                </a:lnTo>
                <a:lnTo>
                  <a:pt x="1271648" y="35307"/>
                </a:lnTo>
                <a:lnTo>
                  <a:pt x="1282020" y="35060"/>
                </a:lnTo>
                <a:lnTo>
                  <a:pt x="1326076" y="25280"/>
                </a:lnTo>
                <a:lnTo>
                  <a:pt x="1352509" y="13750"/>
                </a:lnTo>
                <a:lnTo>
                  <a:pt x="1364172" y="8915"/>
                </a:lnTo>
                <a:lnTo>
                  <a:pt x="1376302" y="4332"/>
                </a:lnTo>
                <a:lnTo>
                  <a:pt x="1388899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7672" y="5138731"/>
            <a:ext cx="3890010" cy="593725"/>
          </a:xfrm>
          <a:custGeom>
            <a:avLst/>
            <a:gdLst/>
            <a:ahLst/>
            <a:cxnLst/>
            <a:rect l="l" t="t" r="r" b="b"/>
            <a:pathLst>
              <a:path w="3890009" h="593725">
                <a:moveTo>
                  <a:pt x="102289" y="390015"/>
                </a:moveTo>
                <a:lnTo>
                  <a:pt x="84425" y="438007"/>
                </a:lnTo>
                <a:lnTo>
                  <a:pt x="70477" y="481416"/>
                </a:lnTo>
                <a:lnTo>
                  <a:pt x="60928" y="519967"/>
                </a:lnTo>
                <a:lnTo>
                  <a:pt x="55588" y="559225"/>
                </a:lnTo>
                <a:lnTo>
                  <a:pt x="55314" y="574079"/>
                </a:lnTo>
                <a:lnTo>
                  <a:pt x="56886" y="579743"/>
                </a:lnTo>
                <a:lnTo>
                  <a:pt x="102498" y="592904"/>
                </a:lnTo>
                <a:lnTo>
                  <a:pt x="125866" y="593132"/>
                </a:lnTo>
                <a:lnTo>
                  <a:pt x="136499" y="592952"/>
                </a:lnTo>
                <a:lnTo>
                  <a:pt x="192542" y="589171"/>
                </a:lnTo>
                <a:lnTo>
                  <a:pt x="239760" y="584819"/>
                </a:lnTo>
                <a:lnTo>
                  <a:pt x="282689" y="579595"/>
                </a:lnTo>
                <a:lnTo>
                  <a:pt x="339058" y="569758"/>
                </a:lnTo>
                <a:lnTo>
                  <a:pt x="380134" y="560852"/>
                </a:lnTo>
                <a:lnTo>
                  <a:pt x="425038" y="550477"/>
                </a:lnTo>
                <a:lnTo>
                  <a:pt x="474097" y="539123"/>
                </a:lnTo>
                <a:lnTo>
                  <a:pt x="499638" y="533342"/>
                </a:lnTo>
                <a:lnTo>
                  <a:pt x="550557" y="522631"/>
                </a:lnTo>
                <a:lnTo>
                  <a:pt x="600983" y="513132"/>
                </a:lnTo>
                <a:lnTo>
                  <a:pt x="649274" y="505318"/>
                </a:lnTo>
                <a:lnTo>
                  <a:pt x="698075" y="499008"/>
                </a:lnTo>
                <a:lnTo>
                  <a:pt x="764906" y="492646"/>
                </a:lnTo>
                <a:lnTo>
                  <a:pt x="806178" y="489348"/>
                </a:lnTo>
                <a:lnTo>
                  <a:pt x="846511" y="486352"/>
                </a:lnTo>
                <a:lnTo>
                  <a:pt x="905831" y="482414"/>
                </a:lnTo>
                <a:lnTo>
                  <a:pt x="955039" y="480542"/>
                </a:lnTo>
                <a:lnTo>
                  <a:pt x="983981" y="480152"/>
                </a:lnTo>
                <a:lnTo>
                  <a:pt x="998150" y="480211"/>
                </a:lnTo>
                <a:lnTo>
                  <a:pt x="1012352" y="480507"/>
                </a:lnTo>
                <a:lnTo>
                  <a:pt x="1026587" y="481040"/>
                </a:lnTo>
                <a:lnTo>
                  <a:pt x="1040856" y="481811"/>
                </a:lnTo>
                <a:lnTo>
                  <a:pt x="1057298" y="482620"/>
                </a:lnTo>
                <a:lnTo>
                  <a:pt x="1078055" y="483270"/>
                </a:lnTo>
                <a:lnTo>
                  <a:pt x="1103125" y="483761"/>
                </a:lnTo>
                <a:lnTo>
                  <a:pt x="1132510" y="484092"/>
                </a:lnTo>
                <a:lnTo>
                  <a:pt x="1162479" y="484127"/>
                </a:lnTo>
                <a:lnTo>
                  <a:pt x="1189304" y="483729"/>
                </a:lnTo>
                <a:lnTo>
                  <a:pt x="1212984" y="482899"/>
                </a:lnTo>
                <a:lnTo>
                  <a:pt x="1233520" y="481635"/>
                </a:lnTo>
                <a:lnTo>
                  <a:pt x="1252578" y="480226"/>
                </a:lnTo>
                <a:lnTo>
                  <a:pt x="1271828" y="478962"/>
                </a:lnTo>
                <a:lnTo>
                  <a:pt x="1310902" y="476866"/>
                </a:lnTo>
                <a:lnTo>
                  <a:pt x="1350713" y="475466"/>
                </a:lnTo>
                <a:lnTo>
                  <a:pt x="1391234" y="474879"/>
                </a:lnTo>
                <a:lnTo>
                  <a:pt x="1411621" y="474893"/>
                </a:lnTo>
                <a:lnTo>
                  <a:pt x="1431904" y="475116"/>
                </a:lnTo>
                <a:lnTo>
                  <a:pt x="1452084" y="475549"/>
                </a:lnTo>
                <a:lnTo>
                  <a:pt x="1472161" y="476191"/>
                </a:lnTo>
                <a:lnTo>
                  <a:pt x="1492428" y="476888"/>
                </a:lnTo>
                <a:lnTo>
                  <a:pt x="1513178" y="477488"/>
                </a:lnTo>
                <a:lnTo>
                  <a:pt x="1556132" y="478392"/>
                </a:lnTo>
                <a:lnTo>
                  <a:pt x="1601865" y="478942"/>
                </a:lnTo>
                <a:lnTo>
                  <a:pt x="1651224" y="479172"/>
                </a:lnTo>
                <a:lnTo>
                  <a:pt x="1676860" y="479169"/>
                </a:lnTo>
                <a:lnTo>
                  <a:pt x="1728433" y="478928"/>
                </a:lnTo>
                <a:lnTo>
                  <a:pt x="1780168" y="478368"/>
                </a:lnTo>
                <a:lnTo>
                  <a:pt x="1830651" y="477449"/>
                </a:lnTo>
                <a:lnTo>
                  <a:pt x="1855333" y="476852"/>
                </a:lnTo>
                <a:lnTo>
                  <a:pt x="1872287" y="476548"/>
                </a:lnTo>
                <a:lnTo>
                  <a:pt x="1934430" y="476048"/>
                </a:lnTo>
                <a:lnTo>
                  <a:pt x="1979619" y="475852"/>
                </a:lnTo>
                <a:lnTo>
                  <a:pt x="2034220" y="475691"/>
                </a:lnTo>
                <a:lnTo>
                  <a:pt x="2098232" y="475566"/>
                </a:lnTo>
                <a:lnTo>
                  <a:pt x="2171656" y="475476"/>
                </a:lnTo>
                <a:lnTo>
                  <a:pt x="2254492" y="475422"/>
                </a:lnTo>
                <a:lnTo>
                  <a:pt x="2337367" y="475394"/>
                </a:lnTo>
                <a:lnTo>
                  <a:pt x="2410909" y="475381"/>
                </a:lnTo>
                <a:lnTo>
                  <a:pt x="2475120" y="475383"/>
                </a:lnTo>
                <a:lnTo>
                  <a:pt x="2529998" y="475400"/>
                </a:lnTo>
                <a:lnTo>
                  <a:pt x="2575544" y="475431"/>
                </a:lnTo>
                <a:lnTo>
                  <a:pt x="2638639" y="475539"/>
                </a:lnTo>
                <a:lnTo>
                  <a:pt x="2684800" y="476000"/>
                </a:lnTo>
                <a:lnTo>
                  <a:pt x="2759102" y="478066"/>
                </a:lnTo>
                <a:lnTo>
                  <a:pt x="2804792" y="479749"/>
                </a:lnTo>
                <a:lnTo>
                  <a:pt x="2850204" y="481590"/>
                </a:lnTo>
                <a:lnTo>
                  <a:pt x="2889368" y="483317"/>
                </a:lnTo>
                <a:lnTo>
                  <a:pt x="2948950" y="486429"/>
                </a:lnTo>
                <a:lnTo>
                  <a:pt x="2995328" y="489349"/>
                </a:lnTo>
                <a:lnTo>
                  <a:pt x="3040288" y="492342"/>
                </a:lnTo>
                <a:lnTo>
                  <a:pt x="3062326" y="493837"/>
                </a:lnTo>
                <a:lnTo>
                  <a:pt x="3084189" y="495292"/>
                </a:lnTo>
                <a:lnTo>
                  <a:pt x="3127388" y="498082"/>
                </a:lnTo>
                <a:lnTo>
                  <a:pt x="3170276" y="500475"/>
                </a:lnTo>
                <a:lnTo>
                  <a:pt x="3213244" y="502237"/>
                </a:lnTo>
                <a:lnTo>
                  <a:pt x="3255715" y="503357"/>
                </a:lnTo>
                <a:lnTo>
                  <a:pt x="3297111" y="503827"/>
                </a:lnTo>
                <a:lnTo>
                  <a:pt x="3317308" y="503968"/>
                </a:lnTo>
                <a:lnTo>
                  <a:pt x="3337040" y="504247"/>
                </a:lnTo>
                <a:lnTo>
                  <a:pt x="3393388" y="505882"/>
                </a:lnTo>
                <a:lnTo>
                  <a:pt x="3444759" y="508378"/>
                </a:lnTo>
                <a:lnTo>
                  <a:pt x="3460739" y="509301"/>
                </a:lnTo>
                <a:lnTo>
                  <a:pt x="3476166" y="510156"/>
                </a:lnTo>
                <a:lnTo>
                  <a:pt x="3519279" y="512287"/>
                </a:lnTo>
                <a:lnTo>
                  <a:pt x="3559405" y="513499"/>
                </a:lnTo>
                <a:lnTo>
                  <a:pt x="3616092" y="513972"/>
                </a:lnTo>
                <a:lnTo>
                  <a:pt x="3642893" y="514024"/>
                </a:lnTo>
                <a:lnTo>
                  <a:pt x="3669288" y="513704"/>
                </a:lnTo>
                <a:lnTo>
                  <a:pt x="3690919" y="512692"/>
                </a:lnTo>
                <a:lnTo>
                  <a:pt x="3707784" y="510988"/>
                </a:lnTo>
                <a:lnTo>
                  <a:pt x="3719882" y="508592"/>
                </a:lnTo>
                <a:lnTo>
                  <a:pt x="3729934" y="505938"/>
                </a:lnTo>
                <a:lnTo>
                  <a:pt x="3740650" y="503462"/>
                </a:lnTo>
                <a:lnTo>
                  <a:pt x="3752028" y="501162"/>
                </a:lnTo>
                <a:lnTo>
                  <a:pt x="3764072" y="499039"/>
                </a:lnTo>
                <a:lnTo>
                  <a:pt x="3775281" y="497083"/>
                </a:lnTo>
                <a:lnTo>
                  <a:pt x="3784168" y="495283"/>
                </a:lnTo>
                <a:lnTo>
                  <a:pt x="3807118" y="483906"/>
                </a:lnTo>
                <a:lnTo>
                  <a:pt x="3811108" y="480286"/>
                </a:lnTo>
                <a:lnTo>
                  <a:pt x="3814897" y="475497"/>
                </a:lnTo>
                <a:lnTo>
                  <a:pt x="3818478" y="469539"/>
                </a:lnTo>
                <a:lnTo>
                  <a:pt x="3822060" y="463582"/>
                </a:lnTo>
                <a:lnTo>
                  <a:pt x="3839310" y="425549"/>
                </a:lnTo>
                <a:lnTo>
                  <a:pt x="3853748" y="386738"/>
                </a:lnTo>
                <a:lnTo>
                  <a:pt x="3869471" y="339400"/>
                </a:lnTo>
                <a:lnTo>
                  <a:pt x="3881977" y="295608"/>
                </a:lnTo>
                <a:lnTo>
                  <a:pt x="3889157" y="253870"/>
                </a:lnTo>
                <a:lnTo>
                  <a:pt x="3889808" y="234155"/>
                </a:lnTo>
                <a:lnTo>
                  <a:pt x="3889656" y="228415"/>
                </a:lnTo>
                <a:lnTo>
                  <a:pt x="3889324" y="221040"/>
                </a:lnTo>
                <a:lnTo>
                  <a:pt x="3887550" y="214372"/>
                </a:lnTo>
                <a:lnTo>
                  <a:pt x="3884329" y="208411"/>
                </a:lnTo>
                <a:lnTo>
                  <a:pt x="3881115" y="202451"/>
                </a:lnTo>
                <a:lnTo>
                  <a:pt x="3877256" y="196375"/>
                </a:lnTo>
                <a:lnTo>
                  <a:pt x="3872754" y="190184"/>
                </a:lnTo>
                <a:lnTo>
                  <a:pt x="3868258" y="183991"/>
                </a:lnTo>
                <a:lnTo>
                  <a:pt x="3835471" y="153793"/>
                </a:lnTo>
                <a:lnTo>
                  <a:pt x="3797107" y="131771"/>
                </a:lnTo>
                <a:lnTo>
                  <a:pt x="3754708" y="116637"/>
                </a:lnTo>
                <a:lnTo>
                  <a:pt x="3704999" y="103544"/>
                </a:lnTo>
                <a:lnTo>
                  <a:pt x="3660211" y="96235"/>
                </a:lnTo>
                <a:lnTo>
                  <a:pt x="3604928" y="91780"/>
                </a:lnTo>
                <a:lnTo>
                  <a:pt x="3561100" y="90330"/>
                </a:lnTo>
                <a:lnTo>
                  <a:pt x="3513177" y="89450"/>
                </a:lnTo>
                <a:lnTo>
                  <a:pt x="3487770" y="89185"/>
                </a:lnTo>
                <a:lnTo>
                  <a:pt x="3461227" y="88868"/>
                </a:lnTo>
                <a:lnTo>
                  <a:pt x="3404245" y="87578"/>
                </a:lnTo>
                <a:lnTo>
                  <a:pt x="3342216" y="85435"/>
                </a:lnTo>
                <a:lnTo>
                  <a:pt x="3276048" y="82592"/>
                </a:lnTo>
                <a:lnTo>
                  <a:pt x="3241468" y="80917"/>
                </a:lnTo>
                <a:lnTo>
                  <a:pt x="3206250" y="79244"/>
                </a:lnTo>
                <a:lnTo>
                  <a:pt x="3134984" y="76414"/>
                </a:lnTo>
                <a:lnTo>
                  <a:pt x="3066175" y="74476"/>
                </a:lnTo>
                <a:lnTo>
                  <a:pt x="3025793" y="73848"/>
                </a:lnTo>
                <a:lnTo>
                  <a:pt x="2977789" y="73372"/>
                </a:lnTo>
                <a:lnTo>
                  <a:pt x="2922163" y="73049"/>
                </a:lnTo>
                <a:lnTo>
                  <a:pt x="2858914" y="72878"/>
                </a:lnTo>
                <a:lnTo>
                  <a:pt x="2795259" y="72769"/>
                </a:lnTo>
                <a:lnTo>
                  <a:pt x="2738409" y="72629"/>
                </a:lnTo>
                <a:lnTo>
                  <a:pt x="2688365" y="72458"/>
                </a:lnTo>
                <a:lnTo>
                  <a:pt x="2645128" y="72257"/>
                </a:lnTo>
                <a:lnTo>
                  <a:pt x="2567164" y="71566"/>
                </a:lnTo>
                <a:lnTo>
                  <a:pt x="2525138" y="70805"/>
                </a:lnTo>
                <a:lnTo>
                  <a:pt x="2482618" y="69743"/>
                </a:lnTo>
                <a:lnTo>
                  <a:pt x="2439604" y="68380"/>
                </a:lnTo>
                <a:lnTo>
                  <a:pt x="2396692" y="66736"/>
                </a:lnTo>
                <a:lnTo>
                  <a:pt x="2354476" y="64830"/>
                </a:lnTo>
                <a:lnTo>
                  <a:pt x="2312956" y="62664"/>
                </a:lnTo>
                <a:lnTo>
                  <a:pt x="2272133" y="60237"/>
                </a:lnTo>
                <a:lnTo>
                  <a:pt x="2231918" y="57649"/>
                </a:lnTo>
                <a:lnTo>
                  <a:pt x="2192220" y="55000"/>
                </a:lnTo>
                <a:lnTo>
                  <a:pt x="2153039" y="52290"/>
                </a:lnTo>
                <a:lnTo>
                  <a:pt x="2114375" y="49518"/>
                </a:lnTo>
                <a:lnTo>
                  <a:pt x="2075772" y="46748"/>
                </a:lnTo>
                <a:lnTo>
                  <a:pt x="2036773" y="44042"/>
                </a:lnTo>
                <a:lnTo>
                  <a:pt x="1997378" y="41400"/>
                </a:lnTo>
                <a:lnTo>
                  <a:pt x="1957587" y="38822"/>
                </a:lnTo>
                <a:lnTo>
                  <a:pt x="1917597" y="36317"/>
                </a:lnTo>
                <a:lnTo>
                  <a:pt x="1877605" y="33896"/>
                </a:lnTo>
                <a:lnTo>
                  <a:pt x="1837611" y="31558"/>
                </a:lnTo>
                <a:lnTo>
                  <a:pt x="1797614" y="29303"/>
                </a:lnTo>
                <a:lnTo>
                  <a:pt x="1757784" y="27076"/>
                </a:lnTo>
                <a:lnTo>
                  <a:pt x="1718289" y="24823"/>
                </a:lnTo>
                <a:lnTo>
                  <a:pt x="1679130" y="22543"/>
                </a:lnTo>
                <a:lnTo>
                  <a:pt x="1640307" y="20237"/>
                </a:lnTo>
                <a:lnTo>
                  <a:pt x="1601723" y="17933"/>
                </a:lnTo>
                <a:lnTo>
                  <a:pt x="1563285" y="15662"/>
                </a:lnTo>
                <a:lnTo>
                  <a:pt x="1524993" y="13423"/>
                </a:lnTo>
                <a:lnTo>
                  <a:pt x="1486847" y="11217"/>
                </a:lnTo>
                <a:lnTo>
                  <a:pt x="1411492" y="7304"/>
                </a:lnTo>
                <a:lnTo>
                  <a:pt x="1337726" y="4327"/>
                </a:lnTo>
                <a:lnTo>
                  <a:pt x="1265878" y="2229"/>
                </a:lnTo>
                <a:lnTo>
                  <a:pt x="1196277" y="952"/>
                </a:lnTo>
                <a:lnTo>
                  <a:pt x="1126775" y="281"/>
                </a:lnTo>
                <a:lnTo>
                  <a:pt x="1055221" y="0"/>
                </a:lnTo>
                <a:lnTo>
                  <a:pt x="1019060" y="129"/>
                </a:lnTo>
                <a:lnTo>
                  <a:pt x="983156" y="604"/>
                </a:lnTo>
                <a:lnTo>
                  <a:pt x="947508" y="1424"/>
                </a:lnTo>
                <a:lnTo>
                  <a:pt x="912116" y="2590"/>
                </a:lnTo>
                <a:lnTo>
                  <a:pt x="877313" y="3872"/>
                </a:lnTo>
                <a:lnTo>
                  <a:pt x="843431" y="5043"/>
                </a:lnTo>
                <a:lnTo>
                  <a:pt x="810471" y="6101"/>
                </a:lnTo>
                <a:lnTo>
                  <a:pt x="778431" y="7046"/>
                </a:lnTo>
                <a:lnTo>
                  <a:pt x="747271" y="7930"/>
                </a:lnTo>
                <a:lnTo>
                  <a:pt x="716948" y="8802"/>
                </a:lnTo>
                <a:lnTo>
                  <a:pt x="658819" y="10513"/>
                </a:lnTo>
                <a:lnTo>
                  <a:pt x="602626" y="12717"/>
                </a:lnTo>
                <a:lnTo>
                  <a:pt x="546955" y="15952"/>
                </a:lnTo>
                <a:lnTo>
                  <a:pt x="493511" y="19838"/>
                </a:lnTo>
                <a:lnTo>
                  <a:pt x="443999" y="23994"/>
                </a:lnTo>
                <a:lnTo>
                  <a:pt x="388251" y="29465"/>
                </a:lnTo>
                <a:lnTo>
                  <a:pt x="316099" y="37292"/>
                </a:lnTo>
                <a:lnTo>
                  <a:pt x="279090" y="41371"/>
                </a:lnTo>
                <a:lnTo>
                  <a:pt x="248420" y="44603"/>
                </a:lnTo>
                <a:lnTo>
                  <a:pt x="224088" y="46988"/>
                </a:lnTo>
                <a:lnTo>
                  <a:pt x="206093" y="48526"/>
                </a:lnTo>
                <a:lnTo>
                  <a:pt x="191792" y="49630"/>
                </a:lnTo>
                <a:lnTo>
                  <a:pt x="178543" y="50715"/>
                </a:lnTo>
                <a:lnTo>
                  <a:pt x="135207" y="54945"/>
                </a:lnTo>
                <a:lnTo>
                  <a:pt x="89949" y="61927"/>
                </a:lnTo>
                <a:lnTo>
                  <a:pt x="52474" y="70230"/>
                </a:lnTo>
                <a:lnTo>
                  <a:pt x="42599" y="108204"/>
                </a:lnTo>
                <a:lnTo>
                  <a:pt x="42211" y="115864"/>
                </a:lnTo>
                <a:lnTo>
                  <a:pt x="41715" y="122969"/>
                </a:lnTo>
                <a:lnTo>
                  <a:pt x="34515" y="167859"/>
                </a:lnTo>
                <a:lnTo>
                  <a:pt x="27150" y="204052"/>
                </a:lnTo>
                <a:lnTo>
                  <a:pt x="23674" y="221566"/>
                </a:lnTo>
                <a:lnTo>
                  <a:pt x="15088" y="267852"/>
                </a:lnTo>
                <a:lnTo>
                  <a:pt x="7954" y="312169"/>
                </a:lnTo>
                <a:lnTo>
                  <a:pt x="2897" y="353309"/>
                </a:lnTo>
                <a:lnTo>
                  <a:pt x="282" y="395654"/>
                </a:lnTo>
                <a:lnTo>
                  <a:pt x="0" y="412723"/>
                </a:lnTo>
                <a:lnTo>
                  <a:pt x="1730" y="420809"/>
                </a:lnTo>
                <a:lnTo>
                  <a:pt x="5300" y="427570"/>
                </a:lnTo>
                <a:lnTo>
                  <a:pt x="10900" y="435399"/>
                </a:lnTo>
                <a:lnTo>
                  <a:pt x="19969" y="444246"/>
                </a:lnTo>
                <a:lnTo>
                  <a:pt x="32505" y="454111"/>
                </a:lnTo>
                <a:lnTo>
                  <a:pt x="48510" y="464993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2989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DFS</a:t>
            </a:r>
            <a:r>
              <a:rPr spc="-35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5" dirty="0"/>
              <a:t>BFS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04205" y="4017009"/>
            <a:ext cx="3159760" cy="1962150"/>
            <a:chOff x="5204205" y="4017009"/>
            <a:chExt cx="3159760" cy="1962150"/>
          </a:xfrm>
        </p:grpSpPr>
        <p:sp>
          <p:nvSpPr>
            <p:cNvPr id="4" name="object 4"/>
            <p:cNvSpPr/>
            <p:nvPr/>
          </p:nvSpPr>
          <p:spPr>
            <a:xfrm>
              <a:off x="5804915" y="5483351"/>
              <a:ext cx="2049780" cy="489584"/>
            </a:xfrm>
            <a:custGeom>
              <a:avLst/>
              <a:gdLst/>
              <a:ahLst/>
              <a:cxnLst/>
              <a:rect l="l" t="t" r="r" b="b"/>
              <a:pathLst>
                <a:path w="2049779" h="489585">
                  <a:moveTo>
                    <a:pt x="1968245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08"/>
                  </a:lnTo>
                  <a:lnTo>
                    <a:pt x="23860" y="465325"/>
                  </a:lnTo>
                  <a:lnTo>
                    <a:pt x="49774" y="482797"/>
                  </a:lnTo>
                  <a:lnTo>
                    <a:pt x="81534" y="489204"/>
                  </a:lnTo>
                  <a:lnTo>
                    <a:pt x="1968245" y="489204"/>
                  </a:lnTo>
                  <a:lnTo>
                    <a:pt x="2000005" y="482797"/>
                  </a:lnTo>
                  <a:lnTo>
                    <a:pt x="2025919" y="465325"/>
                  </a:lnTo>
                  <a:lnTo>
                    <a:pt x="2043380" y="439408"/>
                  </a:lnTo>
                  <a:lnTo>
                    <a:pt x="2049780" y="407670"/>
                  </a:lnTo>
                  <a:lnTo>
                    <a:pt x="2049780" y="81534"/>
                  </a:lnTo>
                  <a:lnTo>
                    <a:pt x="2043380" y="49774"/>
                  </a:lnTo>
                  <a:lnTo>
                    <a:pt x="2025919" y="23860"/>
                  </a:lnTo>
                  <a:lnTo>
                    <a:pt x="2000005" y="6399"/>
                  </a:lnTo>
                  <a:lnTo>
                    <a:pt x="196824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4915" y="5483351"/>
              <a:ext cx="2049780" cy="489584"/>
            </a:xfrm>
            <a:custGeom>
              <a:avLst/>
              <a:gdLst/>
              <a:ahLst/>
              <a:cxnLst/>
              <a:rect l="l" t="t" r="r" b="b"/>
              <a:pathLst>
                <a:path w="204977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968245" y="0"/>
                  </a:lnTo>
                  <a:lnTo>
                    <a:pt x="2000005" y="6399"/>
                  </a:lnTo>
                  <a:lnTo>
                    <a:pt x="2025919" y="23860"/>
                  </a:lnTo>
                  <a:lnTo>
                    <a:pt x="2043380" y="49774"/>
                  </a:lnTo>
                  <a:lnTo>
                    <a:pt x="2049780" y="81534"/>
                  </a:lnTo>
                  <a:lnTo>
                    <a:pt x="2049780" y="407670"/>
                  </a:lnTo>
                  <a:lnTo>
                    <a:pt x="2043380" y="439408"/>
                  </a:lnTo>
                  <a:lnTo>
                    <a:pt x="2025919" y="465325"/>
                  </a:lnTo>
                  <a:lnTo>
                    <a:pt x="2000005" y="482797"/>
                  </a:lnTo>
                  <a:lnTo>
                    <a:pt x="1968245" y="489204"/>
                  </a:lnTo>
                  <a:lnTo>
                    <a:pt x="81534" y="489204"/>
                  </a:lnTo>
                  <a:lnTo>
                    <a:pt x="49774" y="482797"/>
                  </a:lnTo>
                  <a:lnTo>
                    <a:pt x="23860" y="465325"/>
                  </a:lnTo>
                  <a:lnTo>
                    <a:pt x="6399" y="439408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10555" y="4754879"/>
              <a:ext cx="3147060" cy="489584"/>
            </a:xfrm>
            <a:custGeom>
              <a:avLst/>
              <a:gdLst/>
              <a:ahLst/>
              <a:cxnLst/>
              <a:rect l="l" t="t" r="r" b="b"/>
              <a:pathLst>
                <a:path w="3147059" h="489585">
                  <a:moveTo>
                    <a:pt x="3065526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4"/>
                  </a:lnTo>
                  <a:lnTo>
                    <a:pt x="3065526" y="489204"/>
                  </a:lnTo>
                  <a:lnTo>
                    <a:pt x="3097285" y="482804"/>
                  </a:lnTo>
                  <a:lnTo>
                    <a:pt x="3123199" y="465343"/>
                  </a:lnTo>
                  <a:lnTo>
                    <a:pt x="3140660" y="439429"/>
                  </a:lnTo>
                  <a:lnTo>
                    <a:pt x="3147060" y="407670"/>
                  </a:lnTo>
                  <a:lnTo>
                    <a:pt x="3147060" y="81534"/>
                  </a:lnTo>
                  <a:lnTo>
                    <a:pt x="3140660" y="49774"/>
                  </a:lnTo>
                  <a:lnTo>
                    <a:pt x="3123199" y="23860"/>
                  </a:lnTo>
                  <a:lnTo>
                    <a:pt x="3097285" y="6399"/>
                  </a:lnTo>
                  <a:lnTo>
                    <a:pt x="30655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0555" y="4754879"/>
              <a:ext cx="3147060" cy="489584"/>
            </a:xfrm>
            <a:custGeom>
              <a:avLst/>
              <a:gdLst/>
              <a:ahLst/>
              <a:cxnLst/>
              <a:rect l="l" t="t" r="r" b="b"/>
              <a:pathLst>
                <a:path w="314705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3065526" y="0"/>
                  </a:lnTo>
                  <a:lnTo>
                    <a:pt x="3097285" y="6399"/>
                  </a:lnTo>
                  <a:lnTo>
                    <a:pt x="3123199" y="23860"/>
                  </a:lnTo>
                  <a:lnTo>
                    <a:pt x="3140660" y="49774"/>
                  </a:lnTo>
                  <a:lnTo>
                    <a:pt x="3147060" y="81534"/>
                  </a:lnTo>
                  <a:lnTo>
                    <a:pt x="3147060" y="407670"/>
                  </a:lnTo>
                  <a:lnTo>
                    <a:pt x="3140660" y="439430"/>
                  </a:lnTo>
                  <a:lnTo>
                    <a:pt x="3123199" y="465344"/>
                  </a:lnTo>
                  <a:lnTo>
                    <a:pt x="3097285" y="482804"/>
                  </a:lnTo>
                  <a:lnTo>
                    <a:pt x="3065526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4545" y="481660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4545" y="481660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5583" y="4023359"/>
              <a:ext cx="826135" cy="487680"/>
            </a:xfrm>
            <a:custGeom>
              <a:avLst/>
              <a:gdLst/>
              <a:ahLst/>
              <a:cxnLst/>
              <a:rect l="l" t="t" r="r" b="b"/>
              <a:pathLst>
                <a:path w="826134" h="487679">
                  <a:moveTo>
                    <a:pt x="744727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79"/>
                  </a:lnTo>
                  <a:lnTo>
                    <a:pt x="744727" y="487679"/>
                  </a:lnTo>
                  <a:lnTo>
                    <a:pt x="776341" y="481284"/>
                  </a:lnTo>
                  <a:lnTo>
                    <a:pt x="802179" y="463851"/>
                  </a:lnTo>
                  <a:lnTo>
                    <a:pt x="819612" y="438013"/>
                  </a:lnTo>
                  <a:lnTo>
                    <a:pt x="826008" y="406400"/>
                  </a:lnTo>
                  <a:lnTo>
                    <a:pt x="826008" y="81279"/>
                  </a:lnTo>
                  <a:lnTo>
                    <a:pt x="819612" y="49666"/>
                  </a:lnTo>
                  <a:lnTo>
                    <a:pt x="802179" y="23828"/>
                  </a:lnTo>
                  <a:lnTo>
                    <a:pt x="776341" y="6395"/>
                  </a:lnTo>
                  <a:lnTo>
                    <a:pt x="7447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5583" y="4023359"/>
              <a:ext cx="826135" cy="487680"/>
            </a:xfrm>
            <a:custGeom>
              <a:avLst/>
              <a:gdLst/>
              <a:ahLst/>
              <a:cxnLst/>
              <a:rect l="l" t="t" r="r" b="b"/>
              <a:pathLst>
                <a:path w="826134" h="487679">
                  <a:moveTo>
                    <a:pt x="0" y="81280"/>
                  </a:moveTo>
                  <a:lnTo>
                    <a:pt x="6395" y="49667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744727" y="0"/>
                  </a:lnTo>
                  <a:lnTo>
                    <a:pt x="776341" y="6395"/>
                  </a:lnTo>
                  <a:lnTo>
                    <a:pt x="802179" y="23828"/>
                  </a:lnTo>
                  <a:lnTo>
                    <a:pt x="819612" y="49667"/>
                  </a:lnTo>
                  <a:lnTo>
                    <a:pt x="826008" y="81280"/>
                  </a:lnTo>
                  <a:lnTo>
                    <a:pt x="826008" y="406400"/>
                  </a:lnTo>
                  <a:lnTo>
                    <a:pt x="819612" y="438013"/>
                  </a:lnTo>
                  <a:lnTo>
                    <a:pt x="802179" y="463851"/>
                  </a:lnTo>
                  <a:lnTo>
                    <a:pt x="776341" y="481284"/>
                  </a:lnTo>
                  <a:lnTo>
                    <a:pt x="744727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191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56272" y="484949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14771" y="4797552"/>
            <a:ext cx="403860" cy="405765"/>
            <a:chOff x="5414771" y="4797552"/>
            <a:chExt cx="403860" cy="405765"/>
          </a:xfrm>
        </p:grpSpPr>
        <p:sp>
          <p:nvSpPr>
            <p:cNvPr id="14" name="object 14"/>
            <p:cNvSpPr/>
            <p:nvPr/>
          </p:nvSpPr>
          <p:spPr>
            <a:xfrm>
              <a:off x="5433821" y="4816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60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3821" y="4816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36819" y="484949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42659" y="4066032"/>
            <a:ext cx="405765" cy="405765"/>
            <a:chOff x="6042659" y="4066032"/>
            <a:chExt cx="405765" cy="405765"/>
          </a:xfrm>
        </p:grpSpPr>
        <p:sp>
          <p:nvSpPr>
            <p:cNvPr id="18" name="object 18"/>
            <p:cNvSpPr/>
            <p:nvPr/>
          </p:nvSpPr>
          <p:spPr>
            <a:xfrm>
              <a:off x="6061709" y="40850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61709" y="40850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64071" y="411759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24371" y="5530596"/>
            <a:ext cx="403860" cy="403860"/>
            <a:chOff x="6024371" y="5530596"/>
            <a:chExt cx="403860" cy="403860"/>
          </a:xfrm>
        </p:grpSpPr>
        <p:sp>
          <p:nvSpPr>
            <p:cNvPr id="22" name="object 22"/>
            <p:cNvSpPr/>
            <p:nvPr/>
          </p:nvSpPr>
          <p:spPr>
            <a:xfrm>
              <a:off x="6043421" y="554964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2"/>
                  </a:lnTo>
                  <a:lnTo>
                    <a:pt x="90593" y="24968"/>
                  </a:lnTo>
                  <a:lnTo>
                    <a:pt x="53578" y="53563"/>
                  </a:lnTo>
                  <a:lnTo>
                    <a:pt x="24976" y="90576"/>
                  </a:lnTo>
                  <a:lnTo>
                    <a:pt x="6535" y="134263"/>
                  </a:lnTo>
                  <a:lnTo>
                    <a:pt x="0" y="182880"/>
                  </a:lnTo>
                  <a:lnTo>
                    <a:pt x="6535" y="231497"/>
                  </a:lnTo>
                  <a:lnTo>
                    <a:pt x="24976" y="275183"/>
                  </a:lnTo>
                  <a:lnTo>
                    <a:pt x="53578" y="312196"/>
                  </a:lnTo>
                  <a:lnTo>
                    <a:pt x="90593" y="340792"/>
                  </a:lnTo>
                  <a:lnTo>
                    <a:pt x="134276" y="359227"/>
                  </a:lnTo>
                  <a:lnTo>
                    <a:pt x="182879" y="365760"/>
                  </a:lnTo>
                  <a:lnTo>
                    <a:pt x="231483" y="359227"/>
                  </a:lnTo>
                  <a:lnTo>
                    <a:pt x="275166" y="340792"/>
                  </a:lnTo>
                  <a:lnTo>
                    <a:pt x="312181" y="312196"/>
                  </a:lnTo>
                  <a:lnTo>
                    <a:pt x="340783" y="275183"/>
                  </a:lnTo>
                  <a:lnTo>
                    <a:pt x="359224" y="231497"/>
                  </a:lnTo>
                  <a:lnTo>
                    <a:pt x="365760" y="182880"/>
                  </a:lnTo>
                  <a:lnTo>
                    <a:pt x="359224" y="134263"/>
                  </a:lnTo>
                  <a:lnTo>
                    <a:pt x="340783" y="90576"/>
                  </a:lnTo>
                  <a:lnTo>
                    <a:pt x="312181" y="53563"/>
                  </a:lnTo>
                  <a:lnTo>
                    <a:pt x="275166" y="24968"/>
                  </a:lnTo>
                  <a:lnTo>
                    <a:pt x="231483" y="653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3421" y="554964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63"/>
                  </a:lnTo>
                  <a:lnTo>
                    <a:pt x="24976" y="90576"/>
                  </a:lnTo>
                  <a:lnTo>
                    <a:pt x="53578" y="53564"/>
                  </a:lnTo>
                  <a:lnTo>
                    <a:pt x="90593" y="24968"/>
                  </a:lnTo>
                  <a:lnTo>
                    <a:pt x="134276" y="6532"/>
                  </a:lnTo>
                  <a:lnTo>
                    <a:pt x="182879" y="0"/>
                  </a:lnTo>
                  <a:lnTo>
                    <a:pt x="231483" y="6532"/>
                  </a:lnTo>
                  <a:lnTo>
                    <a:pt x="275166" y="24968"/>
                  </a:lnTo>
                  <a:lnTo>
                    <a:pt x="312181" y="53564"/>
                  </a:lnTo>
                  <a:lnTo>
                    <a:pt x="340783" y="90576"/>
                  </a:lnTo>
                  <a:lnTo>
                    <a:pt x="359224" y="134263"/>
                  </a:lnTo>
                  <a:lnTo>
                    <a:pt x="365760" y="182880"/>
                  </a:lnTo>
                  <a:lnTo>
                    <a:pt x="359224" y="231497"/>
                  </a:lnTo>
                  <a:lnTo>
                    <a:pt x="340783" y="275183"/>
                  </a:lnTo>
                  <a:lnTo>
                    <a:pt x="312181" y="312196"/>
                  </a:lnTo>
                  <a:lnTo>
                    <a:pt x="275166" y="340792"/>
                  </a:lnTo>
                  <a:lnTo>
                    <a:pt x="231483" y="359227"/>
                  </a:lnTo>
                  <a:lnTo>
                    <a:pt x="182879" y="365760"/>
                  </a:lnTo>
                  <a:lnTo>
                    <a:pt x="134276" y="359227"/>
                  </a:lnTo>
                  <a:lnTo>
                    <a:pt x="90593" y="340792"/>
                  </a:lnTo>
                  <a:lnTo>
                    <a:pt x="53578" y="312196"/>
                  </a:lnTo>
                  <a:lnTo>
                    <a:pt x="24976" y="275183"/>
                  </a:lnTo>
                  <a:lnTo>
                    <a:pt x="6535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49721" y="5581599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31383" y="4404995"/>
            <a:ext cx="2530475" cy="1177290"/>
            <a:chOff x="5731383" y="4404995"/>
            <a:chExt cx="2530475" cy="1177290"/>
          </a:xfrm>
        </p:grpSpPr>
        <p:sp>
          <p:nvSpPr>
            <p:cNvPr id="26" name="object 26"/>
            <p:cNvSpPr/>
            <p:nvPr/>
          </p:nvSpPr>
          <p:spPr>
            <a:xfrm>
              <a:off x="5731383" y="4404994"/>
              <a:ext cx="398145" cy="1177290"/>
            </a:xfrm>
            <a:custGeom>
              <a:avLst/>
              <a:gdLst/>
              <a:ahLst/>
              <a:cxnLst/>
              <a:rect l="l" t="t" r="r" b="b"/>
              <a:pathLst>
                <a:path w="398145" h="1177289">
                  <a:moveTo>
                    <a:pt x="364109" y="1177290"/>
                  </a:moveTo>
                  <a:lnTo>
                    <a:pt x="350570" y="1115060"/>
                  </a:lnTo>
                  <a:lnTo>
                    <a:pt x="336931" y="1052322"/>
                  </a:lnTo>
                  <a:lnTo>
                    <a:pt x="307225" y="1076274"/>
                  </a:lnTo>
                  <a:lnTo>
                    <a:pt x="29718" y="731901"/>
                  </a:lnTo>
                  <a:lnTo>
                    <a:pt x="0" y="755777"/>
                  </a:lnTo>
                  <a:lnTo>
                    <a:pt x="277558" y="1100175"/>
                  </a:lnTo>
                  <a:lnTo>
                    <a:pt x="247904" y="1124077"/>
                  </a:lnTo>
                  <a:lnTo>
                    <a:pt x="364109" y="1177290"/>
                  </a:lnTo>
                  <a:close/>
                </a:path>
                <a:path w="398145" h="1177289">
                  <a:moveTo>
                    <a:pt x="397637" y="24638"/>
                  </a:moveTo>
                  <a:lnTo>
                    <a:pt x="368681" y="0"/>
                  </a:lnTo>
                  <a:lnTo>
                    <a:pt x="74358" y="346240"/>
                  </a:lnTo>
                  <a:lnTo>
                    <a:pt x="45339" y="321564"/>
                  </a:lnTo>
                  <a:lnTo>
                    <a:pt x="14859" y="445643"/>
                  </a:lnTo>
                  <a:lnTo>
                    <a:pt x="132461" y="395605"/>
                  </a:lnTo>
                  <a:lnTo>
                    <a:pt x="120497" y="385445"/>
                  </a:lnTo>
                  <a:lnTo>
                    <a:pt x="103403" y="370916"/>
                  </a:lnTo>
                  <a:lnTo>
                    <a:pt x="397637" y="24638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5842" y="5170424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559" y="287019"/>
                  </a:moveTo>
                  <a:lnTo>
                    <a:pt x="0" y="411860"/>
                  </a:lnTo>
                  <a:lnTo>
                    <a:pt x="116332" y="358901"/>
                  </a:lnTo>
                  <a:lnTo>
                    <a:pt x="105039" y="349757"/>
                  </a:lnTo>
                  <a:lnTo>
                    <a:pt x="74675" y="349757"/>
                  </a:lnTo>
                  <a:lnTo>
                    <a:pt x="45085" y="325754"/>
                  </a:lnTo>
                  <a:lnTo>
                    <a:pt x="57091" y="310933"/>
                  </a:lnTo>
                  <a:lnTo>
                    <a:pt x="27559" y="287019"/>
                  </a:lnTo>
                  <a:close/>
                </a:path>
                <a:path w="338454" h="412114">
                  <a:moveTo>
                    <a:pt x="57091" y="310933"/>
                  </a:moveTo>
                  <a:lnTo>
                    <a:pt x="45085" y="325754"/>
                  </a:lnTo>
                  <a:lnTo>
                    <a:pt x="74675" y="349757"/>
                  </a:lnTo>
                  <a:lnTo>
                    <a:pt x="86695" y="334904"/>
                  </a:lnTo>
                  <a:lnTo>
                    <a:pt x="57091" y="310933"/>
                  </a:lnTo>
                  <a:close/>
                </a:path>
                <a:path w="338454" h="412114">
                  <a:moveTo>
                    <a:pt x="86695" y="334904"/>
                  </a:moveTo>
                  <a:lnTo>
                    <a:pt x="74675" y="349757"/>
                  </a:lnTo>
                  <a:lnTo>
                    <a:pt x="105039" y="349757"/>
                  </a:lnTo>
                  <a:lnTo>
                    <a:pt x="86695" y="334904"/>
                  </a:lnTo>
                  <a:close/>
                </a:path>
                <a:path w="338454" h="412114">
                  <a:moveTo>
                    <a:pt x="140970" y="207390"/>
                  </a:moveTo>
                  <a:lnTo>
                    <a:pt x="57091" y="310933"/>
                  </a:lnTo>
                  <a:lnTo>
                    <a:pt x="86695" y="334904"/>
                  </a:lnTo>
                  <a:lnTo>
                    <a:pt x="170561" y="231266"/>
                  </a:lnTo>
                  <a:lnTo>
                    <a:pt x="140970" y="207390"/>
                  </a:lnTo>
                  <a:close/>
                </a:path>
                <a:path w="338454" h="412114">
                  <a:moveTo>
                    <a:pt x="308863" y="0"/>
                  </a:moveTo>
                  <a:lnTo>
                    <a:pt x="212979" y="118490"/>
                  </a:lnTo>
                  <a:lnTo>
                    <a:pt x="242569" y="142494"/>
                  </a:lnTo>
                  <a:lnTo>
                    <a:pt x="338455" y="24002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59017" y="4405757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9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4" y="357759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4" y="319405"/>
                  </a:moveTo>
                  <a:lnTo>
                    <a:pt x="292541" y="342579"/>
                  </a:lnTo>
                  <a:lnTo>
                    <a:pt x="304164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4" y="319405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4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7870" y="4942332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5975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5975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815975" y="57150"/>
                  </a:lnTo>
                  <a:lnTo>
                    <a:pt x="701675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76794" y="4816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76794" y="4816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69757" y="484949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38772" y="4250182"/>
            <a:ext cx="1489710" cy="1684655"/>
            <a:chOff x="6438772" y="4250182"/>
            <a:chExt cx="1489710" cy="1684655"/>
          </a:xfrm>
        </p:grpSpPr>
        <p:sp>
          <p:nvSpPr>
            <p:cNvPr id="34" name="object 34"/>
            <p:cNvSpPr/>
            <p:nvPr/>
          </p:nvSpPr>
          <p:spPr>
            <a:xfrm>
              <a:off x="7578089" y="5170424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431" y="287019"/>
                  </a:moveTo>
                  <a:lnTo>
                    <a:pt x="0" y="411860"/>
                  </a:lnTo>
                  <a:lnTo>
                    <a:pt x="116331" y="358901"/>
                  </a:lnTo>
                  <a:lnTo>
                    <a:pt x="105023" y="349757"/>
                  </a:lnTo>
                  <a:lnTo>
                    <a:pt x="74675" y="349757"/>
                  </a:lnTo>
                  <a:lnTo>
                    <a:pt x="45084" y="325754"/>
                  </a:lnTo>
                  <a:lnTo>
                    <a:pt x="57058" y="310974"/>
                  </a:lnTo>
                  <a:lnTo>
                    <a:pt x="27431" y="287019"/>
                  </a:lnTo>
                  <a:close/>
                </a:path>
                <a:path w="338454" h="412114">
                  <a:moveTo>
                    <a:pt x="57058" y="310974"/>
                  </a:moveTo>
                  <a:lnTo>
                    <a:pt x="45084" y="325754"/>
                  </a:lnTo>
                  <a:lnTo>
                    <a:pt x="74675" y="349757"/>
                  </a:lnTo>
                  <a:lnTo>
                    <a:pt x="86678" y="334925"/>
                  </a:lnTo>
                  <a:lnTo>
                    <a:pt x="57058" y="310974"/>
                  </a:lnTo>
                  <a:close/>
                </a:path>
                <a:path w="338454" h="412114">
                  <a:moveTo>
                    <a:pt x="86678" y="334925"/>
                  </a:moveTo>
                  <a:lnTo>
                    <a:pt x="74675" y="349757"/>
                  </a:lnTo>
                  <a:lnTo>
                    <a:pt x="105023" y="349757"/>
                  </a:lnTo>
                  <a:lnTo>
                    <a:pt x="86678" y="334925"/>
                  </a:lnTo>
                  <a:close/>
                </a:path>
                <a:path w="338454" h="412114">
                  <a:moveTo>
                    <a:pt x="140969" y="207390"/>
                  </a:moveTo>
                  <a:lnTo>
                    <a:pt x="57058" y="310974"/>
                  </a:lnTo>
                  <a:lnTo>
                    <a:pt x="86678" y="334925"/>
                  </a:lnTo>
                  <a:lnTo>
                    <a:pt x="170560" y="231266"/>
                  </a:lnTo>
                  <a:lnTo>
                    <a:pt x="140969" y="207390"/>
                  </a:lnTo>
                  <a:close/>
                </a:path>
                <a:path w="338454" h="412114">
                  <a:moveTo>
                    <a:pt x="308863" y="0"/>
                  </a:moveTo>
                  <a:lnTo>
                    <a:pt x="212978" y="118490"/>
                  </a:lnTo>
                  <a:lnTo>
                    <a:pt x="242569" y="142494"/>
                  </a:lnTo>
                  <a:lnTo>
                    <a:pt x="338454" y="24002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8772" y="4250182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09" h="612139">
                  <a:moveTo>
                    <a:pt x="1376372" y="576353"/>
                  </a:moveTo>
                  <a:lnTo>
                    <a:pt x="1362455" y="611759"/>
                  </a:lnTo>
                  <a:lnTo>
                    <a:pt x="1489709" y="600456"/>
                  </a:lnTo>
                  <a:lnTo>
                    <a:pt x="1474284" y="583311"/>
                  </a:lnTo>
                  <a:lnTo>
                    <a:pt x="1394078" y="583311"/>
                  </a:lnTo>
                  <a:lnTo>
                    <a:pt x="1376372" y="576353"/>
                  </a:lnTo>
                  <a:close/>
                </a:path>
                <a:path w="1489709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8" y="583311"/>
                  </a:lnTo>
                  <a:lnTo>
                    <a:pt x="1408049" y="547878"/>
                  </a:lnTo>
                  <a:lnTo>
                    <a:pt x="1390306" y="540905"/>
                  </a:lnTo>
                  <a:close/>
                </a:path>
                <a:path w="1489709" h="612139">
                  <a:moveTo>
                    <a:pt x="1404238" y="505460"/>
                  </a:moveTo>
                  <a:lnTo>
                    <a:pt x="1390306" y="540905"/>
                  </a:lnTo>
                  <a:lnTo>
                    <a:pt x="1408049" y="547878"/>
                  </a:lnTo>
                  <a:lnTo>
                    <a:pt x="1394078" y="583311"/>
                  </a:lnTo>
                  <a:lnTo>
                    <a:pt x="1474284" y="583311"/>
                  </a:lnTo>
                  <a:lnTo>
                    <a:pt x="1404238" y="505460"/>
                  </a:lnTo>
                  <a:close/>
                </a:path>
                <a:path w="1489709" h="612139">
                  <a:moveTo>
                    <a:pt x="13969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38593" y="4942332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7879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7879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7879" h="114300">
                  <a:moveTo>
                    <a:pt x="703199" y="0"/>
                  </a:moveTo>
                  <a:lnTo>
                    <a:pt x="703199" y="114300"/>
                  </a:lnTo>
                  <a:lnTo>
                    <a:pt x="817499" y="57150"/>
                  </a:lnTo>
                  <a:lnTo>
                    <a:pt x="703199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65669" y="554964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2"/>
                  </a:lnTo>
                  <a:lnTo>
                    <a:pt x="90593" y="24968"/>
                  </a:lnTo>
                  <a:lnTo>
                    <a:pt x="53578" y="53563"/>
                  </a:lnTo>
                  <a:lnTo>
                    <a:pt x="24976" y="90576"/>
                  </a:lnTo>
                  <a:lnTo>
                    <a:pt x="6535" y="134263"/>
                  </a:lnTo>
                  <a:lnTo>
                    <a:pt x="0" y="182880"/>
                  </a:lnTo>
                  <a:lnTo>
                    <a:pt x="6535" y="231497"/>
                  </a:lnTo>
                  <a:lnTo>
                    <a:pt x="24976" y="275183"/>
                  </a:lnTo>
                  <a:lnTo>
                    <a:pt x="53578" y="312196"/>
                  </a:lnTo>
                  <a:lnTo>
                    <a:pt x="90593" y="340792"/>
                  </a:lnTo>
                  <a:lnTo>
                    <a:pt x="134276" y="359227"/>
                  </a:lnTo>
                  <a:lnTo>
                    <a:pt x="182879" y="365760"/>
                  </a:lnTo>
                  <a:lnTo>
                    <a:pt x="231483" y="359227"/>
                  </a:lnTo>
                  <a:lnTo>
                    <a:pt x="275166" y="340792"/>
                  </a:lnTo>
                  <a:lnTo>
                    <a:pt x="312181" y="312196"/>
                  </a:lnTo>
                  <a:lnTo>
                    <a:pt x="340783" y="275183"/>
                  </a:lnTo>
                  <a:lnTo>
                    <a:pt x="359224" y="231497"/>
                  </a:lnTo>
                  <a:lnTo>
                    <a:pt x="365759" y="182880"/>
                  </a:lnTo>
                  <a:lnTo>
                    <a:pt x="359224" y="134263"/>
                  </a:lnTo>
                  <a:lnTo>
                    <a:pt x="340783" y="90576"/>
                  </a:lnTo>
                  <a:lnTo>
                    <a:pt x="312181" y="53563"/>
                  </a:lnTo>
                  <a:lnTo>
                    <a:pt x="275166" y="24968"/>
                  </a:lnTo>
                  <a:lnTo>
                    <a:pt x="231483" y="653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65669" y="554964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63"/>
                  </a:lnTo>
                  <a:lnTo>
                    <a:pt x="24976" y="90576"/>
                  </a:lnTo>
                  <a:lnTo>
                    <a:pt x="53578" y="53564"/>
                  </a:lnTo>
                  <a:lnTo>
                    <a:pt x="90593" y="24968"/>
                  </a:lnTo>
                  <a:lnTo>
                    <a:pt x="134276" y="6532"/>
                  </a:lnTo>
                  <a:lnTo>
                    <a:pt x="182879" y="0"/>
                  </a:lnTo>
                  <a:lnTo>
                    <a:pt x="231483" y="6532"/>
                  </a:lnTo>
                  <a:lnTo>
                    <a:pt x="275166" y="24968"/>
                  </a:lnTo>
                  <a:lnTo>
                    <a:pt x="312181" y="53564"/>
                  </a:lnTo>
                  <a:lnTo>
                    <a:pt x="340783" y="90576"/>
                  </a:lnTo>
                  <a:lnTo>
                    <a:pt x="359224" y="134263"/>
                  </a:lnTo>
                  <a:lnTo>
                    <a:pt x="365759" y="182880"/>
                  </a:lnTo>
                  <a:lnTo>
                    <a:pt x="359224" y="231497"/>
                  </a:lnTo>
                  <a:lnTo>
                    <a:pt x="340783" y="275183"/>
                  </a:lnTo>
                  <a:lnTo>
                    <a:pt x="312181" y="312196"/>
                  </a:lnTo>
                  <a:lnTo>
                    <a:pt x="275166" y="340792"/>
                  </a:lnTo>
                  <a:lnTo>
                    <a:pt x="231483" y="359227"/>
                  </a:lnTo>
                  <a:lnTo>
                    <a:pt x="182879" y="365760"/>
                  </a:lnTo>
                  <a:lnTo>
                    <a:pt x="134276" y="359227"/>
                  </a:lnTo>
                  <a:lnTo>
                    <a:pt x="90593" y="340792"/>
                  </a:lnTo>
                  <a:lnTo>
                    <a:pt x="53578" y="312196"/>
                  </a:lnTo>
                  <a:lnTo>
                    <a:pt x="24976" y="275183"/>
                  </a:lnTo>
                  <a:lnTo>
                    <a:pt x="6535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92801" y="3866515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83201" y="4590110"/>
            <a:ext cx="3162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76921" y="558159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52106" y="5136896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365759" h="445770">
                <a:moveTo>
                  <a:pt x="278951" y="368455"/>
                </a:moveTo>
                <a:lnTo>
                  <a:pt x="249300" y="392429"/>
                </a:lnTo>
                <a:lnTo>
                  <a:pt x="365633" y="445261"/>
                </a:lnTo>
                <a:lnTo>
                  <a:pt x="352000" y="383285"/>
                </a:lnTo>
                <a:lnTo>
                  <a:pt x="290957" y="383285"/>
                </a:lnTo>
                <a:lnTo>
                  <a:pt x="278951" y="368455"/>
                </a:lnTo>
                <a:close/>
              </a:path>
              <a:path w="365759" h="445770">
                <a:moveTo>
                  <a:pt x="308580" y="344498"/>
                </a:moveTo>
                <a:lnTo>
                  <a:pt x="278951" y="368455"/>
                </a:lnTo>
                <a:lnTo>
                  <a:pt x="290957" y="383285"/>
                </a:lnTo>
                <a:lnTo>
                  <a:pt x="320548" y="359282"/>
                </a:lnTo>
                <a:lnTo>
                  <a:pt x="308580" y="344498"/>
                </a:lnTo>
                <a:close/>
              </a:path>
              <a:path w="365759" h="445770">
                <a:moveTo>
                  <a:pt x="338200" y="320547"/>
                </a:moveTo>
                <a:lnTo>
                  <a:pt x="308580" y="344498"/>
                </a:lnTo>
                <a:lnTo>
                  <a:pt x="320548" y="359282"/>
                </a:lnTo>
                <a:lnTo>
                  <a:pt x="290957" y="383285"/>
                </a:lnTo>
                <a:lnTo>
                  <a:pt x="352000" y="383285"/>
                </a:lnTo>
                <a:lnTo>
                  <a:pt x="338200" y="320547"/>
                </a:lnTo>
                <a:close/>
              </a:path>
              <a:path w="365759" h="445770">
                <a:moveTo>
                  <a:pt x="29718" y="0"/>
                </a:moveTo>
                <a:lnTo>
                  <a:pt x="0" y="23875"/>
                </a:lnTo>
                <a:lnTo>
                  <a:pt x="278951" y="368455"/>
                </a:lnTo>
                <a:lnTo>
                  <a:pt x="308580" y="344498"/>
                </a:lnTo>
                <a:lnTo>
                  <a:pt x="29718" y="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73878" y="5305171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21635" y="4796028"/>
            <a:ext cx="405765" cy="405765"/>
            <a:chOff x="2421635" y="4796028"/>
            <a:chExt cx="405765" cy="405765"/>
          </a:xfrm>
        </p:grpSpPr>
        <p:sp>
          <p:nvSpPr>
            <p:cNvPr id="45" name="object 45"/>
            <p:cNvSpPr/>
            <p:nvPr/>
          </p:nvSpPr>
          <p:spPr>
            <a:xfrm>
              <a:off x="2440685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40685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42413" y="484797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00911" y="4796028"/>
            <a:ext cx="405765" cy="405765"/>
            <a:chOff x="1200911" y="4796028"/>
            <a:chExt cx="405765" cy="405765"/>
          </a:xfrm>
        </p:grpSpPr>
        <p:sp>
          <p:nvSpPr>
            <p:cNvPr id="49" name="object 49"/>
            <p:cNvSpPr/>
            <p:nvPr/>
          </p:nvSpPr>
          <p:spPr>
            <a:xfrm>
              <a:off x="1219961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19961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322958" y="4847971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30323" y="4064508"/>
            <a:ext cx="403860" cy="405765"/>
            <a:chOff x="1830323" y="4064508"/>
            <a:chExt cx="403860" cy="405765"/>
          </a:xfrm>
        </p:grpSpPr>
        <p:sp>
          <p:nvSpPr>
            <p:cNvPr id="53" name="object 53"/>
            <p:cNvSpPr/>
            <p:nvPr/>
          </p:nvSpPr>
          <p:spPr>
            <a:xfrm>
              <a:off x="1849373" y="40835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2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49373" y="40835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950211" y="411581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10511" y="5529071"/>
            <a:ext cx="405765" cy="403860"/>
            <a:chOff x="1810511" y="5529071"/>
            <a:chExt cx="405765" cy="403860"/>
          </a:xfrm>
        </p:grpSpPr>
        <p:sp>
          <p:nvSpPr>
            <p:cNvPr id="57" name="object 57"/>
            <p:cNvSpPr/>
            <p:nvPr/>
          </p:nvSpPr>
          <p:spPr>
            <a:xfrm>
              <a:off x="1829561" y="5548121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2" y="0"/>
                  </a:moveTo>
                  <a:lnTo>
                    <a:pt x="134805" y="6532"/>
                  </a:lnTo>
                  <a:lnTo>
                    <a:pt x="90932" y="24968"/>
                  </a:lnTo>
                  <a:lnTo>
                    <a:pt x="53768" y="53563"/>
                  </a:lnTo>
                  <a:lnTo>
                    <a:pt x="25061" y="90576"/>
                  </a:lnTo>
                  <a:lnTo>
                    <a:pt x="6556" y="134263"/>
                  </a:lnTo>
                  <a:lnTo>
                    <a:pt x="0" y="182880"/>
                  </a:lnTo>
                  <a:lnTo>
                    <a:pt x="6556" y="231497"/>
                  </a:lnTo>
                  <a:lnTo>
                    <a:pt x="25061" y="275183"/>
                  </a:lnTo>
                  <a:lnTo>
                    <a:pt x="53768" y="312196"/>
                  </a:lnTo>
                  <a:lnTo>
                    <a:pt x="90931" y="340792"/>
                  </a:lnTo>
                  <a:lnTo>
                    <a:pt x="134805" y="359227"/>
                  </a:lnTo>
                  <a:lnTo>
                    <a:pt x="183642" y="365760"/>
                  </a:lnTo>
                  <a:lnTo>
                    <a:pt x="232478" y="359227"/>
                  </a:lnTo>
                  <a:lnTo>
                    <a:pt x="276351" y="340792"/>
                  </a:lnTo>
                  <a:lnTo>
                    <a:pt x="313515" y="312196"/>
                  </a:lnTo>
                  <a:lnTo>
                    <a:pt x="342222" y="275183"/>
                  </a:lnTo>
                  <a:lnTo>
                    <a:pt x="360727" y="231497"/>
                  </a:lnTo>
                  <a:lnTo>
                    <a:pt x="367283" y="182880"/>
                  </a:lnTo>
                  <a:lnTo>
                    <a:pt x="360727" y="134263"/>
                  </a:lnTo>
                  <a:lnTo>
                    <a:pt x="342222" y="90576"/>
                  </a:lnTo>
                  <a:lnTo>
                    <a:pt x="313515" y="53563"/>
                  </a:lnTo>
                  <a:lnTo>
                    <a:pt x="276351" y="24968"/>
                  </a:lnTo>
                  <a:lnTo>
                    <a:pt x="232478" y="6532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29561" y="5548121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63"/>
                  </a:lnTo>
                  <a:lnTo>
                    <a:pt x="25061" y="90576"/>
                  </a:lnTo>
                  <a:lnTo>
                    <a:pt x="53768" y="53564"/>
                  </a:lnTo>
                  <a:lnTo>
                    <a:pt x="90932" y="24968"/>
                  </a:lnTo>
                  <a:lnTo>
                    <a:pt x="134805" y="6532"/>
                  </a:lnTo>
                  <a:lnTo>
                    <a:pt x="183642" y="0"/>
                  </a:lnTo>
                  <a:lnTo>
                    <a:pt x="232478" y="6532"/>
                  </a:lnTo>
                  <a:lnTo>
                    <a:pt x="276351" y="24968"/>
                  </a:lnTo>
                  <a:lnTo>
                    <a:pt x="313515" y="53564"/>
                  </a:lnTo>
                  <a:lnTo>
                    <a:pt x="342222" y="90576"/>
                  </a:lnTo>
                  <a:lnTo>
                    <a:pt x="360727" y="134263"/>
                  </a:lnTo>
                  <a:lnTo>
                    <a:pt x="367283" y="182880"/>
                  </a:lnTo>
                  <a:lnTo>
                    <a:pt x="360727" y="231497"/>
                  </a:lnTo>
                  <a:lnTo>
                    <a:pt x="342222" y="275183"/>
                  </a:lnTo>
                  <a:lnTo>
                    <a:pt x="313515" y="312196"/>
                  </a:lnTo>
                  <a:lnTo>
                    <a:pt x="276351" y="340792"/>
                  </a:lnTo>
                  <a:lnTo>
                    <a:pt x="232478" y="359227"/>
                  </a:lnTo>
                  <a:lnTo>
                    <a:pt x="183642" y="365760"/>
                  </a:lnTo>
                  <a:lnTo>
                    <a:pt x="134805" y="359227"/>
                  </a:lnTo>
                  <a:lnTo>
                    <a:pt x="90931" y="340792"/>
                  </a:lnTo>
                  <a:lnTo>
                    <a:pt x="53768" y="312196"/>
                  </a:lnTo>
                  <a:lnTo>
                    <a:pt x="25061" y="275183"/>
                  </a:lnTo>
                  <a:lnTo>
                    <a:pt x="6556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935860" y="5579466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532382" y="4403471"/>
            <a:ext cx="2517140" cy="1189355"/>
            <a:chOff x="1532382" y="4403471"/>
            <a:chExt cx="2517140" cy="1189355"/>
          </a:xfrm>
        </p:grpSpPr>
        <p:sp>
          <p:nvSpPr>
            <p:cNvPr id="61" name="object 61"/>
            <p:cNvSpPr/>
            <p:nvPr/>
          </p:nvSpPr>
          <p:spPr>
            <a:xfrm>
              <a:off x="1532382" y="4403471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5" h="445770">
                  <a:moveTo>
                    <a:pt x="30480" y="321563"/>
                  </a:moveTo>
                  <a:lnTo>
                    <a:pt x="0" y="445642"/>
                  </a:lnTo>
                  <a:lnTo>
                    <a:pt x="117601" y="395604"/>
                  </a:lnTo>
                  <a:lnTo>
                    <a:pt x="105647" y="385444"/>
                  </a:lnTo>
                  <a:lnTo>
                    <a:pt x="76200" y="385444"/>
                  </a:lnTo>
                  <a:lnTo>
                    <a:pt x="47117" y="360806"/>
                  </a:lnTo>
                  <a:lnTo>
                    <a:pt x="59506" y="346232"/>
                  </a:lnTo>
                  <a:lnTo>
                    <a:pt x="30480" y="321563"/>
                  </a:lnTo>
                  <a:close/>
                </a:path>
                <a:path w="382905" h="445770">
                  <a:moveTo>
                    <a:pt x="59506" y="346232"/>
                  </a:moveTo>
                  <a:lnTo>
                    <a:pt x="47117" y="360806"/>
                  </a:lnTo>
                  <a:lnTo>
                    <a:pt x="76200" y="385444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5" h="445770">
                  <a:moveTo>
                    <a:pt x="88547" y="370913"/>
                  </a:moveTo>
                  <a:lnTo>
                    <a:pt x="76200" y="385444"/>
                  </a:lnTo>
                  <a:lnTo>
                    <a:pt x="105647" y="385444"/>
                  </a:lnTo>
                  <a:lnTo>
                    <a:pt x="88547" y="370913"/>
                  </a:lnTo>
                  <a:close/>
                </a:path>
                <a:path w="382905" h="445770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8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2382" y="5147310"/>
              <a:ext cx="364490" cy="445770"/>
            </a:xfrm>
            <a:custGeom>
              <a:avLst/>
              <a:gdLst/>
              <a:ahLst/>
              <a:cxnLst/>
              <a:rect l="l" t="t" r="r" b="b"/>
              <a:pathLst>
                <a:path w="364489" h="445770">
                  <a:moveTo>
                    <a:pt x="268478" y="302767"/>
                  </a:moveTo>
                  <a:lnTo>
                    <a:pt x="238760" y="326643"/>
                  </a:lnTo>
                  <a:lnTo>
                    <a:pt x="334391" y="445338"/>
                  </a:lnTo>
                  <a:lnTo>
                    <a:pt x="364109" y="421385"/>
                  </a:lnTo>
                  <a:lnTo>
                    <a:pt x="268478" y="302767"/>
                  </a:lnTo>
                  <a:close/>
                </a:path>
                <a:path w="364489" h="445770">
                  <a:moveTo>
                    <a:pt x="101092" y="95122"/>
                  </a:moveTo>
                  <a:lnTo>
                    <a:pt x="71501" y="118998"/>
                  </a:lnTo>
                  <a:lnTo>
                    <a:pt x="167131" y="237616"/>
                  </a:lnTo>
                  <a:lnTo>
                    <a:pt x="196723" y="213740"/>
                  </a:lnTo>
                  <a:lnTo>
                    <a:pt x="101092" y="95122"/>
                  </a:lnTo>
                  <a:close/>
                </a:path>
                <a:path w="364489" h="445770">
                  <a:moveTo>
                    <a:pt x="0" y="0"/>
                  </a:moveTo>
                  <a:lnTo>
                    <a:pt x="27178" y="124840"/>
                  </a:lnTo>
                  <a:lnTo>
                    <a:pt x="116205" y="53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1982" y="5135372"/>
              <a:ext cx="365760" cy="445770"/>
            </a:xfrm>
            <a:custGeom>
              <a:avLst/>
              <a:gdLst/>
              <a:ahLst/>
              <a:cxnLst/>
              <a:rect l="l" t="t" r="r" b="b"/>
              <a:pathLst>
                <a:path w="365760" h="445770">
                  <a:moveTo>
                    <a:pt x="27559" y="320547"/>
                  </a:moveTo>
                  <a:lnTo>
                    <a:pt x="0" y="445388"/>
                  </a:lnTo>
                  <a:lnTo>
                    <a:pt x="116331" y="392429"/>
                  </a:lnTo>
                  <a:lnTo>
                    <a:pt x="105039" y="383285"/>
                  </a:lnTo>
                  <a:lnTo>
                    <a:pt x="74675" y="383285"/>
                  </a:lnTo>
                  <a:lnTo>
                    <a:pt x="45085" y="359282"/>
                  </a:lnTo>
                  <a:lnTo>
                    <a:pt x="57089" y="344459"/>
                  </a:lnTo>
                  <a:lnTo>
                    <a:pt x="27559" y="320547"/>
                  </a:lnTo>
                  <a:close/>
                </a:path>
                <a:path w="365760" h="445770">
                  <a:moveTo>
                    <a:pt x="57089" y="344459"/>
                  </a:moveTo>
                  <a:lnTo>
                    <a:pt x="45085" y="359282"/>
                  </a:lnTo>
                  <a:lnTo>
                    <a:pt x="74675" y="383285"/>
                  </a:lnTo>
                  <a:lnTo>
                    <a:pt x="86698" y="368434"/>
                  </a:lnTo>
                  <a:lnTo>
                    <a:pt x="57089" y="344459"/>
                  </a:lnTo>
                  <a:close/>
                </a:path>
                <a:path w="365760" h="445770">
                  <a:moveTo>
                    <a:pt x="86698" y="368434"/>
                  </a:moveTo>
                  <a:lnTo>
                    <a:pt x="74675" y="383285"/>
                  </a:lnTo>
                  <a:lnTo>
                    <a:pt x="105039" y="383285"/>
                  </a:lnTo>
                  <a:lnTo>
                    <a:pt x="86698" y="368434"/>
                  </a:lnTo>
                  <a:close/>
                </a:path>
                <a:path w="365760" h="445770">
                  <a:moveTo>
                    <a:pt x="336042" y="0"/>
                  </a:moveTo>
                  <a:lnTo>
                    <a:pt x="57089" y="344459"/>
                  </a:lnTo>
                  <a:lnTo>
                    <a:pt x="86698" y="368434"/>
                  </a:lnTo>
                  <a:lnTo>
                    <a:pt x="365632" y="23875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61794" y="4415790"/>
              <a:ext cx="328295" cy="420370"/>
            </a:xfrm>
            <a:custGeom>
              <a:avLst/>
              <a:gdLst/>
              <a:ahLst/>
              <a:cxnLst/>
              <a:rect l="l" t="t" r="r" b="b"/>
              <a:pathLst>
                <a:path w="328294" h="420370">
                  <a:moveTo>
                    <a:pt x="84604" y="79145"/>
                  </a:moveTo>
                  <a:lnTo>
                    <a:pt x="54337" y="102333"/>
                  </a:lnTo>
                  <a:lnTo>
                    <a:pt x="135381" y="208280"/>
                  </a:lnTo>
                  <a:lnTo>
                    <a:pt x="165607" y="185039"/>
                  </a:lnTo>
                  <a:lnTo>
                    <a:pt x="84604" y="79145"/>
                  </a:lnTo>
                  <a:close/>
                </a:path>
                <a:path w="328294" h="420370">
                  <a:moveTo>
                    <a:pt x="0" y="0"/>
                  </a:moveTo>
                  <a:lnTo>
                    <a:pt x="24130" y="125476"/>
                  </a:lnTo>
                  <a:lnTo>
                    <a:pt x="54337" y="102333"/>
                  </a:lnTo>
                  <a:lnTo>
                    <a:pt x="42799" y="87249"/>
                  </a:lnTo>
                  <a:lnTo>
                    <a:pt x="73025" y="64008"/>
                  </a:lnTo>
                  <a:lnTo>
                    <a:pt x="104364" y="64008"/>
                  </a:lnTo>
                  <a:lnTo>
                    <a:pt x="114807" y="56007"/>
                  </a:lnTo>
                  <a:lnTo>
                    <a:pt x="0" y="0"/>
                  </a:lnTo>
                  <a:close/>
                </a:path>
                <a:path w="328294" h="420370">
                  <a:moveTo>
                    <a:pt x="73025" y="64008"/>
                  </a:moveTo>
                  <a:lnTo>
                    <a:pt x="42799" y="87249"/>
                  </a:lnTo>
                  <a:lnTo>
                    <a:pt x="54337" y="102333"/>
                  </a:lnTo>
                  <a:lnTo>
                    <a:pt x="84604" y="79145"/>
                  </a:lnTo>
                  <a:lnTo>
                    <a:pt x="73025" y="64008"/>
                  </a:lnTo>
                  <a:close/>
                </a:path>
                <a:path w="328294" h="420370">
                  <a:moveTo>
                    <a:pt x="104364" y="64008"/>
                  </a:moveTo>
                  <a:lnTo>
                    <a:pt x="73025" y="64008"/>
                  </a:lnTo>
                  <a:lnTo>
                    <a:pt x="84604" y="79145"/>
                  </a:lnTo>
                  <a:lnTo>
                    <a:pt x="104364" y="64008"/>
                  </a:lnTo>
                  <a:close/>
                </a:path>
                <a:path w="328294" h="420370">
                  <a:moveTo>
                    <a:pt x="235204" y="275844"/>
                  </a:moveTo>
                  <a:lnTo>
                    <a:pt x="204850" y="298958"/>
                  </a:lnTo>
                  <a:lnTo>
                    <a:pt x="297561" y="419989"/>
                  </a:lnTo>
                  <a:lnTo>
                    <a:pt x="327787" y="396875"/>
                  </a:lnTo>
                  <a:lnTo>
                    <a:pt x="235204" y="27584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04010" y="4940808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777875" y="76200"/>
                  </a:lnTo>
                  <a:lnTo>
                    <a:pt x="720725" y="76200"/>
                  </a:lnTo>
                  <a:lnTo>
                    <a:pt x="720725" y="38100"/>
                  </a:lnTo>
                  <a:lnTo>
                    <a:pt x="777875" y="38100"/>
                  </a:lnTo>
                  <a:lnTo>
                    <a:pt x="701675" y="0"/>
                  </a:lnTo>
                  <a:close/>
                </a:path>
                <a:path w="815975" h="114300">
                  <a:moveTo>
                    <a:pt x="70167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01675" y="76200"/>
                  </a:lnTo>
                  <a:lnTo>
                    <a:pt x="701675" y="38100"/>
                  </a:lnTo>
                  <a:close/>
                </a:path>
                <a:path w="815975" h="114300">
                  <a:moveTo>
                    <a:pt x="777875" y="38100"/>
                  </a:moveTo>
                  <a:lnTo>
                    <a:pt x="720725" y="38100"/>
                  </a:lnTo>
                  <a:lnTo>
                    <a:pt x="720725" y="76200"/>
                  </a:lnTo>
                  <a:lnTo>
                    <a:pt x="777875" y="76200"/>
                  </a:lnTo>
                  <a:lnTo>
                    <a:pt x="815975" y="57150"/>
                  </a:lnTo>
                  <a:lnTo>
                    <a:pt x="777875" y="3810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62933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62933" y="48150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755897" y="4847971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233422" y="4255008"/>
            <a:ext cx="1496695" cy="1678305"/>
            <a:chOff x="2233422" y="4255008"/>
            <a:chExt cx="1496695" cy="1678305"/>
          </a:xfrm>
        </p:grpSpPr>
        <p:sp>
          <p:nvSpPr>
            <p:cNvPr id="70" name="object 70"/>
            <p:cNvSpPr/>
            <p:nvPr/>
          </p:nvSpPr>
          <p:spPr>
            <a:xfrm>
              <a:off x="3364230" y="5135372"/>
              <a:ext cx="365760" cy="445770"/>
            </a:xfrm>
            <a:custGeom>
              <a:avLst/>
              <a:gdLst/>
              <a:ahLst/>
              <a:cxnLst/>
              <a:rect l="l" t="t" r="r" b="b"/>
              <a:pathLst>
                <a:path w="365760" h="445770">
                  <a:moveTo>
                    <a:pt x="27559" y="320547"/>
                  </a:moveTo>
                  <a:lnTo>
                    <a:pt x="0" y="445388"/>
                  </a:lnTo>
                  <a:lnTo>
                    <a:pt x="116332" y="392429"/>
                  </a:lnTo>
                  <a:lnTo>
                    <a:pt x="105039" y="383285"/>
                  </a:lnTo>
                  <a:lnTo>
                    <a:pt x="74675" y="383285"/>
                  </a:lnTo>
                  <a:lnTo>
                    <a:pt x="45085" y="359282"/>
                  </a:lnTo>
                  <a:lnTo>
                    <a:pt x="57089" y="344459"/>
                  </a:lnTo>
                  <a:lnTo>
                    <a:pt x="27559" y="320547"/>
                  </a:lnTo>
                  <a:close/>
                </a:path>
                <a:path w="365760" h="445770">
                  <a:moveTo>
                    <a:pt x="57089" y="344459"/>
                  </a:moveTo>
                  <a:lnTo>
                    <a:pt x="45085" y="359282"/>
                  </a:lnTo>
                  <a:lnTo>
                    <a:pt x="74675" y="383285"/>
                  </a:lnTo>
                  <a:lnTo>
                    <a:pt x="86698" y="368434"/>
                  </a:lnTo>
                  <a:lnTo>
                    <a:pt x="57089" y="344459"/>
                  </a:lnTo>
                  <a:close/>
                </a:path>
                <a:path w="365760" h="445770">
                  <a:moveTo>
                    <a:pt x="86698" y="368434"/>
                  </a:moveTo>
                  <a:lnTo>
                    <a:pt x="74675" y="383285"/>
                  </a:lnTo>
                  <a:lnTo>
                    <a:pt x="105039" y="383285"/>
                  </a:lnTo>
                  <a:lnTo>
                    <a:pt x="86698" y="368434"/>
                  </a:lnTo>
                  <a:close/>
                </a:path>
                <a:path w="365760" h="445770">
                  <a:moveTo>
                    <a:pt x="336042" y="0"/>
                  </a:moveTo>
                  <a:lnTo>
                    <a:pt x="57089" y="344459"/>
                  </a:lnTo>
                  <a:lnTo>
                    <a:pt x="86698" y="368434"/>
                  </a:lnTo>
                  <a:lnTo>
                    <a:pt x="365633" y="23875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33422" y="4255008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10" h="612139">
                  <a:moveTo>
                    <a:pt x="1347851" y="520573"/>
                  </a:moveTo>
                  <a:lnTo>
                    <a:pt x="1333880" y="556006"/>
                  </a:lnTo>
                  <a:lnTo>
                    <a:pt x="1475739" y="611759"/>
                  </a:lnTo>
                  <a:lnTo>
                    <a:pt x="1489710" y="576326"/>
                  </a:lnTo>
                  <a:lnTo>
                    <a:pt x="1347851" y="520573"/>
                  </a:lnTo>
                  <a:close/>
                </a:path>
                <a:path w="1489710" h="612139">
                  <a:moveTo>
                    <a:pt x="1099565" y="423037"/>
                  </a:moveTo>
                  <a:lnTo>
                    <a:pt x="1085723" y="458470"/>
                  </a:lnTo>
                  <a:lnTo>
                    <a:pt x="1227581" y="514223"/>
                  </a:lnTo>
                  <a:lnTo>
                    <a:pt x="1241425" y="478790"/>
                  </a:lnTo>
                  <a:lnTo>
                    <a:pt x="1099565" y="423037"/>
                  </a:lnTo>
                  <a:close/>
                </a:path>
                <a:path w="1489710" h="612139">
                  <a:moveTo>
                    <a:pt x="851407" y="325501"/>
                  </a:moveTo>
                  <a:lnTo>
                    <a:pt x="837438" y="360934"/>
                  </a:lnTo>
                  <a:lnTo>
                    <a:pt x="979296" y="416687"/>
                  </a:lnTo>
                  <a:lnTo>
                    <a:pt x="993266" y="381254"/>
                  </a:lnTo>
                  <a:lnTo>
                    <a:pt x="851407" y="325501"/>
                  </a:lnTo>
                  <a:close/>
                </a:path>
                <a:path w="1489710" h="612139">
                  <a:moveTo>
                    <a:pt x="603122" y="227965"/>
                  </a:moveTo>
                  <a:lnTo>
                    <a:pt x="589279" y="263398"/>
                  </a:lnTo>
                  <a:lnTo>
                    <a:pt x="731138" y="319151"/>
                  </a:lnTo>
                  <a:lnTo>
                    <a:pt x="744982" y="283718"/>
                  </a:lnTo>
                  <a:lnTo>
                    <a:pt x="603122" y="227965"/>
                  </a:lnTo>
                  <a:close/>
                </a:path>
                <a:path w="1489710" h="612139">
                  <a:moveTo>
                    <a:pt x="354964" y="130429"/>
                  </a:moveTo>
                  <a:lnTo>
                    <a:pt x="340994" y="165862"/>
                  </a:lnTo>
                  <a:lnTo>
                    <a:pt x="482853" y="221615"/>
                  </a:lnTo>
                  <a:lnTo>
                    <a:pt x="496823" y="186182"/>
                  </a:lnTo>
                  <a:lnTo>
                    <a:pt x="354964" y="130429"/>
                  </a:lnTo>
                  <a:close/>
                </a:path>
                <a:path w="1489710" h="612139">
                  <a:moveTo>
                    <a:pt x="113316" y="35501"/>
                  </a:moveTo>
                  <a:lnTo>
                    <a:pt x="99414" y="70910"/>
                  </a:lnTo>
                  <a:lnTo>
                    <a:pt x="234695" y="124079"/>
                  </a:lnTo>
                  <a:lnTo>
                    <a:pt x="248538" y="88646"/>
                  </a:lnTo>
                  <a:lnTo>
                    <a:pt x="113316" y="35501"/>
                  </a:lnTo>
                  <a:close/>
                </a:path>
                <a:path w="1489710" h="612139">
                  <a:moveTo>
                    <a:pt x="127253" y="0"/>
                  </a:moveTo>
                  <a:lnTo>
                    <a:pt x="0" y="11430"/>
                  </a:lnTo>
                  <a:lnTo>
                    <a:pt x="85470" y="106426"/>
                  </a:lnTo>
                  <a:lnTo>
                    <a:pt x="99414" y="70910"/>
                  </a:lnTo>
                  <a:lnTo>
                    <a:pt x="92836" y="68326"/>
                  </a:lnTo>
                  <a:lnTo>
                    <a:pt x="106679" y="32893"/>
                  </a:lnTo>
                  <a:lnTo>
                    <a:pt x="114340" y="32893"/>
                  </a:lnTo>
                  <a:lnTo>
                    <a:pt x="127253" y="0"/>
                  </a:lnTo>
                  <a:close/>
                </a:path>
                <a:path w="1489710" h="612139">
                  <a:moveTo>
                    <a:pt x="106679" y="32893"/>
                  </a:moveTo>
                  <a:lnTo>
                    <a:pt x="92836" y="68326"/>
                  </a:lnTo>
                  <a:lnTo>
                    <a:pt x="99414" y="70910"/>
                  </a:lnTo>
                  <a:lnTo>
                    <a:pt x="113316" y="35501"/>
                  </a:lnTo>
                  <a:lnTo>
                    <a:pt x="106679" y="32893"/>
                  </a:lnTo>
                  <a:close/>
                </a:path>
                <a:path w="1489710" h="612139">
                  <a:moveTo>
                    <a:pt x="114340" y="32893"/>
                  </a:moveTo>
                  <a:lnTo>
                    <a:pt x="106679" y="32893"/>
                  </a:lnTo>
                  <a:lnTo>
                    <a:pt x="113316" y="35501"/>
                  </a:lnTo>
                  <a:lnTo>
                    <a:pt x="114340" y="32893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24734" y="4940808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703199" y="0"/>
                  </a:moveTo>
                  <a:lnTo>
                    <a:pt x="703199" y="114300"/>
                  </a:lnTo>
                  <a:lnTo>
                    <a:pt x="779399" y="76200"/>
                  </a:lnTo>
                  <a:lnTo>
                    <a:pt x="722249" y="76200"/>
                  </a:lnTo>
                  <a:lnTo>
                    <a:pt x="722249" y="38100"/>
                  </a:lnTo>
                  <a:lnTo>
                    <a:pt x="779399" y="38100"/>
                  </a:lnTo>
                  <a:lnTo>
                    <a:pt x="703199" y="0"/>
                  </a:lnTo>
                  <a:close/>
                </a:path>
                <a:path w="817879" h="114300">
                  <a:moveTo>
                    <a:pt x="70319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03199" y="76200"/>
                  </a:lnTo>
                  <a:lnTo>
                    <a:pt x="703199" y="38100"/>
                  </a:lnTo>
                  <a:close/>
                </a:path>
                <a:path w="817879" h="114300">
                  <a:moveTo>
                    <a:pt x="779399" y="38100"/>
                  </a:moveTo>
                  <a:lnTo>
                    <a:pt x="722249" y="38100"/>
                  </a:lnTo>
                  <a:lnTo>
                    <a:pt x="722249" y="76200"/>
                  </a:lnTo>
                  <a:lnTo>
                    <a:pt x="779399" y="76200"/>
                  </a:lnTo>
                  <a:lnTo>
                    <a:pt x="817499" y="57150"/>
                  </a:lnTo>
                  <a:lnTo>
                    <a:pt x="779399" y="3810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51810" y="5548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2"/>
                  </a:lnTo>
                  <a:lnTo>
                    <a:pt x="90931" y="24968"/>
                  </a:lnTo>
                  <a:lnTo>
                    <a:pt x="53768" y="53563"/>
                  </a:lnTo>
                  <a:lnTo>
                    <a:pt x="25061" y="90576"/>
                  </a:lnTo>
                  <a:lnTo>
                    <a:pt x="6556" y="134263"/>
                  </a:lnTo>
                  <a:lnTo>
                    <a:pt x="0" y="182880"/>
                  </a:lnTo>
                  <a:lnTo>
                    <a:pt x="6556" y="231497"/>
                  </a:lnTo>
                  <a:lnTo>
                    <a:pt x="25061" y="275183"/>
                  </a:lnTo>
                  <a:lnTo>
                    <a:pt x="53768" y="312196"/>
                  </a:lnTo>
                  <a:lnTo>
                    <a:pt x="90931" y="340792"/>
                  </a:lnTo>
                  <a:lnTo>
                    <a:pt x="134805" y="359227"/>
                  </a:lnTo>
                  <a:lnTo>
                    <a:pt x="183641" y="365760"/>
                  </a:lnTo>
                  <a:lnTo>
                    <a:pt x="232478" y="359227"/>
                  </a:lnTo>
                  <a:lnTo>
                    <a:pt x="276351" y="340792"/>
                  </a:lnTo>
                  <a:lnTo>
                    <a:pt x="313515" y="312196"/>
                  </a:lnTo>
                  <a:lnTo>
                    <a:pt x="342222" y="275183"/>
                  </a:lnTo>
                  <a:lnTo>
                    <a:pt x="360727" y="231497"/>
                  </a:lnTo>
                  <a:lnTo>
                    <a:pt x="367284" y="182880"/>
                  </a:lnTo>
                  <a:lnTo>
                    <a:pt x="360727" y="134263"/>
                  </a:lnTo>
                  <a:lnTo>
                    <a:pt x="342222" y="90576"/>
                  </a:lnTo>
                  <a:lnTo>
                    <a:pt x="313515" y="53563"/>
                  </a:lnTo>
                  <a:lnTo>
                    <a:pt x="276351" y="24968"/>
                  </a:lnTo>
                  <a:lnTo>
                    <a:pt x="232478" y="6532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51810" y="5548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63"/>
                  </a:lnTo>
                  <a:lnTo>
                    <a:pt x="25061" y="90576"/>
                  </a:lnTo>
                  <a:lnTo>
                    <a:pt x="53768" y="53564"/>
                  </a:lnTo>
                  <a:lnTo>
                    <a:pt x="90931" y="24968"/>
                  </a:lnTo>
                  <a:lnTo>
                    <a:pt x="134805" y="6532"/>
                  </a:lnTo>
                  <a:lnTo>
                    <a:pt x="183641" y="0"/>
                  </a:lnTo>
                  <a:lnTo>
                    <a:pt x="232478" y="6532"/>
                  </a:lnTo>
                  <a:lnTo>
                    <a:pt x="276351" y="24968"/>
                  </a:lnTo>
                  <a:lnTo>
                    <a:pt x="313515" y="53564"/>
                  </a:lnTo>
                  <a:lnTo>
                    <a:pt x="342222" y="90576"/>
                  </a:lnTo>
                  <a:lnTo>
                    <a:pt x="360727" y="134263"/>
                  </a:lnTo>
                  <a:lnTo>
                    <a:pt x="367284" y="182880"/>
                  </a:lnTo>
                  <a:lnTo>
                    <a:pt x="360727" y="231497"/>
                  </a:lnTo>
                  <a:lnTo>
                    <a:pt x="342222" y="275183"/>
                  </a:lnTo>
                  <a:lnTo>
                    <a:pt x="313515" y="312196"/>
                  </a:lnTo>
                  <a:lnTo>
                    <a:pt x="276351" y="340792"/>
                  </a:lnTo>
                  <a:lnTo>
                    <a:pt x="232478" y="359227"/>
                  </a:lnTo>
                  <a:lnTo>
                    <a:pt x="183641" y="365760"/>
                  </a:lnTo>
                  <a:lnTo>
                    <a:pt x="134805" y="359227"/>
                  </a:lnTo>
                  <a:lnTo>
                    <a:pt x="90931" y="340792"/>
                  </a:lnTo>
                  <a:lnTo>
                    <a:pt x="53768" y="312196"/>
                  </a:lnTo>
                  <a:lnTo>
                    <a:pt x="25061" y="275183"/>
                  </a:lnTo>
                  <a:lnTo>
                    <a:pt x="6556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63061" y="5579466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53105" y="5147309"/>
            <a:ext cx="338455" cy="412115"/>
          </a:xfrm>
          <a:custGeom>
            <a:avLst/>
            <a:gdLst/>
            <a:ahLst/>
            <a:cxnLst/>
            <a:rect l="l" t="t" r="r" b="b"/>
            <a:pathLst>
              <a:path w="338455" h="412114">
                <a:moveTo>
                  <a:pt x="86671" y="76891"/>
                </a:moveTo>
                <a:lnTo>
                  <a:pt x="57125" y="100857"/>
                </a:lnTo>
                <a:lnTo>
                  <a:pt x="140969" y="204469"/>
                </a:lnTo>
                <a:lnTo>
                  <a:pt x="170687" y="180466"/>
                </a:lnTo>
                <a:lnTo>
                  <a:pt x="86671" y="76891"/>
                </a:lnTo>
                <a:close/>
              </a:path>
              <a:path w="338455" h="412114">
                <a:moveTo>
                  <a:pt x="0" y="0"/>
                </a:moveTo>
                <a:lnTo>
                  <a:pt x="27558" y="124840"/>
                </a:lnTo>
                <a:lnTo>
                  <a:pt x="57125" y="100857"/>
                </a:lnTo>
                <a:lnTo>
                  <a:pt x="45085" y="85978"/>
                </a:lnTo>
                <a:lnTo>
                  <a:pt x="74675" y="62102"/>
                </a:lnTo>
                <a:lnTo>
                  <a:pt x="104902" y="62102"/>
                </a:lnTo>
                <a:lnTo>
                  <a:pt x="116331" y="52831"/>
                </a:lnTo>
                <a:lnTo>
                  <a:pt x="0" y="0"/>
                </a:lnTo>
                <a:close/>
              </a:path>
              <a:path w="338455" h="412114">
                <a:moveTo>
                  <a:pt x="74675" y="62102"/>
                </a:moveTo>
                <a:lnTo>
                  <a:pt x="45085" y="85978"/>
                </a:lnTo>
                <a:lnTo>
                  <a:pt x="57125" y="100857"/>
                </a:lnTo>
                <a:lnTo>
                  <a:pt x="86671" y="76891"/>
                </a:lnTo>
                <a:lnTo>
                  <a:pt x="74675" y="62102"/>
                </a:lnTo>
                <a:close/>
              </a:path>
              <a:path w="338455" h="412114">
                <a:moveTo>
                  <a:pt x="104902" y="62102"/>
                </a:moveTo>
                <a:lnTo>
                  <a:pt x="74675" y="62102"/>
                </a:lnTo>
                <a:lnTo>
                  <a:pt x="86671" y="76891"/>
                </a:lnTo>
                <a:lnTo>
                  <a:pt x="104902" y="62102"/>
                </a:lnTo>
                <a:close/>
              </a:path>
              <a:path w="338455" h="412114">
                <a:moveTo>
                  <a:pt x="242569" y="269366"/>
                </a:moveTo>
                <a:lnTo>
                  <a:pt x="212979" y="293369"/>
                </a:lnTo>
                <a:lnTo>
                  <a:pt x="308863" y="411733"/>
                </a:lnTo>
                <a:lnTo>
                  <a:pt x="338455" y="387730"/>
                </a:lnTo>
                <a:lnTo>
                  <a:pt x="242569" y="269366"/>
                </a:lnTo>
                <a:close/>
              </a:path>
            </a:pathLst>
          </a:custGeom>
          <a:solidFill>
            <a:srgbClr val="57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344292" y="6004966"/>
            <a:ext cx="56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68973" y="6004966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809750" y="1652651"/>
          <a:ext cx="5182233" cy="168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Applications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381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381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DFS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381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BFS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38100">
                      <a:solidFill>
                        <a:srgbClr val="40458C"/>
                      </a:solidFill>
                      <a:prstDash val="solid"/>
                    </a:lnR>
                    <a:lnT w="381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65">
                <a:tc>
                  <a:txBody>
                    <a:bodyPr/>
                    <a:lstStyle/>
                    <a:p>
                      <a:pPr marL="91440" marR="329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Spanning</a:t>
                      </a:r>
                      <a:r>
                        <a:rPr sz="2000" spc="-6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forest,</a:t>
                      </a:r>
                      <a:r>
                        <a:rPr sz="2000" spc="-3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connected </a:t>
                      </a:r>
                      <a:r>
                        <a:rPr sz="2000" spc="-6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components,</a:t>
                      </a:r>
                      <a:r>
                        <a:rPr sz="2000" spc="-6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paths,</a:t>
                      </a:r>
                      <a:r>
                        <a:rPr sz="2000" spc="-5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cycles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dirty="0">
                          <a:solidFill>
                            <a:srgbClr val="40458C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2796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dirty="0">
                          <a:solidFill>
                            <a:srgbClr val="40458C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2796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381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Shortest</a:t>
                      </a:r>
                      <a:r>
                        <a:rPr sz="2000" spc="-5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paths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381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381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dirty="0">
                          <a:solidFill>
                            <a:srgbClr val="40458C"/>
                          </a:solidFill>
                          <a:latin typeface="Symbol"/>
                          <a:cs typeface="Symbol"/>
                        </a:rPr>
                        <a:t>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381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38100">
                      <a:solidFill>
                        <a:srgbClr val="4045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2076085" y="2935090"/>
            <a:ext cx="1478280" cy="432434"/>
          </a:xfrm>
          <a:custGeom>
            <a:avLst/>
            <a:gdLst/>
            <a:ahLst/>
            <a:cxnLst/>
            <a:rect l="l" t="t" r="r" b="b"/>
            <a:pathLst>
              <a:path w="1478279" h="432435">
                <a:moveTo>
                  <a:pt x="1188113" y="335067"/>
                </a:moveTo>
                <a:lnTo>
                  <a:pt x="1188722" y="326847"/>
                </a:lnTo>
                <a:lnTo>
                  <a:pt x="1189106" y="321657"/>
                </a:lnTo>
                <a:lnTo>
                  <a:pt x="1189265" y="319501"/>
                </a:lnTo>
                <a:lnTo>
                  <a:pt x="1189376" y="318000"/>
                </a:lnTo>
                <a:lnTo>
                  <a:pt x="1189030" y="317694"/>
                </a:lnTo>
                <a:lnTo>
                  <a:pt x="1188226" y="318582"/>
                </a:lnTo>
                <a:lnTo>
                  <a:pt x="1187422" y="319472"/>
                </a:lnTo>
                <a:lnTo>
                  <a:pt x="1185831" y="321230"/>
                </a:lnTo>
                <a:lnTo>
                  <a:pt x="1142939" y="347629"/>
                </a:lnTo>
                <a:lnTo>
                  <a:pt x="1107013" y="361338"/>
                </a:lnTo>
                <a:lnTo>
                  <a:pt x="1058708" y="375444"/>
                </a:lnTo>
                <a:lnTo>
                  <a:pt x="997667" y="389126"/>
                </a:lnTo>
                <a:lnTo>
                  <a:pt x="924503" y="402106"/>
                </a:lnTo>
                <a:lnTo>
                  <a:pt x="884810" y="408036"/>
                </a:lnTo>
                <a:lnTo>
                  <a:pt x="843268" y="413546"/>
                </a:lnTo>
                <a:lnTo>
                  <a:pt x="799875" y="418636"/>
                </a:lnTo>
                <a:lnTo>
                  <a:pt x="755555" y="423080"/>
                </a:lnTo>
                <a:lnTo>
                  <a:pt x="711227" y="426649"/>
                </a:lnTo>
                <a:lnTo>
                  <a:pt x="666891" y="429344"/>
                </a:lnTo>
                <a:lnTo>
                  <a:pt x="622547" y="431165"/>
                </a:lnTo>
                <a:lnTo>
                  <a:pt x="578632" y="431865"/>
                </a:lnTo>
                <a:lnTo>
                  <a:pt x="535585" y="431197"/>
                </a:lnTo>
                <a:lnTo>
                  <a:pt x="493403" y="429161"/>
                </a:lnTo>
                <a:lnTo>
                  <a:pt x="452089" y="425758"/>
                </a:lnTo>
                <a:lnTo>
                  <a:pt x="411945" y="420820"/>
                </a:lnTo>
                <a:lnTo>
                  <a:pt x="373278" y="414179"/>
                </a:lnTo>
                <a:lnTo>
                  <a:pt x="336088" y="405834"/>
                </a:lnTo>
                <a:lnTo>
                  <a:pt x="266160" y="384400"/>
                </a:lnTo>
                <a:lnTo>
                  <a:pt x="202319" y="358728"/>
                </a:lnTo>
                <a:lnTo>
                  <a:pt x="144788" y="329676"/>
                </a:lnTo>
                <a:lnTo>
                  <a:pt x="94757" y="300194"/>
                </a:lnTo>
                <a:lnTo>
                  <a:pt x="53075" y="271126"/>
                </a:lnTo>
                <a:lnTo>
                  <a:pt x="23638" y="244591"/>
                </a:lnTo>
                <a:lnTo>
                  <a:pt x="2126" y="210024"/>
                </a:lnTo>
                <a:lnTo>
                  <a:pt x="0" y="199781"/>
                </a:lnTo>
                <a:lnTo>
                  <a:pt x="331" y="190169"/>
                </a:lnTo>
                <a:lnTo>
                  <a:pt x="37114" y="150804"/>
                </a:lnTo>
                <a:lnTo>
                  <a:pt x="76688" y="130648"/>
                </a:lnTo>
                <a:lnTo>
                  <a:pt x="128085" y="111726"/>
                </a:lnTo>
                <a:lnTo>
                  <a:pt x="190424" y="94602"/>
                </a:lnTo>
                <a:lnTo>
                  <a:pt x="262825" y="79840"/>
                </a:lnTo>
                <a:lnTo>
                  <a:pt x="303111" y="73100"/>
                </a:lnTo>
                <a:lnTo>
                  <a:pt x="346540" y="66461"/>
                </a:lnTo>
                <a:lnTo>
                  <a:pt x="393112" y="59922"/>
                </a:lnTo>
                <a:lnTo>
                  <a:pt x="442826" y="53485"/>
                </a:lnTo>
                <a:lnTo>
                  <a:pt x="495244" y="47009"/>
                </a:lnTo>
                <a:lnTo>
                  <a:pt x="549925" y="40354"/>
                </a:lnTo>
                <a:lnTo>
                  <a:pt x="606869" y="33521"/>
                </a:lnTo>
                <a:lnTo>
                  <a:pt x="666077" y="26508"/>
                </a:lnTo>
                <a:lnTo>
                  <a:pt x="714096" y="21088"/>
                </a:lnTo>
                <a:lnTo>
                  <a:pt x="761609" y="16188"/>
                </a:lnTo>
                <a:lnTo>
                  <a:pt x="808616" y="11810"/>
                </a:lnTo>
                <a:lnTo>
                  <a:pt x="855117" y="7953"/>
                </a:lnTo>
                <a:lnTo>
                  <a:pt x="901113" y="4618"/>
                </a:lnTo>
                <a:lnTo>
                  <a:pt x="956825" y="1542"/>
                </a:lnTo>
                <a:lnTo>
                  <a:pt x="1009605" y="3"/>
                </a:lnTo>
                <a:lnTo>
                  <a:pt x="1059452" y="0"/>
                </a:lnTo>
                <a:lnTo>
                  <a:pt x="1106366" y="1533"/>
                </a:lnTo>
                <a:lnTo>
                  <a:pt x="1150151" y="4740"/>
                </a:lnTo>
                <a:lnTo>
                  <a:pt x="1190612" y="9759"/>
                </a:lnTo>
                <a:lnTo>
                  <a:pt x="1261561" y="25230"/>
                </a:lnTo>
                <a:lnTo>
                  <a:pt x="1321447" y="45288"/>
                </a:lnTo>
                <a:lnTo>
                  <a:pt x="1372505" y="67273"/>
                </a:lnTo>
                <a:lnTo>
                  <a:pt x="1413971" y="90543"/>
                </a:lnTo>
                <a:lnTo>
                  <a:pt x="1445078" y="114453"/>
                </a:lnTo>
                <a:lnTo>
                  <a:pt x="1472187" y="151216"/>
                </a:lnTo>
                <a:lnTo>
                  <a:pt x="1477832" y="188341"/>
                </a:lnTo>
                <a:lnTo>
                  <a:pt x="1476403" y="200466"/>
                </a:lnTo>
                <a:lnTo>
                  <a:pt x="1460497" y="236011"/>
                </a:lnTo>
                <a:lnTo>
                  <a:pt x="1420905" y="270337"/>
                </a:lnTo>
                <a:lnTo>
                  <a:pt x="1379909" y="292058"/>
                </a:lnTo>
                <a:lnTo>
                  <a:pt x="1327204" y="312681"/>
                </a:lnTo>
                <a:lnTo>
                  <a:pt x="1264760" y="332144"/>
                </a:lnTo>
                <a:lnTo>
                  <a:pt x="1193246" y="350340"/>
                </a:lnTo>
                <a:lnTo>
                  <a:pt x="1154811" y="358759"/>
                </a:lnTo>
                <a:lnTo>
                  <a:pt x="1114705" y="366695"/>
                </a:lnTo>
                <a:lnTo>
                  <a:pt x="1072927" y="374147"/>
                </a:lnTo>
                <a:lnTo>
                  <a:pt x="1030874" y="381052"/>
                </a:lnTo>
                <a:lnTo>
                  <a:pt x="989940" y="387350"/>
                </a:lnTo>
                <a:lnTo>
                  <a:pt x="950126" y="393040"/>
                </a:lnTo>
                <a:lnTo>
                  <a:pt x="911432" y="398122"/>
                </a:lnTo>
                <a:lnTo>
                  <a:pt x="846399" y="406083"/>
                </a:lnTo>
                <a:lnTo>
                  <a:pt x="803835" y="410855"/>
                </a:lnTo>
                <a:lnTo>
                  <a:pt x="768878" y="41440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59237" y="2861642"/>
            <a:ext cx="902969" cy="577850"/>
          </a:xfrm>
          <a:custGeom>
            <a:avLst/>
            <a:gdLst/>
            <a:ahLst/>
            <a:cxnLst/>
            <a:rect l="l" t="t" r="r" b="b"/>
            <a:pathLst>
              <a:path w="902970" h="577850">
                <a:moveTo>
                  <a:pt x="902858" y="250841"/>
                </a:moveTo>
                <a:lnTo>
                  <a:pt x="856732" y="253233"/>
                </a:lnTo>
                <a:lnTo>
                  <a:pt x="797390" y="264321"/>
                </a:lnTo>
                <a:lnTo>
                  <a:pt x="744439" y="283498"/>
                </a:lnTo>
                <a:lnTo>
                  <a:pt x="714771" y="295246"/>
                </a:lnTo>
                <a:lnTo>
                  <a:pt x="684302" y="306341"/>
                </a:lnTo>
                <a:lnTo>
                  <a:pt x="620960" y="326571"/>
                </a:lnTo>
                <a:lnTo>
                  <a:pt x="556305" y="341991"/>
                </a:lnTo>
                <a:lnTo>
                  <a:pt x="492224" y="350407"/>
                </a:lnTo>
                <a:lnTo>
                  <a:pt x="427022" y="354062"/>
                </a:lnTo>
                <a:lnTo>
                  <a:pt x="359005" y="355197"/>
                </a:lnTo>
                <a:lnTo>
                  <a:pt x="291100" y="353073"/>
                </a:lnTo>
                <a:lnTo>
                  <a:pt x="226234" y="346947"/>
                </a:lnTo>
                <a:lnTo>
                  <a:pt x="166508" y="337040"/>
                </a:lnTo>
                <a:lnTo>
                  <a:pt x="114024" y="323571"/>
                </a:lnTo>
                <a:lnTo>
                  <a:pt x="70150" y="305821"/>
                </a:lnTo>
                <a:lnTo>
                  <a:pt x="36252" y="283071"/>
                </a:lnTo>
                <a:lnTo>
                  <a:pt x="5676" y="241422"/>
                </a:lnTo>
                <a:lnTo>
                  <a:pt x="0" y="209634"/>
                </a:lnTo>
                <a:lnTo>
                  <a:pt x="2669" y="192910"/>
                </a:lnTo>
                <a:lnTo>
                  <a:pt x="19520" y="157973"/>
                </a:lnTo>
                <a:lnTo>
                  <a:pt x="52106" y="122390"/>
                </a:lnTo>
                <a:lnTo>
                  <a:pt x="100814" y="87504"/>
                </a:lnTo>
                <a:lnTo>
                  <a:pt x="161689" y="55926"/>
                </a:lnTo>
                <a:lnTo>
                  <a:pt x="230781" y="30264"/>
                </a:lnTo>
                <a:lnTo>
                  <a:pt x="267539" y="19945"/>
                </a:lnTo>
                <a:lnTo>
                  <a:pt x="342006" y="5500"/>
                </a:lnTo>
                <a:lnTo>
                  <a:pt x="417185" y="0"/>
                </a:lnTo>
                <a:lnTo>
                  <a:pt x="453856" y="2063"/>
                </a:lnTo>
                <a:lnTo>
                  <a:pt x="524803" y="16503"/>
                </a:lnTo>
                <a:lnTo>
                  <a:pt x="588528" y="42187"/>
                </a:lnTo>
                <a:lnTo>
                  <a:pt x="641001" y="76603"/>
                </a:lnTo>
                <a:lnTo>
                  <a:pt x="679848" y="115683"/>
                </a:lnTo>
                <a:lnTo>
                  <a:pt x="702688" y="155357"/>
                </a:lnTo>
                <a:lnTo>
                  <a:pt x="710506" y="194812"/>
                </a:lnTo>
                <a:lnTo>
                  <a:pt x="709157" y="214152"/>
                </a:lnTo>
                <a:lnTo>
                  <a:pt x="695496" y="252424"/>
                </a:lnTo>
                <a:lnTo>
                  <a:pt x="664691" y="292214"/>
                </a:lnTo>
                <a:lnTo>
                  <a:pt x="616788" y="334123"/>
                </a:lnTo>
                <a:lnTo>
                  <a:pt x="554765" y="379567"/>
                </a:lnTo>
                <a:lnTo>
                  <a:pt x="518645" y="403702"/>
                </a:lnTo>
                <a:lnTo>
                  <a:pt x="485549" y="424969"/>
                </a:lnTo>
                <a:lnTo>
                  <a:pt x="449837" y="447412"/>
                </a:lnTo>
                <a:lnTo>
                  <a:pt x="411506" y="471029"/>
                </a:lnTo>
                <a:lnTo>
                  <a:pt x="370558" y="495822"/>
                </a:lnTo>
                <a:lnTo>
                  <a:pt x="326993" y="521790"/>
                </a:lnTo>
                <a:lnTo>
                  <a:pt x="280810" y="548933"/>
                </a:lnTo>
                <a:lnTo>
                  <a:pt x="232010" y="577251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828" y="288083"/>
            <a:ext cx="4821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DFS</a:t>
            </a:r>
            <a:r>
              <a:rPr spc="-20" dirty="0"/>
              <a:t> </a:t>
            </a:r>
            <a:r>
              <a:rPr dirty="0"/>
              <a:t>vs.</a:t>
            </a:r>
            <a:r>
              <a:rPr spc="-15" dirty="0"/>
              <a:t> </a:t>
            </a:r>
            <a:r>
              <a:rPr spc="-5" dirty="0"/>
              <a:t>BFS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300" y="2237470"/>
            <a:ext cx="3331845" cy="14509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Back</a:t>
            </a:r>
            <a:r>
              <a:rPr sz="2400" spc="-30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edge</a:t>
            </a:r>
            <a:r>
              <a:rPr sz="2400" spc="-25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v,w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1000"/>
              </a:lnSpc>
              <a:spcBef>
                <a:spcPts val="475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b="1" i="1" spc="-1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ancestor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0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tree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discovery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8" y="1624935"/>
            <a:ext cx="3498850" cy="835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577052"/>
                </a:solidFill>
                <a:latin typeface="Tahoma"/>
                <a:cs typeface="Tahoma"/>
              </a:rPr>
              <a:t>Cross</a:t>
            </a:r>
            <a:r>
              <a:rPr sz="2400" spc="-25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edge</a:t>
            </a:r>
            <a:r>
              <a:rPr sz="2400" spc="-45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v,w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0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w</a:t>
            </a:r>
            <a:r>
              <a:rPr sz="2000" b="1" i="1" spc="1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same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level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3940" y="2433955"/>
            <a:ext cx="232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0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or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next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level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04205" y="3832605"/>
            <a:ext cx="3159760" cy="1962150"/>
            <a:chOff x="5204205" y="3832605"/>
            <a:chExt cx="3159760" cy="1962150"/>
          </a:xfrm>
        </p:grpSpPr>
        <p:sp>
          <p:nvSpPr>
            <p:cNvPr id="7" name="object 7"/>
            <p:cNvSpPr/>
            <p:nvPr/>
          </p:nvSpPr>
          <p:spPr>
            <a:xfrm>
              <a:off x="5804915" y="5298947"/>
              <a:ext cx="2049780" cy="489584"/>
            </a:xfrm>
            <a:custGeom>
              <a:avLst/>
              <a:gdLst/>
              <a:ahLst/>
              <a:cxnLst/>
              <a:rect l="l" t="t" r="r" b="b"/>
              <a:pathLst>
                <a:path w="2049779" h="489585">
                  <a:moveTo>
                    <a:pt x="1968245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70"/>
                  </a:lnTo>
                  <a:lnTo>
                    <a:pt x="6399" y="439408"/>
                  </a:lnTo>
                  <a:lnTo>
                    <a:pt x="23860" y="465325"/>
                  </a:lnTo>
                  <a:lnTo>
                    <a:pt x="49774" y="482797"/>
                  </a:lnTo>
                  <a:lnTo>
                    <a:pt x="81534" y="489204"/>
                  </a:lnTo>
                  <a:lnTo>
                    <a:pt x="1968245" y="489204"/>
                  </a:lnTo>
                  <a:lnTo>
                    <a:pt x="2000005" y="482797"/>
                  </a:lnTo>
                  <a:lnTo>
                    <a:pt x="2025919" y="465325"/>
                  </a:lnTo>
                  <a:lnTo>
                    <a:pt x="2043380" y="439408"/>
                  </a:lnTo>
                  <a:lnTo>
                    <a:pt x="2049780" y="407670"/>
                  </a:lnTo>
                  <a:lnTo>
                    <a:pt x="2049780" y="81533"/>
                  </a:lnTo>
                  <a:lnTo>
                    <a:pt x="2043380" y="49774"/>
                  </a:lnTo>
                  <a:lnTo>
                    <a:pt x="2025919" y="23860"/>
                  </a:lnTo>
                  <a:lnTo>
                    <a:pt x="2000005" y="6399"/>
                  </a:lnTo>
                  <a:lnTo>
                    <a:pt x="196824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915" y="5298947"/>
              <a:ext cx="2049780" cy="489584"/>
            </a:xfrm>
            <a:custGeom>
              <a:avLst/>
              <a:gdLst/>
              <a:ahLst/>
              <a:cxnLst/>
              <a:rect l="l" t="t" r="r" b="b"/>
              <a:pathLst>
                <a:path w="204977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968245" y="0"/>
                  </a:lnTo>
                  <a:lnTo>
                    <a:pt x="2000005" y="6399"/>
                  </a:lnTo>
                  <a:lnTo>
                    <a:pt x="2025919" y="23860"/>
                  </a:lnTo>
                  <a:lnTo>
                    <a:pt x="2043380" y="49774"/>
                  </a:lnTo>
                  <a:lnTo>
                    <a:pt x="2049780" y="81534"/>
                  </a:lnTo>
                  <a:lnTo>
                    <a:pt x="2049780" y="407670"/>
                  </a:lnTo>
                  <a:lnTo>
                    <a:pt x="2043380" y="439408"/>
                  </a:lnTo>
                  <a:lnTo>
                    <a:pt x="2025919" y="465325"/>
                  </a:lnTo>
                  <a:lnTo>
                    <a:pt x="2000005" y="482797"/>
                  </a:lnTo>
                  <a:lnTo>
                    <a:pt x="1968245" y="489204"/>
                  </a:lnTo>
                  <a:lnTo>
                    <a:pt x="81534" y="489204"/>
                  </a:lnTo>
                  <a:lnTo>
                    <a:pt x="49774" y="482797"/>
                  </a:lnTo>
                  <a:lnTo>
                    <a:pt x="23860" y="465325"/>
                  </a:lnTo>
                  <a:lnTo>
                    <a:pt x="6399" y="439408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0555" y="4570475"/>
              <a:ext cx="3147060" cy="489584"/>
            </a:xfrm>
            <a:custGeom>
              <a:avLst/>
              <a:gdLst/>
              <a:ahLst/>
              <a:cxnLst/>
              <a:rect l="l" t="t" r="r" b="b"/>
              <a:pathLst>
                <a:path w="3147059" h="489585">
                  <a:moveTo>
                    <a:pt x="3065526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4"/>
                  </a:lnTo>
                  <a:lnTo>
                    <a:pt x="3065526" y="489204"/>
                  </a:lnTo>
                  <a:lnTo>
                    <a:pt x="3097285" y="482804"/>
                  </a:lnTo>
                  <a:lnTo>
                    <a:pt x="3123199" y="465343"/>
                  </a:lnTo>
                  <a:lnTo>
                    <a:pt x="3140660" y="439429"/>
                  </a:lnTo>
                  <a:lnTo>
                    <a:pt x="3147060" y="407669"/>
                  </a:lnTo>
                  <a:lnTo>
                    <a:pt x="3147060" y="81534"/>
                  </a:lnTo>
                  <a:lnTo>
                    <a:pt x="3140660" y="49774"/>
                  </a:lnTo>
                  <a:lnTo>
                    <a:pt x="3123199" y="23860"/>
                  </a:lnTo>
                  <a:lnTo>
                    <a:pt x="3097285" y="6399"/>
                  </a:lnTo>
                  <a:lnTo>
                    <a:pt x="30655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0555" y="4570475"/>
              <a:ext cx="3147060" cy="489584"/>
            </a:xfrm>
            <a:custGeom>
              <a:avLst/>
              <a:gdLst/>
              <a:ahLst/>
              <a:cxnLst/>
              <a:rect l="l" t="t" r="r" b="b"/>
              <a:pathLst>
                <a:path w="314705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3065526" y="0"/>
                  </a:lnTo>
                  <a:lnTo>
                    <a:pt x="3097285" y="6399"/>
                  </a:lnTo>
                  <a:lnTo>
                    <a:pt x="3123199" y="23860"/>
                  </a:lnTo>
                  <a:lnTo>
                    <a:pt x="3140660" y="49774"/>
                  </a:lnTo>
                  <a:lnTo>
                    <a:pt x="3147060" y="81534"/>
                  </a:lnTo>
                  <a:lnTo>
                    <a:pt x="3147060" y="407670"/>
                  </a:lnTo>
                  <a:lnTo>
                    <a:pt x="3140660" y="439430"/>
                  </a:lnTo>
                  <a:lnTo>
                    <a:pt x="3123199" y="465344"/>
                  </a:lnTo>
                  <a:lnTo>
                    <a:pt x="3097285" y="482804"/>
                  </a:lnTo>
                  <a:lnTo>
                    <a:pt x="3065526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54545" y="46337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4545" y="463372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79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5583" y="3838955"/>
              <a:ext cx="826135" cy="489584"/>
            </a:xfrm>
            <a:custGeom>
              <a:avLst/>
              <a:gdLst/>
              <a:ahLst/>
              <a:cxnLst/>
              <a:rect l="l" t="t" r="r" b="b"/>
              <a:pathLst>
                <a:path w="826134" h="489585">
                  <a:moveTo>
                    <a:pt x="744473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4"/>
                  </a:lnTo>
                  <a:lnTo>
                    <a:pt x="744473" y="489204"/>
                  </a:lnTo>
                  <a:lnTo>
                    <a:pt x="776233" y="482804"/>
                  </a:lnTo>
                  <a:lnTo>
                    <a:pt x="802147" y="465343"/>
                  </a:lnTo>
                  <a:lnTo>
                    <a:pt x="819608" y="439429"/>
                  </a:lnTo>
                  <a:lnTo>
                    <a:pt x="826008" y="407670"/>
                  </a:lnTo>
                  <a:lnTo>
                    <a:pt x="826008" y="81534"/>
                  </a:lnTo>
                  <a:lnTo>
                    <a:pt x="819608" y="49774"/>
                  </a:lnTo>
                  <a:lnTo>
                    <a:pt x="802147" y="23860"/>
                  </a:lnTo>
                  <a:lnTo>
                    <a:pt x="776233" y="6399"/>
                  </a:lnTo>
                  <a:lnTo>
                    <a:pt x="74447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15583" y="3838955"/>
              <a:ext cx="826135" cy="489584"/>
            </a:xfrm>
            <a:custGeom>
              <a:avLst/>
              <a:gdLst/>
              <a:ahLst/>
              <a:cxnLst/>
              <a:rect l="l" t="t" r="r" b="b"/>
              <a:pathLst>
                <a:path w="826134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744473" y="0"/>
                  </a:lnTo>
                  <a:lnTo>
                    <a:pt x="776233" y="6399"/>
                  </a:lnTo>
                  <a:lnTo>
                    <a:pt x="802147" y="23860"/>
                  </a:lnTo>
                  <a:lnTo>
                    <a:pt x="819608" y="49774"/>
                  </a:lnTo>
                  <a:lnTo>
                    <a:pt x="826008" y="81534"/>
                  </a:lnTo>
                  <a:lnTo>
                    <a:pt x="826008" y="407670"/>
                  </a:lnTo>
                  <a:lnTo>
                    <a:pt x="819608" y="439430"/>
                  </a:lnTo>
                  <a:lnTo>
                    <a:pt x="802147" y="465344"/>
                  </a:lnTo>
                  <a:lnTo>
                    <a:pt x="776233" y="482804"/>
                  </a:lnTo>
                  <a:lnTo>
                    <a:pt x="744473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56272" y="466534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14771" y="4614671"/>
            <a:ext cx="403860" cy="403860"/>
            <a:chOff x="5414771" y="4614671"/>
            <a:chExt cx="403860" cy="403860"/>
          </a:xfrm>
        </p:grpSpPr>
        <p:sp>
          <p:nvSpPr>
            <p:cNvPr id="17" name="object 17"/>
            <p:cNvSpPr/>
            <p:nvPr/>
          </p:nvSpPr>
          <p:spPr>
            <a:xfrm>
              <a:off x="5433821" y="46337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3821" y="46337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79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36819" y="466534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42659" y="3881628"/>
            <a:ext cx="405765" cy="405765"/>
            <a:chOff x="6042659" y="3881628"/>
            <a:chExt cx="405765" cy="405765"/>
          </a:xfrm>
        </p:grpSpPr>
        <p:sp>
          <p:nvSpPr>
            <p:cNvPr id="21" name="object 21"/>
            <p:cNvSpPr/>
            <p:nvPr/>
          </p:nvSpPr>
          <p:spPr>
            <a:xfrm>
              <a:off x="6061709" y="39006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61709" y="39006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64071" y="393319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24371" y="5346191"/>
            <a:ext cx="403860" cy="403860"/>
            <a:chOff x="6024371" y="5346191"/>
            <a:chExt cx="403860" cy="403860"/>
          </a:xfrm>
        </p:grpSpPr>
        <p:sp>
          <p:nvSpPr>
            <p:cNvPr id="25" name="object 25"/>
            <p:cNvSpPr/>
            <p:nvPr/>
          </p:nvSpPr>
          <p:spPr>
            <a:xfrm>
              <a:off x="6043421" y="536524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97"/>
                  </a:lnTo>
                  <a:lnTo>
                    <a:pt x="24976" y="275183"/>
                  </a:lnTo>
                  <a:lnTo>
                    <a:pt x="53578" y="312196"/>
                  </a:lnTo>
                  <a:lnTo>
                    <a:pt x="90593" y="340792"/>
                  </a:lnTo>
                  <a:lnTo>
                    <a:pt x="134276" y="359227"/>
                  </a:lnTo>
                  <a:lnTo>
                    <a:pt x="182879" y="365760"/>
                  </a:lnTo>
                  <a:lnTo>
                    <a:pt x="231483" y="359227"/>
                  </a:lnTo>
                  <a:lnTo>
                    <a:pt x="275166" y="340792"/>
                  </a:lnTo>
                  <a:lnTo>
                    <a:pt x="312181" y="312196"/>
                  </a:lnTo>
                  <a:lnTo>
                    <a:pt x="340783" y="275183"/>
                  </a:lnTo>
                  <a:lnTo>
                    <a:pt x="359224" y="231497"/>
                  </a:lnTo>
                  <a:lnTo>
                    <a:pt x="365760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3421" y="536524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97"/>
                  </a:lnTo>
                  <a:lnTo>
                    <a:pt x="340783" y="275183"/>
                  </a:lnTo>
                  <a:lnTo>
                    <a:pt x="312181" y="312196"/>
                  </a:lnTo>
                  <a:lnTo>
                    <a:pt x="275166" y="340792"/>
                  </a:lnTo>
                  <a:lnTo>
                    <a:pt x="231483" y="359227"/>
                  </a:lnTo>
                  <a:lnTo>
                    <a:pt x="182879" y="365760"/>
                  </a:lnTo>
                  <a:lnTo>
                    <a:pt x="134276" y="359227"/>
                  </a:lnTo>
                  <a:lnTo>
                    <a:pt x="90593" y="340792"/>
                  </a:lnTo>
                  <a:lnTo>
                    <a:pt x="53578" y="312196"/>
                  </a:lnTo>
                  <a:lnTo>
                    <a:pt x="24976" y="275183"/>
                  </a:lnTo>
                  <a:lnTo>
                    <a:pt x="6535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49721" y="539719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31383" y="4220590"/>
            <a:ext cx="2530475" cy="1177290"/>
            <a:chOff x="5731383" y="4220590"/>
            <a:chExt cx="2530475" cy="1177290"/>
          </a:xfrm>
        </p:grpSpPr>
        <p:sp>
          <p:nvSpPr>
            <p:cNvPr id="29" name="object 29"/>
            <p:cNvSpPr/>
            <p:nvPr/>
          </p:nvSpPr>
          <p:spPr>
            <a:xfrm>
              <a:off x="5731383" y="4220590"/>
              <a:ext cx="398145" cy="1177290"/>
            </a:xfrm>
            <a:custGeom>
              <a:avLst/>
              <a:gdLst/>
              <a:ahLst/>
              <a:cxnLst/>
              <a:rect l="l" t="t" r="r" b="b"/>
              <a:pathLst>
                <a:path w="398145" h="1177289">
                  <a:moveTo>
                    <a:pt x="364109" y="1177163"/>
                  </a:moveTo>
                  <a:lnTo>
                    <a:pt x="350583" y="1115060"/>
                  </a:lnTo>
                  <a:lnTo>
                    <a:pt x="336931" y="1052322"/>
                  </a:lnTo>
                  <a:lnTo>
                    <a:pt x="307225" y="1076274"/>
                  </a:lnTo>
                  <a:lnTo>
                    <a:pt x="29718" y="731901"/>
                  </a:lnTo>
                  <a:lnTo>
                    <a:pt x="0" y="755777"/>
                  </a:lnTo>
                  <a:lnTo>
                    <a:pt x="277558" y="1100175"/>
                  </a:lnTo>
                  <a:lnTo>
                    <a:pt x="247904" y="1124077"/>
                  </a:lnTo>
                  <a:lnTo>
                    <a:pt x="364109" y="1177163"/>
                  </a:lnTo>
                  <a:close/>
                </a:path>
                <a:path w="398145" h="1177289">
                  <a:moveTo>
                    <a:pt x="397637" y="24638"/>
                  </a:moveTo>
                  <a:lnTo>
                    <a:pt x="368681" y="0"/>
                  </a:lnTo>
                  <a:lnTo>
                    <a:pt x="74358" y="346240"/>
                  </a:lnTo>
                  <a:lnTo>
                    <a:pt x="45339" y="321564"/>
                  </a:lnTo>
                  <a:lnTo>
                    <a:pt x="14859" y="445643"/>
                  </a:lnTo>
                  <a:lnTo>
                    <a:pt x="132461" y="395605"/>
                  </a:lnTo>
                  <a:lnTo>
                    <a:pt x="120497" y="385445"/>
                  </a:lnTo>
                  <a:lnTo>
                    <a:pt x="103403" y="370916"/>
                  </a:lnTo>
                  <a:lnTo>
                    <a:pt x="397637" y="24638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5842" y="4986019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559" y="287019"/>
                  </a:moveTo>
                  <a:lnTo>
                    <a:pt x="0" y="411860"/>
                  </a:lnTo>
                  <a:lnTo>
                    <a:pt x="116332" y="358901"/>
                  </a:lnTo>
                  <a:lnTo>
                    <a:pt x="105039" y="349757"/>
                  </a:lnTo>
                  <a:lnTo>
                    <a:pt x="74675" y="349757"/>
                  </a:lnTo>
                  <a:lnTo>
                    <a:pt x="45085" y="325754"/>
                  </a:lnTo>
                  <a:lnTo>
                    <a:pt x="57091" y="310933"/>
                  </a:lnTo>
                  <a:lnTo>
                    <a:pt x="27559" y="287019"/>
                  </a:lnTo>
                  <a:close/>
                </a:path>
                <a:path w="338454" h="412114">
                  <a:moveTo>
                    <a:pt x="57091" y="310933"/>
                  </a:moveTo>
                  <a:lnTo>
                    <a:pt x="45085" y="325754"/>
                  </a:lnTo>
                  <a:lnTo>
                    <a:pt x="74675" y="349757"/>
                  </a:lnTo>
                  <a:lnTo>
                    <a:pt x="86695" y="334904"/>
                  </a:lnTo>
                  <a:lnTo>
                    <a:pt x="57091" y="310933"/>
                  </a:lnTo>
                  <a:close/>
                </a:path>
                <a:path w="338454" h="412114">
                  <a:moveTo>
                    <a:pt x="86695" y="334904"/>
                  </a:moveTo>
                  <a:lnTo>
                    <a:pt x="74675" y="349757"/>
                  </a:lnTo>
                  <a:lnTo>
                    <a:pt x="105039" y="349757"/>
                  </a:lnTo>
                  <a:lnTo>
                    <a:pt x="86695" y="334904"/>
                  </a:lnTo>
                  <a:close/>
                </a:path>
                <a:path w="338454" h="412114">
                  <a:moveTo>
                    <a:pt x="140970" y="207390"/>
                  </a:moveTo>
                  <a:lnTo>
                    <a:pt x="57091" y="310933"/>
                  </a:lnTo>
                  <a:lnTo>
                    <a:pt x="86695" y="334904"/>
                  </a:lnTo>
                  <a:lnTo>
                    <a:pt x="170561" y="231266"/>
                  </a:lnTo>
                  <a:lnTo>
                    <a:pt x="140970" y="207390"/>
                  </a:lnTo>
                  <a:close/>
                </a:path>
                <a:path w="338454" h="412114">
                  <a:moveTo>
                    <a:pt x="308863" y="0"/>
                  </a:moveTo>
                  <a:lnTo>
                    <a:pt x="212979" y="118490"/>
                  </a:lnTo>
                  <a:lnTo>
                    <a:pt x="242569" y="142493"/>
                  </a:lnTo>
                  <a:lnTo>
                    <a:pt x="338455" y="24002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9017" y="4221352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9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4" y="357759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4" y="319405"/>
                  </a:moveTo>
                  <a:lnTo>
                    <a:pt x="292541" y="342579"/>
                  </a:lnTo>
                  <a:lnTo>
                    <a:pt x="304164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4" y="319405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4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17870" y="4757927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5975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5975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815975" y="57150"/>
                  </a:lnTo>
                  <a:lnTo>
                    <a:pt x="701675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76794" y="46337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76794" y="463372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79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969757" y="466534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438772" y="4065778"/>
            <a:ext cx="1489710" cy="1684655"/>
            <a:chOff x="6438772" y="4065778"/>
            <a:chExt cx="1489710" cy="1684655"/>
          </a:xfrm>
        </p:grpSpPr>
        <p:sp>
          <p:nvSpPr>
            <p:cNvPr id="37" name="object 37"/>
            <p:cNvSpPr/>
            <p:nvPr/>
          </p:nvSpPr>
          <p:spPr>
            <a:xfrm>
              <a:off x="7578089" y="4986020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431" y="287019"/>
                  </a:moveTo>
                  <a:lnTo>
                    <a:pt x="0" y="411860"/>
                  </a:lnTo>
                  <a:lnTo>
                    <a:pt x="116331" y="358901"/>
                  </a:lnTo>
                  <a:lnTo>
                    <a:pt x="105023" y="349757"/>
                  </a:lnTo>
                  <a:lnTo>
                    <a:pt x="74675" y="349757"/>
                  </a:lnTo>
                  <a:lnTo>
                    <a:pt x="45084" y="325754"/>
                  </a:lnTo>
                  <a:lnTo>
                    <a:pt x="57058" y="310974"/>
                  </a:lnTo>
                  <a:lnTo>
                    <a:pt x="27431" y="287019"/>
                  </a:lnTo>
                  <a:close/>
                </a:path>
                <a:path w="338454" h="412114">
                  <a:moveTo>
                    <a:pt x="57058" y="310974"/>
                  </a:moveTo>
                  <a:lnTo>
                    <a:pt x="45084" y="325754"/>
                  </a:lnTo>
                  <a:lnTo>
                    <a:pt x="74675" y="349757"/>
                  </a:lnTo>
                  <a:lnTo>
                    <a:pt x="86678" y="334925"/>
                  </a:lnTo>
                  <a:lnTo>
                    <a:pt x="57058" y="310974"/>
                  </a:lnTo>
                  <a:close/>
                </a:path>
                <a:path w="338454" h="412114">
                  <a:moveTo>
                    <a:pt x="86678" y="334925"/>
                  </a:moveTo>
                  <a:lnTo>
                    <a:pt x="74675" y="349757"/>
                  </a:lnTo>
                  <a:lnTo>
                    <a:pt x="105023" y="349757"/>
                  </a:lnTo>
                  <a:lnTo>
                    <a:pt x="86678" y="334925"/>
                  </a:lnTo>
                  <a:close/>
                </a:path>
                <a:path w="338454" h="412114">
                  <a:moveTo>
                    <a:pt x="140969" y="207390"/>
                  </a:moveTo>
                  <a:lnTo>
                    <a:pt x="57058" y="310974"/>
                  </a:lnTo>
                  <a:lnTo>
                    <a:pt x="86678" y="334925"/>
                  </a:lnTo>
                  <a:lnTo>
                    <a:pt x="170560" y="231266"/>
                  </a:lnTo>
                  <a:lnTo>
                    <a:pt x="140969" y="207390"/>
                  </a:lnTo>
                  <a:close/>
                </a:path>
                <a:path w="338454" h="412114">
                  <a:moveTo>
                    <a:pt x="308863" y="0"/>
                  </a:moveTo>
                  <a:lnTo>
                    <a:pt x="212978" y="118490"/>
                  </a:lnTo>
                  <a:lnTo>
                    <a:pt x="242569" y="142493"/>
                  </a:lnTo>
                  <a:lnTo>
                    <a:pt x="338454" y="24002"/>
                  </a:lnTo>
                  <a:lnTo>
                    <a:pt x="308863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8772" y="4065778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09" h="612139">
                  <a:moveTo>
                    <a:pt x="1376372" y="576353"/>
                  </a:moveTo>
                  <a:lnTo>
                    <a:pt x="1362455" y="611759"/>
                  </a:lnTo>
                  <a:lnTo>
                    <a:pt x="1489709" y="600456"/>
                  </a:lnTo>
                  <a:lnTo>
                    <a:pt x="1474284" y="583311"/>
                  </a:lnTo>
                  <a:lnTo>
                    <a:pt x="1394078" y="583311"/>
                  </a:lnTo>
                  <a:lnTo>
                    <a:pt x="1376372" y="576353"/>
                  </a:lnTo>
                  <a:close/>
                </a:path>
                <a:path w="1489709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8" y="583311"/>
                  </a:lnTo>
                  <a:lnTo>
                    <a:pt x="1408049" y="547878"/>
                  </a:lnTo>
                  <a:lnTo>
                    <a:pt x="1390306" y="540905"/>
                  </a:lnTo>
                  <a:close/>
                </a:path>
                <a:path w="1489709" h="612139">
                  <a:moveTo>
                    <a:pt x="1404238" y="505460"/>
                  </a:moveTo>
                  <a:lnTo>
                    <a:pt x="1390306" y="540905"/>
                  </a:lnTo>
                  <a:lnTo>
                    <a:pt x="1408049" y="547878"/>
                  </a:lnTo>
                  <a:lnTo>
                    <a:pt x="1394078" y="583311"/>
                  </a:lnTo>
                  <a:lnTo>
                    <a:pt x="1474284" y="583311"/>
                  </a:lnTo>
                  <a:lnTo>
                    <a:pt x="1404238" y="505460"/>
                  </a:lnTo>
                  <a:close/>
                </a:path>
                <a:path w="1489709" h="612139">
                  <a:moveTo>
                    <a:pt x="13969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8593" y="4757928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7879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7879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7879" h="114300">
                  <a:moveTo>
                    <a:pt x="703199" y="0"/>
                  </a:moveTo>
                  <a:lnTo>
                    <a:pt x="703199" y="114300"/>
                  </a:lnTo>
                  <a:lnTo>
                    <a:pt x="817499" y="57150"/>
                  </a:lnTo>
                  <a:lnTo>
                    <a:pt x="703199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5669" y="53652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97"/>
                  </a:lnTo>
                  <a:lnTo>
                    <a:pt x="24976" y="275183"/>
                  </a:lnTo>
                  <a:lnTo>
                    <a:pt x="53578" y="312196"/>
                  </a:lnTo>
                  <a:lnTo>
                    <a:pt x="90593" y="340792"/>
                  </a:lnTo>
                  <a:lnTo>
                    <a:pt x="134276" y="359227"/>
                  </a:lnTo>
                  <a:lnTo>
                    <a:pt x="182879" y="365760"/>
                  </a:lnTo>
                  <a:lnTo>
                    <a:pt x="231483" y="359227"/>
                  </a:lnTo>
                  <a:lnTo>
                    <a:pt x="275166" y="340792"/>
                  </a:lnTo>
                  <a:lnTo>
                    <a:pt x="312181" y="312196"/>
                  </a:lnTo>
                  <a:lnTo>
                    <a:pt x="340783" y="275183"/>
                  </a:lnTo>
                  <a:lnTo>
                    <a:pt x="359224" y="231497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5669" y="536524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97"/>
                  </a:lnTo>
                  <a:lnTo>
                    <a:pt x="340783" y="275183"/>
                  </a:lnTo>
                  <a:lnTo>
                    <a:pt x="312181" y="312196"/>
                  </a:lnTo>
                  <a:lnTo>
                    <a:pt x="275166" y="340792"/>
                  </a:lnTo>
                  <a:lnTo>
                    <a:pt x="231483" y="359227"/>
                  </a:lnTo>
                  <a:lnTo>
                    <a:pt x="182879" y="365760"/>
                  </a:lnTo>
                  <a:lnTo>
                    <a:pt x="134276" y="359227"/>
                  </a:lnTo>
                  <a:lnTo>
                    <a:pt x="90593" y="340792"/>
                  </a:lnTo>
                  <a:lnTo>
                    <a:pt x="53578" y="312196"/>
                  </a:lnTo>
                  <a:lnTo>
                    <a:pt x="24976" y="275183"/>
                  </a:lnTo>
                  <a:lnTo>
                    <a:pt x="6535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92801" y="3682365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83201" y="4406265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76921" y="539719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52106" y="4952491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365759" h="445770">
                <a:moveTo>
                  <a:pt x="278951" y="368455"/>
                </a:moveTo>
                <a:lnTo>
                  <a:pt x="249300" y="392429"/>
                </a:lnTo>
                <a:lnTo>
                  <a:pt x="365633" y="445261"/>
                </a:lnTo>
                <a:lnTo>
                  <a:pt x="352000" y="383285"/>
                </a:lnTo>
                <a:lnTo>
                  <a:pt x="290957" y="383285"/>
                </a:lnTo>
                <a:lnTo>
                  <a:pt x="278951" y="368455"/>
                </a:lnTo>
                <a:close/>
              </a:path>
              <a:path w="365759" h="445770">
                <a:moveTo>
                  <a:pt x="308580" y="344498"/>
                </a:moveTo>
                <a:lnTo>
                  <a:pt x="278951" y="368455"/>
                </a:lnTo>
                <a:lnTo>
                  <a:pt x="290957" y="383285"/>
                </a:lnTo>
                <a:lnTo>
                  <a:pt x="320548" y="359282"/>
                </a:lnTo>
                <a:lnTo>
                  <a:pt x="308580" y="344498"/>
                </a:lnTo>
                <a:close/>
              </a:path>
              <a:path w="365759" h="445770">
                <a:moveTo>
                  <a:pt x="338200" y="320547"/>
                </a:moveTo>
                <a:lnTo>
                  <a:pt x="308580" y="344498"/>
                </a:lnTo>
                <a:lnTo>
                  <a:pt x="320548" y="359282"/>
                </a:lnTo>
                <a:lnTo>
                  <a:pt x="290957" y="383285"/>
                </a:lnTo>
                <a:lnTo>
                  <a:pt x="352000" y="383285"/>
                </a:lnTo>
                <a:lnTo>
                  <a:pt x="338200" y="320547"/>
                </a:lnTo>
                <a:close/>
              </a:path>
              <a:path w="365759" h="445770">
                <a:moveTo>
                  <a:pt x="29718" y="0"/>
                </a:moveTo>
                <a:lnTo>
                  <a:pt x="0" y="23875"/>
                </a:lnTo>
                <a:lnTo>
                  <a:pt x="278951" y="368455"/>
                </a:lnTo>
                <a:lnTo>
                  <a:pt x="308580" y="344498"/>
                </a:lnTo>
                <a:lnTo>
                  <a:pt x="29718" y="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73878" y="5120462"/>
            <a:ext cx="31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21635" y="4613147"/>
            <a:ext cx="405765" cy="403860"/>
            <a:chOff x="2421635" y="4613147"/>
            <a:chExt cx="405765" cy="403860"/>
          </a:xfrm>
        </p:grpSpPr>
        <p:sp>
          <p:nvSpPr>
            <p:cNvPr id="48" name="object 48"/>
            <p:cNvSpPr/>
            <p:nvPr/>
          </p:nvSpPr>
          <p:spPr>
            <a:xfrm>
              <a:off x="2440685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40685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542413" y="4663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00911" y="4613147"/>
            <a:ext cx="405765" cy="403860"/>
            <a:chOff x="1200911" y="4613147"/>
            <a:chExt cx="405765" cy="403860"/>
          </a:xfrm>
        </p:grpSpPr>
        <p:sp>
          <p:nvSpPr>
            <p:cNvPr id="52" name="object 52"/>
            <p:cNvSpPr/>
            <p:nvPr/>
          </p:nvSpPr>
          <p:spPr>
            <a:xfrm>
              <a:off x="1219961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2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9961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2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322958" y="4663821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30323" y="3880103"/>
            <a:ext cx="403860" cy="405765"/>
            <a:chOff x="1830323" y="3880103"/>
            <a:chExt cx="403860" cy="405765"/>
          </a:xfrm>
        </p:grpSpPr>
        <p:sp>
          <p:nvSpPr>
            <p:cNvPr id="56" name="object 56"/>
            <p:cNvSpPr/>
            <p:nvPr/>
          </p:nvSpPr>
          <p:spPr>
            <a:xfrm>
              <a:off x="1849373" y="3899153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49373" y="3899153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50211" y="393166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810511" y="5344667"/>
            <a:ext cx="405765" cy="403860"/>
            <a:chOff x="1810511" y="5344667"/>
            <a:chExt cx="405765" cy="403860"/>
          </a:xfrm>
        </p:grpSpPr>
        <p:sp>
          <p:nvSpPr>
            <p:cNvPr id="60" name="object 60"/>
            <p:cNvSpPr/>
            <p:nvPr/>
          </p:nvSpPr>
          <p:spPr>
            <a:xfrm>
              <a:off x="1829561" y="536371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97"/>
                  </a:lnTo>
                  <a:lnTo>
                    <a:pt x="25061" y="275183"/>
                  </a:lnTo>
                  <a:lnTo>
                    <a:pt x="53768" y="312196"/>
                  </a:lnTo>
                  <a:lnTo>
                    <a:pt x="90931" y="340792"/>
                  </a:lnTo>
                  <a:lnTo>
                    <a:pt x="134805" y="359227"/>
                  </a:lnTo>
                  <a:lnTo>
                    <a:pt x="183642" y="365760"/>
                  </a:lnTo>
                  <a:lnTo>
                    <a:pt x="232478" y="359227"/>
                  </a:lnTo>
                  <a:lnTo>
                    <a:pt x="276351" y="340792"/>
                  </a:lnTo>
                  <a:lnTo>
                    <a:pt x="313515" y="312196"/>
                  </a:lnTo>
                  <a:lnTo>
                    <a:pt x="342222" y="275183"/>
                  </a:lnTo>
                  <a:lnTo>
                    <a:pt x="360727" y="231497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29561" y="536371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2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97"/>
                  </a:lnTo>
                  <a:lnTo>
                    <a:pt x="342222" y="275183"/>
                  </a:lnTo>
                  <a:lnTo>
                    <a:pt x="313515" y="312196"/>
                  </a:lnTo>
                  <a:lnTo>
                    <a:pt x="276351" y="340792"/>
                  </a:lnTo>
                  <a:lnTo>
                    <a:pt x="232478" y="359227"/>
                  </a:lnTo>
                  <a:lnTo>
                    <a:pt x="183642" y="365760"/>
                  </a:lnTo>
                  <a:lnTo>
                    <a:pt x="134805" y="359227"/>
                  </a:lnTo>
                  <a:lnTo>
                    <a:pt x="90931" y="340792"/>
                  </a:lnTo>
                  <a:lnTo>
                    <a:pt x="53768" y="312196"/>
                  </a:lnTo>
                  <a:lnTo>
                    <a:pt x="25061" y="275183"/>
                  </a:lnTo>
                  <a:lnTo>
                    <a:pt x="6556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935860" y="5395671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32382" y="4219066"/>
            <a:ext cx="2517140" cy="1189355"/>
            <a:chOff x="1532382" y="4219066"/>
            <a:chExt cx="2517140" cy="1189355"/>
          </a:xfrm>
        </p:grpSpPr>
        <p:sp>
          <p:nvSpPr>
            <p:cNvPr id="64" name="object 64"/>
            <p:cNvSpPr/>
            <p:nvPr/>
          </p:nvSpPr>
          <p:spPr>
            <a:xfrm>
              <a:off x="1532382" y="4219066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5" h="445770">
                  <a:moveTo>
                    <a:pt x="30480" y="321563"/>
                  </a:moveTo>
                  <a:lnTo>
                    <a:pt x="0" y="445642"/>
                  </a:lnTo>
                  <a:lnTo>
                    <a:pt x="117601" y="395604"/>
                  </a:lnTo>
                  <a:lnTo>
                    <a:pt x="105647" y="385444"/>
                  </a:lnTo>
                  <a:lnTo>
                    <a:pt x="76200" y="385444"/>
                  </a:lnTo>
                  <a:lnTo>
                    <a:pt x="47117" y="360806"/>
                  </a:lnTo>
                  <a:lnTo>
                    <a:pt x="59506" y="346232"/>
                  </a:lnTo>
                  <a:lnTo>
                    <a:pt x="30480" y="321563"/>
                  </a:lnTo>
                  <a:close/>
                </a:path>
                <a:path w="382905" h="445770">
                  <a:moveTo>
                    <a:pt x="59506" y="346232"/>
                  </a:moveTo>
                  <a:lnTo>
                    <a:pt x="47117" y="360806"/>
                  </a:lnTo>
                  <a:lnTo>
                    <a:pt x="76200" y="385444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5" h="445770">
                  <a:moveTo>
                    <a:pt x="88547" y="370913"/>
                  </a:moveTo>
                  <a:lnTo>
                    <a:pt x="76200" y="385444"/>
                  </a:lnTo>
                  <a:lnTo>
                    <a:pt x="105647" y="385444"/>
                  </a:lnTo>
                  <a:lnTo>
                    <a:pt x="88547" y="370913"/>
                  </a:lnTo>
                  <a:close/>
                </a:path>
                <a:path w="382905" h="445770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8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32382" y="4962905"/>
              <a:ext cx="364490" cy="445770"/>
            </a:xfrm>
            <a:custGeom>
              <a:avLst/>
              <a:gdLst/>
              <a:ahLst/>
              <a:cxnLst/>
              <a:rect l="l" t="t" r="r" b="b"/>
              <a:pathLst>
                <a:path w="364489" h="445770">
                  <a:moveTo>
                    <a:pt x="268478" y="302768"/>
                  </a:moveTo>
                  <a:lnTo>
                    <a:pt x="238760" y="326644"/>
                  </a:lnTo>
                  <a:lnTo>
                    <a:pt x="334391" y="445389"/>
                  </a:lnTo>
                  <a:lnTo>
                    <a:pt x="364109" y="421386"/>
                  </a:lnTo>
                  <a:lnTo>
                    <a:pt x="268478" y="302768"/>
                  </a:lnTo>
                  <a:close/>
                </a:path>
                <a:path w="364489" h="445770">
                  <a:moveTo>
                    <a:pt x="101092" y="95123"/>
                  </a:moveTo>
                  <a:lnTo>
                    <a:pt x="71501" y="118999"/>
                  </a:lnTo>
                  <a:lnTo>
                    <a:pt x="167131" y="237617"/>
                  </a:lnTo>
                  <a:lnTo>
                    <a:pt x="196723" y="213741"/>
                  </a:lnTo>
                  <a:lnTo>
                    <a:pt x="101092" y="95123"/>
                  </a:lnTo>
                  <a:close/>
                </a:path>
                <a:path w="364489" h="445770">
                  <a:moveTo>
                    <a:pt x="0" y="0"/>
                  </a:moveTo>
                  <a:lnTo>
                    <a:pt x="27178" y="124841"/>
                  </a:lnTo>
                  <a:lnTo>
                    <a:pt x="116205" y="53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41982" y="4950967"/>
              <a:ext cx="365760" cy="445770"/>
            </a:xfrm>
            <a:custGeom>
              <a:avLst/>
              <a:gdLst/>
              <a:ahLst/>
              <a:cxnLst/>
              <a:rect l="l" t="t" r="r" b="b"/>
              <a:pathLst>
                <a:path w="365760" h="445770">
                  <a:moveTo>
                    <a:pt x="27559" y="320547"/>
                  </a:moveTo>
                  <a:lnTo>
                    <a:pt x="0" y="445388"/>
                  </a:lnTo>
                  <a:lnTo>
                    <a:pt x="116331" y="392429"/>
                  </a:lnTo>
                  <a:lnTo>
                    <a:pt x="105039" y="383285"/>
                  </a:lnTo>
                  <a:lnTo>
                    <a:pt x="74675" y="383285"/>
                  </a:lnTo>
                  <a:lnTo>
                    <a:pt x="45085" y="359282"/>
                  </a:lnTo>
                  <a:lnTo>
                    <a:pt x="57089" y="344459"/>
                  </a:lnTo>
                  <a:lnTo>
                    <a:pt x="27559" y="320547"/>
                  </a:lnTo>
                  <a:close/>
                </a:path>
                <a:path w="365760" h="445770">
                  <a:moveTo>
                    <a:pt x="57089" y="344459"/>
                  </a:moveTo>
                  <a:lnTo>
                    <a:pt x="45085" y="359282"/>
                  </a:lnTo>
                  <a:lnTo>
                    <a:pt x="74675" y="383285"/>
                  </a:lnTo>
                  <a:lnTo>
                    <a:pt x="86698" y="368434"/>
                  </a:lnTo>
                  <a:lnTo>
                    <a:pt x="57089" y="344459"/>
                  </a:lnTo>
                  <a:close/>
                </a:path>
                <a:path w="365760" h="445770">
                  <a:moveTo>
                    <a:pt x="86698" y="368434"/>
                  </a:moveTo>
                  <a:lnTo>
                    <a:pt x="74675" y="383285"/>
                  </a:lnTo>
                  <a:lnTo>
                    <a:pt x="105039" y="383285"/>
                  </a:lnTo>
                  <a:lnTo>
                    <a:pt x="86698" y="368434"/>
                  </a:lnTo>
                  <a:close/>
                </a:path>
                <a:path w="365760" h="445770">
                  <a:moveTo>
                    <a:pt x="336042" y="0"/>
                  </a:moveTo>
                  <a:lnTo>
                    <a:pt x="57089" y="344459"/>
                  </a:lnTo>
                  <a:lnTo>
                    <a:pt x="86698" y="368434"/>
                  </a:lnTo>
                  <a:lnTo>
                    <a:pt x="365632" y="23875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61794" y="4231385"/>
              <a:ext cx="328295" cy="420370"/>
            </a:xfrm>
            <a:custGeom>
              <a:avLst/>
              <a:gdLst/>
              <a:ahLst/>
              <a:cxnLst/>
              <a:rect l="l" t="t" r="r" b="b"/>
              <a:pathLst>
                <a:path w="328294" h="420370">
                  <a:moveTo>
                    <a:pt x="84604" y="79145"/>
                  </a:moveTo>
                  <a:lnTo>
                    <a:pt x="54337" y="102333"/>
                  </a:lnTo>
                  <a:lnTo>
                    <a:pt x="135381" y="208280"/>
                  </a:lnTo>
                  <a:lnTo>
                    <a:pt x="165607" y="185038"/>
                  </a:lnTo>
                  <a:lnTo>
                    <a:pt x="84604" y="79145"/>
                  </a:lnTo>
                  <a:close/>
                </a:path>
                <a:path w="328294" h="420370">
                  <a:moveTo>
                    <a:pt x="0" y="0"/>
                  </a:moveTo>
                  <a:lnTo>
                    <a:pt x="24130" y="125475"/>
                  </a:lnTo>
                  <a:lnTo>
                    <a:pt x="54337" y="102333"/>
                  </a:lnTo>
                  <a:lnTo>
                    <a:pt x="42799" y="87249"/>
                  </a:lnTo>
                  <a:lnTo>
                    <a:pt x="73025" y="64007"/>
                  </a:lnTo>
                  <a:lnTo>
                    <a:pt x="104364" y="64007"/>
                  </a:lnTo>
                  <a:lnTo>
                    <a:pt x="114807" y="56006"/>
                  </a:lnTo>
                  <a:lnTo>
                    <a:pt x="0" y="0"/>
                  </a:lnTo>
                  <a:close/>
                </a:path>
                <a:path w="328294" h="420370">
                  <a:moveTo>
                    <a:pt x="73025" y="64007"/>
                  </a:moveTo>
                  <a:lnTo>
                    <a:pt x="42799" y="87249"/>
                  </a:lnTo>
                  <a:lnTo>
                    <a:pt x="54337" y="102333"/>
                  </a:lnTo>
                  <a:lnTo>
                    <a:pt x="84604" y="79145"/>
                  </a:lnTo>
                  <a:lnTo>
                    <a:pt x="73025" y="64007"/>
                  </a:lnTo>
                  <a:close/>
                </a:path>
                <a:path w="328294" h="420370">
                  <a:moveTo>
                    <a:pt x="104364" y="64007"/>
                  </a:moveTo>
                  <a:lnTo>
                    <a:pt x="73025" y="64007"/>
                  </a:lnTo>
                  <a:lnTo>
                    <a:pt x="84604" y="79145"/>
                  </a:lnTo>
                  <a:lnTo>
                    <a:pt x="104364" y="64007"/>
                  </a:lnTo>
                  <a:close/>
                </a:path>
                <a:path w="328294" h="420370">
                  <a:moveTo>
                    <a:pt x="235204" y="275844"/>
                  </a:moveTo>
                  <a:lnTo>
                    <a:pt x="204850" y="298957"/>
                  </a:lnTo>
                  <a:lnTo>
                    <a:pt x="297561" y="419988"/>
                  </a:lnTo>
                  <a:lnTo>
                    <a:pt x="327787" y="396875"/>
                  </a:lnTo>
                  <a:lnTo>
                    <a:pt x="235204" y="27584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04010" y="4756403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777875" y="76200"/>
                  </a:lnTo>
                  <a:lnTo>
                    <a:pt x="720725" y="76200"/>
                  </a:lnTo>
                  <a:lnTo>
                    <a:pt x="720725" y="38100"/>
                  </a:lnTo>
                  <a:lnTo>
                    <a:pt x="777875" y="38100"/>
                  </a:lnTo>
                  <a:lnTo>
                    <a:pt x="701675" y="0"/>
                  </a:lnTo>
                  <a:close/>
                </a:path>
                <a:path w="815975" h="114300">
                  <a:moveTo>
                    <a:pt x="70167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01675" y="76200"/>
                  </a:lnTo>
                  <a:lnTo>
                    <a:pt x="701675" y="38100"/>
                  </a:lnTo>
                  <a:close/>
                </a:path>
                <a:path w="815975" h="114300">
                  <a:moveTo>
                    <a:pt x="777875" y="38100"/>
                  </a:moveTo>
                  <a:lnTo>
                    <a:pt x="720725" y="38100"/>
                  </a:lnTo>
                  <a:lnTo>
                    <a:pt x="720725" y="76200"/>
                  </a:lnTo>
                  <a:lnTo>
                    <a:pt x="777875" y="76200"/>
                  </a:lnTo>
                  <a:lnTo>
                    <a:pt x="815975" y="57150"/>
                  </a:lnTo>
                  <a:lnTo>
                    <a:pt x="777875" y="3810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62933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62933" y="463219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55897" y="4663821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233422" y="4070603"/>
            <a:ext cx="1496695" cy="1678305"/>
            <a:chOff x="2233422" y="4070603"/>
            <a:chExt cx="1496695" cy="1678305"/>
          </a:xfrm>
        </p:grpSpPr>
        <p:sp>
          <p:nvSpPr>
            <p:cNvPr id="73" name="object 73"/>
            <p:cNvSpPr/>
            <p:nvPr/>
          </p:nvSpPr>
          <p:spPr>
            <a:xfrm>
              <a:off x="3364230" y="4950967"/>
              <a:ext cx="365760" cy="445770"/>
            </a:xfrm>
            <a:custGeom>
              <a:avLst/>
              <a:gdLst/>
              <a:ahLst/>
              <a:cxnLst/>
              <a:rect l="l" t="t" r="r" b="b"/>
              <a:pathLst>
                <a:path w="365760" h="445770">
                  <a:moveTo>
                    <a:pt x="27559" y="320547"/>
                  </a:moveTo>
                  <a:lnTo>
                    <a:pt x="0" y="445388"/>
                  </a:lnTo>
                  <a:lnTo>
                    <a:pt x="116332" y="392429"/>
                  </a:lnTo>
                  <a:lnTo>
                    <a:pt x="105039" y="383285"/>
                  </a:lnTo>
                  <a:lnTo>
                    <a:pt x="74675" y="383285"/>
                  </a:lnTo>
                  <a:lnTo>
                    <a:pt x="45085" y="359282"/>
                  </a:lnTo>
                  <a:lnTo>
                    <a:pt x="57089" y="344459"/>
                  </a:lnTo>
                  <a:lnTo>
                    <a:pt x="27559" y="320547"/>
                  </a:lnTo>
                  <a:close/>
                </a:path>
                <a:path w="365760" h="445770">
                  <a:moveTo>
                    <a:pt x="57089" y="344459"/>
                  </a:moveTo>
                  <a:lnTo>
                    <a:pt x="45085" y="359282"/>
                  </a:lnTo>
                  <a:lnTo>
                    <a:pt x="74675" y="383285"/>
                  </a:lnTo>
                  <a:lnTo>
                    <a:pt x="86698" y="368434"/>
                  </a:lnTo>
                  <a:lnTo>
                    <a:pt x="57089" y="344459"/>
                  </a:lnTo>
                  <a:close/>
                </a:path>
                <a:path w="365760" h="445770">
                  <a:moveTo>
                    <a:pt x="86698" y="368434"/>
                  </a:moveTo>
                  <a:lnTo>
                    <a:pt x="74675" y="383285"/>
                  </a:lnTo>
                  <a:lnTo>
                    <a:pt x="105039" y="383285"/>
                  </a:lnTo>
                  <a:lnTo>
                    <a:pt x="86698" y="368434"/>
                  </a:lnTo>
                  <a:close/>
                </a:path>
                <a:path w="365760" h="445770">
                  <a:moveTo>
                    <a:pt x="336042" y="0"/>
                  </a:moveTo>
                  <a:lnTo>
                    <a:pt x="57089" y="344459"/>
                  </a:lnTo>
                  <a:lnTo>
                    <a:pt x="86698" y="368434"/>
                  </a:lnTo>
                  <a:lnTo>
                    <a:pt x="365633" y="23875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33422" y="4070603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10" h="612139">
                  <a:moveTo>
                    <a:pt x="1347851" y="520573"/>
                  </a:moveTo>
                  <a:lnTo>
                    <a:pt x="1333880" y="556006"/>
                  </a:lnTo>
                  <a:lnTo>
                    <a:pt x="1475739" y="611759"/>
                  </a:lnTo>
                  <a:lnTo>
                    <a:pt x="1489710" y="576326"/>
                  </a:lnTo>
                  <a:lnTo>
                    <a:pt x="1347851" y="520573"/>
                  </a:lnTo>
                  <a:close/>
                </a:path>
                <a:path w="1489710" h="612139">
                  <a:moveTo>
                    <a:pt x="1099565" y="423037"/>
                  </a:moveTo>
                  <a:lnTo>
                    <a:pt x="1085723" y="458470"/>
                  </a:lnTo>
                  <a:lnTo>
                    <a:pt x="1227581" y="514223"/>
                  </a:lnTo>
                  <a:lnTo>
                    <a:pt x="1241425" y="478790"/>
                  </a:lnTo>
                  <a:lnTo>
                    <a:pt x="1099565" y="423037"/>
                  </a:lnTo>
                  <a:close/>
                </a:path>
                <a:path w="1489710" h="612139">
                  <a:moveTo>
                    <a:pt x="851407" y="325501"/>
                  </a:moveTo>
                  <a:lnTo>
                    <a:pt x="837438" y="360934"/>
                  </a:lnTo>
                  <a:lnTo>
                    <a:pt x="979296" y="416687"/>
                  </a:lnTo>
                  <a:lnTo>
                    <a:pt x="993266" y="381254"/>
                  </a:lnTo>
                  <a:lnTo>
                    <a:pt x="851407" y="325501"/>
                  </a:lnTo>
                  <a:close/>
                </a:path>
                <a:path w="1489710" h="612139">
                  <a:moveTo>
                    <a:pt x="603122" y="227965"/>
                  </a:moveTo>
                  <a:lnTo>
                    <a:pt x="589279" y="263398"/>
                  </a:lnTo>
                  <a:lnTo>
                    <a:pt x="731138" y="319151"/>
                  </a:lnTo>
                  <a:lnTo>
                    <a:pt x="744982" y="283718"/>
                  </a:lnTo>
                  <a:lnTo>
                    <a:pt x="603122" y="227965"/>
                  </a:lnTo>
                  <a:close/>
                </a:path>
                <a:path w="1489710" h="612139">
                  <a:moveTo>
                    <a:pt x="354964" y="130429"/>
                  </a:moveTo>
                  <a:lnTo>
                    <a:pt x="340994" y="165862"/>
                  </a:lnTo>
                  <a:lnTo>
                    <a:pt x="482853" y="221615"/>
                  </a:lnTo>
                  <a:lnTo>
                    <a:pt x="496823" y="186182"/>
                  </a:lnTo>
                  <a:lnTo>
                    <a:pt x="354964" y="130429"/>
                  </a:lnTo>
                  <a:close/>
                </a:path>
                <a:path w="1489710" h="612139">
                  <a:moveTo>
                    <a:pt x="113316" y="35501"/>
                  </a:moveTo>
                  <a:lnTo>
                    <a:pt x="99414" y="70910"/>
                  </a:lnTo>
                  <a:lnTo>
                    <a:pt x="234695" y="124079"/>
                  </a:lnTo>
                  <a:lnTo>
                    <a:pt x="248538" y="88646"/>
                  </a:lnTo>
                  <a:lnTo>
                    <a:pt x="113316" y="35501"/>
                  </a:lnTo>
                  <a:close/>
                </a:path>
                <a:path w="1489710" h="612139">
                  <a:moveTo>
                    <a:pt x="127253" y="0"/>
                  </a:moveTo>
                  <a:lnTo>
                    <a:pt x="0" y="11430"/>
                  </a:lnTo>
                  <a:lnTo>
                    <a:pt x="85470" y="106426"/>
                  </a:lnTo>
                  <a:lnTo>
                    <a:pt x="99414" y="70910"/>
                  </a:lnTo>
                  <a:lnTo>
                    <a:pt x="92836" y="68326"/>
                  </a:lnTo>
                  <a:lnTo>
                    <a:pt x="106679" y="32893"/>
                  </a:lnTo>
                  <a:lnTo>
                    <a:pt x="114340" y="32893"/>
                  </a:lnTo>
                  <a:lnTo>
                    <a:pt x="127253" y="0"/>
                  </a:lnTo>
                  <a:close/>
                </a:path>
                <a:path w="1489710" h="612139">
                  <a:moveTo>
                    <a:pt x="106679" y="32893"/>
                  </a:moveTo>
                  <a:lnTo>
                    <a:pt x="92836" y="68326"/>
                  </a:lnTo>
                  <a:lnTo>
                    <a:pt x="99414" y="70910"/>
                  </a:lnTo>
                  <a:lnTo>
                    <a:pt x="113316" y="35501"/>
                  </a:lnTo>
                  <a:lnTo>
                    <a:pt x="106679" y="32893"/>
                  </a:lnTo>
                  <a:close/>
                </a:path>
                <a:path w="1489710" h="612139">
                  <a:moveTo>
                    <a:pt x="114340" y="32893"/>
                  </a:moveTo>
                  <a:lnTo>
                    <a:pt x="106679" y="32893"/>
                  </a:lnTo>
                  <a:lnTo>
                    <a:pt x="113316" y="35501"/>
                  </a:lnTo>
                  <a:lnTo>
                    <a:pt x="114340" y="32893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24734" y="4756403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703199" y="0"/>
                  </a:moveTo>
                  <a:lnTo>
                    <a:pt x="703199" y="114300"/>
                  </a:lnTo>
                  <a:lnTo>
                    <a:pt x="779399" y="76200"/>
                  </a:lnTo>
                  <a:lnTo>
                    <a:pt x="722249" y="76200"/>
                  </a:lnTo>
                  <a:lnTo>
                    <a:pt x="722249" y="38100"/>
                  </a:lnTo>
                  <a:lnTo>
                    <a:pt x="779399" y="38100"/>
                  </a:lnTo>
                  <a:lnTo>
                    <a:pt x="703199" y="0"/>
                  </a:lnTo>
                  <a:close/>
                </a:path>
                <a:path w="817879" h="114300">
                  <a:moveTo>
                    <a:pt x="70319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03199" y="76200"/>
                  </a:lnTo>
                  <a:lnTo>
                    <a:pt x="703199" y="38100"/>
                  </a:lnTo>
                  <a:close/>
                </a:path>
                <a:path w="817879" h="114300">
                  <a:moveTo>
                    <a:pt x="779399" y="38100"/>
                  </a:moveTo>
                  <a:lnTo>
                    <a:pt x="722249" y="38100"/>
                  </a:lnTo>
                  <a:lnTo>
                    <a:pt x="722249" y="76200"/>
                  </a:lnTo>
                  <a:lnTo>
                    <a:pt x="779399" y="76200"/>
                  </a:lnTo>
                  <a:lnTo>
                    <a:pt x="817499" y="57150"/>
                  </a:lnTo>
                  <a:lnTo>
                    <a:pt x="779399" y="3810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51810" y="536371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97"/>
                  </a:lnTo>
                  <a:lnTo>
                    <a:pt x="25061" y="275183"/>
                  </a:lnTo>
                  <a:lnTo>
                    <a:pt x="53768" y="312196"/>
                  </a:lnTo>
                  <a:lnTo>
                    <a:pt x="90931" y="340792"/>
                  </a:lnTo>
                  <a:lnTo>
                    <a:pt x="134805" y="359227"/>
                  </a:lnTo>
                  <a:lnTo>
                    <a:pt x="183641" y="365760"/>
                  </a:lnTo>
                  <a:lnTo>
                    <a:pt x="232478" y="359227"/>
                  </a:lnTo>
                  <a:lnTo>
                    <a:pt x="276351" y="340792"/>
                  </a:lnTo>
                  <a:lnTo>
                    <a:pt x="313515" y="312196"/>
                  </a:lnTo>
                  <a:lnTo>
                    <a:pt x="342222" y="275183"/>
                  </a:lnTo>
                  <a:lnTo>
                    <a:pt x="360727" y="231497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51810" y="5363717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97"/>
                  </a:lnTo>
                  <a:lnTo>
                    <a:pt x="342222" y="275183"/>
                  </a:lnTo>
                  <a:lnTo>
                    <a:pt x="313515" y="312196"/>
                  </a:lnTo>
                  <a:lnTo>
                    <a:pt x="276351" y="340792"/>
                  </a:lnTo>
                  <a:lnTo>
                    <a:pt x="232478" y="359227"/>
                  </a:lnTo>
                  <a:lnTo>
                    <a:pt x="183641" y="365760"/>
                  </a:lnTo>
                  <a:lnTo>
                    <a:pt x="134805" y="359227"/>
                  </a:lnTo>
                  <a:lnTo>
                    <a:pt x="90931" y="340792"/>
                  </a:lnTo>
                  <a:lnTo>
                    <a:pt x="53768" y="312196"/>
                  </a:lnTo>
                  <a:lnTo>
                    <a:pt x="25061" y="275183"/>
                  </a:lnTo>
                  <a:lnTo>
                    <a:pt x="6556" y="231497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163061" y="5395671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753105" y="4962905"/>
            <a:ext cx="338455" cy="412115"/>
          </a:xfrm>
          <a:custGeom>
            <a:avLst/>
            <a:gdLst/>
            <a:ahLst/>
            <a:cxnLst/>
            <a:rect l="l" t="t" r="r" b="b"/>
            <a:pathLst>
              <a:path w="338455" h="412114">
                <a:moveTo>
                  <a:pt x="86671" y="76891"/>
                </a:moveTo>
                <a:lnTo>
                  <a:pt x="57125" y="100857"/>
                </a:lnTo>
                <a:lnTo>
                  <a:pt x="140969" y="204470"/>
                </a:lnTo>
                <a:lnTo>
                  <a:pt x="170687" y="180467"/>
                </a:lnTo>
                <a:lnTo>
                  <a:pt x="86671" y="76891"/>
                </a:lnTo>
                <a:close/>
              </a:path>
              <a:path w="338455" h="412114">
                <a:moveTo>
                  <a:pt x="0" y="0"/>
                </a:moveTo>
                <a:lnTo>
                  <a:pt x="27558" y="124841"/>
                </a:lnTo>
                <a:lnTo>
                  <a:pt x="57125" y="100857"/>
                </a:lnTo>
                <a:lnTo>
                  <a:pt x="45085" y="85979"/>
                </a:lnTo>
                <a:lnTo>
                  <a:pt x="74675" y="62103"/>
                </a:lnTo>
                <a:lnTo>
                  <a:pt x="104902" y="62103"/>
                </a:lnTo>
                <a:lnTo>
                  <a:pt x="116331" y="52832"/>
                </a:lnTo>
                <a:lnTo>
                  <a:pt x="0" y="0"/>
                </a:lnTo>
                <a:close/>
              </a:path>
              <a:path w="338455" h="412114">
                <a:moveTo>
                  <a:pt x="74675" y="62103"/>
                </a:moveTo>
                <a:lnTo>
                  <a:pt x="45085" y="85979"/>
                </a:lnTo>
                <a:lnTo>
                  <a:pt x="57125" y="100857"/>
                </a:lnTo>
                <a:lnTo>
                  <a:pt x="86671" y="76891"/>
                </a:lnTo>
                <a:lnTo>
                  <a:pt x="74675" y="62103"/>
                </a:lnTo>
                <a:close/>
              </a:path>
              <a:path w="338455" h="412114">
                <a:moveTo>
                  <a:pt x="104902" y="62103"/>
                </a:moveTo>
                <a:lnTo>
                  <a:pt x="74675" y="62103"/>
                </a:lnTo>
                <a:lnTo>
                  <a:pt x="86671" y="76891"/>
                </a:lnTo>
                <a:lnTo>
                  <a:pt x="104902" y="62103"/>
                </a:lnTo>
                <a:close/>
              </a:path>
              <a:path w="338455" h="412114">
                <a:moveTo>
                  <a:pt x="242569" y="269367"/>
                </a:moveTo>
                <a:lnTo>
                  <a:pt x="212979" y="293370"/>
                </a:lnTo>
                <a:lnTo>
                  <a:pt x="308863" y="411734"/>
                </a:lnTo>
                <a:lnTo>
                  <a:pt x="338455" y="387731"/>
                </a:lnTo>
                <a:lnTo>
                  <a:pt x="242569" y="269367"/>
                </a:lnTo>
                <a:close/>
              </a:path>
            </a:pathLst>
          </a:custGeom>
          <a:solidFill>
            <a:srgbClr val="57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344292" y="5820867"/>
            <a:ext cx="56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68973" y="5820867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51756" y="1740747"/>
            <a:ext cx="0" cy="2400935"/>
          </a:xfrm>
          <a:custGeom>
            <a:avLst/>
            <a:gdLst/>
            <a:ahLst/>
            <a:cxnLst/>
            <a:rect l="l" t="t" r="r" b="b"/>
            <a:pathLst>
              <a:path h="2400935">
                <a:moveTo>
                  <a:pt x="0" y="0"/>
                </a:moveTo>
                <a:lnTo>
                  <a:pt x="0" y="0"/>
                </a:lnTo>
                <a:lnTo>
                  <a:pt x="0" y="2383459"/>
                </a:lnTo>
                <a:lnTo>
                  <a:pt x="0" y="2400606"/>
                </a:lnTo>
              </a:path>
            </a:pathLst>
          </a:custGeom>
          <a:ln w="8312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001" y="2147390"/>
            <a:ext cx="733425" cy="845819"/>
          </a:xfrm>
          <a:custGeom>
            <a:avLst/>
            <a:gdLst/>
            <a:ahLst/>
            <a:cxnLst/>
            <a:rect l="l" t="t" r="r" b="b"/>
            <a:pathLst>
              <a:path w="733425" h="845819">
                <a:moveTo>
                  <a:pt x="694015" y="511588"/>
                </a:moveTo>
                <a:lnTo>
                  <a:pt x="666377" y="492922"/>
                </a:lnTo>
                <a:lnTo>
                  <a:pt x="658421" y="492948"/>
                </a:lnTo>
                <a:lnTo>
                  <a:pt x="613600" y="511627"/>
                </a:lnTo>
                <a:lnTo>
                  <a:pt x="568723" y="549724"/>
                </a:lnTo>
                <a:lnTo>
                  <a:pt x="534104" y="580398"/>
                </a:lnTo>
                <a:lnTo>
                  <a:pt x="515198" y="596532"/>
                </a:lnTo>
                <a:lnTo>
                  <a:pt x="473387" y="627950"/>
                </a:lnTo>
                <a:lnTo>
                  <a:pt x="426618" y="657535"/>
                </a:lnTo>
                <a:lnTo>
                  <a:pt x="377149" y="681101"/>
                </a:lnTo>
                <a:lnTo>
                  <a:pt x="326065" y="697730"/>
                </a:lnTo>
                <a:lnTo>
                  <a:pt x="277621" y="706102"/>
                </a:lnTo>
                <a:lnTo>
                  <a:pt x="232335" y="705334"/>
                </a:lnTo>
                <a:lnTo>
                  <a:pt x="189067" y="691455"/>
                </a:lnTo>
                <a:lnTo>
                  <a:pt x="147668" y="663997"/>
                </a:lnTo>
                <a:lnTo>
                  <a:pt x="108386" y="624139"/>
                </a:lnTo>
                <a:lnTo>
                  <a:pt x="71810" y="573131"/>
                </a:lnTo>
                <a:lnTo>
                  <a:pt x="41209" y="517301"/>
                </a:lnTo>
                <a:lnTo>
                  <a:pt x="17551" y="458334"/>
                </a:lnTo>
                <a:lnTo>
                  <a:pt x="3374" y="400011"/>
                </a:lnTo>
                <a:lnTo>
                  <a:pt x="0" y="371328"/>
                </a:lnTo>
                <a:lnTo>
                  <a:pt x="225" y="342669"/>
                </a:lnTo>
                <a:lnTo>
                  <a:pt x="14849" y="284545"/>
                </a:lnTo>
                <a:lnTo>
                  <a:pt x="48416" y="225750"/>
                </a:lnTo>
                <a:lnTo>
                  <a:pt x="101209" y="168709"/>
                </a:lnTo>
                <a:lnTo>
                  <a:pt x="134833" y="140998"/>
                </a:lnTo>
                <a:lnTo>
                  <a:pt x="172040" y="114335"/>
                </a:lnTo>
                <a:lnTo>
                  <a:pt x="211595" y="89231"/>
                </a:lnTo>
                <a:lnTo>
                  <a:pt x="253496" y="65684"/>
                </a:lnTo>
                <a:lnTo>
                  <a:pt x="297744" y="43695"/>
                </a:lnTo>
                <a:lnTo>
                  <a:pt x="342426" y="25057"/>
                </a:lnTo>
                <a:lnTo>
                  <a:pt x="385626" y="11561"/>
                </a:lnTo>
                <a:lnTo>
                  <a:pt x="427344" y="3209"/>
                </a:lnTo>
                <a:lnTo>
                  <a:pt x="467581" y="0"/>
                </a:lnTo>
                <a:lnTo>
                  <a:pt x="505335" y="2196"/>
                </a:lnTo>
                <a:lnTo>
                  <a:pt x="570380" y="23597"/>
                </a:lnTo>
                <a:lnTo>
                  <a:pt x="622148" y="66268"/>
                </a:lnTo>
                <a:lnTo>
                  <a:pt x="664652" y="121763"/>
                </a:lnTo>
                <a:lnTo>
                  <a:pt x="698254" y="188255"/>
                </a:lnTo>
                <a:lnTo>
                  <a:pt x="711068" y="224730"/>
                </a:lnTo>
                <a:lnTo>
                  <a:pt x="721120" y="263219"/>
                </a:lnTo>
                <a:lnTo>
                  <a:pt x="728411" y="303720"/>
                </a:lnTo>
                <a:lnTo>
                  <a:pt x="732608" y="345854"/>
                </a:lnTo>
                <a:lnTo>
                  <a:pt x="733376" y="389238"/>
                </a:lnTo>
                <a:lnTo>
                  <a:pt x="730716" y="433872"/>
                </a:lnTo>
                <a:lnTo>
                  <a:pt x="724628" y="479758"/>
                </a:lnTo>
                <a:lnTo>
                  <a:pt x="706899" y="553451"/>
                </a:lnTo>
                <a:lnTo>
                  <a:pt x="693266" y="594738"/>
                </a:lnTo>
                <a:lnTo>
                  <a:pt x="676453" y="638985"/>
                </a:lnTo>
                <a:lnTo>
                  <a:pt x="656460" y="686192"/>
                </a:lnTo>
                <a:lnTo>
                  <a:pt x="633288" y="736360"/>
                </a:lnTo>
                <a:lnTo>
                  <a:pt x="606937" y="789489"/>
                </a:lnTo>
                <a:lnTo>
                  <a:pt x="577406" y="845577"/>
                </a:lnTo>
              </a:path>
            </a:pathLst>
          </a:custGeom>
          <a:ln w="8312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68089" y="1577768"/>
            <a:ext cx="856615" cy="789305"/>
          </a:xfrm>
          <a:custGeom>
            <a:avLst/>
            <a:gdLst/>
            <a:ahLst/>
            <a:cxnLst/>
            <a:rect l="l" t="t" r="r" b="b"/>
            <a:pathLst>
              <a:path w="856614" h="789305">
                <a:moveTo>
                  <a:pt x="523549" y="676820"/>
                </a:moveTo>
                <a:lnTo>
                  <a:pt x="523676" y="669525"/>
                </a:lnTo>
                <a:lnTo>
                  <a:pt x="520197" y="664716"/>
                </a:lnTo>
                <a:lnTo>
                  <a:pt x="513113" y="662392"/>
                </a:lnTo>
                <a:lnTo>
                  <a:pt x="508194" y="660778"/>
                </a:lnTo>
                <a:lnTo>
                  <a:pt x="469695" y="665548"/>
                </a:lnTo>
                <a:lnTo>
                  <a:pt x="443236" y="671455"/>
                </a:lnTo>
                <a:lnTo>
                  <a:pt x="427166" y="675081"/>
                </a:lnTo>
                <a:lnTo>
                  <a:pt x="388113" y="682626"/>
                </a:lnTo>
                <a:lnTo>
                  <a:pt x="340165" y="690194"/>
                </a:lnTo>
                <a:lnTo>
                  <a:pt x="285264" y="695593"/>
                </a:lnTo>
                <a:lnTo>
                  <a:pt x="225193" y="697619"/>
                </a:lnTo>
                <a:lnTo>
                  <a:pt x="168708" y="691249"/>
                </a:lnTo>
                <a:lnTo>
                  <a:pt x="117748" y="675119"/>
                </a:lnTo>
                <a:lnTo>
                  <a:pt x="75205" y="646084"/>
                </a:lnTo>
                <a:lnTo>
                  <a:pt x="41646" y="604063"/>
                </a:lnTo>
                <a:lnTo>
                  <a:pt x="17583" y="551721"/>
                </a:lnTo>
                <a:lnTo>
                  <a:pt x="3301" y="490314"/>
                </a:lnTo>
                <a:lnTo>
                  <a:pt x="0" y="424702"/>
                </a:lnTo>
                <a:lnTo>
                  <a:pt x="2541" y="390623"/>
                </a:lnTo>
                <a:lnTo>
                  <a:pt x="18682" y="321434"/>
                </a:lnTo>
                <a:lnTo>
                  <a:pt x="51347" y="251877"/>
                </a:lnTo>
                <a:lnTo>
                  <a:pt x="73579" y="217741"/>
                </a:lnTo>
                <a:lnTo>
                  <a:pt x="99349" y="185071"/>
                </a:lnTo>
                <a:lnTo>
                  <a:pt x="128656" y="153867"/>
                </a:lnTo>
                <a:lnTo>
                  <a:pt x="161501" y="124130"/>
                </a:lnTo>
                <a:lnTo>
                  <a:pt x="197038" y="96641"/>
                </a:lnTo>
                <a:lnTo>
                  <a:pt x="234420" y="72180"/>
                </a:lnTo>
                <a:lnTo>
                  <a:pt x="273648" y="50748"/>
                </a:lnTo>
                <a:lnTo>
                  <a:pt x="314723" y="32344"/>
                </a:lnTo>
                <a:lnTo>
                  <a:pt x="356308" y="17655"/>
                </a:lnTo>
                <a:lnTo>
                  <a:pt x="397071" y="7368"/>
                </a:lnTo>
                <a:lnTo>
                  <a:pt x="437012" y="1483"/>
                </a:lnTo>
                <a:lnTo>
                  <a:pt x="476130" y="0"/>
                </a:lnTo>
                <a:lnTo>
                  <a:pt x="514194" y="2531"/>
                </a:lnTo>
                <a:lnTo>
                  <a:pt x="586465" y="18485"/>
                </a:lnTo>
                <a:lnTo>
                  <a:pt x="653386" y="48229"/>
                </a:lnTo>
                <a:lnTo>
                  <a:pt x="713697" y="87400"/>
                </a:lnTo>
                <a:lnTo>
                  <a:pt x="766703" y="134566"/>
                </a:lnTo>
                <a:lnTo>
                  <a:pt x="809480" y="185515"/>
                </a:lnTo>
                <a:lnTo>
                  <a:pt x="840721" y="239537"/>
                </a:lnTo>
                <a:lnTo>
                  <a:pt x="855519" y="296588"/>
                </a:lnTo>
                <a:lnTo>
                  <a:pt x="856444" y="326246"/>
                </a:lnTo>
                <a:lnTo>
                  <a:pt x="852068" y="357017"/>
                </a:lnTo>
                <a:lnTo>
                  <a:pt x="824450" y="422959"/>
                </a:lnTo>
                <a:lnTo>
                  <a:pt x="801208" y="458132"/>
                </a:lnTo>
                <a:lnTo>
                  <a:pt x="758550" y="510371"/>
                </a:lnTo>
                <a:lnTo>
                  <a:pt x="730668" y="541051"/>
                </a:lnTo>
                <a:lnTo>
                  <a:pt x="698416" y="574769"/>
                </a:lnTo>
                <a:lnTo>
                  <a:pt x="661796" y="611528"/>
                </a:lnTo>
                <a:lnTo>
                  <a:pt x="620807" y="651326"/>
                </a:lnTo>
                <a:lnTo>
                  <a:pt x="575450" y="694164"/>
                </a:lnTo>
                <a:lnTo>
                  <a:pt x="525723" y="740042"/>
                </a:lnTo>
                <a:lnTo>
                  <a:pt x="471627" y="788959"/>
                </a:lnTo>
              </a:path>
            </a:pathLst>
          </a:custGeom>
          <a:ln w="8312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18175" y="2427443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0" y="0"/>
                </a:lnTo>
                <a:lnTo>
                  <a:pt x="1289534" y="0"/>
                </a:lnTo>
                <a:lnTo>
                  <a:pt x="1306726" y="0"/>
                </a:lnTo>
              </a:path>
            </a:pathLst>
          </a:custGeom>
          <a:ln w="8312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2735" y="2776624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0" y="0"/>
                </a:lnTo>
                <a:lnTo>
                  <a:pt x="1071255" y="0"/>
                </a:lnTo>
                <a:lnTo>
                  <a:pt x="1088260" y="0"/>
                </a:lnTo>
              </a:path>
            </a:pathLst>
          </a:custGeom>
          <a:ln w="8312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638" y="248402"/>
            <a:ext cx="5010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Cross</a:t>
            </a:r>
            <a:r>
              <a:rPr spc="-25" dirty="0"/>
              <a:t> </a:t>
            </a:r>
            <a:r>
              <a:rPr spc="-5" dirty="0"/>
              <a:t>edge</a:t>
            </a:r>
            <a:r>
              <a:rPr spc="-30" dirty="0"/>
              <a:t> </a:t>
            </a:r>
            <a:r>
              <a:rPr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926463"/>
            <a:ext cx="7538084" cy="1498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965" marR="5080" indent="-342900">
              <a:lnSpc>
                <a:spcPct val="100899"/>
              </a:lnSpc>
              <a:spcBef>
                <a:spcPts val="70"/>
              </a:spcBef>
              <a:buSzPct val="59375"/>
              <a:buFont typeface="Wingdings"/>
              <a:buChar char=""/>
              <a:tabLst>
                <a:tab pos="355600" algn="l"/>
              </a:tabLst>
            </a:pP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i="1" dirty="0">
                <a:solidFill>
                  <a:srgbClr val="40458C"/>
                </a:solidFill>
                <a:latin typeface="Times New Roman"/>
                <a:cs typeface="Times New Roman"/>
              </a:rPr>
              <a:t>(u,</a:t>
            </a:r>
            <a:r>
              <a:rPr sz="3200" i="1" spc="-1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40458C"/>
                </a:solidFill>
                <a:latin typeface="Times New Roman"/>
                <a:cs typeface="Times New Roman"/>
              </a:rPr>
              <a:t>v)</a:t>
            </a:r>
            <a:r>
              <a:rPr sz="3200" i="1" spc="2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cross</a:t>
            </a:r>
            <a:r>
              <a:rPr sz="32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32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32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32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3200" spc="-9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tree,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then the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level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numbers of</a:t>
            </a:r>
            <a:r>
              <a:rPr sz="32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u 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differ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by at most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1.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27933" y="3849370"/>
            <a:ext cx="5055870" cy="2149475"/>
            <a:chOff x="3027933" y="3849370"/>
            <a:chExt cx="5055870" cy="2149475"/>
          </a:xfrm>
        </p:grpSpPr>
        <p:sp>
          <p:nvSpPr>
            <p:cNvPr id="5" name="object 5"/>
            <p:cNvSpPr/>
            <p:nvPr/>
          </p:nvSpPr>
          <p:spPr>
            <a:xfrm>
              <a:off x="3688079" y="5455920"/>
              <a:ext cx="4389120" cy="536575"/>
            </a:xfrm>
            <a:custGeom>
              <a:avLst/>
              <a:gdLst/>
              <a:ahLst/>
              <a:cxnLst/>
              <a:rect l="l" t="t" r="r" b="b"/>
              <a:pathLst>
                <a:path w="4389120" h="536575">
                  <a:moveTo>
                    <a:pt x="4299712" y="0"/>
                  </a:moveTo>
                  <a:lnTo>
                    <a:pt x="89408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7"/>
                  </a:lnTo>
                  <a:lnTo>
                    <a:pt x="0" y="447040"/>
                  </a:lnTo>
                  <a:lnTo>
                    <a:pt x="7022" y="481841"/>
                  </a:lnTo>
                  <a:lnTo>
                    <a:pt x="26177" y="510260"/>
                  </a:lnTo>
                  <a:lnTo>
                    <a:pt x="54596" y="529421"/>
                  </a:lnTo>
                  <a:lnTo>
                    <a:pt x="89408" y="536448"/>
                  </a:lnTo>
                  <a:lnTo>
                    <a:pt x="4299712" y="536448"/>
                  </a:lnTo>
                  <a:lnTo>
                    <a:pt x="4334523" y="529421"/>
                  </a:lnTo>
                  <a:lnTo>
                    <a:pt x="4362942" y="510260"/>
                  </a:lnTo>
                  <a:lnTo>
                    <a:pt x="4382097" y="481841"/>
                  </a:lnTo>
                  <a:lnTo>
                    <a:pt x="4389120" y="447040"/>
                  </a:lnTo>
                  <a:lnTo>
                    <a:pt x="4389120" y="89407"/>
                  </a:lnTo>
                  <a:lnTo>
                    <a:pt x="4382097" y="54596"/>
                  </a:lnTo>
                  <a:lnTo>
                    <a:pt x="4362942" y="26177"/>
                  </a:lnTo>
                  <a:lnTo>
                    <a:pt x="4334523" y="7022"/>
                  </a:lnTo>
                  <a:lnTo>
                    <a:pt x="429971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8079" y="5455920"/>
              <a:ext cx="4389120" cy="536575"/>
            </a:xfrm>
            <a:custGeom>
              <a:avLst/>
              <a:gdLst/>
              <a:ahLst/>
              <a:cxnLst/>
              <a:rect l="l" t="t" r="r" b="b"/>
              <a:pathLst>
                <a:path w="4389120" h="5365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8"/>
                  </a:lnTo>
                  <a:lnTo>
                    <a:pt x="54596" y="7023"/>
                  </a:lnTo>
                  <a:lnTo>
                    <a:pt x="89408" y="0"/>
                  </a:lnTo>
                  <a:lnTo>
                    <a:pt x="4299712" y="0"/>
                  </a:lnTo>
                  <a:lnTo>
                    <a:pt x="4334523" y="7023"/>
                  </a:lnTo>
                  <a:lnTo>
                    <a:pt x="4362942" y="26178"/>
                  </a:lnTo>
                  <a:lnTo>
                    <a:pt x="4382097" y="54596"/>
                  </a:lnTo>
                  <a:lnTo>
                    <a:pt x="4389120" y="89408"/>
                  </a:lnTo>
                  <a:lnTo>
                    <a:pt x="4389120" y="447040"/>
                  </a:lnTo>
                  <a:lnTo>
                    <a:pt x="4382097" y="481841"/>
                  </a:lnTo>
                  <a:lnTo>
                    <a:pt x="4362942" y="510260"/>
                  </a:lnTo>
                  <a:lnTo>
                    <a:pt x="4334523" y="529422"/>
                  </a:lnTo>
                  <a:lnTo>
                    <a:pt x="4299712" y="536448"/>
                  </a:lnTo>
                  <a:lnTo>
                    <a:pt x="89408" y="536448"/>
                  </a:lnTo>
                  <a:lnTo>
                    <a:pt x="54596" y="529422"/>
                  </a:lnTo>
                  <a:lnTo>
                    <a:pt x="26177" y="510260"/>
                  </a:lnTo>
                  <a:lnTo>
                    <a:pt x="7022" y="48184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4283" y="4657344"/>
              <a:ext cx="4814570" cy="536575"/>
            </a:xfrm>
            <a:custGeom>
              <a:avLst/>
              <a:gdLst/>
              <a:ahLst/>
              <a:cxnLst/>
              <a:rect l="l" t="t" r="r" b="b"/>
              <a:pathLst>
                <a:path w="4814570" h="536575">
                  <a:moveTo>
                    <a:pt x="4724908" y="0"/>
                  </a:moveTo>
                  <a:lnTo>
                    <a:pt x="89408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7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8" y="536447"/>
                  </a:lnTo>
                  <a:lnTo>
                    <a:pt x="4724908" y="536447"/>
                  </a:lnTo>
                  <a:lnTo>
                    <a:pt x="4759719" y="529425"/>
                  </a:lnTo>
                  <a:lnTo>
                    <a:pt x="4788138" y="510270"/>
                  </a:lnTo>
                  <a:lnTo>
                    <a:pt x="4807293" y="481851"/>
                  </a:lnTo>
                  <a:lnTo>
                    <a:pt x="4814316" y="447039"/>
                  </a:lnTo>
                  <a:lnTo>
                    <a:pt x="4814316" y="89407"/>
                  </a:lnTo>
                  <a:lnTo>
                    <a:pt x="4807293" y="54596"/>
                  </a:lnTo>
                  <a:lnTo>
                    <a:pt x="4788138" y="26177"/>
                  </a:lnTo>
                  <a:lnTo>
                    <a:pt x="4759719" y="7022"/>
                  </a:lnTo>
                  <a:lnTo>
                    <a:pt x="472490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4283" y="4657344"/>
              <a:ext cx="4814570" cy="536575"/>
            </a:xfrm>
            <a:custGeom>
              <a:avLst/>
              <a:gdLst/>
              <a:ahLst/>
              <a:cxnLst/>
              <a:rect l="l" t="t" r="r" b="b"/>
              <a:pathLst>
                <a:path w="4814570" h="5365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8"/>
                  </a:lnTo>
                  <a:lnTo>
                    <a:pt x="54596" y="7023"/>
                  </a:lnTo>
                  <a:lnTo>
                    <a:pt x="89408" y="0"/>
                  </a:lnTo>
                  <a:lnTo>
                    <a:pt x="4724908" y="0"/>
                  </a:lnTo>
                  <a:lnTo>
                    <a:pt x="4759719" y="7023"/>
                  </a:lnTo>
                  <a:lnTo>
                    <a:pt x="4788138" y="26178"/>
                  </a:lnTo>
                  <a:lnTo>
                    <a:pt x="4807293" y="54596"/>
                  </a:lnTo>
                  <a:lnTo>
                    <a:pt x="4814316" y="89408"/>
                  </a:lnTo>
                  <a:lnTo>
                    <a:pt x="4814316" y="447040"/>
                  </a:lnTo>
                  <a:lnTo>
                    <a:pt x="4807293" y="481852"/>
                  </a:lnTo>
                  <a:lnTo>
                    <a:pt x="4788138" y="510270"/>
                  </a:lnTo>
                  <a:lnTo>
                    <a:pt x="4759719" y="529425"/>
                  </a:lnTo>
                  <a:lnTo>
                    <a:pt x="4724908" y="536448"/>
                  </a:lnTo>
                  <a:lnTo>
                    <a:pt x="89408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2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7223" y="3855720"/>
              <a:ext cx="2399030" cy="536575"/>
            </a:xfrm>
            <a:custGeom>
              <a:avLst/>
              <a:gdLst/>
              <a:ahLst/>
              <a:cxnLst/>
              <a:rect l="l" t="t" r="r" b="b"/>
              <a:pathLst>
                <a:path w="2399029" h="536575">
                  <a:moveTo>
                    <a:pt x="2309367" y="0"/>
                  </a:moveTo>
                  <a:lnTo>
                    <a:pt x="89408" y="0"/>
                  </a:lnTo>
                  <a:lnTo>
                    <a:pt x="54596" y="7022"/>
                  </a:lnTo>
                  <a:lnTo>
                    <a:pt x="26177" y="26177"/>
                  </a:lnTo>
                  <a:lnTo>
                    <a:pt x="7022" y="54596"/>
                  </a:lnTo>
                  <a:lnTo>
                    <a:pt x="0" y="89407"/>
                  </a:lnTo>
                  <a:lnTo>
                    <a:pt x="0" y="447039"/>
                  </a:lnTo>
                  <a:lnTo>
                    <a:pt x="7022" y="481851"/>
                  </a:lnTo>
                  <a:lnTo>
                    <a:pt x="26177" y="510270"/>
                  </a:lnTo>
                  <a:lnTo>
                    <a:pt x="54596" y="529425"/>
                  </a:lnTo>
                  <a:lnTo>
                    <a:pt x="89408" y="536447"/>
                  </a:lnTo>
                  <a:lnTo>
                    <a:pt x="2309367" y="536447"/>
                  </a:lnTo>
                  <a:lnTo>
                    <a:pt x="2344179" y="529425"/>
                  </a:lnTo>
                  <a:lnTo>
                    <a:pt x="2372598" y="510270"/>
                  </a:lnTo>
                  <a:lnTo>
                    <a:pt x="2391753" y="481851"/>
                  </a:lnTo>
                  <a:lnTo>
                    <a:pt x="2398776" y="447039"/>
                  </a:lnTo>
                  <a:lnTo>
                    <a:pt x="2398776" y="89407"/>
                  </a:lnTo>
                  <a:lnTo>
                    <a:pt x="2391753" y="54596"/>
                  </a:lnTo>
                  <a:lnTo>
                    <a:pt x="2372598" y="26177"/>
                  </a:lnTo>
                  <a:lnTo>
                    <a:pt x="2344179" y="7022"/>
                  </a:lnTo>
                  <a:lnTo>
                    <a:pt x="230936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7223" y="3855720"/>
              <a:ext cx="2399030" cy="536575"/>
            </a:xfrm>
            <a:custGeom>
              <a:avLst/>
              <a:gdLst/>
              <a:ahLst/>
              <a:cxnLst/>
              <a:rect l="l" t="t" r="r" b="b"/>
              <a:pathLst>
                <a:path w="2399029" h="536575">
                  <a:moveTo>
                    <a:pt x="0" y="89408"/>
                  </a:moveTo>
                  <a:lnTo>
                    <a:pt x="7022" y="54596"/>
                  </a:lnTo>
                  <a:lnTo>
                    <a:pt x="26177" y="26178"/>
                  </a:lnTo>
                  <a:lnTo>
                    <a:pt x="54596" y="7023"/>
                  </a:lnTo>
                  <a:lnTo>
                    <a:pt x="89408" y="0"/>
                  </a:lnTo>
                  <a:lnTo>
                    <a:pt x="2309367" y="0"/>
                  </a:lnTo>
                  <a:lnTo>
                    <a:pt x="2344179" y="7023"/>
                  </a:lnTo>
                  <a:lnTo>
                    <a:pt x="2372598" y="26178"/>
                  </a:lnTo>
                  <a:lnTo>
                    <a:pt x="2391753" y="54596"/>
                  </a:lnTo>
                  <a:lnTo>
                    <a:pt x="2398776" y="89408"/>
                  </a:lnTo>
                  <a:lnTo>
                    <a:pt x="2398776" y="447040"/>
                  </a:lnTo>
                  <a:lnTo>
                    <a:pt x="2391753" y="481852"/>
                  </a:lnTo>
                  <a:lnTo>
                    <a:pt x="2372598" y="510270"/>
                  </a:lnTo>
                  <a:lnTo>
                    <a:pt x="2344179" y="529425"/>
                  </a:lnTo>
                  <a:lnTo>
                    <a:pt x="2309367" y="536448"/>
                  </a:lnTo>
                  <a:lnTo>
                    <a:pt x="89408" y="536448"/>
                  </a:lnTo>
                  <a:lnTo>
                    <a:pt x="54596" y="529425"/>
                  </a:lnTo>
                  <a:lnTo>
                    <a:pt x="26177" y="510270"/>
                  </a:lnTo>
                  <a:lnTo>
                    <a:pt x="7022" y="481852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12191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1785" y="4275455"/>
              <a:ext cx="418465" cy="487680"/>
            </a:xfrm>
            <a:custGeom>
              <a:avLst/>
              <a:gdLst/>
              <a:ahLst/>
              <a:cxnLst/>
              <a:rect l="l" t="t" r="r" b="b"/>
              <a:pathLst>
                <a:path w="418464" h="487679">
                  <a:moveTo>
                    <a:pt x="30479" y="363220"/>
                  </a:moveTo>
                  <a:lnTo>
                    <a:pt x="0" y="487299"/>
                  </a:lnTo>
                  <a:lnTo>
                    <a:pt x="117601" y="437134"/>
                  </a:lnTo>
                  <a:lnTo>
                    <a:pt x="105626" y="426974"/>
                  </a:lnTo>
                  <a:lnTo>
                    <a:pt x="76200" y="426974"/>
                  </a:lnTo>
                  <a:lnTo>
                    <a:pt x="47116" y="402336"/>
                  </a:lnTo>
                  <a:lnTo>
                    <a:pt x="59464" y="387810"/>
                  </a:lnTo>
                  <a:lnTo>
                    <a:pt x="30479" y="363220"/>
                  </a:lnTo>
                  <a:close/>
                </a:path>
                <a:path w="418464" h="487679">
                  <a:moveTo>
                    <a:pt x="59464" y="387810"/>
                  </a:moveTo>
                  <a:lnTo>
                    <a:pt x="47116" y="402336"/>
                  </a:lnTo>
                  <a:lnTo>
                    <a:pt x="76200" y="426974"/>
                  </a:lnTo>
                  <a:lnTo>
                    <a:pt x="88527" y="412467"/>
                  </a:lnTo>
                  <a:lnTo>
                    <a:pt x="59464" y="387810"/>
                  </a:lnTo>
                  <a:close/>
                </a:path>
                <a:path w="418464" h="487679">
                  <a:moveTo>
                    <a:pt x="88527" y="412467"/>
                  </a:moveTo>
                  <a:lnTo>
                    <a:pt x="76200" y="426974"/>
                  </a:lnTo>
                  <a:lnTo>
                    <a:pt x="105626" y="426974"/>
                  </a:lnTo>
                  <a:lnTo>
                    <a:pt x="88527" y="412467"/>
                  </a:lnTo>
                  <a:close/>
                </a:path>
                <a:path w="418464" h="487679">
                  <a:moveTo>
                    <a:pt x="389127" y="0"/>
                  </a:moveTo>
                  <a:lnTo>
                    <a:pt x="59464" y="387810"/>
                  </a:lnTo>
                  <a:lnTo>
                    <a:pt x="88527" y="412467"/>
                  </a:lnTo>
                  <a:lnTo>
                    <a:pt x="418084" y="24638"/>
                  </a:lnTo>
                  <a:lnTo>
                    <a:pt x="389127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4361" y="4257421"/>
              <a:ext cx="723265" cy="1330325"/>
            </a:xfrm>
            <a:custGeom>
              <a:avLst/>
              <a:gdLst/>
              <a:ahLst/>
              <a:cxnLst/>
              <a:rect l="l" t="t" r="r" b="b"/>
              <a:pathLst>
                <a:path w="723265" h="1330325">
                  <a:moveTo>
                    <a:pt x="652174" y="1237960"/>
                  </a:moveTo>
                  <a:lnTo>
                    <a:pt x="618616" y="1255902"/>
                  </a:lnTo>
                  <a:lnTo>
                    <a:pt x="722884" y="1329816"/>
                  </a:lnTo>
                  <a:lnTo>
                    <a:pt x="720794" y="1254759"/>
                  </a:lnTo>
                  <a:lnTo>
                    <a:pt x="661162" y="1254759"/>
                  </a:lnTo>
                  <a:lnTo>
                    <a:pt x="652174" y="1237960"/>
                  </a:lnTo>
                  <a:close/>
                </a:path>
                <a:path w="723265" h="1330325">
                  <a:moveTo>
                    <a:pt x="685799" y="1219981"/>
                  </a:moveTo>
                  <a:lnTo>
                    <a:pt x="652174" y="1237960"/>
                  </a:lnTo>
                  <a:lnTo>
                    <a:pt x="661162" y="1254759"/>
                  </a:lnTo>
                  <a:lnTo>
                    <a:pt x="694816" y="1236852"/>
                  </a:lnTo>
                  <a:lnTo>
                    <a:pt x="685799" y="1219981"/>
                  </a:lnTo>
                  <a:close/>
                </a:path>
                <a:path w="723265" h="1330325">
                  <a:moveTo>
                    <a:pt x="719328" y="1202054"/>
                  </a:moveTo>
                  <a:lnTo>
                    <a:pt x="685799" y="1219981"/>
                  </a:lnTo>
                  <a:lnTo>
                    <a:pt x="694816" y="1236852"/>
                  </a:lnTo>
                  <a:lnTo>
                    <a:pt x="661162" y="1254759"/>
                  </a:lnTo>
                  <a:lnTo>
                    <a:pt x="720794" y="1254759"/>
                  </a:lnTo>
                  <a:lnTo>
                    <a:pt x="719328" y="1202054"/>
                  </a:lnTo>
                  <a:close/>
                </a:path>
                <a:path w="723265" h="1330325">
                  <a:moveTo>
                    <a:pt x="622935" y="1102359"/>
                  </a:moveTo>
                  <a:lnTo>
                    <a:pt x="589280" y="1120393"/>
                  </a:lnTo>
                  <a:lnTo>
                    <a:pt x="652174" y="1237960"/>
                  </a:lnTo>
                  <a:lnTo>
                    <a:pt x="685799" y="1219981"/>
                  </a:lnTo>
                  <a:lnTo>
                    <a:pt x="622935" y="1102359"/>
                  </a:lnTo>
                  <a:close/>
                </a:path>
                <a:path w="723265" h="1330325">
                  <a:moveTo>
                    <a:pt x="497204" y="867155"/>
                  </a:moveTo>
                  <a:lnTo>
                    <a:pt x="463550" y="885189"/>
                  </a:lnTo>
                  <a:lnTo>
                    <a:pt x="535432" y="1019555"/>
                  </a:lnTo>
                  <a:lnTo>
                    <a:pt x="568960" y="1001648"/>
                  </a:lnTo>
                  <a:lnTo>
                    <a:pt x="497204" y="867155"/>
                  </a:lnTo>
                  <a:close/>
                </a:path>
                <a:path w="723265" h="1330325">
                  <a:moveTo>
                    <a:pt x="371475" y="631951"/>
                  </a:moveTo>
                  <a:lnTo>
                    <a:pt x="337820" y="649985"/>
                  </a:lnTo>
                  <a:lnTo>
                    <a:pt x="409701" y="784351"/>
                  </a:lnTo>
                  <a:lnTo>
                    <a:pt x="443229" y="766444"/>
                  </a:lnTo>
                  <a:lnTo>
                    <a:pt x="371475" y="631951"/>
                  </a:lnTo>
                  <a:close/>
                </a:path>
                <a:path w="723265" h="1330325">
                  <a:moveTo>
                    <a:pt x="245745" y="396747"/>
                  </a:moveTo>
                  <a:lnTo>
                    <a:pt x="212089" y="414781"/>
                  </a:lnTo>
                  <a:lnTo>
                    <a:pt x="283972" y="549147"/>
                  </a:lnTo>
                  <a:lnTo>
                    <a:pt x="317500" y="531240"/>
                  </a:lnTo>
                  <a:lnTo>
                    <a:pt x="245745" y="396747"/>
                  </a:lnTo>
                  <a:close/>
                </a:path>
                <a:path w="723265" h="1330325">
                  <a:moveTo>
                    <a:pt x="119887" y="161543"/>
                  </a:moveTo>
                  <a:lnTo>
                    <a:pt x="86360" y="179577"/>
                  </a:lnTo>
                  <a:lnTo>
                    <a:pt x="158241" y="313943"/>
                  </a:lnTo>
                  <a:lnTo>
                    <a:pt x="191770" y="296036"/>
                  </a:lnTo>
                  <a:lnTo>
                    <a:pt x="119887" y="161543"/>
                  </a:lnTo>
                  <a:close/>
                </a:path>
                <a:path w="723265" h="1330325">
                  <a:moveTo>
                    <a:pt x="33527" y="0"/>
                  </a:moveTo>
                  <a:lnTo>
                    <a:pt x="0" y="18033"/>
                  </a:lnTo>
                  <a:lnTo>
                    <a:pt x="32512" y="78739"/>
                  </a:lnTo>
                  <a:lnTo>
                    <a:pt x="66039" y="60832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5521" y="4269993"/>
              <a:ext cx="1719580" cy="504190"/>
            </a:xfrm>
            <a:custGeom>
              <a:avLst/>
              <a:gdLst/>
              <a:ahLst/>
              <a:cxnLst/>
              <a:rect l="l" t="t" r="r" b="b"/>
              <a:pathLst>
                <a:path w="1719579" h="504189">
                  <a:moveTo>
                    <a:pt x="378714" y="492760"/>
                  </a:moveTo>
                  <a:lnTo>
                    <a:pt x="366369" y="428625"/>
                  </a:lnTo>
                  <a:lnTo>
                    <a:pt x="354584" y="367284"/>
                  </a:lnTo>
                  <a:lnTo>
                    <a:pt x="324358" y="390436"/>
                  </a:lnTo>
                  <a:lnTo>
                    <a:pt x="30226" y="6223"/>
                  </a:lnTo>
                  <a:lnTo>
                    <a:pt x="0" y="29337"/>
                  </a:lnTo>
                  <a:lnTo>
                    <a:pt x="294157" y="413575"/>
                  </a:lnTo>
                  <a:lnTo>
                    <a:pt x="263906" y="436753"/>
                  </a:lnTo>
                  <a:lnTo>
                    <a:pt x="378714" y="492760"/>
                  </a:lnTo>
                  <a:close/>
                </a:path>
                <a:path w="1719579" h="504189">
                  <a:moveTo>
                    <a:pt x="1719199" y="492760"/>
                  </a:moveTo>
                  <a:lnTo>
                    <a:pt x="1703768" y="475615"/>
                  </a:lnTo>
                  <a:lnTo>
                    <a:pt x="1633728" y="397764"/>
                  </a:lnTo>
                  <a:lnTo>
                    <a:pt x="1619770" y="433209"/>
                  </a:lnTo>
                  <a:lnTo>
                    <a:pt x="517398" y="0"/>
                  </a:lnTo>
                  <a:lnTo>
                    <a:pt x="503428" y="35560"/>
                  </a:lnTo>
                  <a:lnTo>
                    <a:pt x="1605813" y="468642"/>
                  </a:lnTo>
                  <a:lnTo>
                    <a:pt x="1591818" y="504190"/>
                  </a:lnTo>
                  <a:lnTo>
                    <a:pt x="1719199" y="49276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7301" y="552831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201168" y="0"/>
                  </a:moveTo>
                  <a:lnTo>
                    <a:pt x="155034" y="5313"/>
                  </a:lnTo>
                  <a:lnTo>
                    <a:pt x="112689" y="20447"/>
                  </a:lnTo>
                  <a:lnTo>
                    <a:pt x="75338" y="44195"/>
                  </a:lnTo>
                  <a:lnTo>
                    <a:pt x="44187" y="75348"/>
                  </a:lnTo>
                  <a:lnTo>
                    <a:pt x="20442" y="112700"/>
                  </a:lnTo>
                  <a:lnTo>
                    <a:pt x="5311" y="155043"/>
                  </a:lnTo>
                  <a:lnTo>
                    <a:pt x="0" y="201168"/>
                  </a:lnTo>
                  <a:lnTo>
                    <a:pt x="5311" y="247293"/>
                  </a:lnTo>
                  <a:lnTo>
                    <a:pt x="20442" y="289635"/>
                  </a:lnTo>
                  <a:lnTo>
                    <a:pt x="44187" y="326987"/>
                  </a:lnTo>
                  <a:lnTo>
                    <a:pt x="75338" y="358141"/>
                  </a:lnTo>
                  <a:lnTo>
                    <a:pt x="112689" y="381888"/>
                  </a:lnTo>
                  <a:lnTo>
                    <a:pt x="155034" y="397023"/>
                  </a:lnTo>
                  <a:lnTo>
                    <a:pt x="201168" y="402336"/>
                  </a:lnTo>
                  <a:lnTo>
                    <a:pt x="247301" y="397023"/>
                  </a:lnTo>
                  <a:lnTo>
                    <a:pt x="289646" y="381888"/>
                  </a:lnTo>
                  <a:lnTo>
                    <a:pt x="326997" y="358141"/>
                  </a:lnTo>
                  <a:lnTo>
                    <a:pt x="358148" y="326987"/>
                  </a:lnTo>
                  <a:lnTo>
                    <a:pt x="381893" y="289635"/>
                  </a:lnTo>
                  <a:lnTo>
                    <a:pt x="397024" y="247293"/>
                  </a:lnTo>
                  <a:lnTo>
                    <a:pt x="402336" y="201168"/>
                  </a:lnTo>
                  <a:lnTo>
                    <a:pt x="397024" y="155043"/>
                  </a:lnTo>
                  <a:lnTo>
                    <a:pt x="381893" y="112700"/>
                  </a:lnTo>
                  <a:lnTo>
                    <a:pt x="358148" y="75348"/>
                  </a:lnTo>
                  <a:lnTo>
                    <a:pt x="326997" y="44195"/>
                  </a:lnTo>
                  <a:lnTo>
                    <a:pt x="289646" y="20447"/>
                  </a:lnTo>
                  <a:lnTo>
                    <a:pt x="247301" y="5313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7301" y="5528310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201168"/>
                  </a:moveTo>
                  <a:lnTo>
                    <a:pt x="5311" y="155043"/>
                  </a:lnTo>
                  <a:lnTo>
                    <a:pt x="20442" y="112700"/>
                  </a:lnTo>
                  <a:lnTo>
                    <a:pt x="44187" y="75349"/>
                  </a:lnTo>
                  <a:lnTo>
                    <a:pt x="75338" y="44195"/>
                  </a:lnTo>
                  <a:lnTo>
                    <a:pt x="112689" y="20447"/>
                  </a:lnTo>
                  <a:lnTo>
                    <a:pt x="155034" y="5313"/>
                  </a:lnTo>
                  <a:lnTo>
                    <a:pt x="201168" y="0"/>
                  </a:lnTo>
                  <a:lnTo>
                    <a:pt x="247301" y="5313"/>
                  </a:lnTo>
                  <a:lnTo>
                    <a:pt x="289646" y="20447"/>
                  </a:lnTo>
                  <a:lnTo>
                    <a:pt x="326997" y="44195"/>
                  </a:lnTo>
                  <a:lnTo>
                    <a:pt x="358148" y="75349"/>
                  </a:lnTo>
                  <a:lnTo>
                    <a:pt x="381893" y="112700"/>
                  </a:lnTo>
                  <a:lnTo>
                    <a:pt x="397024" y="155043"/>
                  </a:lnTo>
                  <a:lnTo>
                    <a:pt x="402336" y="201168"/>
                  </a:lnTo>
                  <a:lnTo>
                    <a:pt x="397024" y="247293"/>
                  </a:lnTo>
                  <a:lnTo>
                    <a:pt x="381893" y="289635"/>
                  </a:lnTo>
                  <a:lnTo>
                    <a:pt x="358148" y="326987"/>
                  </a:lnTo>
                  <a:lnTo>
                    <a:pt x="326997" y="358141"/>
                  </a:lnTo>
                  <a:lnTo>
                    <a:pt x="289646" y="381888"/>
                  </a:lnTo>
                  <a:lnTo>
                    <a:pt x="247301" y="397023"/>
                  </a:lnTo>
                  <a:lnTo>
                    <a:pt x="201168" y="402336"/>
                  </a:lnTo>
                  <a:lnTo>
                    <a:pt x="155034" y="397023"/>
                  </a:lnTo>
                  <a:lnTo>
                    <a:pt x="112689" y="381888"/>
                  </a:lnTo>
                  <a:lnTo>
                    <a:pt x="75338" y="358141"/>
                  </a:lnTo>
                  <a:lnTo>
                    <a:pt x="44187" y="326987"/>
                  </a:lnTo>
                  <a:lnTo>
                    <a:pt x="20442" y="289635"/>
                  </a:lnTo>
                  <a:lnTo>
                    <a:pt x="5311" y="247293"/>
                  </a:lnTo>
                  <a:lnTo>
                    <a:pt x="0" y="20116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02357" y="4745482"/>
            <a:ext cx="278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0397" y="557855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6091" y="5594096"/>
            <a:ext cx="459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i="1" spc="15" baseline="13888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300" spc="10" dirty="0">
                <a:solidFill>
                  <a:srgbClr val="BE2D00"/>
                </a:solidFill>
                <a:latin typeface="Times New Roman"/>
                <a:cs typeface="Times New Roman"/>
              </a:rPr>
              <a:t>i+1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99176" y="3904488"/>
            <a:ext cx="439420" cy="440690"/>
            <a:chOff x="5599176" y="3904488"/>
            <a:chExt cx="439420" cy="440690"/>
          </a:xfrm>
        </p:grpSpPr>
        <p:sp>
          <p:nvSpPr>
            <p:cNvPr id="20" name="object 20"/>
            <p:cNvSpPr/>
            <p:nvPr/>
          </p:nvSpPr>
          <p:spPr>
            <a:xfrm>
              <a:off x="5618226" y="3923538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20" h="402589">
                  <a:moveTo>
                    <a:pt x="200406" y="0"/>
                  </a:moveTo>
                  <a:lnTo>
                    <a:pt x="154434" y="5311"/>
                  </a:lnTo>
                  <a:lnTo>
                    <a:pt x="112245" y="20442"/>
                  </a:lnTo>
                  <a:lnTo>
                    <a:pt x="75035" y="44187"/>
                  </a:lnTo>
                  <a:lnTo>
                    <a:pt x="44007" y="75338"/>
                  </a:lnTo>
                  <a:lnTo>
                    <a:pt x="20358" y="112689"/>
                  </a:lnTo>
                  <a:lnTo>
                    <a:pt x="5289" y="155034"/>
                  </a:lnTo>
                  <a:lnTo>
                    <a:pt x="0" y="201168"/>
                  </a:lnTo>
                  <a:lnTo>
                    <a:pt x="5289" y="247301"/>
                  </a:lnTo>
                  <a:lnTo>
                    <a:pt x="20358" y="289646"/>
                  </a:lnTo>
                  <a:lnTo>
                    <a:pt x="44007" y="326997"/>
                  </a:lnTo>
                  <a:lnTo>
                    <a:pt x="75035" y="358148"/>
                  </a:lnTo>
                  <a:lnTo>
                    <a:pt x="112245" y="381893"/>
                  </a:lnTo>
                  <a:lnTo>
                    <a:pt x="154434" y="397024"/>
                  </a:lnTo>
                  <a:lnTo>
                    <a:pt x="200406" y="402336"/>
                  </a:lnTo>
                  <a:lnTo>
                    <a:pt x="246377" y="397024"/>
                  </a:lnTo>
                  <a:lnTo>
                    <a:pt x="288566" y="381893"/>
                  </a:lnTo>
                  <a:lnTo>
                    <a:pt x="325776" y="358148"/>
                  </a:lnTo>
                  <a:lnTo>
                    <a:pt x="356804" y="326997"/>
                  </a:lnTo>
                  <a:lnTo>
                    <a:pt x="380453" y="289646"/>
                  </a:lnTo>
                  <a:lnTo>
                    <a:pt x="395522" y="247301"/>
                  </a:lnTo>
                  <a:lnTo>
                    <a:pt x="400812" y="201168"/>
                  </a:lnTo>
                  <a:lnTo>
                    <a:pt x="395522" y="155034"/>
                  </a:lnTo>
                  <a:lnTo>
                    <a:pt x="380453" y="112689"/>
                  </a:lnTo>
                  <a:lnTo>
                    <a:pt x="356804" y="75338"/>
                  </a:lnTo>
                  <a:lnTo>
                    <a:pt x="325776" y="44187"/>
                  </a:lnTo>
                  <a:lnTo>
                    <a:pt x="288566" y="20442"/>
                  </a:lnTo>
                  <a:lnTo>
                    <a:pt x="246377" y="5311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8226" y="3923538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20" h="402589">
                  <a:moveTo>
                    <a:pt x="0" y="201168"/>
                  </a:moveTo>
                  <a:lnTo>
                    <a:pt x="5289" y="155035"/>
                  </a:lnTo>
                  <a:lnTo>
                    <a:pt x="20358" y="112689"/>
                  </a:lnTo>
                  <a:lnTo>
                    <a:pt x="44007" y="75338"/>
                  </a:lnTo>
                  <a:lnTo>
                    <a:pt x="75035" y="44187"/>
                  </a:lnTo>
                  <a:lnTo>
                    <a:pt x="112245" y="20443"/>
                  </a:lnTo>
                  <a:lnTo>
                    <a:pt x="154434" y="5312"/>
                  </a:lnTo>
                  <a:lnTo>
                    <a:pt x="200406" y="0"/>
                  </a:lnTo>
                  <a:lnTo>
                    <a:pt x="246377" y="5312"/>
                  </a:lnTo>
                  <a:lnTo>
                    <a:pt x="288566" y="20443"/>
                  </a:lnTo>
                  <a:lnTo>
                    <a:pt x="325776" y="44187"/>
                  </a:lnTo>
                  <a:lnTo>
                    <a:pt x="356804" y="75338"/>
                  </a:lnTo>
                  <a:lnTo>
                    <a:pt x="380453" y="112689"/>
                  </a:lnTo>
                  <a:lnTo>
                    <a:pt x="395522" y="155035"/>
                  </a:lnTo>
                  <a:lnTo>
                    <a:pt x="400812" y="201168"/>
                  </a:lnTo>
                  <a:lnTo>
                    <a:pt x="395522" y="247301"/>
                  </a:lnTo>
                  <a:lnTo>
                    <a:pt x="380453" y="289646"/>
                  </a:lnTo>
                  <a:lnTo>
                    <a:pt x="356804" y="326998"/>
                  </a:lnTo>
                  <a:lnTo>
                    <a:pt x="325776" y="358149"/>
                  </a:lnTo>
                  <a:lnTo>
                    <a:pt x="288566" y="381893"/>
                  </a:lnTo>
                  <a:lnTo>
                    <a:pt x="246377" y="397024"/>
                  </a:lnTo>
                  <a:lnTo>
                    <a:pt x="200406" y="402336"/>
                  </a:lnTo>
                  <a:lnTo>
                    <a:pt x="154434" y="397024"/>
                  </a:lnTo>
                  <a:lnTo>
                    <a:pt x="112245" y="381893"/>
                  </a:lnTo>
                  <a:lnTo>
                    <a:pt x="75035" y="358149"/>
                  </a:lnTo>
                  <a:lnTo>
                    <a:pt x="44007" y="326998"/>
                  </a:lnTo>
                  <a:lnTo>
                    <a:pt x="20358" y="289646"/>
                  </a:lnTo>
                  <a:lnTo>
                    <a:pt x="5289" y="247301"/>
                  </a:lnTo>
                  <a:lnTo>
                    <a:pt x="0" y="201168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42559" y="39734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8673" y="3974033"/>
            <a:ext cx="42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i="1" spc="7" baseline="13888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300" spc="5" dirty="0">
                <a:solidFill>
                  <a:srgbClr val="BE2D00"/>
                </a:solidFill>
                <a:latin typeface="Times New Roman"/>
                <a:cs typeface="Times New Roman"/>
              </a:rPr>
              <a:t>i-1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31158" y="5100701"/>
            <a:ext cx="1922780" cy="495934"/>
          </a:xfrm>
          <a:custGeom>
            <a:avLst/>
            <a:gdLst/>
            <a:ahLst/>
            <a:cxnLst/>
            <a:rect l="l" t="t" r="r" b="b"/>
            <a:pathLst>
              <a:path w="1922779" h="495935">
                <a:moveTo>
                  <a:pt x="418084" y="33020"/>
                </a:moveTo>
                <a:lnTo>
                  <a:pt x="389128" y="8382"/>
                </a:lnTo>
                <a:lnTo>
                  <a:pt x="59461" y="396201"/>
                </a:lnTo>
                <a:lnTo>
                  <a:pt x="30480" y="371602"/>
                </a:lnTo>
                <a:lnTo>
                  <a:pt x="0" y="495668"/>
                </a:lnTo>
                <a:lnTo>
                  <a:pt x="117602" y="445516"/>
                </a:lnTo>
                <a:lnTo>
                  <a:pt x="105625" y="435356"/>
                </a:lnTo>
                <a:lnTo>
                  <a:pt x="88519" y="420852"/>
                </a:lnTo>
                <a:lnTo>
                  <a:pt x="418084" y="33020"/>
                </a:lnTo>
                <a:close/>
              </a:path>
              <a:path w="1922779" h="495935">
                <a:moveTo>
                  <a:pt x="1052449" y="495668"/>
                </a:moveTo>
                <a:lnTo>
                  <a:pt x="1040117" y="431546"/>
                </a:lnTo>
                <a:lnTo>
                  <a:pt x="1028319" y="370205"/>
                </a:lnTo>
                <a:lnTo>
                  <a:pt x="998093" y="393357"/>
                </a:lnTo>
                <a:lnTo>
                  <a:pt x="703961" y="9144"/>
                </a:lnTo>
                <a:lnTo>
                  <a:pt x="673735" y="32258"/>
                </a:lnTo>
                <a:lnTo>
                  <a:pt x="967892" y="416496"/>
                </a:lnTo>
                <a:lnTo>
                  <a:pt x="937641" y="439674"/>
                </a:lnTo>
                <a:lnTo>
                  <a:pt x="1052449" y="495668"/>
                </a:lnTo>
                <a:close/>
              </a:path>
              <a:path w="1922779" h="495935">
                <a:moveTo>
                  <a:pt x="1922653" y="486537"/>
                </a:moveTo>
                <a:lnTo>
                  <a:pt x="1910308" y="422402"/>
                </a:lnTo>
                <a:lnTo>
                  <a:pt x="1898523" y="361061"/>
                </a:lnTo>
                <a:lnTo>
                  <a:pt x="1868297" y="384213"/>
                </a:lnTo>
                <a:lnTo>
                  <a:pt x="1574165" y="0"/>
                </a:lnTo>
                <a:lnTo>
                  <a:pt x="1543939" y="23114"/>
                </a:lnTo>
                <a:lnTo>
                  <a:pt x="1838096" y="407352"/>
                </a:lnTo>
                <a:lnTo>
                  <a:pt x="1807845" y="430530"/>
                </a:lnTo>
                <a:lnTo>
                  <a:pt x="1922653" y="486537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72985" y="3937762"/>
            <a:ext cx="760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40458C"/>
                </a:solidFill>
                <a:latin typeface="Times New Roman"/>
                <a:cs typeface="Times New Roman"/>
              </a:rPr>
              <a:t>(u,</a:t>
            </a:r>
            <a:r>
              <a:rPr sz="2000" i="1" spc="-4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58C"/>
                </a:solidFill>
                <a:latin typeface="Times New Roman"/>
                <a:cs typeface="Times New Roman"/>
              </a:rPr>
              <a:t>v)</a:t>
            </a:r>
            <a:r>
              <a:rPr sz="2000" i="1" spc="6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69770" y="3697573"/>
            <a:ext cx="1777364" cy="1109345"/>
            <a:chOff x="6369770" y="3697573"/>
            <a:chExt cx="1777364" cy="1109345"/>
          </a:xfrm>
        </p:grpSpPr>
        <p:sp>
          <p:nvSpPr>
            <p:cNvPr id="27" name="object 27"/>
            <p:cNvSpPr/>
            <p:nvPr/>
          </p:nvSpPr>
          <p:spPr>
            <a:xfrm>
              <a:off x="6379676" y="3707479"/>
              <a:ext cx="1757045" cy="860425"/>
            </a:xfrm>
            <a:custGeom>
              <a:avLst/>
              <a:gdLst/>
              <a:ahLst/>
              <a:cxnLst/>
              <a:rect l="l" t="t" r="r" b="b"/>
              <a:pathLst>
                <a:path w="1757045" h="860425">
                  <a:moveTo>
                    <a:pt x="159045" y="282988"/>
                  </a:moveTo>
                  <a:lnTo>
                    <a:pt x="166002" y="210419"/>
                  </a:lnTo>
                  <a:lnTo>
                    <a:pt x="212512" y="147447"/>
                  </a:lnTo>
                  <a:lnTo>
                    <a:pt x="248240" y="121636"/>
                  </a:lnTo>
                  <a:lnTo>
                    <a:pt x="291026" y="100715"/>
                  </a:lnTo>
                  <a:lnTo>
                    <a:pt x="339925" y="85515"/>
                  </a:lnTo>
                  <a:lnTo>
                    <a:pt x="393995" y="76867"/>
                  </a:lnTo>
                  <a:lnTo>
                    <a:pt x="439658" y="75249"/>
                  </a:lnTo>
                  <a:lnTo>
                    <a:pt x="484784" y="78692"/>
                  </a:lnTo>
                  <a:lnTo>
                    <a:pt x="528458" y="87064"/>
                  </a:lnTo>
                  <a:lnTo>
                    <a:pt x="569763" y="100235"/>
                  </a:lnTo>
                  <a:lnTo>
                    <a:pt x="598123" y="72714"/>
                  </a:lnTo>
                  <a:lnTo>
                    <a:pt x="633913" y="50917"/>
                  </a:lnTo>
                  <a:lnTo>
                    <a:pt x="675376" y="35200"/>
                  </a:lnTo>
                  <a:lnTo>
                    <a:pt x="720750" y="25921"/>
                  </a:lnTo>
                  <a:lnTo>
                    <a:pt x="768277" y="23438"/>
                  </a:lnTo>
                  <a:lnTo>
                    <a:pt x="816198" y="28109"/>
                  </a:lnTo>
                  <a:lnTo>
                    <a:pt x="862752" y="40291"/>
                  </a:lnTo>
                  <a:lnTo>
                    <a:pt x="901578" y="57936"/>
                  </a:lnTo>
                  <a:lnTo>
                    <a:pt x="913171" y="65056"/>
                  </a:lnTo>
                  <a:lnTo>
                    <a:pt x="946273" y="34235"/>
                  </a:lnTo>
                  <a:lnTo>
                    <a:pt x="990538" y="12620"/>
                  </a:lnTo>
                  <a:lnTo>
                    <a:pt x="1042038" y="1093"/>
                  </a:lnTo>
                  <a:lnTo>
                    <a:pt x="1096848" y="540"/>
                  </a:lnTo>
                  <a:lnTo>
                    <a:pt x="1151042" y="11843"/>
                  </a:lnTo>
                  <a:lnTo>
                    <a:pt x="1168638" y="18591"/>
                  </a:lnTo>
                  <a:lnTo>
                    <a:pt x="1184935" y="26590"/>
                  </a:lnTo>
                  <a:lnTo>
                    <a:pt x="1199780" y="35756"/>
                  </a:lnTo>
                  <a:lnTo>
                    <a:pt x="1213018" y="46006"/>
                  </a:lnTo>
                  <a:lnTo>
                    <a:pt x="1252318" y="22387"/>
                  </a:lnTo>
                  <a:lnTo>
                    <a:pt x="1297967" y="7002"/>
                  </a:lnTo>
                  <a:lnTo>
                    <a:pt x="1347321" y="0"/>
                  </a:lnTo>
                  <a:lnTo>
                    <a:pt x="1397733" y="1527"/>
                  </a:lnTo>
                  <a:lnTo>
                    <a:pt x="1446557" y="11733"/>
                  </a:lnTo>
                  <a:lnTo>
                    <a:pt x="1491148" y="30766"/>
                  </a:lnTo>
                  <a:lnTo>
                    <a:pt x="1534535" y="65389"/>
                  </a:lnTo>
                  <a:lnTo>
                    <a:pt x="1557823" y="107728"/>
                  </a:lnTo>
                  <a:lnTo>
                    <a:pt x="1611365" y="122865"/>
                  </a:lnTo>
                  <a:lnTo>
                    <a:pt x="1655576" y="146067"/>
                  </a:lnTo>
                  <a:lnTo>
                    <a:pt x="1688998" y="175641"/>
                  </a:lnTo>
                  <a:lnTo>
                    <a:pt x="1710176" y="209892"/>
                  </a:lnTo>
                  <a:lnTo>
                    <a:pt x="1717652" y="247128"/>
                  </a:lnTo>
                  <a:lnTo>
                    <a:pt x="1709969" y="285655"/>
                  </a:lnTo>
                  <a:lnTo>
                    <a:pt x="1707302" y="292259"/>
                  </a:lnTo>
                  <a:lnTo>
                    <a:pt x="1704000" y="298609"/>
                  </a:lnTo>
                  <a:lnTo>
                    <a:pt x="1700063" y="304705"/>
                  </a:lnTo>
                  <a:lnTo>
                    <a:pt x="1732739" y="341092"/>
                  </a:lnTo>
                  <a:lnTo>
                    <a:pt x="1751610" y="380206"/>
                  </a:lnTo>
                  <a:lnTo>
                    <a:pt x="1756977" y="420494"/>
                  </a:lnTo>
                  <a:lnTo>
                    <a:pt x="1749138" y="460407"/>
                  </a:lnTo>
                  <a:lnTo>
                    <a:pt x="1728394" y="498394"/>
                  </a:lnTo>
                  <a:lnTo>
                    <a:pt x="1695045" y="532905"/>
                  </a:lnTo>
                  <a:lnTo>
                    <a:pt x="1649390" y="562388"/>
                  </a:lnTo>
                  <a:lnTo>
                    <a:pt x="1588478" y="586057"/>
                  </a:lnTo>
                  <a:lnTo>
                    <a:pt x="1520612" y="598583"/>
                  </a:lnTo>
                  <a:lnTo>
                    <a:pt x="1513983" y="634506"/>
                  </a:lnTo>
                  <a:lnTo>
                    <a:pt x="1467821" y="696377"/>
                  </a:lnTo>
                  <a:lnTo>
                    <a:pt x="1431127" y="720464"/>
                  </a:lnTo>
                  <a:lnTo>
                    <a:pt x="1387251" y="738744"/>
                  </a:lnTo>
                  <a:lnTo>
                    <a:pt x="1337612" y="750285"/>
                  </a:lnTo>
                  <a:lnTo>
                    <a:pt x="1283630" y="754158"/>
                  </a:lnTo>
                  <a:lnTo>
                    <a:pt x="1251390" y="752483"/>
                  </a:lnTo>
                  <a:lnTo>
                    <a:pt x="1219924" y="747903"/>
                  </a:lnTo>
                  <a:lnTo>
                    <a:pt x="1189672" y="740513"/>
                  </a:lnTo>
                  <a:lnTo>
                    <a:pt x="1161075" y="730409"/>
                  </a:lnTo>
                  <a:lnTo>
                    <a:pt x="1139706" y="764736"/>
                  </a:lnTo>
                  <a:lnTo>
                    <a:pt x="1109473" y="794617"/>
                  </a:lnTo>
                  <a:lnTo>
                    <a:pt x="1071751" y="819560"/>
                  </a:lnTo>
                  <a:lnTo>
                    <a:pt x="1027916" y="839073"/>
                  </a:lnTo>
                  <a:lnTo>
                    <a:pt x="979341" y="852662"/>
                  </a:lnTo>
                  <a:lnTo>
                    <a:pt x="927403" y="859835"/>
                  </a:lnTo>
                  <a:lnTo>
                    <a:pt x="873477" y="860100"/>
                  </a:lnTo>
                  <a:lnTo>
                    <a:pt x="818937" y="852964"/>
                  </a:lnTo>
                  <a:lnTo>
                    <a:pt x="775021" y="841220"/>
                  </a:lnTo>
                  <a:lnTo>
                    <a:pt x="735070" y="824738"/>
                  </a:lnTo>
                  <a:lnTo>
                    <a:pt x="699904" y="803922"/>
                  </a:lnTo>
                  <a:lnTo>
                    <a:pt x="670347" y="779177"/>
                  </a:lnTo>
                  <a:lnTo>
                    <a:pt x="624596" y="794388"/>
                  </a:lnTo>
                  <a:lnTo>
                    <a:pt x="577084" y="804230"/>
                  </a:lnTo>
                  <a:lnTo>
                    <a:pt x="528699" y="808851"/>
                  </a:lnTo>
                  <a:lnTo>
                    <a:pt x="480323" y="808399"/>
                  </a:lnTo>
                  <a:lnTo>
                    <a:pt x="432841" y="803021"/>
                  </a:lnTo>
                  <a:lnTo>
                    <a:pt x="387139" y="792865"/>
                  </a:lnTo>
                  <a:lnTo>
                    <a:pt x="344101" y="778080"/>
                  </a:lnTo>
                  <a:lnTo>
                    <a:pt x="304612" y="758812"/>
                  </a:lnTo>
                  <a:lnTo>
                    <a:pt x="269555" y="735210"/>
                  </a:lnTo>
                  <a:lnTo>
                    <a:pt x="239817" y="707422"/>
                  </a:lnTo>
                  <a:lnTo>
                    <a:pt x="238674" y="706152"/>
                  </a:lnTo>
                  <a:lnTo>
                    <a:pt x="237531" y="704882"/>
                  </a:lnTo>
                  <a:lnTo>
                    <a:pt x="236515" y="703612"/>
                  </a:lnTo>
                  <a:lnTo>
                    <a:pt x="179797" y="701992"/>
                  </a:lnTo>
                  <a:lnTo>
                    <a:pt x="128535" y="689132"/>
                  </a:lnTo>
                  <a:lnTo>
                    <a:pt x="85959" y="666743"/>
                  </a:lnTo>
                  <a:lnTo>
                    <a:pt x="55301" y="636539"/>
                  </a:lnTo>
                  <a:lnTo>
                    <a:pt x="39792" y="600234"/>
                  </a:lnTo>
                  <a:lnTo>
                    <a:pt x="39502" y="574470"/>
                  </a:lnTo>
                  <a:lnTo>
                    <a:pt x="47476" y="549576"/>
                  </a:lnTo>
                  <a:lnTo>
                    <a:pt x="63259" y="526421"/>
                  </a:lnTo>
                  <a:lnTo>
                    <a:pt x="86401" y="505873"/>
                  </a:lnTo>
                  <a:lnTo>
                    <a:pt x="42822" y="481703"/>
                  </a:lnTo>
                  <a:lnTo>
                    <a:pt x="13672" y="450742"/>
                  </a:lnTo>
                  <a:lnTo>
                    <a:pt x="0" y="415649"/>
                  </a:lnTo>
                  <a:lnTo>
                    <a:pt x="2853" y="379080"/>
                  </a:lnTo>
                  <a:lnTo>
                    <a:pt x="23282" y="343694"/>
                  </a:lnTo>
                  <a:lnTo>
                    <a:pt x="80115" y="303911"/>
                  </a:lnTo>
                  <a:lnTo>
                    <a:pt x="116972" y="291794"/>
                  </a:lnTo>
                  <a:lnTo>
                    <a:pt x="157521" y="285655"/>
                  </a:lnTo>
                  <a:lnTo>
                    <a:pt x="159045" y="282988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1849" y="4499228"/>
              <a:ext cx="359663" cy="3073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67983" y="3750691"/>
              <a:ext cx="1610995" cy="732790"/>
            </a:xfrm>
            <a:custGeom>
              <a:avLst/>
              <a:gdLst/>
              <a:ahLst/>
              <a:cxnLst/>
              <a:rect l="l" t="t" r="r" b="b"/>
              <a:pathLst>
                <a:path w="1610995" h="732789">
                  <a:moveTo>
                    <a:pt x="102996" y="475106"/>
                  </a:moveTo>
                  <a:lnTo>
                    <a:pt x="76116" y="475144"/>
                  </a:lnTo>
                  <a:lnTo>
                    <a:pt x="49688" y="472455"/>
                  </a:lnTo>
                  <a:lnTo>
                    <a:pt x="24165" y="467123"/>
                  </a:lnTo>
                  <a:lnTo>
                    <a:pt x="0" y="459231"/>
                  </a:lnTo>
                </a:path>
                <a:path w="1610995" h="732789">
                  <a:moveTo>
                    <a:pt x="193801" y="648969"/>
                  </a:moveTo>
                  <a:lnTo>
                    <a:pt x="182828" y="651607"/>
                  </a:lnTo>
                  <a:lnTo>
                    <a:pt x="171640" y="653780"/>
                  </a:lnTo>
                  <a:lnTo>
                    <a:pt x="160262" y="655452"/>
                  </a:lnTo>
                  <a:lnTo>
                    <a:pt x="148716" y="656589"/>
                  </a:lnTo>
                </a:path>
                <a:path w="1610995" h="732789">
                  <a:moveTo>
                    <a:pt x="581913" y="732535"/>
                  </a:moveTo>
                  <a:lnTo>
                    <a:pt x="574077" y="724225"/>
                  </a:lnTo>
                  <a:lnTo>
                    <a:pt x="566943" y="715676"/>
                  </a:lnTo>
                  <a:lnTo>
                    <a:pt x="560500" y="706889"/>
                  </a:lnTo>
                  <a:lnTo>
                    <a:pt x="554736" y="697864"/>
                  </a:lnTo>
                </a:path>
                <a:path w="1610995" h="732789">
                  <a:moveTo>
                    <a:pt x="1083817" y="646048"/>
                  </a:moveTo>
                  <a:lnTo>
                    <a:pt x="1082200" y="655716"/>
                  </a:lnTo>
                  <a:lnTo>
                    <a:pt x="1079833" y="665289"/>
                  </a:lnTo>
                  <a:lnTo>
                    <a:pt x="1076727" y="674766"/>
                  </a:lnTo>
                  <a:lnTo>
                    <a:pt x="1072895" y="684148"/>
                  </a:lnTo>
                </a:path>
                <a:path w="1610995" h="732789">
                  <a:moveTo>
                    <a:pt x="1299210" y="410844"/>
                  </a:moveTo>
                  <a:lnTo>
                    <a:pt x="1354353" y="435784"/>
                  </a:lnTo>
                  <a:lnTo>
                    <a:pt x="1396126" y="469296"/>
                  </a:lnTo>
                  <a:lnTo>
                    <a:pt x="1422493" y="509142"/>
                  </a:lnTo>
                  <a:lnTo>
                    <a:pt x="1431416" y="553084"/>
                  </a:lnTo>
                </a:path>
                <a:path w="1610995" h="732789">
                  <a:moveTo>
                    <a:pt x="1610867" y="259460"/>
                  </a:moveTo>
                  <a:lnTo>
                    <a:pt x="1599697" y="274421"/>
                  </a:lnTo>
                  <a:lnTo>
                    <a:pt x="1586087" y="288369"/>
                  </a:lnTo>
                  <a:lnTo>
                    <a:pt x="1570166" y="301198"/>
                  </a:lnTo>
                  <a:lnTo>
                    <a:pt x="1552066" y="312800"/>
                  </a:lnTo>
                </a:path>
                <a:path w="1610995" h="732789">
                  <a:moveTo>
                    <a:pt x="1469770" y="61594"/>
                  </a:moveTo>
                  <a:lnTo>
                    <a:pt x="1471930" y="69849"/>
                  </a:lnTo>
                  <a:lnTo>
                    <a:pt x="1473072" y="78231"/>
                  </a:lnTo>
                  <a:lnTo>
                    <a:pt x="1472818" y="86740"/>
                  </a:lnTo>
                </a:path>
                <a:path w="1610995" h="732789">
                  <a:moveTo>
                    <a:pt x="1093977" y="32130"/>
                  </a:moveTo>
                  <a:lnTo>
                    <a:pt x="1100163" y="23610"/>
                  </a:lnTo>
                  <a:lnTo>
                    <a:pt x="1107265" y="15398"/>
                  </a:lnTo>
                  <a:lnTo>
                    <a:pt x="1115248" y="7520"/>
                  </a:lnTo>
                  <a:lnTo>
                    <a:pt x="1124076" y="0"/>
                  </a:lnTo>
                </a:path>
                <a:path w="1610995" h="732789">
                  <a:moveTo>
                    <a:pt x="812038" y="47497"/>
                  </a:moveTo>
                  <a:lnTo>
                    <a:pt x="814730" y="40332"/>
                  </a:lnTo>
                  <a:lnTo>
                    <a:pt x="818054" y="33321"/>
                  </a:lnTo>
                  <a:lnTo>
                    <a:pt x="822021" y="26477"/>
                  </a:lnTo>
                  <a:lnTo>
                    <a:pt x="826642" y="19811"/>
                  </a:lnTo>
                </a:path>
                <a:path w="1610995" h="732789">
                  <a:moveTo>
                    <a:pt x="481202" y="56895"/>
                  </a:moveTo>
                  <a:lnTo>
                    <a:pt x="495315" y="62797"/>
                  </a:lnTo>
                  <a:lnTo>
                    <a:pt x="508857" y="69246"/>
                  </a:lnTo>
                  <a:lnTo>
                    <a:pt x="521779" y="76219"/>
                  </a:lnTo>
                  <a:lnTo>
                    <a:pt x="534035" y="83692"/>
                  </a:lnTo>
                </a:path>
                <a:path w="1610995" h="732789">
                  <a:moveTo>
                    <a:pt x="80010" y="268096"/>
                  </a:moveTo>
                  <a:lnTo>
                    <a:pt x="77061" y="261117"/>
                  </a:lnTo>
                  <a:lnTo>
                    <a:pt x="74517" y="254079"/>
                  </a:lnTo>
                  <a:lnTo>
                    <a:pt x="72401" y="246969"/>
                  </a:lnTo>
                  <a:lnTo>
                    <a:pt x="70738" y="239775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208331" y="2962366"/>
            <a:ext cx="3608704" cy="478790"/>
          </a:xfrm>
          <a:custGeom>
            <a:avLst/>
            <a:gdLst/>
            <a:ahLst/>
            <a:cxnLst/>
            <a:rect l="l" t="t" r="r" b="b"/>
            <a:pathLst>
              <a:path w="3608704" h="478789">
                <a:moveTo>
                  <a:pt x="165023" y="7290"/>
                </a:moveTo>
                <a:lnTo>
                  <a:pt x="160522" y="417"/>
                </a:lnTo>
                <a:lnTo>
                  <a:pt x="157036" y="0"/>
                </a:lnTo>
                <a:lnTo>
                  <a:pt x="154563" y="6037"/>
                </a:lnTo>
                <a:lnTo>
                  <a:pt x="149065" y="66931"/>
                </a:lnTo>
                <a:lnTo>
                  <a:pt x="147681" y="92939"/>
                </a:lnTo>
                <a:lnTo>
                  <a:pt x="146332" y="116650"/>
                </a:lnTo>
                <a:lnTo>
                  <a:pt x="143740" y="157179"/>
                </a:lnTo>
                <a:lnTo>
                  <a:pt x="137667" y="210296"/>
                </a:lnTo>
                <a:lnTo>
                  <a:pt x="127798" y="261931"/>
                </a:lnTo>
                <a:lnTo>
                  <a:pt x="120507" y="295693"/>
                </a:lnTo>
                <a:lnTo>
                  <a:pt x="117000" y="312021"/>
                </a:lnTo>
                <a:lnTo>
                  <a:pt x="109545" y="355936"/>
                </a:lnTo>
                <a:lnTo>
                  <a:pt x="105763" y="399507"/>
                </a:lnTo>
                <a:lnTo>
                  <a:pt x="105778" y="407539"/>
                </a:lnTo>
                <a:lnTo>
                  <a:pt x="119489" y="450051"/>
                </a:lnTo>
                <a:lnTo>
                  <a:pt x="153924" y="475456"/>
                </a:lnTo>
                <a:lnTo>
                  <a:pt x="196924" y="478425"/>
                </a:lnTo>
                <a:lnTo>
                  <a:pt x="217906" y="478517"/>
                </a:lnTo>
                <a:lnTo>
                  <a:pt x="229920" y="478440"/>
                </a:lnTo>
                <a:lnTo>
                  <a:pt x="269833" y="476850"/>
                </a:lnTo>
                <a:lnTo>
                  <a:pt x="325091" y="471996"/>
                </a:lnTo>
                <a:lnTo>
                  <a:pt x="389397" y="465526"/>
                </a:lnTo>
                <a:lnTo>
                  <a:pt x="425419" y="461891"/>
                </a:lnTo>
                <a:lnTo>
                  <a:pt x="485592" y="456259"/>
                </a:lnTo>
                <a:lnTo>
                  <a:pt x="532065" y="452584"/>
                </a:lnTo>
                <a:lnTo>
                  <a:pt x="577606" y="449513"/>
                </a:lnTo>
                <a:lnTo>
                  <a:pt x="624396" y="446789"/>
                </a:lnTo>
                <a:lnTo>
                  <a:pt x="672745" y="444244"/>
                </a:lnTo>
                <a:lnTo>
                  <a:pt x="722302" y="441887"/>
                </a:lnTo>
                <a:lnTo>
                  <a:pt x="770634" y="439954"/>
                </a:lnTo>
                <a:lnTo>
                  <a:pt x="817502" y="438491"/>
                </a:lnTo>
                <a:lnTo>
                  <a:pt x="863892" y="437542"/>
                </a:lnTo>
                <a:lnTo>
                  <a:pt x="910248" y="437018"/>
                </a:lnTo>
                <a:lnTo>
                  <a:pt x="934003" y="436709"/>
                </a:lnTo>
                <a:lnTo>
                  <a:pt x="982945" y="435898"/>
                </a:lnTo>
                <a:lnTo>
                  <a:pt x="1046037" y="434375"/>
                </a:lnTo>
                <a:lnTo>
                  <a:pt x="1087481" y="433176"/>
                </a:lnTo>
                <a:lnTo>
                  <a:pt x="1135523" y="431684"/>
                </a:lnTo>
                <a:lnTo>
                  <a:pt x="1183721" y="430223"/>
                </a:lnTo>
                <a:lnTo>
                  <a:pt x="1225633" y="429116"/>
                </a:lnTo>
                <a:lnTo>
                  <a:pt x="1290598" y="427962"/>
                </a:lnTo>
                <a:lnTo>
                  <a:pt x="1342376" y="427615"/>
                </a:lnTo>
                <a:lnTo>
                  <a:pt x="1392923" y="427470"/>
                </a:lnTo>
                <a:lnTo>
                  <a:pt x="1418096" y="427355"/>
                </a:lnTo>
                <a:lnTo>
                  <a:pt x="1469694" y="426575"/>
                </a:lnTo>
                <a:lnTo>
                  <a:pt x="1522907" y="425070"/>
                </a:lnTo>
                <a:lnTo>
                  <a:pt x="1577421" y="422893"/>
                </a:lnTo>
                <a:lnTo>
                  <a:pt x="1633000" y="420092"/>
                </a:lnTo>
                <a:lnTo>
                  <a:pt x="1688552" y="416880"/>
                </a:lnTo>
                <a:lnTo>
                  <a:pt x="1716249" y="415134"/>
                </a:lnTo>
                <a:lnTo>
                  <a:pt x="1743954" y="413410"/>
                </a:lnTo>
                <a:lnTo>
                  <a:pt x="1799572" y="410375"/>
                </a:lnTo>
                <a:lnTo>
                  <a:pt x="1855311" y="407944"/>
                </a:lnTo>
                <a:lnTo>
                  <a:pt x="1910226" y="406438"/>
                </a:lnTo>
                <a:lnTo>
                  <a:pt x="1964101" y="405817"/>
                </a:lnTo>
                <a:lnTo>
                  <a:pt x="2016559" y="405526"/>
                </a:lnTo>
                <a:lnTo>
                  <a:pt x="2042233" y="405470"/>
                </a:lnTo>
                <a:lnTo>
                  <a:pt x="2067705" y="405615"/>
                </a:lnTo>
                <a:lnTo>
                  <a:pt x="2093139" y="406101"/>
                </a:lnTo>
                <a:lnTo>
                  <a:pt x="2118537" y="406928"/>
                </a:lnTo>
                <a:lnTo>
                  <a:pt x="2143897" y="408098"/>
                </a:lnTo>
                <a:lnTo>
                  <a:pt x="2169163" y="409382"/>
                </a:lnTo>
                <a:lnTo>
                  <a:pt x="2194276" y="410553"/>
                </a:lnTo>
                <a:lnTo>
                  <a:pt x="2244043" y="412557"/>
                </a:lnTo>
                <a:lnTo>
                  <a:pt x="2294536" y="414090"/>
                </a:lnTo>
                <a:lnTo>
                  <a:pt x="2347095" y="415130"/>
                </a:lnTo>
                <a:lnTo>
                  <a:pt x="2412882" y="415746"/>
                </a:lnTo>
                <a:lnTo>
                  <a:pt x="2454921" y="415922"/>
                </a:lnTo>
                <a:lnTo>
                  <a:pt x="2503058" y="416010"/>
                </a:lnTo>
                <a:lnTo>
                  <a:pt x="2551045" y="416066"/>
                </a:lnTo>
                <a:lnTo>
                  <a:pt x="2592632" y="416146"/>
                </a:lnTo>
                <a:lnTo>
                  <a:pt x="2656608" y="416378"/>
                </a:lnTo>
                <a:lnTo>
                  <a:pt x="2706697" y="417491"/>
                </a:lnTo>
                <a:lnTo>
                  <a:pt x="2754609" y="420268"/>
                </a:lnTo>
                <a:lnTo>
                  <a:pt x="2777845" y="422059"/>
                </a:lnTo>
                <a:lnTo>
                  <a:pt x="2800728" y="423821"/>
                </a:lnTo>
                <a:lnTo>
                  <a:pt x="2845435" y="427260"/>
                </a:lnTo>
                <a:lnTo>
                  <a:pt x="2890709" y="430105"/>
                </a:lnTo>
                <a:lnTo>
                  <a:pt x="2938528" y="431876"/>
                </a:lnTo>
                <a:lnTo>
                  <a:pt x="2962937" y="432500"/>
                </a:lnTo>
                <a:lnTo>
                  <a:pt x="2987074" y="433140"/>
                </a:lnTo>
                <a:lnTo>
                  <a:pt x="3034533" y="434464"/>
                </a:lnTo>
                <a:lnTo>
                  <a:pt x="3080404" y="436115"/>
                </a:lnTo>
                <a:lnTo>
                  <a:pt x="3124190" y="438360"/>
                </a:lnTo>
                <a:lnTo>
                  <a:pt x="3166249" y="441071"/>
                </a:lnTo>
                <a:lnTo>
                  <a:pt x="3206944" y="444122"/>
                </a:lnTo>
                <a:lnTo>
                  <a:pt x="3245302" y="447302"/>
                </a:lnTo>
                <a:lnTo>
                  <a:pt x="3280353" y="450405"/>
                </a:lnTo>
                <a:lnTo>
                  <a:pt x="3299821" y="451966"/>
                </a:lnTo>
                <a:lnTo>
                  <a:pt x="3355369" y="455260"/>
                </a:lnTo>
                <a:lnTo>
                  <a:pt x="3428226" y="458543"/>
                </a:lnTo>
                <a:lnTo>
                  <a:pt x="3489348" y="460360"/>
                </a:lnTo>
                <a:lnTo>
                  <a:pt x="3513693" y="460629"/>
                </a:lnTo>
                <a:lnTo>
                  <a:pt x="3534087" y="460565"/>
                </a:lnTo>
                <a:lnTo>
                  <a:pt x="3572724" y="458949"/>
                </a:lnTo>
                <a:lnTo>
                  <a:pt x="3602525" y="444115"/>
                </a:lnTo>
                <a:lnTo>
                  <a:pt x="3604338" y="440432"/>
                </a:lnTo>
                <a:lnTo>
                  <a:pt x="3608175" y="398312"/>
                </a:lnTo>
                <a:lnTo>
                  <a:pt x="3608371" y="359867"/>
                </a:lnTo>
                <a:lnTo>
                  <a:pt x="3608310" y="342717"/>
                </a:lnTo>
                <a:lnTo>
                  <a:pt x="3608155" y="328053"/>
                </a:lnTo>
                <a:lnTo>
                  <a:pt x="3607904" y="315873"/>
                </a:lnTo>
                <a:lnTo>
                  <a:pt x="3607620" y="304555"/>
                </a:lnTo>
                <a:lnTo>
                  <a:pt x="3607367" y="292472"/>
                </a:lnTo>
                <a:lnTo>
                  <a:pt x="3607143" y="279626"/>
                </a:lnTo>
                <a:lnTo>
                  <a:pt x="3606949" y="266017"/>
                </a:lnTo>
                <a:lnTo>
                  <a:pt x="3606829" y="250525"/>
                </a:lnTo>
                <a:lnTo>
                  <a:pt x="3606827" y="232035"/>
                </a:lnTo>
                <a:lnTo>
                  <a:pt x="3606944" y="210547"/>
                </a:lnTo>
                <a:lnTo>
                  <a:pt x="3607178" y="186059"/>
                </a:lnTo>
                <a:lnTo>
                  <a:pt x="3607344" y="162348"/>
                </a:lnTo>
                <a:lnTo>
                  <a:pt x="3606306" y="118525"/>
                </a:lnTo>
                <a:lnTo>
                  <a:pt x="3600149" y="94526"/>
                </a:lnTo>
                <a:lnTo>
                  <a:pt x="3597018" y="88901"/>
                </a:lnTo>
                <a:lnTo>
                  <a:pt x="3558262" y="71249"/>
                </a:lnTo>
                <a:lnTo>
                  <a:pt x="3536669" y="66055"/>
                </a:lnTo>
                <a:lnTo>
                  <a:pt x="3528751" y="64310"/>
                </a:lnTo>
                <a:lnTo>
                  <a:pt x="3517714" y="61720"/>
                </a:lnTo>
                <a:lnTo>
                  <a:pt x="3503559" y="58283"/>
                </a:lnTo>
                <a:lnTo>
                  <a:pt x="3486285" y="54000"/>
                </a:lnTo>
                <a:lnTo>
                  <a:pt x="3468096" y="49587"/>
                </a:lnTo>
                <a:lnTo>
                  <a:pt x="3421261" y="39868"/>
                </a:lnTo>
                <a:lnTo>
                  <a:pt x="3376195" y="33667"/>
                </a:lnTo>
                <a:lnTo>
                  <a:pt x="3323696" y="29235"/>
                </a:lnTo>
                <a:lnTo>
                  <a:pt x="3265850" y="26564"/>
                </a:lnTo>
                <a:lnTo>
                  <a:pt x="3224822" y="25434"/>
                </a:lnTo>
                <a:lnTo>
                  <a:pt x="3174698" y="24707"/>
                </a:lnTo>
                <a:lnTo>
                  <a:pt x="3130801" y="24469"/>
                </a:lnTo>
                <a:lnTo>
                  <a:pt x="3071927" y="24310"/>
                </a:lnTo>
                <a:lnTo>
                  <a:pt x="2998076" y="24231"/>
                </a:lnTo>
                <a:lnTo>
                  <a:pt x="2923076" y="24158"/>
                </a:lnTo>
                <a:lnTo>
                  <a:pt x="2860753" y="24017"/>
                </a:lnTo>
                <a:lnTo>
                  <a:pt x="2811106" y="23810"/>
                </a:lnTo>
                <a:lnTo>
                  <a:pt x="2774137" y="23536"/>
                </a:lnTo>
                <a:lnTo>
                  <a:pt x="2743292" y="23242"/>
                </a:lnTo>
                <a:lnTo>
                  <a:pt x="2712017" y="22975"/>
                </a:lnTo>
                <a:lnTo>
                  <a:pt x="2648181" y="22524"/>
                </a:lnTo>
                <a:lnTo>
                  <a:pt x="2583568" y="22215"/>
                </a:lnTo>
                <a:lnTo>
                  <a:pt x="2519120" y="22086"/>
                </a:lnTo>
                <a:lnTo>
                  <a:pt x="2486715" y="22051"/>
                </a:lnTo>
                <a:lnTo>
                  <a:pt x="2453866" y="21986"/>
                </a:lnTo>
                <a:lnTo>
                  <a:pt x="2420574" y="21890"/>
                </a:lnTo>
                <a:lnTo>
                  <a:pt x="2386839" y="21763"/>
                </a:lnTo>
                <a:lnTo>
                  <a:pt x="2352617" y="21637"/>
                </a:lnTo>
                <a:lnTo>
                  <a:pt x="2317865" y="21543"/>
                </a:lnTo>
                <a:lnTo>
                  <a:pt x="2282585" y="21481"/>
                </a:lnTo>
                <a:lnTo>
                  <a:pt x="2246775" y="21450"/>
                </a:lnTo>
                <a:lnTo>
                  <a:pt x="2210594" y="21588"/>
                </a:lnTo>
                <a:lnTo>
                  <a:pt x="2174203" y="22030"/>
                </a:lnTo>
                <a:lnTo>
                  <a:pt x="2137599" y="22776"/>
                </a:lnTo>
                <a:lnTo>
                  <a:pt x="2100785" y="23825"/>
                </a:lnTo>
                <a:lnTo>
                  <a:pt x="2063816" y="25004"/>
                </a:lnTo>
                <a:lnTo>
                  <a:pt x="2026752" y="26136"/>
                </a:lnTo>
                <a:lnTo>
                  <a:pt x="1952336" y="28260"/>
                </a:lnTo>
                <a:lnTo>
                  <a:pt x="1876982" y="29987"/>
                </a:lnTo>
                <a:lnTo>
                  <a:pt x="1838746" y="30624"/>
                </a:lnTo>
                <a:lnTo>
                  <a:pt x="1800135" y="31109"/>
                </a:lnTo>
                <a:lnTo>
                  <a:pt x="1731597" y="31574"/>
                </a:lnTo>
                <a:lnTo>
                  <a:pt x="1684719" y="31746"/>
                </a:lnTo>
                <a:lnTo>
                  <a:pt x="1629437" y="31877"/>
                </a:lnTo>
                <a:lnTo>
                  <a:pt x="1565750" y="31968"/>
                </a:lnTo>
                <a:lnTo>
                  <a:pt x="1493658" y="32019"/>
                </a:lnTo>
                <a:lnTo>
                  <a:pt x="1421661" y="32079"/>
                </a:lnTo>
                <a:lnTo>
                  <a:pt x="1358260" y="32200"/>
                </a:lnTo>
                <a:lnTo>
                  <a:pt x="1303454" y="32381"/>
                </a:lnTo>
                <a:lnTo>
                  <a:pt x="1257244" y="32622"/>
                </a:lnTo>
                <a:lnTo>
                  <a:pt x="1190611" y="33285"/>
                </a:lnTo>
                <a:lnTo>
                  <a:pt x="1116553" y="35105"/>
                </a:lnTo>
                <a:lnTo>
                  <a:pt x="1042705" y="38214"/>
                </a:lnTo>
                <a:lnTo>
                  <a:pt x="969046" y="42244"/>
                </a:lnTo>
                <a:lnTo>
                  <a:pt x="895557" y="46822"/>
                </a:lnTo>
                <a:lnTo>
                  <a:pt x="823002" y="51785"/>
                </a:lnTo>
                <a:lnTo>
                  <a:pt x="752141" y="56971"/>
                </a:lnTo>
                <a:lnTo>
                  <a:pt x="682960" y="62280"/>
                </a:lnTo>
                <a:lnTo>
                  <a:pt x="615441" y="67611"/>
                </a:lnTo>
                <a:lnTo>
                  <a:pt x="582322" y="70209"/>
                </a:lnTo>
                <a:lnTo>
                  <a:pt x="517441" y="74965"/>
                </a:lnTo>
                <a:lnTo>
                  <a:pt x="454691" y="79010"/>
                </a:lnTo>
                <a:lnTo>
                  <a:pt x="396013" y="81584"/>
                </a:lnTo>
                <a:lnTo>
                  <a:pt x="339023" y="82706"/>
                </a:lnTo>
                <a:lnTo>
                  <a:pt x="267463" y="83248"/>
                </a:lnTo>
                <a:lnTo>
                  <a:pt x="225203" y="83356"/>
                </a:lnTo>
                <a:lnTo>
                  <a:pt x="182279" y="83385"/>
                </a:lnTo>
                <a:lnTo>
                  <a:pt x="142348" y="83363"/>
                </a:lnTo>
                <a:lnTo>
                  <a:pt x="105410" y="83292"/>
                </a:lnTo>
                <a:lnTo>
                  <a:pt x="71465" y="83170"/>
                </a:lnTo>
                <a:lnTo>
                  <a:pt x="42858" y="83040"/>
                </a:lnTo>
                <a:lnTo>
                  <a:pt x="21937" y="82945"/>
                </a:lnTo>
                <a:lnTo>
                  <a:pt x="8701" y="82885"/>
                </a:lnTo>
                <a:lnTo>
                  <a:pt x="3149" y="82859"/>
                </a:lnTo>
                <a:lnTo>
                  <a:pt x="872" y="82849"/>
                </a:lnTo>
                <a:lnTo>
                  <a:pt x="0" y="82985"/>
                </a:lnTo>
                <a:lnTo>
                  <a:pt x="533" y="83268"/>
                </a:lnTo>
                <a:lnTo>
                  <a:pt x="2908" y="84528"/>
                </a:lnTo>
                <a:lnTo>
                  <a:pt x="8897" y="87705"/>
                </a:lnTo>
                <a:lnTo>
                  <a:pt x="18502" y="92799"/>
                </a:lnTo>
                <a:lnTo>
                  <a:pt x="31722" y="99811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255" y="405966"/>
            <a:ext cx="355852" cy="2138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0108" y="387677"/>
            <a:ext cx="304999" cy="18329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9504" y="394324"/>
            <a:ext cx="397999" cy="15034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81574" y="346284"/>
            <a:ext cx="653262" cy="24081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93250" y="758992"/>
            <a:ext cx="227611" cy="18600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7702" y="758531"/>
            <a:ext cx="341183" cy="22250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59174" y="773480"/>
            <a:ext cx="127548" cy="17450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03005" y="789773"/>
            <a:ext cx="299810" cy="17543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21369" y="749623"/>
            <a:ext cx="268473" cy="22093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18014" y="1217103"/>
            <a:ext cx="232785" cy="20510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55410" y="1204078"/>
            <a:ext cx="744150" cy="22188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59364" y="1129685"/>
            <a:ext cx="218791" cy="21669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6926489" y="1212664"/>
            <a:ext cx="1370965" cy="777875"/>
            <a:chOff x="6926489" y="1212664"/>
            <a:chExt cx="1370965" cy="777875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26489" y="1212664"/>
              <a:ext cx="392575" cy="25969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17683" y="1493914"/>
              <a:ext cx="1179346" cy="496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188">
            <a:extLst>
              <a:ext uri="{FF2B5EF4-FFF2-40B4-BE49-F238E27FC236}">
                <a16:creationId xmlns:a16="http://schemas.microsoft.com/office/drawing/2014/main" id="{FC72DFB8-E401-1E80-9A80-E307FB5524DD}"/>
              </a:ext>
            </a:extLst>
          </p:cNvPr>
          <p:cNvGrpSpPr/>
          <p:nvPr/>
        </p:nvGrpSpPr>
        <p:grpSpPr>
          <a:xfrm>
            <a:off x="933411" y="536575"/>
            <a:ext cx="5782310" cy="7477125"/>
            <a:chOff x="-3175" y="0"/>
            <a:chExt cx="5782310" cy="7477125"/>
          </a:xfrm>
        </p:grpSpPr>
        <p:sp>
          <p:nvSpPr>
            <p:cNvPr id="3" name="object 1189">
              <a:extLst>
                <a:ext uri="{FF2B5EF4-FFF2-40B4-BE49-F238E27FC236}">
                  <a16:creationId xmlns:a16="http://schemas.microsoft.com/office/drawing/2014/main" id="{048FF2E0-4A1A-96E6-D563-B6A2530E6979}"/>
                </a:ext>
              </a:extLst>
            </p:cNvPr>
            <p:cNvSpPr/>
            <p:nvPr/>
          </p:nvSpPr>
          <p:spPr>
            <a:xfrm>
              <a:off x="0" y="3624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190">
              <a:extLst>
                <a:ext uri="{FF2B5EF4-FFF2-40B4-BE49-F238E27FC236}">
                  <a16:creationId xmlns:a16="http://schemas.microsoft.com/office/drawing/2014/main" id="{DF95EB81-E4E6-1EEF-3491-3D0EC495EBBB}"/>
                </a:ext>
              </a:extLst>
            </p:cNvPr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191">
              <a:extLst>
                <a:ext uri="{FF2B5EF4-FFF2-40B4-BE49-F238E27FC236}">
                  <a16:creationId xmlns:a16="http://schemas.microsoft.com/office/drawing/2014/main" id="{5686C515-DCDE-3BA6-D30C-EA54BC4D8164}"/>
                </a:ext>
              </a:extLst>
            </p:cNvPr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92">
              <a:extLst>
                <a:ext uri="{FF2B5EF4-FFF2-40B4-BE49-F238E27FC236}">
                  <a16:creationId xmlns:a16="http://schemas.microsoft.com/office/drawing/2014/main" id="{8C60A5FD-0F78-5520-D753-3464F220A8CC}"/>
                </a:ext>
              </a:extLst>
            </p:cNvPr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93">
              <a:extLst>
                <a:ext uri="{FF2B5EF4-FFF2-40B4-BE49-F238E27FC236}">
                  <a16:creationId xmlns:a16="http://schemas.microsoft.com/office/drawing/2014/main" id="{26A34D8B-44A7-9B41-36D6-A28EE43AFE87}"/>
                </a:ext>
              </a:extLst>
            </p:cNvPr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94">
              <a:extLst>
                <a:ext uri="{FF2B5EF4-FFF2-40B4-BE49-F238E27FC236}">
                  <a16:creationId xmlns:a16="http://schemas.microsoft.com/office/drawing/2014/main" id="{EBB1291A-24A1-0926-F7DB-AD4626D9FE92}"/>
                </a:ext>
              </a:extLst>
            </p:cNvPr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95">
              <a:extLst>
                <a:ext uri="{FF2B5EF4-FFF2-40B4-BE49-F238E27FC236}">
                  <a16:creationId xmlns:a16="http://schemas.microsoft.com/office/drawing/2014/main" id="{227F64C7-29F2-0743-6914-56F71403CA10}"/>
                </a:ext>
              </a:extLst>
            </p:cNvPr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96">
              <a:extLst>
                <a:ext uri="{FF2B5EF4-FFF2-40B4-BE49-F238E27FC236}">
                  <a16:creationId xmlns:a16="http://schemas.microsoft.com/office/drawing/2014/main" id="{AAE4AF5E-7A7C-C994-4D44-1047754ED972}"/>
                </a:ext>
              </a:extLst>
            </p:cNvPr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97">
              <a:extLst>
                <a:ext uri="{FF2B5EF4-FFF2-40B4-BE49-F238E27FC236}">
                  <a16:creationId xmlns:a16="http://schemas.microsoft.com/office/drawing/2014/main" id="{872BC176-C7E4-3B5A-E75B-925F9DD2747D}"/>
                </a:ext>
              </a:extLst>
            </p:cNvPr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98">
              <a:extLst>
                <a:ext uri="{FF2B5EF4-FFF2-40B4-BE49-F238E27FC236}">
                  <a16:creationId xmlns:a16="http://schemas.microsoft.com/office/drawing/2014/main" id="{12C5202F-5919-DA78-6A6E-3D9EF342C7A8}"/>
                </a:ext>
              </a:extLst>
            </p:cNvPr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99">
              <a:extLst>
                <a:ext uri="{FF2B5EF4-FFF2-40B4-BE49-F238E27FC236}">
                  <a16:creationId xmlns:a16="http://schemas.microsoft.com/office/drawing/2014/main" id="{DB973416-B957-1D93-3FC8-47C0E224BA83}"/>
                </a:ext>
              </a:extLst>
            </p:cNvPr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00">
              <a:extLst>
                <a:ext uri="{FF2B5EF4-FFF2-40B4-BE49-F238E27FC236}">
                  <a16:creationId xmlns:a16="http://schemas.microsoft.com/office/drawing/2014/main" id="{217229CD-581D-A756-7C60-A235A218DEDF}"/>
                </a:ext>
              </a:extLst>
            </p:cNvPr>
            <p:cNvSpPr/>
            <p:nvPr/>
          </p:nvSpPr>
          <p:spPr>
            <a:xfrm>
              <a:off x="0" y="5910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01">
              <a:extLst>
                <a:ext uri="{FF2B5EF4-FFF2-40B4-BE49-F238E27FC236}">
                  <a16:creationId xmlns:a16="http://schemas.microsoft.com/office/drawing/2014/main" id="{550D2E44-EB61-D6BF-E1E1-856FE6F7DC96}"/>
                </a:ext>
              </a:extLst>
            </p:cNvPr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02">
              <a:extLst>
                <a:ext uri="{FF2B5EF4-FFF2-40B4-BE49-F238E27FC236}">
                  <a16:creationId xmlns:a16="http://schemas.microsoft.com/office/drawing/2014/main" id="{E5C8513C-48D1-AA41-20A8-33ECE4D1BAA6}"/>
                </a:ext>
              </a:extLst>
            </p:cNvPr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03">
              <a:extLst>
                <a:ext uri="{FF2B5EF4-FFF2-40B4-BE49-F238E27FC236}">
                  <a16:creationId xmlns:a16="http://schemas.microsoft.com/office/drawing/2014/main" id="{02B985F3-EB2A-CC10-9F85-03ACC52B5AD7}"/>
                </a:ext>
              </a:extLst>
            </p:cNvPr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04">
              <a:extLst>
                <a:ext uri="{FF2B5EF4-FFF2-40B4-BE49-F238E27FC236}">
                  <a16:creationId xmlns:a16="http://schemas.microsoft.com/office/drawing/2014/main" id="{6E92B1C6-29AE-B914-4FF7-E49BA6DD7923}"/>
                </a:ext>
              </a:extLst>
            </p:cNvPr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05">
              <a:extLst>
                <a:ext uri="{FF2B5EF4-FFF2-40B4-BE49-F238E27FC236}">
                  <a16:creationId xmlns:a16="http://schemas.microsoft.com/office/drawing/2014/main" id="{4D15B16A-8705-9D59-2597-D04B263ED7C1}"/>
                </a:ext>
              </a:extLst>
            </p:cNvPr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06">
              <a:extLst>
                <a:ext uri="{FF2B5EF4-FFF2-40B4-BE49-F238E27FC236}">
                  <a16:creationId xmlns:a16="http://schemas.microsoft.com/office/drawing/2014/main" id="{DC621FFB-49FD-A900-9FDB-DE932516F3F9}"/>
                </a:ext>
              </a:extLst>
            </p:cNvPr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07">
              <a:extLst>
                <a:ext uri="{FF2B5EF4-FFF2-40B4-BE49-F238E27FC236}">
                  <a16:creationId xmlns:a16="http://schemas.microsoft.com/office/drawing/2014/main" id="{786F9AD7-695C-6290-ADD2-0BB99E9AABA1}"/>
                </a:ext>
              </a:extLst>
            </p:cNvPr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208">
              <a:extLst>
                <a:ext uri="{FF2B5EF4-FFF2-40B4-BE49-F238E27FC236}">
                  <a16:creationId xmlns:a16="http://schemas.microsoft.com/office/drawing/2014/main" id="{755F2E13-30CD-5D71-55DD-72F42A0E69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79008" cy="7473327"/>
            </a:xfrm>
            <a:prstGeom prst="rect">
              <a:avLst/>
            </a:prstGeom>
          </p:spPr>
        </p:pic>
        <p:pic>
          <p:nvPicPr>
            <p:cNvPr id="23" name="object 1209">
              <a:extLst>
                <a:ext uri="{FF2B5EF4-FFF2-40B4-BE49-F238E27FC236}">
                  <a16:creationId xmlns:a16="http://schemas.microsoft.com/office/drawing/2014/main" id="{B97CCC66-0AFA-3EF5-936B-CB29302A577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56" y="56069"/>
              <a:ext cx="133191" cy="158974"/>
            </a:xfrm>
            <a:prstGeom prst="rect">
              <a:avLst/>
            </a:prstGeom>
          </p:spPr>
        </p:pic>
        <p:pic>
          <p:nvPicPr>
            <p:cNvPr id="24" name="object 1210">
              <a:extLst>
                <a:ext uri="{FF2B5EF4-FFF2-40B4-BE49-F238E27FC236}">
                  <a16:creationId xmlns:a16="http://schemas.microsoft.com/office/drawing/2014/main" id="{909FDB58-9AF8-3EF2-8766-73FE7378572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138" y="50573"/>
              <a:ext cx="360371" cy="181513"/>
            </a:xfrm>
            <a:prstGeom prst="rect">
              <a:avLst/>
            </a:prstGeom>
          </p:spPr>
        </p:pic>
        <p:pic>
          <p:nvPicPr>
            <p:cNvPr id="25" name="object 1211">
              <a:extLst>
                <a:ext uri="{FF2B5EF4-FFF2-40B4-BE49-F238E27FC236}">
                  <a16:creationId xmlns:a16="http://schemas.microsoft.com/office/drawing/2014/main" id="{FCD00FBD-E1BC-3B2A-1BB9-6288172399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651" y="46563"/>
              <a:ext cx="599917" cy="194064"/>
            </a:xfrm>
            <a:prstGeom prst="rect">
              <a:avLst/>
            </a:prstGeom>
          </p:spPr>
        </p:pic>
        <p:pic>
          <p:nvPicPr>
            <p:cNvPr id="26" name="object 1212">
              <a:extLst>
                <a:ext uri="{FF2B5EF4-FFF2-40B4-BE49-F238E27FC236}">
                  <a16:creationId xmlns:a16="http://schemas.microsoft.com/office/drawing/2014/main" id="{424B3ECB-7B77-85B8-7755-5DA9FC49B89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394" y="362319"/>
              <a:ext cx="322692" cy="172617"/>
            </a:xfrm>
            <a:prstGeom prst="rect">
              <a:avLst/>
            </a:prstGeom>
          </p:spPr>
        </p:pic>
        <p:pic>
          <p:nvPicPr>
            <p:cNvPr id="27" name="object 1213">
              <a:extLst>
                <a:ext uri="{FF2B5EF4-FFF2-40B4-BE49-F238E27FC236}">
                  <a16:creationId xmlns:a16="http://schemas.microsoft.com/office/drawing/2014/main" id="{DC76E77B-AD38-E985-4B13-E199240994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429" y="354623"/>
              <a:ext cx="132517" cy="187612"/>
            </a:xfrm>
            <a:prstGeom prst="rect">
              <a:avLst/>
            </a:prstGeom>
          </p:spPr>
        </p:pic>
        <p:pic>
          <p:nvPicPr>
            <p:cNvPr id="28" name="object 1214">
              <a:extLst>
                <a:ext uri="{FF2B5EF4-FFF2-40B4-BE49-F238E27FC236}">
                  <a16:creationId xmlns:a16="http://schemas.microsoft.com/office/drawing/2014/main" id="{F7236BD1-063D-0A94-D386-6C857E45148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441" y="359649"/>
              <a:ext cx="463857" cy="167029"/>
            </a:xfrm>
            <a:prstGeom prst="rect">
              <a:avLst/>
            </a:prstGeom>
          </p:spPr>
        </p:pic>
        <p:pic>
          <p:nvPicPr>
            <p:cNvPr id="29" name="object 1215">
              <a:extLst>
                <a:ext uri="{FF2B5EF4-FFF2-40B4-BE49-F238E27FC236}">
                  <a16:creationId xmlns:a16="http://schemas.microsoft.com/office/drawing/2014/main" id="{D5A435D7-81DD-01C2-C96E-A9BDC67148A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1147" y="347170"/>
              <a:ext cx="355855" cy="168549"/>
            </a:xfrm>
            <a:prstGeom prst="rect">
              <a:avLst/>
            </a:prstGeom>
          </p:spPr>
        </p:pic>
        <p:pic>
          <p:nvPicPr>
            <p:cNvPr id="30" name="object 1216">
              <a:extLst>
                <a:ext uri="{FF2B5EF4-FFF2-40B4-BE49-F238E27FC236}">
                  <a16:creationId xmlns:a16="http://schemas.microsoft.com/office/drawing/2014/main" id="{9ECA2E50-1C6D-F1E8-D545-48976F80792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9459" y="334326"/>
              <a:ext cx="804615" cy="216434"/>
            </a:xfrm>
            <a:prstGeom prst="rect">
              <a:avLst/>
            </a:prstGeom>
          </p:spPr>
        </p:pic>
        <p:pic>
          <p:nvPicPr>
            <p:cNvPr id="31" name="object 1217">
              <a:extLst>
                <a:ext uri="{FF2B5EF4-FFF2-40B4-BE49-F238E27FC236}">
                  <a16:creationId xmlns:a16="http://schemas.microsoft.com/office/drawing/2014/main" id="{A42523DA-912F-873A-1420-FB099F56AF2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118" y="659529"/>
              <a:ext cx="280749" cy="232409"/>
            </a:xfrm>
            <a:prstGeom prst="rect">
              <a:avLst/>
            </a:prstGeom>
          </p:spPr>
        </p:pic>
        <p:pic>
          <p:nvPicPr>
            <p:cNvPr id="32" name="object 1218">
              <a:extLst>
                <a:ext uri="{FF2B5EF4-FFF2-40B4-BE49-F238E27FC236}">
                  <a16:creationId xmlns:a16="http://schemas.microsoft.com/office/drawing/2014/main" id="{7DE71546-8B54-4909-89E9-A591AD6A5D1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8403" y="675770"/>
              <a:ext cx="348826" cy="215065"/>
            </a:xfrm>
            <a:prstGeom prst="rect">
              <a:avLst/>
            </a:prstGeom>
          </p:spPr>
        </p:pic>
        <p:pic>
          <p:nvPicPr>
            <p:cNvPr id="33" name="object 1219">
              <a:extLst>
                <a:ext uri="{FF2B5EF4-FFF2-40B4-BE49-F238E27FC236}">
                  <a16:creationId xmlns:a16="http://schemas.microsoft.com/office/drawing/2014/main" id="{0779E164-0960-62BF-0058-AD2E9FDEECF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7007" y="679325"/>
              <a:ext cx="341808" cy="207148"/>
            </a:xfrm>
            <a:prstGeom prst="rect">
              <a:avLst/>
            </a:prstGeom>
          </p:spPr>
        </p:pic>
        <p:pic>
          <p:nvPicPr>
            <p:cNvPr id="34" name="object 1220">
              <a:extLst>
                <a:ext uri="{FF2B5EF4-FFF2-40B4-BE49-F238E27FC236}">
                  <a16:creationId xmlns:a16="http://schemas.microsoft.com/office/drawing/2014/main" id="{AEB208E0-0F01-B4C3-6C15-80520658521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3645" y="150916"/>
              <a:ext cx="2526739" cy="918656"/>
            </a:xfrm>
            <a:prstGeom prst="rect">
              <a:avLst/>
            </a:prstGeom>
          </p:spPr>
        </p:pic>
        <p:pic>
          <p:nvPicPr>
            <p:cNvPr id="35" name="object 1221">
              <a:extLst>
                <a:ext uri="{FF2B5EF4-FFF2-40B4-BE49-F238E27FC236}">
                  <a16:creationId xmlns:a16="http://schemas.microsoft.com/office/drawing/2014/main" id="{B5C761AC-1C4F-001B-B45D-6CD4D8782BF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884" y="1024722"/>
              <a:ext cx="2245882" cy="1548156"/>
            </a:xfrm>
            <a:prstGeom prst="rect">
              <a:avLst/>
            </a:prstGeom>
          </p:spPr>
        </p:pic>
        <p:pic>
          <p:nvPicPr>
            <p:cNvPr id="36" name="object 1222">
              <a:extLst>
                <a:ext uri="{FF2B5EF4-FFF2-40B4-BE49-F238E27FC236}">
                  <a16:creationId xmlns:a16="http://schemas.microsoft.com/office/drawing/2014/main" id="{5D4DF9D1-032F-CC57-1A39-1C83C23011A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2685" y="1404236"/>
              <a:ext cx="1451618" cy="967428"/>
            </a:xfrm>
            <a:prstGeom prst="rect">
              <a:avLst/>
            </a:prstGeom>
          </p:spPr>
        </p:pic>
        <p:pic>
          <p:nvPicPr>
            <p:cNvPr id="37" name="object 1223">
              <a:extLst>
                <a:ext uri="{FF2B5EF4-FFF2-40B4-BE49-F238E27FC236}">
                  <a16:creationId xmlns:a16="http://schemas.microsoft.com/office/drawing/2014/main" id="{338F5943-1F46-7188-5C9A-EB9D155EAAEC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03733" y="2149233"/>
              <a:ext cx="832356" cy="343418"/>
            </a:xfrm>
            <a:prstGeom prst="rect">
              <a:avLst/>
            </a:prstGeom>
          </p:spPr>
        </p:pic>
        <p:pic>
          <p:nvPicPr>
            <p:cNvPr id="38" name="object 1224">
              <a:extLst>
                <a:ext uri="{FF2B5EF4-FFF2-40B4-BE49-F238E27FC236}">
                  <a16:creationId xmlns:a16="http://schemas.microsoft.com/office/drawing/2014/main" id="{C6DCAE34-6BFA-4C39-CB9E-7BC70E794B82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4445" y="2800709"/>
              <a:ext cx="641192" cy="183241"/>
            </a:xfrm>
            <a:prstGeom prst="rect">
              <a:avLst/>
            </a:prstGeom>
          </p:spPr>
        </p:pic>
        <p:pic>
          <p:nvPicPr>
            <p:cNvPr id="39" name="object 1225">
              <a:extLst>
                <a:ext uri="{FF2B5EF4-FFF2-40B4-BE49-F238E27FC236}">
                  <a16:creationId xmlns:a16="http://schemas.microsoft.com/office/drawing/2014/main" id="{294BA86C-3DCF-91A2-5BE7-D75C950C4AA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0797" y="2802916"/>
              <a:ext cx="51914" cy="179340"/>
            </a:xfrm>
            <a:prstGeom prst="rect">
              <a:avLst/>
            </a:prstGeom>
          </p:spPr>
        </p:pic>
        <p:pic>
          <p:nvPicPr>
            <p:cNvPr id="40" name="object 1226">
              <a:extLst>
                <a:ext uri="{FF2B5EF4-FFF2-40B4-BE49-F238E27FC236}">
                  <a16:creationId xmlns:a16="http://schemas.microsoft.com/office/drawing/2014/main" id="{BF6CD900-FEB7-76D3-7E37-8B9CEC087EF0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67740" y="2837315"/>
              <a:ext cx="64777" cy="98202"/>
            </a:xfrm>
            <a:prstGeom prst="rect">
              <a:avLst/>
            </a:prstGeom>
          </p:spPr>
        </p:pic>
        <p:pic>
          <p:nvPicPr>
            <p:cNvPr id="41" name="object 1227">
              <a:extLst>
                <a:ext uri="{FF2B5EF4-FFF2-40B4-BE49-F238E27FC236}">
                  <a16:creationId xmlns:a16="http://schemas.microsoft.com/office/drawing/2014/main" id="{02D087CC-1E9F-E7DC-228B-2E47BD1A6C3B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6451" y="3048370"/>
              <a:ext cx="227413" cy="153670"/>
            </a:xfrm>
            <a:prstGeom prst="rect">
              <a:avLst/>
            </a:prstGeom>
          </p:spPr>
        </p:pic>
        <p:pic>
          <p:nvPicPr>
            <p:cNvPr id="42" name="object 1228">
              <a:extLst>
                <a:ext uri="{FF2B5EF4-FFF2-40B4-BE49-F238E27FC236}">
                  <a16:creationId xmlns:a16="http://schemas.microsoft.com/office/drawing/2014/main" id="{AD414C54-BE16-AED4-01A8-9060FD12B583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80937" y="3069892"/>
              <a:ext cx="677689" cy="159297"/>
            </a:xfrm>
            <a:prstGeom prst="rect">
              <a:avLst/>
            </a:prstGeom>
          </p:spPr>
        </p:pic>
        <p:pic>
          <p:nvPicPr>
            <p:cNvPr id="43" name="object 1229">
              <a:extLst>
                <a:ext uri="{FF2B5EF4-FFF2-40B4-BE49-F238E27FC236}">
                  <a16:creationId xmlns:a16="http://schemas.microsoft.com/office/drawing/2014/main" id="{3CDE2A8E-67B7-792E-6E9D-C3898202BC54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8725" y="3311049"/>
              <a:ext cx="311549" cy="162586"/>
            </a:xfrm>
            <a:prstGeom prst="rect">
              <a:avLst/>
            </a:prstGeom>
          </p:spPr>
        </p:pic>
        <p:pic>
          <p:nvPicPr>
            <p:cNvPr id="44" name="object 1230">
              <a:extLst>
                <a:ext uri="{FF2B5EF4-FFF2-40B4-BE49-F238E27FC236}">
                  <a16:creationId xmlns:a16="http://schemas.microsoft.com/office/drawing/2014/main" id="{6D22030C-E1C4-8E5C-5A65-C1F81C62A853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1847" y="3358748"/>
              <a:ext cx="58528" cy="95651"/>
            </a:xfrm>
            <a:prstGeom prst="rect">
              <a:avLst/>
            </a:prstGeom>
          </p:spPr>
        </p:pic>
        <p:pic>
          <p:nvPicPr>
            <p:cNvPr id="45" name="object 1231">
              <a:extLst>
                <a:ext uri="{FF2B5EF4-FFF2-40B4-BE49-F238E27FC236}">
                  <a16:creationId xmlns:a16="http://schemas.microsoft.com/office/drawing/2014/main" id="{27415230-A9C0-A22B-5FDF-74BCAE8BB3C5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39121" y="3342969"/>
              <a:ext cx="139389" cy="101820"/>
            </a:xfrm>
            <a:prstGeom prst="rect">
              <a:avLst/>
            </a:prstGeom>
          </p:spPr>
        </p:pic>
        <p:pic>
          <p:nvPicPr>
            <p:cNvPr id="46" name="object 1232">
              <a:extLst>
                <a:ext uri="{FF2B5EF4-FFF2-40B4-BE49-F238E27FC236}">
                  <a16:creationId xmlns:a16="http://schemas.microsoft.com/office/drawing/2014/main" id="{DF0EF2A7-0992-B442-1CF8-6835FE4AEC88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24348" y="3308263"/>
              <a:ext cx="392212" cy="145727"/>
            </a:xfrm>
            <a:prstGeom prst="rect">
              <a:avLst/>
            </a:prstGeom>
          </p:spPr>
        </p:pic>
        <p:pic>
          <p:nvPicPr>
            <p:cNvPr id="47" name="object 1233">
              <a:extLst>
                <a:ext uri="{FF2B5EF4-FFF2-40B4-BE49-F238E27FC236}">
                  <a16:creationId xmlns:a16="http://schemas.microsoft.com/office/drawing/2014/main" id="{A01AA787-7F6B-F07C-B3D8-E5837527EF74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11839" y="3608129"/>
              <a:ext cx="246362" cy="164443"/>
            </a:xfrm>
            <a:prstGeom prst="rect">
              <a:avLst/>
            </a:prstGeom>
          </p:spPr>
        </p:pic>
        <p:pic>
          <p:nvPicPr>
            <p:cNvPr id="48" name="object 1234">
              <a:extLst>
                <a:ext uri="{FF2B5EF4-FFF2-40B4-BE49-F238E27FC236}">
                  <a16:creationId xmlns:a16="http://schemas.microsoft.com/office/drawing/2014/main" id="{EA20954A-3872-7C91-DA89-170E63D375A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6955" y="3631530"/>
              <a:ext cx="182653" cy="151911"/>
            </a:xfrm>
            <a:prstGeom prst="rect">
              <a:avLst/>
            </a:prstGeom>
          </p:spPr>
        </p:pic>
        <p:pic>
          <p:nvPicPr>
            <p:cNvPr id="49" name="object 1235">
              <a:extLst>
                <a:ext uri="{FF2B5EF4-FFF2-40B4-BE49-F238E27FC236}">
                  <a16:creationId xmlns:a16="http://schemas.microsoft.com/office/drawing/2014/main" id="{810DB270-67E9-3447-EC46-8E67B75BDFB0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58048" y="3651496"/>
              <a:ext cx="80110" cy="106822"/>
            </a:xfrm>
            <a:prstGeom prst="rect">
              <a:avLst/>
            </a:prstGeom>
          </p:spPr>
        </p:pic>
        <p:pic>
          <p:nvPicPr>
            <p:cNvPr id="50" name="object 1236">
              <a:extLst>
                <a:ext uri="{FF2B5EF4-FFF2-40B4-BE49-F238E27FC236}">
                  <a16:creationId xmlns:a16="http://schemas.microsoft.com/office/drawing/2014/main" id="{3547CF4D-689C-7925-3BCA-B3A7419ACB9C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22320" y="3637635"/>
              <a:ext cx="174647" cy="120671"/>
            </a:xfrm>
            <a:prstGeom prst="rect">
              <a:avLst/>
            </a:prstGeom>
          </p:spPr>
        </p:pic>
        <p:pic>
          <p:nvPicPr>
            <p:cNvPr id="51" name="object 1237">
              <a:extLst>
                <a:ext uri="{FF2B5EF4-FFF2-40B4-BE49-F238E27FC236}">
                  <a16:creationId xmlns:a16="http://schemas.microsoft.com/office/drawing/2014/main" id="{CC55A787-DB53-8EDC-C5B6-465ED7E07358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63116" y="3625962"/>
              <a:ext cx="371890" cy="158033"/>
            </a:xfrm>
            <a:prstGeom prst="rect">
              <a:avLst/>
            </a:prstGeom>
          </p:spPr>
        </p:pic>
        <p:pic>
          <p:nvPicPr>
            <p:cNvPr id="52" name="object 1238">
              <a:extLst>
                <a:ext uri="{FF2B5EF4-FFF2-40B4-BE49-F238E27FC236}">
                  <a16:creationId xmlns:a16="http://schemas.microsoft.com/office/drawing/2014/main" id="{B9C22A55-31C0-464E-DEB6-074DA293C0ED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8689" y="3567342"/>
              <a:ext cx="59360" cy="187338"/>
            </a:xfrm>
            <a:prstGeom prst="rect">
              <a:avLst/>
            </a:prstGeom>
          </p:spPr>
        </p:pic>
        <p:pic>
          <p:nvPicPr>
            <p:cNvPr id="53" name="object 1239">
              <a:extLst>
                <a:ext uri="{FF2B5EF4-FFF2-40B4-BE49-F238E27FC236}">
                  <a16:creationId xmlns:a16="http://schemas.microsoft.com/office/drawing/2014/main" id="{176ABD42-6439-8748-EEB4-D4B5BFD3AE62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12183" y="3924651"/>
              <a:ext cx="1263521" cy="172493"/>
            </a:xfrm>
            <a:prstGeom prst="rect">
              <a:avLst/>
            </a:prstGeom>
          </p:spPr>
        </p:pic>
        <p:pic>
          <p:nvPicPr>
            <p:cNvPr id="54" name="object 1240">
              <a:extLst>
                <a:ext uri="{FF2B5EF4-FFF2-40B4-BE49-F238E27FC236}">
                  <a16:creationId xmlns:a16="http://schemas.microsoft.com/office/drawing/2014/main" id="{8A3282E3-C428-70FD-0966-0463C6912DF9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8547" y="2872043"/>
              <a:ext cx="1466213" cy="183299"/>
            </a:xfrm>
            <a:prstGeom prst="rect">
              <a:avLst/>
            </a:prstGeom>
          </p:spPr>
        </p:pic>
        <p:pic>
          <p:nvPicPr>
            <p:cNvPr id="55" name="object 1241">
              <a:extLst>
                <a:ext uri="{FF2B5EF4-FFF2-40B4-BE49-F238E27FC236}">
                  <a16:creationId xmlns:a16="http://schemas.microsoft.com/office/drawing/2014/main" id="{ABC0C808-CCA5-C699-BCB8-2F694625EEF2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90049" y="4183055"/>
              <a:ext cx="918262" cy="211941"/>
            </a:xfrm>
            <a:prstGeom prst="rect">
              <a:avLst/>
            </a:prstGeom>
          </p:spPr>
        </p:pic>
        <p:pic>
          <p:nvPicPr>
            <p:cNvPr id="56" name="object 1242">
              <a:extLst>
                <a:ext uri="{FF2B5EF4-FFF2-40B4-BE49-F238E27FC236}">
                  <a16:creationId xmlns:a16="http://schemas.microsoft.com/office/drawing/2014/main" id="{4230E8D1-1C0C-9801-F810-D8F5CC5A6544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285524" y="4225503"/>
              <a:ext cx="323478" cy="146922"/>
            </a:xfrm>
            <a:prstGeom prst="rect">
              <a:avLst/>
            </a:prstGeom>
          </p:spPr>
        </p:pic>
        <p:pic>
          <p:nvPicPr>
            <p:cNvPr id="57" name="object 1243">
              <a:extLst>
                <a:ext uri="{FF2B5EF4-FFF2-40B4-BE49-F238E27FC236}">
                  <a16:creationId xmlns:a16="http://schemas.microsoft.com/office/drawing/2014/main" id="{8209E04D-4217-7F09-BC82-E8C0C772640C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76964" y="3138828"/>
              <a:ext cx="1554363" cy="500622"/>
            </a:xfrm>
            <a:prstGeom prst="rect">
              <a:avLst/>
            </a:prstGeom>
          </p:spPr>
        </p:pic>
        <p:pic>
          <p:nvPicPr>
            <p:cNvPr id="58" name="object 1244">
              <a:extLst>
                <a:ext uri="{FF2B5EF4-FFF2-40B4-BE49-F238E27FC236}">
                  <a16:creationId xmlns:a16="http://schemas.microsoft.com/office/drawing/2014/main" id="{96567014-B3B7-DE35-24BF-62AA12AE248C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24938" y="4493332"/>
              <a:ext cx="1190059" cy="155403"/>
            </a:xfrm>
            <a:prstGeom prst="rect">
              <a:avLst/>
            </a:prstGeom>
          </p:spPr>
        </p:pic>
        <p:pic>
          <p:nvPicPr>
            <p:cNvPr id="59" name="object 1245">
              <a:extLst>
                <a:ext uri="{FF2B5EF4-FFF2-40B4-BE49-F238E27FC236}">
                  <a16:creationId xmlns:a16="http://schemas.microsoft.com/office/drawing/2014/main" id="{4638A03C-B7CB-A999-2EA8-EE7FA9339220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78989" y="4727612"/>
              <a:ext cx="801121" cy="218065"/>
            </a:xfrm>
            <a:prstGeom prst="rect">
              <a:avLst/>
            </a:prstGeom>
          </p:spPr>
        </p:pic>
        <p:pic>
          <p:nvPicPr>
            <p:cNvPr id="60" name="object 1246">
              <a:extLst>
                <a:ext uri="{FF2B5EF4-FFF2-40B4-BE49-F238E27FC236}">
                  <a16:creationId xmlns:a16="http://schemas.microsoft.com/office/drawing/2014/main" id="{C2A1DB44-70F8-1C8F-49D2-6CC995FB3DC4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81417" y="5055863"/>
              <a:ext cx="285578" cy="143102"/>
            </a:xfrm>
            <a:prstGeom prst="rect">
              <a:avLst/>
            </a:prstGeom>
          </p:spPr>
        </p:pic>
        <p:pic>
          <p:nvPicPr>
            <p:cNvPr id="61" name="object 1247">
              <a:extLst>
                <a:ext uri="{FF2B5EF4-FFF2-40B4-BE49-F238E27FC236}">
                  <a16:creationId xmlns:a16="http://schemas.microsoft.com/office/drawing/2014/main" id="{A865C0B5-E283-F2EC-FECF-94A19ED8EA38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857738" y="5114799"/>
              <a:ext cx="65608" cy="102212"/>
            </a:xfrm>
            <a:prstGeom prst="rect">
              <a:avLst/>
            </a:prstGeom>
          </p:spPr>
        </p:pic>
        <p:pic>
          <p:nvPicPr>
            <p:cNvPr id="62" name="object 1248">
              <a:extLst>
                <a:ext uri="{FF2B5EF4-FFF2-40B4-BE49-F238E27FC236}">
                  <a16:creationId xmlns:a16="http://schemas.microsoft.com/office/drawing/2014/main" id="{C77A5705-7C3F-6370-FC05-E259E7F26FC3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65201" y="5110200"/>
              <a:ext cx="133741" cy="86985"/>
            </a:xfrm>
            <a:prstGeom prst="rect">
              <a:avLst/>
            </a:prstGeom>
          </p:spPr>
        </p:pic>
        <p:pic>
          <p:nvPicPr>
            <p:cNvPr id="63" name="object 1249">
              <a:extLst>
                <a:ext uri="{FF2B5EF4-FFF2-40B4-BE49-F238E27FC236}">
                  <a16:creationId xmlns:a16="http://schemas.microsoft.com/office/drawing/2014/main" id="{C9113A63-AFFA-31F8-94E9-AC09EAACC00D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03766" y="5039767"/>
              <a:ext cx="480945" cy="161490"/>
            </a:xfrm>
            <a:prstGeom prst="rect">
              <a:avLst/>
            </a:prstGeom>
          </p:spPr>
        </p:pic>
        <p:pic>
          <p:nvPicPr>
            <p:cNvPr id="64" name="object 1250">
              <a:extLst>
                <a:ext uri="{FF2B5EF4-FFF2-40B4-BE49-F238E27FC236}">
                  <a16:creationId xmlns:a16="http://schemas.microsoft.com/office/drawing/2014/main" id="{E7A730D4-B218-5777-3896-3FD5A5C7AD9F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37138" y="5337102"/>
              <a:ext cx="51739" cy="142744"/>
            </a:xfrm>
            <a:prstGeom prst="rect">
              <a:avLst/>
            </a:prstGeom>
          </p:spPr>
        </p:pic>
        <p:pic>
          <p:nvPicPr>
            <p:cNvPr id="65" name="object 1251">
              <a:extLst>
                <a:ext uri="{FF2B5EF4-FFF2-40B4-BE49-F238E27FC236}">
                  <a16:creationId xmlns:a16="http://schemas.microsoft.com/office/drawing/2014/main" id="{BE249D35-FC9C-7607-D385-76CC9CE09EF7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00229" y="5590294"/>
              <a:ext cx="41651" cy="160364"/>
            </a:xfrm>
            <a:prstGeom prst="rect">
              <a:avLst/>
            </a:prstGeom>
          </p:spPr>
        </p:pic>
        <p:pic>
          <p:nvPicPr>
            <p:cNvPr id="66" name="object 1252">
              <a:extLst>
                <a:ext uri="{FF2B5EF4-FFF2-40B4-BE49-F238E27FC236}">
                  <a16:creationId xmlns:a16="http://schemas.microsoft.com/office/drawing/2014/main" id="{547221D8-CC1E-934B-042B-AB681FE6715A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970807" y="3754440"/>
              <a:ext cx="859817" cy="393202"/>
            </a:xfrm>
            <a:prstGeom prst="rect">
              <a:avLst/>
            </a:prstGeom>
          </p:spPr>
        </p:pic>
        <p:pic>
          <p:nvPicPr>
            <p:cNvPr id="67" name="object 1253">
              <a:extLst>
                <a:ext uri="{FF2B5EF4-FFF2-40B4-BE49-F238E27FC236}">
                  <a16:creationId xmlns:a16="http://schemas.microsoft.com/office/drawing/2014/main" id="{34A2EDA5-B323-C2F7-F7B4-5B10B0016592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19342" y="4246926"/>
              <a:ext cx="772015" cy="394355"/>
            </a:xfrm>
            <a:prstGeom prst="rect">
              <a:avLst/>
            </a:prstGeom>
          </p:spPr>
        </p:pic>
        <p:pic>
          <p:nvPicPr>
            <p:cNvPr id="68" name="object 1254">
              <a:extLst>
                <a:ext uri="{FF2B5EF4-FFF2-40B4-BE49-F238E27FC236}">
                  <a16:creationId xmlns:a16="http://schemas.microsoft.com/office/drawing/2014/main" id="{39F9BB21-7F61-EBC7-B095-9953C3A4EB2E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61621" y="4707530"/>
              <a:ext cx="513461" cy="230390"/>
            </a:xfrm>
            <a:prstGeom prst="rect">
              <a:avLst/>
            </a:prstGeom>
          </p:spPr>
        </p:pic>
        <p:pic>
          <p:nvPicPr>
            <p:cNvPr id="69" name="object 1255">
              <a:extLst>
                <a:ext uri="{FF2B5EF4-FFF2-40B4-BE49-F238E27FC236}">
                  <a16:creationId xmlns:a16="http://schemas.microsoft.com/office/drawing/2014/main" id="{B92307B8-35E8-FEE1-3E4E-1C890C3CE963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38724" y="5232147"/>
              <a:ext cx="215043" cy="142020"/>
            </a:xfrm>
            <a:prstGeom prst="rect">
              <a:avLst/>
            </a:prstGeom>
          </p:spPr>
        </p:pic>
        <p:pic>
          <p:nvPicPr>
            <p:cNvPr id="70" name="object 1256">
              <a:extLst>
                <a:ext uri="{FF2B5EF4-FFF2-40B4-BE49-F238E27FC236}">
                  <a16:creationId xmlns:a16="http://schemas.microsoft.com/office/drawing/2014/main" id="{E1D99364-5994-A39C-26C0-8341036FF654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56312" y="5238302"/>
              <a:ext cx="180972" cy="133350"/>
            </a:xfrm>
            <a:prstGeom prst="rect">
              <a:avLst/>
            </a:prstGeom>
          </p:spPr>
        </p:pic>
        <p:pic>
          <p:nvPicPr>
            <p:cNvPr id="71" name="object 1257">
              <a:extLst>
                <a:ext uri="{FF2B5EF4-FFF2-40B4-BE49-F238E27FC236}">
                  <a16:creationId xmlns:a16="http://schemas.microsoft.com/office/drawing/2014/main" id="{644C3E87-B376-B08E-91A3-43924DD47A43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26380" y="5199596"/>
              <a:ext cx="522033" cy="156493"/>
            </a:xfrm>
            <a:prstGeom prst="rect">
              <a:avLst/>
            </a:prstGeom>
          </p:spPr>
        </p:pic>
        <p:pic>
          <p:nvPicPr>
            <p:cNvPr id="72" name="object 1258">
              <a:extLst>
                <a:ext uri="{FF2B5EF4-FFF2-40B4-BE49-F238E27FC236}">
                  <a16:creationId xmlns:a16="http://schemas.microsoft.com/office/drawing/2014/main" id="{B9C097E5-933B-23D3-D0DB-14DDBDADDC25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282804" y="5194650"/>
              <a:ext cx="226150" cy="151831"/>
            </a:xfrm>
            <a:prstGeom prst="rect">
              <a:avLst/>
            </a:prstGeom>
          </p:spPr>
        </p:pic>
        <p:pic>
          <p:nvPicPr>
            <p:cNvPr id="73" name="object 1259">
              <a:extLst>
                <a:ext uri="{FF2B5EF4-FFF2-40B4-BE49-F238E27FC236}">
                  <a16:creationId xmlns:a16="http://schemas.microsoft.com/office/drawing/2014/main" id="{3EFF699B-99AC-9CE6-5611-9B2A6EEAA98F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645613" y="5221456"/>
              <a:ext cx="319851" cy="150237"/>
            </a:xfrm>
            <a:prstGeom prst="rect">
              <a:avLst/>
            </a:prstGeom>
          </p:spPr>
        </p:pic>
        <p:pic>
          <p:nvPicPr>
            <p:cNvPr id="74" name="object 1260">
              <a:extLst>
                <a:ext uri="{FF2B5EF4-FFF2-40B4-BE49-F238E27FC236}">
                  <a16:creationId xmlns:a16="http://schemas.microsoft.com/office/drawing/2014/main" id="{4321ECE5-8254-9490-8E60-BA69E00A549C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19385" y="5503787"/>
              <a:ext cx="114305" cy="158837"/>
            </a:xfrm>
            <a:prstGeom prst="rect">
              <a:avLst/>
            </a:prstGeom>
          </p:spPr>
        </p:pic>
        <p:pic>
          <p:nvPicPr>
            <p:cNvPr id="75" name="object 1261">
              <a:extLst>
                <a:ext uri="{FF2B5EF4-FFF2-40B4-BE49-F238E27FC236}">
                  <a16:creationId xmlns:a16="http://schemas.microsoft.com/office/drawing/2014/main" id="{19AFC131-CCCC-66D8-C265-133627A18AD9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620575" y="5510352"/>
              <a:ext cx="91011" cy="150247"/>
            </a:xfrm>
            <a:prstGeom prst="rect">
              <a:avLst/>
            </a:prstGeom>
          </p:spPr>
        </p:pic>
        <p:pic>
          <p:nvPicPr>
            <p:cNvPr id="76" name="object 1262">
              <a:extLst>
                <a:ext uri="{FF2B5EF4-FFF2-40B4-BE49-F238E27FC236}">
                  <a16:creationId xmlns:a16="http://schemas.microsoft.com/office/drawing/2014/main" id="{6F6B9D3D-1E7B-CD52-E2C1-C54A696516CA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816301" y="5496127"/>
              <a:ext cx="575910" cy="173976"/>
            </a:xfrm>
            <a:prstGeom prst="rect">
              <a:avLst/>
            </a:prstGeom>
          </p:spPr>
        </p:pic>
        <p:pic>
          <p:nvPicPr>
            <p:cNvPr id="77" name="object 1263">
              <a:extLst>
                <a:ext uri="{FF2B5EF4-FFF2-40B4-BE49-F238E27FC236}">
                  <a16:creationId xmlns:a16="http://schemas.microsoft.com/office/drawing/2014/main" id="{227EEA0A-2767-8B41-FAF0-F9FF7CF63B55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514126" y="5504757"/>
              <a:ext cx="406383" cy="170239"/>
            </a:xfrm>
            <a:prstGeom prst="rect">
              <a:avLst/>
            </a:prstGeom>
          </p:spPr>
        </p:pic>
        <p:pic>
          <p:nvPicPr>
            <p:cNvPr id="78" name="object 1264">
              <a:extLst>
                <a:ext uri="{FF2B5EF4-FFF2-40B4-BE49-F238E27FC236}">
                  <a16:creationId xmlns:a16="http://schemas.microsoft.com/office/drawing/2014/main" id="{5336DD0A-6EF0-EA7C-A3E9-E8901C532BB6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042292" y="5507563"/>
              <a:ext cx="287693" cy="149846"/>
            </a:xfrm>
            <a:prstGeom prst="rect">
              <a:avLst/>
            </a:prstGeom>
          </p:spPr>
        </p:pic>
        <p:pic>
          <p:nvPicPr>
            <p:cNvPr id="79" name="object 1265">
              <a:extLst>
                <a:ext uri="{FF2B5EF4-FFF2-40B4-BE49-F238E27FC236}">
                  <a16:creationId xmlns:a16="http://schemas.microsoft.com/office/drawing/2014/main" id="{0E6F23E2-B1FF-0D9E-56EE-B73A5C2FF4ED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393913" y="5824994"/>
              <a:ext cx="116790" cy="142239"/>
            </a:xfrm>
            <a:prstGeom prst="rect">
              <a:avLst/>
            </a:prstGeom>
          </p:spPr>
        </p:pic>
        <p:pic>
          <p:nvPicPr>
            <p:cNvPr id="80" name="object 1266">
              <a:extLst>
                <a:ext uri="{FF2B5EF4-FFF2-40B4-BE49-F238E27FC236}">
                  <a16:creationId xmlns:a16="http://schemas.microsoft.com/office/drawing/2014/main" id="{1C6A947A-18BC-8A57-90F2-6CEADB7BB4E2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28288" y="5787215"/>
              <a:ext cx="415514" cy="201679"/>
            </a:xfrm>
            <a:prstGeom prst="rect">
              <a:avLst/>
            </a:prstGeom>
          </p:spPr>
        </p:pic>
        <p:pic>
          <p:nvPicPr>
            <p:cNvPr id="81" name="object 1267">
              <a:extLst>
                <a:ext uri="{FF2B5EF4-FFF2-40B4-BE49-F238E27FC236}">
                  <a16:creationId xmlns:a16="http://schemas.microsoft.com/office/drawing/2014/main" id="{7B54B9D7-9A65-31A9-FA7C-72FA44BE7399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134147" y="5777499"/>
              <a:ext cx="172184" cy="176843"/>
            </a:xfrm>
            <a:prstGeom prst="rect">
              <a:avLst/>
            </a:prstGeom>
          </p:spPr>
        </p:pic>
        <p:pic>
          <p:nvPicPr>
            <p:cNvPr id="82" name="object 1268">
              <a:extLst>
                <a:ext uri="{FF2B5EF4-FFF2-40B4-BE49-F238E27FC236}">
                  <a16:creationId xmlns:a16="http://schemas.microsoft.com/office/drawing/2014/main" id="{88F74515-5602-EE6E-0C59-57F1743DEFE3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33280" y="5814483"/>
              <a:ext cx="243018" cy="142956"/>
            </a:xfrm>
            <a:prstGeom prst="rect">
              <a:avLst/>
            </a:prstGeom>
          </p:spPr>
        </p:pic>
        <p:pic>
          <p:nvPicPr>
            <p:cNvPr id="83" name="object 1269">
              <a:extLst>
                <a:ext uri="{FF2B5EF4-FFF2-40B4-BE49-F238E27FC236}">
                  <a16:creationId xmlns:a16="http://schemas.microsoft.com/office/drawing/2014/main" id="{FB6C1CAA-FC6E-8708-6FA6-48D90CCAC39E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94289" y="6060352"/>
              <a:ext cx="1154292" cy="261152"/>
            </a:xfrm>
            <a:prstGeom prst="rect">
              <a:avLst/>
            </a:prstGeom>
          </p:spPr>
        </p:pic>
        <p:pic>
          <p:nvPicPr>
            <p:cNvPr id="84" name="object 1270">
              <a:extLst>
                <a:ext uri="{FF2B5EF4-FFF2-40B4-BE49-F238E27FC236}">
                  <a16:creationId xmlns:a16="http://schemas.microsoft.com/office/drawing/2014/main" id="{FD99376B-BC3E-A069-7DC7-4209D0191928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830199" y="6455416"/>
              <a:ext cx="91045" cy="65573"/>
            </a:xfrm>
            <a:prstGeom prst="rect">
              <a:avLst/>
            </a:prstGeom>
          </p:spPr>
        </p:pic>
        <p:pic>
          <p:nvPicPr>
            <p:cNvPr id="85" name="object 1271">
              <a:extLst>
                <a:ext uri="{FF2B5EF4-FFF2-40B4-BE49-F238E27FC236}">
                  <a16:creationId xmlns:a16="http://schemas.microsoft.com/office/drawing/2014/main" id="{033DF363-F2A3-0168-CD82-EC5480D9D43F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987044" y="6386850"/>
              <a:ext cx="618289" cy="168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0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16" y="210117"/>
            <a:ext cx="505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Breadth-First</a:t>
            </a:r>
            <a:r>
              <a:rPr spc="-60" dirty="0"/>
              <a:t> </a:t>
            </a:r>
            <a:r>
              <a:rPr spc="-5" dirty="0"/>
              <a:t>Search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71269"/>
            <a:ext cx="3013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Breadth-first</a:t>
            </a:r>
            <a:r>
              <a:rPr sz="24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2001139"/>
            <a:ext cx="242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(BFS)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general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330323"/>
            <a:ext cx="323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tech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ni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q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400" spc="-630" dirty="0">
                <a:solidFill>
                  <a:srgbClr val="40458C"/>
                </a:solidFill>
                <a:latin typeface="Tahoma"/>
                <a:cs typeface="Tahoma"/>
              </a:rPr>
              <a:t>r</a:t>
            </a:r>
            <a:r>
              <a:rPr sz="2400" u="sng" spc="20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66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u="sng" spc="60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63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u="sng" spc="35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ersing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659507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3061843"/>
            <a:ext cx="3554095" cy="13309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39115" indent="-342900">
              <a:lnSpc>
                <a:spcPts val="2590"/>
              </a:lnSpc>
              <a:spcBef>
                <a:spcPts val="42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Visits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the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394" y="4397121"/>
            <a:ext cx="308292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280"/>
              </a:lnSpc>
              <a:spcBef>
                <a:spcPts val="100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Determines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whether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5007102"/>
            <a:ext cx="30962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Computes</a:t>
            </a:r>
            <a:r>
              <a:rPr sz="20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components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394" y="5616651"/>
            <a:ext cx="2733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Computes</a:t>
            </a:r>
            <a:r>
              <a:rPr sz="20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0905" y="5890971"/>
            <a:ext cx="1216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228" y="1700225"/>
            <a:ext cx="3550920" cy="230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3040" indent="-342900">
              <a:lnSpc>
                <a:spcPct val="100000"/>
              </a:lnSpc>
              <a:spcBef>
                <a:spcPts val="100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 </a:t>
            </a:r>
            <a:r>
              <a:rPr sz="2400" b="1" i="1" spc="-58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b="1" i="1" spc="13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takes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</a:t>
            </a:r>
            <a:r>
              <a:rPr sz="2400" spc="-1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3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40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 can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further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extended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solve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other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problems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7428" y="4037457"/>
            <a:ext cx="2830195" cy="2221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9085" marR="5080" indent="-287020">
              <a:lnSpc>
                <a:spcPct val="97600"/>
              </a:lnSpc>
              <a:spcBef>
                <a:spcPts val="160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report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path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with the </a:t>
            </a:r>
            <a:r>
              <a:rPr sz="2100" spc="-60" dirty="0">
                <a:solidFill>
                  <a:srgbClr val="40458C"/>
                </a:solidFill>
                <a:latin typeface="Tahoma"/>
                <a:cs typeface="Tahoma"/>
              </a:rPr>
              <a:t>minimum </a:t>
            </a:r>
            <a:r>
              <a:rPr sz="21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100" spc="-60" dirty="0">
                <a:solidFill>
                  <a:srgbClr val="40458C"/>
                </a:solidFill>
                <a:latin typeface="Tahoma"/>
                <a:cs typeface="Tahoma"/>
              </a:rPr>
              <a:t>number </a:t>
            </a:r>
            <a:r>
              <a:rPr sz="2100" spc="-45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100" spc="-60" dirty="0">
                <a:solidFill>
                  <a:srgbClr val="40458C"/>
                </a:solidFill>
                <a:latin typeface="Tahoma"/>
                <a:cs typeface="Tahoma"/>
              </a:rPr>
              <a:t>edges </a:t>
            </a:r>
            <a:r>
              <a:rPr sz="21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between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two given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  <a:p>
            <a:pPr marL="299085" marR="116205" indent="-287020">
              <a:lnSpc>
                <a:spcPct val="100000"/>
              </a:lnSpc>
              <a:spcBef>
                <a:spcPts val="480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cycle,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if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there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9482" y="247599"/>
            <a:ext cx="137802" cy="195157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632206" y="236477"/>
            <a:ext cx="1249680" cy="1355725"/>
            <a:chOff x="6632206" y="236477"/>
            <a:chExt cx="1249680" cy="135572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206" y="236477"/>
              <a:ext cx="1249249" cy="12217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604" y="1357354"/>
              <a:ext cx="133955" cy="23459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32430" y="533443"/>
            <a:ext cx="746365" cy="29273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0613" y="906712"/>
            <a:ext cx="632985" cy="21547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924087" y="4504702"/>
            <a:ext cx="1137920" cy="909955"/>
            <a:chOff x="7924087" y="4504702"/>
            <a:chExt cx="1137920" cy="90995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4692" y="4533554"/>
              <a:ext cx="258618" cy="1724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4087" y="4504702"/>
              <a:ext cx="1137856" cy="90958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19968" y="5533290"/>
            <a:ext cx="728270" cy="71895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1710" y="4391322"/>
            <a:ext cx="2467300" cy="6715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35102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BFS</a:t>
            </a:r>
            <a:r>
              <a:rPr spc="-60" dirty="0"/>
              <a:t> </a:t>
            </a:r>
            <a:r>
              <a:rPr dirty="0"/>
              <a:t>Algorithm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735" y="4961355"/>
            <a:ext cx="2745105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15"/>
              </a:spcBef>
              <a:buSzPct val="58333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algorithm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uses a 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mechanism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marking </a:t>
            </a:r>
            <a:r>
              <a:rPr sz="1800" spc="-5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as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VISITED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or 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UNVISITED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3211" y="1524000"/>
            <a:ext cx="4419600" cy="35128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ts val="2105"/>
              </a:lnSpc>
              <a:spcBef>
                <a:spcPts val="195"/>
              </a:spcBef>
            </a:pPr>
            <a:r>
              <a:rPr sz="1800" b="1" spc="-5" dirty="0">
                <a:latin typeface="Times New Roman"/>
                <a:cs typeface="Times New Roman"/>
              </a:rPr>
              <a:t>Algorithm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BFS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G,</a:t>
            </a:r>
            <a:r>
              <a:rPr sz="18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19405">
              <a:lnSpc>
                <a:spcPts val="2055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0</a:t>
            </a:r>
            <a:r>
              <a:rPr sz="1800" spc="187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new</a:t>
            </a:r>
            <a:r>
              <a:rPr sz="1800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empty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sequence</a:t>
            </a:r>
            <a:endParaRPr sz="1800">
              <a:latin typeface="Times New Roman"/>
              <a:cs typeface="Times New Roman"/>
            </a:endParaRPr>
          </a:p>
          <a:p>
            <a:pPr marL="319405" marR="2348230">
              <a:lnSpc>
                <a:spcPts val="2050"/>
              </a:lnSpc>
              <a:spcBef>
                <a:spcPts val="105"/>
              </a:spcBef>
            </a:pP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spc="-7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0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.insertBack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)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s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VISITED </a:t>
            </a:r>
            <a:r>
              <a:rPr sz="1600" b="1" i="1" spc="-38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19405">
              <a:lnSpc>
                <a:spcPts val="1950"/>
              </a:lnSpc>
            </a:pPr>
            <a:r>
              <a:rPr sz="1800" b="1" dirty="0">
                <a:latin typeface="Times New Roman"/>
                <a:cs typeface="Times New Roman"/>
              </a:rPr>
              <a:t>while</a:t>
            </a:r>
            <a:r>
              <a:rPr sz="1800" b="1" spc="40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b="1" i="1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195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800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not</a:t>
            </a:r>
            <a:r>
              <a:rPr sz="18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empty</a:t>
            </a:r>
            <a:endParaRPr sz="1800">
              <a:latin typeface="Times New Roman"/>
              <a:cs typeface="Times New Roman"/>
            </a:endParaRPr>
          </a:p>
          <a:p>
            <a:pPr marL="548005">
              <a:lnSpc>
                <a:spcPts val="2050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b="1" i="1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-15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577052"/>
                </a:solidFill>
                <a:latin typeface="Symbol"/>
                <a:cs typeface="Symbol"/>
              </a:rPr>
              <a:t></a:t>
            </a:r>
            <a:r>
              <a:rPr sz="1800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1</a:t>
            </a:r>
            <a:r>
              <a:rPr sz="1800" spc="195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new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empty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sequence</a:t>
            </a:r>
            <a:endParaRPr sz="1800">
              <a:latin typeface="Times New Roman"/>
              <a:cs typeface="Times New Roman"/>
            </a:endParaRPr>
          </a:p>
          <a:p>
            <a:pPr marL="548005">
              <a:lnSpc>
                <a:spcPts val="2055"/>
              </a:lnSpc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4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b="1" i="1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.elements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776605">
              <a:lnSpc>
                <a:spcPts val="2055"/>
              </a:lnSpc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{neighbors</a:t>
            </a:r>
            <a:r>
              <a:rPr sz="18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of v}</a:t>
            </a:r>
            <a:endParaRPr sz="1800">
              <a:latin typeface="Times New Roman"/>
              <a:cs typeface="Times New Roman"/>
            </a:endParaRPr>
          </a:p>
          <a:p>
            <a:pPr marL="371475" algn="ctr">
              <a:lnSpc>
                <a:spcPts val="2050"/>
              </a:lnSpc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8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  <a:endParaRPr sz="1600">
              <a:latin typeface="Times New Roman"/>
              <a:cs typeface="Times New Roman"/>
            </a:endParaRPr>
          </a:p>
          <a:p>
            <a:pPr marR="134620" algn="ctr">
              <a:lnSpc>
                <a:spcPts val="2050"/>
              </a:lnSpc>
            </a:pP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8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VISITED</a:t>
            </a:r>
            <a:endParaRPr sz="1600">
              <a:latin typeface="Times New Roman"/>
              <a:cs typeface="Times New Roman"/>
            </a:endParaRPr>
          </a:p>
          <a:p>
            <a:pPr marR="182245" algn="ctr">
              <a:lnSpc>
                <a:spcPts val="2050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L</a:t>
            </a:r>
            <a:r>
              <a:rPr sz="1800" b="1" i="1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-15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7" baseline="-20833" dirty="0">
                <a:solidFill>
                  <a:srgbClr val="577052"/>
                </a:solidFill>
                <a:latin typeface="Symbol"/>
                <a:cs typeface="Symbol"/>
              </a:rPr>
              <a:t></a:t>
            </a:r>
            <a:r>
              <a:rPr sz="1800" spc="-7" baseline="-20833" dirty="0">
                <a:solidFill>
                  <a:srgbClr val="577052"/>
                </a:solidFill>
                <a:latin typeface="Times New Roman"/>
                <a:cs typeface="Times New Roman"/>
              </a:rPr>
              <a:t>1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.insertBack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548005">
              <a:lnSpc>
                <a:spcPts val="2105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i</a:t>
            </a:r>
            <a:r>
              <a:rPr sz="1800" b="1" i="1"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Symbol"/>
                <a:cs typeface="Symbol"/>
              </a:rPr>
              <a:t>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743200"/>
            <a:ext cx="3581400" cy="19919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BFS_Traverse</a:t>
            </a:r>
            <a:r>
              <a:rPr sz="1600" spc="-10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6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  <a:spcBef>
                <a:spcPts val="195"/>
              </a:spcBef>
            </a:pPr>
            <a:r>
              <a:rPr sz="1600" b="1" spc="-5" dirty="0">
                <a:latin typeface="Times New Roman"/>
                <a:cs typeface="Times New Roman"/>
              </a:rPr>
              <a:t>Input </a:t>
            </a:r>
            <a:r>
              <a:rPr sz="1600" spc="-5" dirty="0">
                <a:solidFill>
                  <a:srgbClr val="577052"/>
                </a:solidFill>
                <a:latin typeface="Times New Roman"/>
                <a:cs typeface="Times New Roman"/>
              </a:rPr>
              <a:t>graph</a:t>
            </a:r>
            <a:r>
              <a:rPr sz="160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=</a:t>
            </a:r>
            <a:r>
              <a:rPr sz="16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80" dirty="0">
                <a:solidFill>
                  <a:srgbClr val="577052"/>
                </a:solidFill>
                <a:latin typeface="Times New Roman"/>
                <a:cs typeface="Times New Roman"/>
              </a:rPr>
              <a:t>(V,</a:t>
            </a:r>
            <a:r>
              <a:rPr sz="1600" b="1" i="1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48640">
              <a:lnSpc>
                <a:spcPts val="1825"/>
              </a:lnSpc>
            </a:pP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all</a:t>
            </a:r>
            <a:r>
              <a:rPr sz="1600" b="1" spc="38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sz="16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803275">
              <a:lnSpc>
                <a:spcPts val="1730"/>
              </a:lnSpc>
            </a:pP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600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sz="16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6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  <a:endParaRPr sz="1600">
              <a:latin typeface="Times New Roman"/>
              <a:cs typeface="Times New Roman"/>
            </a:endParaRPr>
          </a:p>
          <a:p>
            <a:pPr marL="548640">
              <a:lnSpc>
                <a:spcPts val="1730"/>
              </a:lnSpc>
            </a:pP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all</a:t>
            </a:r>
            <a:r>
              <a:rPr sz="1600" b="1" spc="3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777240" marR="219075" indent="25400">
              <a:lnSpc>
                <a:spcPts val="1730"/>
              </a:lnSpc>
              <a:spcBef>
                <a:spcPts val="120"/>
              </a:spcBef>
            </a:pPr>
            <a:r>
              <a:rPr sz="1600" b="1" spc="-5" dirty="0">
                <a:latin typeface="Times New Roman"/>
                <a:cs typeface="Times New Roman"/>
              </a:rPr>
              <a:t>if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600" i="1" spc="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600" i="1" spc="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600" i="1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UNVISITED </a:t>
            </a:r>
            <a:r>
              <a:rPr sz="1600" b="1" i="1" spc="-38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BFS</a:t>
            </a:r>
            <a:r>
              <a:rPr sz="160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sz="16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316" y="4433540"/>
            <a:ext cx="1152863" cy="396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3107" y="1620682"/>
            <a:ext cx="726812" cy="3282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173563" y="2130304"/>
            <a:ext cx="1009015" cy="229235"/>
            <a:chOff x="7173563" y="2130304"/>
            <a:chExt cx="1009015" cy="229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3563" y="2130304"/>
              <a:ext cx="134176" cy="2209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0435" y="2144800"/>
              <a:ext cx="862147" cy="21424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1050" y="2867486"/>
            <a:ext cx="145309" cy="2108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4091" y="2938865"/>
            <a:ext cx="121741" cy="890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76160" y="2915556"/>
            <a:ext cx="197815" cy="1871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3367" y="2879550"/>
            <a:ext cx="514182" cy="1902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38332" y="3505736"/>
            <a:ext cx="174052" cy="886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19833" y="3391926"/>
            <a:ext cx="891379" cy="2171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20712" y="3194023"/>
            <a:ext cx="197944" cy="15240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67144" y="5363955"/>
            <a:ext cx="184924" cy="33269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6216" y="5404018"/>
            <a:ext cx="333742" cy="2353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71948" y="5306259"/>
            <a:ext cx="583132" cy="30121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05759" y="5256185"/>
            <a:ext cx="304953" cy="27181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59611" y="5265257"/>
            <a:ext cx="552180" cy="21648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35242" y="5247022"/>
            <a:ext cx="603800" cy="21744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22096" y="5797820"/>
            <a:ext cx="539958" cy="23610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27314" y="5811151"/>
            <a:ext cx="730207" cy="23804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23965" y="6321774"/>
            <a:ext cx="776387" cy="19654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48092" y="6258263"/>
            <a:ext cx="511787" cy="20992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73125" y="6214284"/>
            <a:ext cx="720601" cy="3012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4900" y="4930140"/>
            <a:ext cx="840105" cy="500380"/>
            <a:chOff x="1104900" y="4930140"/>
            <a:chExt cx="840105" cy="500380"/>
          </a:xfrm>
        </p:grpSpPr>
        <p:sp>
          <p:nvSpPr>
            <p:cNvPr id="3" name="object 3"/>
            <p:cNvSpPr/>
            <p:nvPr/>
          </p:nvSpPr>
          <p:spPr>
            <a:xfrm>
              <a:off x="1110995" y="4936236"/>
              <a:ext cx="828040" cy="487680"/>
            </a:xfrm>
            <a:custGeom>
              <a:avLst/>
              <a:gdLst/>
              <a:ahLst/>
              <a:cxnLst/>
              <a:rect l="l" t="t" r="r" b="b"/>
              <a:pathLst>
                <a:path w="828039" h="487679">
                  <a:moveTo>
                    <a:pt x="746252" y="0"/>
                  </a:moveTo>
                  <a:lnTo>
                    <a:pt x="81279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79" y="487679"/>
                  </a:lnTo>
                  <a:lnTo>
                    <a:pt x="746252" y="487679"/>
                  </a:lnTo>
                  <a:lnTo>
                    <a:pt x="777865" y="481284"/>
                  </a:lnTo>
                  <a:lnTo>
                    <a:pt x="803703" y="463851"/>
                  </a:lnTo>
                  <a:lnTo>
                    <a:pt x="821136" y="438013"/>
                  </a:lnTo>
                  <a:lnTo>
                    <a:pt x="827531" y="406400"/>
                  </a:lnTo>
                  <a:lnTo>
                    <a:pt x="827531" y="81280"/>
                  </a:lnTo>
                  <a:lnTo>
                    <a:pt x="821136" y="49666"/>
                  </a:lnTo>
                  <a:lnTo>
                    <a:pt x="803703" y="23828"/>
                  </a:lnTo>
                  <a:lnTo>
                    <a:pt x="777865" y="6395"/>
                  </a:lnTo>
                  <a:lnTo>
                    <a:pt x="74625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0995" y="4936236"/>
              <a:ext cx="828040" cy="487680"/>
            </a:xfrm>
            <a:custGeom>
              <a:avLst/>
              <a:gdLst/>
              <a:ahLst/>
              <a:cxnLst/>
              <a:rect l="l" t="t" r="r" b="b"/>
              <a:pathLst>
                <a:path w="828039" h="487679">
                  <a:moveTo>
                    <a:pt x="0" y="81280"/>
                  </a:moveTo>
                  <a:lnTo>
                    <a:pt x="6386" y="49667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79" y="0"/>
                  </a:lnTo>
                  <a:lnTo>
                    <a:pt x="746252" y="0"/>
                  </a:lnTo>
                  <a:lnTo>
                    <a:pt x="777865" y="6395"/>
                  </a:lnTo>
                  <a:lnTo>
                    <a:pt x="803703" y="23828"/>
                  </a:lnTo>
                  <a:lnTo>
                    <a:pt x="821136" y="49667"/>
                  </a:lnTo>
                  <a:lnTo>
                    <a:pt x="827531" y="81280"/>
                  </a:lnTo>
                  <a:lnTo>
                    <a:pt x="827531" y="406400"/>
                  </a:lnTo>
                  <a:lnTo>
                    <a:pt x="821136" y="438013"/>
                  </a:lnTo>
                  <a:lnTo>
                    <a:pt x="803703" y="463851"/>
                  </a:lnTo>
                  <a:lnTo>
                    <a:pt x="777865" y="481284"/>
                  </a:lnTo>
                  <a:lnTo>
                    <a:pt x="746252" y="487680"/>
                  </a:lnTo>
                  <a:lnTo>
                    <a:pt x="81279" y="487680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09673" y="4196841"/>
            <a:ext cx="1223010" cy="1178560"/>
            <a:chOff x="1709673" y="4196841"/>
            <a:chExt cx="1223010" cy="1178560"/>
          </a:xfrm>
        </p:grpSpPr>
        <p:sp>
          <p:nvSpPr>
            <p:cNvPr id="6" name="object 6"/>
            <p:cNvSpPr/>
            <p:nvPr/>
          </p:nvSpPr>
          <p:spPr>
            <a:xfrm>
              <a:off x="1716023" y="4203191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74599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3"/>
                  </a:lnTo>
                  <a:lnTo>
                    <a:pt x="745998" y="489203"/>
                  </a:lnTo>
                  <a:lnTo>
                    <a:pt x="777757" y="482804"/>
                  </a:lnTo>
                  <a:lnTo>
                    <a:pt x="803671" y="465343"/>
                  </a:lnTo>
                  <a:lnTo>
                    <a:pt x="821132" y="439429"/>
                  </a:lnTo>
                  <a:lnTo>
                    <a:pt x="827532" y="407669"/>
                  </a:lnTo>
                  <a:lnTo>
                    <a:pt x="827532" y="81533"/>
                  </a:lnTo>
                  <a:lnTo>
                    <a:pt x="821132" y="49774"/>
                  </a:lnTo>
                  <a:lnTo>
                    <a:pt x="803671" y="23860"/>
                  </a:lnTo>
                  <a:lnTo>
                    <a:pt x="777757" y="6399"/>
                  </a:lnTo>
                  <a:lnTo>
                    <a:pt x="7459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6023" y="4203191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745998" y="0"/>
                  </a:lnTo>
                  <a:lnTo>
                    <a:pt x="777757" y="6399"/>
                  </a:lnTo>
                  <a:lnTo>
                    <a:pt x="803671" y="23860"/>
                  </a:lnTo>
                  <a:lnTo>
                    <a:pt x="821132" y="49774"/>
                  </a:lnTo>
                  <a:lnTo>
                    <a:pt x="827532" y="81534"/>
                  </a:lnTo>
                  <a:lnTo>
                    <a:pt x="827532" y="407670"/>
                  </a:lnTo>
                  <a:lnTo>
                    <a:pt x="821132" y="439430"/>
                  </a:lnTo>
                  <a:lnTo>
                    <a:pt x="803671" y="465344"/>
                  </a:lnTo>
                  <a:lnTo>
                    <a:pt x="777757" y="482804"/>
                  </a:lnTo>
                  <a:lnTo>
                    <a:pt x="745998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4985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4985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7973" y="519824"/>
            <a:ext cx="2969260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</a:t>
            </a:r>
            <a:r>
              <a:rPr spc="10" dirty="0"/>
              <a:t>a</a:t>
            </a:r>
            <a:r>
              <a:rPr dirty="0"/>
              <a:t>mple</a:t>
            </a:r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56713" y="503047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5211" y="4978908"/>
            <a:ext cx="405765" cy="405765"/>
            <a:chOff x="1315211" y="4978908"/>
            <a:chExt cx="405765" cy="405765"/>
          </a:xfrm>
        </p:grpSpPr>
        <p:sp>
          <p:nvSpPr>
            <p:cNvPr id="13" name="object 13"/>
            <p:cNvSpPr/>
            <p:nvPr/>
          </p:nvSpPr>
          <p:spPr>
            <a:xfrm>
              <a:off x="1334261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4261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37258" y="503047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44623" y="4247388"/>
            <a:ext cx="403860" cy="405765"/>
            <a:chOff x="1944623" y="4247388"/>
            <a:chExt cx="403860" cy="405765"/>
          </a:xfrm>
        </p:grpSpPr>
        <p:sp>
          <p:nvSpPr>
            <p:cNvPr id="17" name="object 17"/>
            <p:cNvSpPr/>
            <p:nvPr/>
          </p:nvSpPr>
          <p:spPr>
            <a:xfrm>
              <a:off x="1963673" y="42664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3673" y="42664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64511" y="4298137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3701" y="5719317"/>
            <a:ext cx="387985" cy="387985"/>
            <a:chOff x="1933701" y="5719317"/>
            <a:chExt cx="387985" cy="387985"/>
          </a:xfrm>
        </p:grpSpPr>
        <p:sp>
          <p:nvSpPr>
            <p:cNvPr id="21" name="object 21"/>
            <p:cNvSpPr/>
            <p:nvPr/>
          </p:nvSpPr>
          <p:spPr>
            <a:xfrm>
              <a:off x="1943861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9"/>
                  </a:lnTo>
                  <a:lnTo>
                    <a:pt x="90932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1" y="342211"/>
                  </a:lnTo>
                  <a:lnTo>
                    <a:pt x="134805" y="360724"/>
                  </a:lnTo>
                  <a:lnTo>
                    <a:pt x="183642" y="367284"/>
                  </a:lnTo>
                  <a:lnTo>
                    <a:pt x="232478" y="360724"/>
                  </a:lnTo>
                  <a:lnTo>
                    <a:pt x="276351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3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3861" y="57294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2" y="25072"/>
                  </a:lnTo>
                  <a:lnTo>
                    <a:pt x="134805" y="6560"/>
                  </a:lnTo>
                  <a:lnTo>
                    <a:pt x="183642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3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1" y="342211"/>
                  </a:lnTo>
                  <a:lnTo>
                    <a:pt x="232478" y="360724"/>
                  </a:lnTo>
                  <a:lnTo>
                    <a:pt x="183642" y="367284"/>
                  </a:lnTo>
                  <a:lnTo>
                    <a:pt x="134805" y="360724"/>
                  </a:lnTo>
                  <a:lnTo>
                    <a:pt x="90931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0160" y="576265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36522" y="4586351"/>
            <a:ext cx="2518410" cy="1197610"/>
            <a:chOff x="1636522" y="4586351"/>
            <a:chExt cx="2518410" cy="1197610"/>
          </a:xfrm>
        </p:grpSpPr>
        <p:sp>
          <p:nvSpPr>
            <p:cNvPr id="25" name="object 25"/>
            <p:cNvSpPr/>
            <p:nvPr/>
          </p:nvSpPr>
          <p:spPr>
            <a:xfrm>
              <a:off x="1646682" y="4586351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5" h="445770">
                  <a:moveTo>
                    <a:pt x="30480" y="321563"/>
                  </a:moveTo>
                  <a:lnTo>
                    <a:pt x="0" y="445643"/>
                  </a:lnTo>
                  <a:lnTo>
                    <a:pt x="117601" y="395605"/>
                  </a:lnTo>
                  <a:lnTo>
                    <a:pt x="105647" y="385444"/>
                  </a:lnTo>
                  <a:lnTo>
                    <a:pt x="76200" y="385444"/>
                  </a:lnTo>
                  <a:lnTo>
                    <a:pt x="47117" y="360806"/>
                  </a:lnTo>
                  <a:lnTo>
                    <a:pt x="59506" y="346232"/>
                  </a:lnTo>
                  <a:lnTo>
                    <a:pt x="30480" y="321563"/>
                  </a:lnTo>
                  <a:close/>
                </a:path>
                <a:path w="382905" h="445770">
                  <a:moveTo>
                    <a:pt x="59506" y="346232"/>
                  </a:moveTo>
                  <a:lnTo>
                    <a:pt x="47117" y="360806"/>
                  </a:lnTo>
                  <a:lnTo>
                    <a:pt x="76200" y="385444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5" h="445770">
                  <a:moveTo>
                    <a:pt x="88547" y="370913"/>
                  </a:moveTo>
                  <a:lnTo>
                    <a:pt x="76200" y="385444"/>
                  </a:lnTo>
                  <a:lnTo>
                    <a:pt x="105647" y="385444"/>
                  </a:lnTo>
                  <a:lnTo>
                    <a:pt x="88547" y="370913"/>
                  </a:lnTo>
                  <a:close/>
                </a:path>
                <a:path w="382905" h="445770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8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6682" y="4598670"/>
              <a:ext cx="961390" cy="1175385"/>
            </a:xfrm>
            <a:custGeom>
              <a:avLst/>
              <a:gdLst/>
              <a:ahLst/>
              <a:cxnLst/>
              <a:rect l="l" t="t" r="r" b="b"/>
              <a:pathLst>
                <a:path w="961389" h="1175385">
                  <a:moveTo>
                    <a:pt x="349250" y="1174432"/>
                  </a:moveTo>
                  <a:lnTo>
                    <a:pt x="0" y="731519"/>
                  </a:lnTo>
                </a:path>
                <a:path w="961389" h="1175385">
                  <a:moveTo>
                    <a:pt x="609600" y="1174813"/>
                  </a:moveTo>
                  <a:lnTo>
                    <a:pt x="960374" y="722375"/>
                  </a:lnTo>
                </a:path>
                <a:path w="961389" h="1175385">
                  <a:moveTo>
                    <a:pt x="629412" y="0"/>
                  </a:moveTo>
                  <a:lnTo>
                    <a:pt x="961136" y="442975"/>
                  </a:lnTo>
                </a:path>
                <a:path w="961389" h="1175385">
                  <a:moveTo>
                    <a:pt x="71628" y="582167"/>
                  </a:moveTo>
                  <a:lnTo>
                    <a:pt x="897128" y="582167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7233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7233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70197" y="503047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37561" y="4439158"/>
            <a:ext cx="1503045" cy="1668145"/>
            <a:chOff x="2337561" y="4439158"/>
            <a:chExt cx="1503045" cy="1668145"/>
          </a:xfrm>
        </p:grpSpPr>
        <p:sp>
          <p:nvSpPr>
            <p:cNvPr id="31" name="object 31"/>
            <p:cNvSpPr/>
            <p:nvPr/>
          </p:nvSpPr>
          <p:spPr>
            <a:xfrm>
              <a:off x="2347721" y="4449318"/>
              <a:ext cx="1482725" cy="1324610"/>
            </a:xfrm>
            <a:custGeom>
              <a:avLst/>
              <a:gdLst/>
              <a:ahLst/>
              <a:cxnLst/>
              <a:rect l="l" t="t" r="r" b="b"/>
              <a:pathLst>
                <a:path w="1482725" h="1324610">
                  <a:moveTo>
                    <a:pt x="1130807" y="1324165"/>
                  </a:moveTo>
                  <a:lnTo>
                    <a:pt x="1481581" y="871727"/>
                  </a:lnTo>
                </a:path>
                <a:path w="1482725" h="1324610">
                  <a:moveTo>
                    <a:pt x="1482725" y="592200"/>
                  </a:moveTo>
                  <a:lnTo>
                    <a:pt x="0" y="0"/>
                  </a:lnTo>
                </a:path>
                <a:path w="1482725" h="1324610">
                  <a:moveTo>
                    <a:pt x="582167" y="731519"/>
                  </a:moveTo>
                  <a:lnTo>
                    <a:pt x="1418716" y="731519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6109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9"/>
                  </a:lnTo>
                  <a:lnTo>
                    <a:pt x="90932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1" y="342211"/>
                  </a:lnTo>
                  <a:lnTo>
                    <a:pt x="134805" y="360724"/>
                  </a:lnTo>
                  <a:lnTo>
                    <a:pt x="183641" y="367284"/>
                  </a:lnTo>
                  <a:lnTo>
                    <a:pt x="232478" y="360724"/>
                  </a:lnTo>
                  <a:lnTo>
                    <a:pt x="276351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6109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2" y="25072"/>
                  </a:lnTo>
                  <a:lnTo>
                    <a:pt x="134805" y="6560"/>
                  </a:lnTo>
                  <a:lnTo>
                    <a:pt x="183641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1" y="342211"/>
                  </a:lnTo>
                  <a:lnTo>
                    <a:pt x="232478" y="360724"/>
                  </a:lnTo>
                  <a:lnTo>
                    <a:pt x="183641" y="367284"/>
                  </a:lnTo>
                  <a:lnTo>
                    <a:pt x="134805" y="360724"/>
                  </a:lnTo>
                  <a:lnTo>
                    <a:pt x="90931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59407" y="2896235"/>
            <a:ext cx="20643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">
              <a:lnSpc>
                <a:spcPct val="116799"/>
              </a:lnSpc>
              <a:spcBef>
                <a:spcPts val="100"/>
              </a:spcBef>
            </a:pPr>
            <a:r>
              <a:rPr sz="2400" spc="-10" dirty="0">
                <a:solidFill>
                  <a:srgbClr val="BE2D00"/>
                </a:solidFill>
                <a:latin typeface="Tahoma"/>
                <a:cs typeface="Tahoma"/>
              </a:rPr>
              <a:t>discovery</a:t>
            </a:r>
            <a:r>
              <a:rPr sz="2400" spc="-5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edge </a:t>
            </a:r>
            <a:r>
              <a:rPr sz="2400" spc="-73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cross</a:t>
            </a:r>
            <a:r>
              <a:rPr sz="2400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edge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2980" y="1679448"/>
            <a:ext cx="405765" cy="824865"/>
            <a:chOff x="982980" y="1679448"/>
            <a:chExt cx="405765" cy="824865"/>
          </a:xfrm>
        </p:grpSpPr>
        <p:sp>
          <p:nvSpPr>
            <p:cNvPr id="36" name="object 36"/>
            <p:cNvSpPr/>
            <p:nvPr/>
          </p:nvSpPr>
          <p:spPr>
            <a:xfrm>
              <a:off x="1002030" y="2119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1" y="0"/>
                  </a:moveTo>
                  <a:lnTo>
                    <a:pt x="134822" y="6535"/>
                  </a:lnTo>
                  <a:lnTo>
                    <a:pt x="90954" y="24976"/>
                  </a:lnTo>
                  <a:lnTo>
                    <a:pt x="53787" y="53578"/>
                  </a:lnTo>
                  <a:lnTo>
                    <a:pt x="25072" y="90593"/>
                  </a:lnTo>
                  <a:lnTo>
                    <a:pt x="6559" y="134276"/>
                  </a:lnTo>
                  <a:lnTo>
                    <a:pt x="0" y="182879"/>
                  </a:lnTo>
                  <a:lnTo>
                    <a:pt x="6559" y="231483"/>
                  </a:lnTo>
                  <a:lnTo>
                    <a:pt x="25072" y="275166"/>
                  </a:lnTo>
                  <a:lnTo>
                    <a:pt x="53787" y="312181"/>
                  </a:lnTo>
                  <a:lnTo>
                    <a:pt x="90954" y="340783"/>
                  </a:lnTo>
                  <a:lnTo>
                    <a:pt x="134822" y="359224"/>
                  </a:lnTo>
                  <a:lnTo>
                    <a:pt x="183641" y="365760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2030" y="2119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9" y="134276"/>
                  </a:lnTo>
                  <a:lnTo>
                    <a:pt x="25072" y="90593"/>
                  </a:lnTo>
                  <a:lnTo>
                    <a:pt x="53787" y="53578"/>
                  </a:lnTo>
                  <a:lnTo>
                    <a:pt x="90954" y="24977"/>
                  </a:lnTo>
                  <a:lnTo>
                    <a:pt x="134822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22" y="359225"/>
                  </a:lnTo>
                  <a:lnTo>
                    <a:pt x="90954" y="340783"/>
                  </a:lnTo>
                  <a:lnTo>
                    <a:pt x="53787" y="312182"/>
                  </a:lnTo>
                  <a:lnTo>
                    <a:pt x="25072" y="275167"/>
                  </a:lnTo>
                  <a:lnTo>
                    <a:pt x="6559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2030" y="1689354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22" y="6556"/>
                  </a:lnTo>
                  <a:lnTo>
                    <a:pt x="90954" y="25061"/>
                  </a:lnTo>
                  <a:lnTo>
                    <a:pt x="53787" y="53768"/>
                  </a:lnTo>
                  <a:lnTo>
                    <a:pt x="25072" y="90932"/>
                  </a:lnTo>
                  <a:lnTo>
                    <a:pt x="6559" y="134805"/>
                  </a:lnTo>
                  <a:lnTo>
                    <a:pt x="0" y="183642"/>
                  </a:lnTo>
                  <a:lnTo>
                    <a:pt x="6559" y="232478"/>
                  </a:lnTo>
                  <a:lnTo>
                    <a:pt x="25072" y="276351"/>
                  </a:lnTo>
                  <a:lnTo>
                    <a:pt x="53787" y="313515"/>
                  </a:lnTo>
                  <a:lnTo>
                    <a:pt x="90954" y="342222"/>
                  </a:lnTo>
                  <a:lnTo>
                    <a:pt x="134822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2030" y="1689354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9" y="134805"/>
                  </a:lnTo>
                  <a:lnTo>
                    <a:pt x="25072" y="90932"/>
                  </a:lnTo>
                  <a:lnTo>
                    <a:pt x="53787" y="53768"/>
                  </a:lnTo>
                  <a:lnTo>
                    <a:pt x="90954" y="25061"/>
                  </a:lnTo>
                  <a:lnTo>
                    <a:pt x="134822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22" y="360727"/>
                  </a:lnTo>
                  <a:lnTo>
                    <a:pt x="90954" y="342223"/>
                  </a:lnTo>
                  <a:lnTo>
                    <a:pt x="53787" y="313515"/>
                  </a:lnTo>
                  <a:lnTo>
                    <a:pt x="25072" y="276352"/>
                  </a:lnTo>
                  <a:lnTo>
                    <a:pt x="6559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04087" y="1567434"/>
            <a:ext cx="1625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  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70075" y="1614932"/>
            <a:ext cx="22910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5080" indent="-22860">
              <a:lnSpc>
                <a:spcPct val="116799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unvisited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visited </a:t>
            </a:r>
            <a:r>
              <a:rPr sz="2400" spc="-10" dirty="0">
                <a:solidFill>
                  <a:srgbClr val="BE2D00"/>
                </a:solidFill>
                <a:latin typeface="Tahoma"/>
                <a:cs typeface="Tahoma"/>
              </a:rPr>
              <a:t>vertex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unexplored</a:t>
            </a:r>
            <a:r>
              <a:rPr sz="2400" spc="-1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7522" y="3098292"/>
            <a:ext cx="878205" cy="114300"/>
          </a:xfrm>
          <a:custGeom>
            <a:avLst/>
            <a:gdLst/>
            <a:ahLst/>
            <a:cxnLst/>
            <a:rect l="l" t="t" r="r" b="b"/>
            <a:pathLst>
              <a:path w="878205" h="114300">
                <a:moveTo>
                  <a:pt x="763524" y="0"/>
                </a:moveTo>
                <a:lnTo>
                  <a:pt x="763524" y="114300"/>
                </a:lnTo>
                <a:lnTo>
                  <a:pt x="839724" y="76200"/>
                </a:lnTo>
                <a:lnTo>
                  <a:pt x="782574" y="76200"/>
                </a:lnTo>
                <a:lnTo>
                  <a:pt x="782574" y="38100"/>
                </a:lnTo>
                <a:lnTo>
                  <a:pt x="839724" y="38100"/>
                </a:lnTo>
                <a:lnTo>
                  <a:pt x="763524" y="0"/>
                </a:lnTo>
                <a:close/>
              </a:path>
              <a:path w="878205" h="114300">
                <a:moveTo>
                  <a:pt x="7635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763524" y="38100"/>
                </a:lnTo>
                <a:close/>
              </a:path>
              <a:path w="878205" h="114300">
                <a:moveTo>
                  <a:pt x="839724" y="38100"/>
                </a:moveTo>
                <a:lnTo>
                  <a:pt x="782574" y="38100"/>
                </a:lnTo>
                <a:lnTo>
                  <a:pt x="782574" y="76200"/>
                </a:lnTo>
                <a:lnTo>
                  <a:pt x="839724" y="76200"/>
                </a:lnTo>
                <a:lnTo>
                  <a:pt x="877824" y="57150"/>
                </a:lnTo>
                <a:lnTo>
                  <a:pt x="839724" y="3810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7522" y="3525011"/>
            <a:ext cx="878205" cy="114300"/>
          </a:xfrm>
          <a:custGeom>
            <a:avLst/>
            <a:gdLst/>
            <a:ahLst/>
            <a:cxnLst/>
            <a:rect l="l" t="t" r="r" b="b"/>
            <a:pathLst>
              <a:path w="878205" h="114300">
                <a:moveTo>
                  <a:pt x="1524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38100"/>
                </a:lnTo>
                <a:close/>
              </a:path>
              <a:path w="878205" h="114300">
                <a:moveTo>
                  <a:pt x="419100" y="38100"/>
                </a:moveTo>
                <a:lnTo>
                  <a:pt x="266700" y="38100"/>
                </a:lnTo>
                <a:lnTo>
                  <a:pt x="2667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878205" h="114300">
                <a:moveTo>
                  <a:pt x="6858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78205" h="114300">
                <a:moveTo>
                  <a:pt x="763524" y="0"/>
                </a:moveTo>
                <a:lnTo>
                  <a:pt x="763524" y="114300"/>
                </a:lnTo>
                <a:lnTo>
                  <a:pt x="877824" y="57150"/>
                </a:lnTo>
                <a:lnTo>
                  <a:pt x="763524" y="0"/>
                </a:lnTo>
                <a:close/>
              </a:path>
            </a:pathLst>
          </a:custGeom>
          <a:solidFill>
            <a:srgbClr val="57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7522" y="2730245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2185" y="3582161"/>
            <a:ext cx="334010" cy="457200"/>
          </a:xfrm>
          <a:custGeom>
            <a:avLst/>
            <a:gdLst/>
            <a:ahLst/>
            <a:cxnLst/>
            <a:rect l="l" t="t" r="r" b="b"/>
            <a:pathLst>
              <a:path w="334009" h="457200">
                <a:moveTo>
                  <a:pt x="250317" y="0"/>
                </a:moveTo>
                <a:lnTo>
                  <a:pt x="250317" y="342773"/>
                </a:lnTo>
                <a:lnTo>
                  <a:pt x="333756" y="342773"/>
                </a:lnTo>
                <a:lnTo>
                  <a:pt x="166878" y="457200"/>
                </a:lnTo>
                <a:lnTo>
                  <a:pt x="0" y="342773"/>
                </a:lnTo>
                <a:lnTo>
                  <a:pt x="83439" y="342773"/>
                </a:lnTo>
                <a:lnTo>
                  <a:pt x="83439" y="0"/>
                </a:lnTo>
                <a:lnTo>
                  <a:pt x="250317" y="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28414" y="3356228"/>
            <a:ext cx="937894" cy="937894"/>
          </a:xfrm>
          <a:custGeom>
            <a:avLst/>
            <a:gdLst/>
            <a:ahLst/>
            <a:cxnLst/>
            <a:rect l="l" t="t" r="r" b="b"/>
            <a:pathLst>
              <a:path w="937895" h="937895">
                <a:moveTo>
                  <a:pt x="0" y="820039"/>
                </a:moveTo>
                <a:lnTo>
                  <a:pt x="659130" y="160782"/>
                </a:lnTo>
                <a:lnTo>
                  <a:pt x="600201" y="101854"/>
                </a:lnTo>
                <a:lnTo>
                  <a:pt x="937895" y="0"/>
                </a:lnTo>
                <a:lnTo>
                  <a:pt x="836040" y="337566"/>
                </a:lnTo>
                <a:lnTo>
                  <a:pt x="777113" y="278638"/>
                </a:lnTo>
                <a:lnTo>
                  <a:pt x="117856" y="937895"/>
                </a:lnTo>
                <a:lnTo>
                  <a:pt x="0" y="820039"/>
                </a:lnTo>
              </a:path>
            </a:pathLst>
          </a:custGeom>
          <a:ln w="19050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93241" y="4047490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3666" y="4771085"/>
            <a:ext cx="3162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77361" y="576265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67405" y="5321046"/>
            <a:ext cx="351155" cy="452755"/>
          </a:xfrm>
          <a:custGeom>
            <a:avLst/>
            <a:gdLst/>
            <a:ahLst/>
            <a:cxnLst/>
            <a:rect l="l" t="t" r="r" b="b"/>
            <a:pathLst>
              <a:path w="351155" h="452754">
                <a:moveTo>
                  <a:pt x="0" y="0"/>
                </a:moveTo>
                <a:lnTo>
                  <a:pt x="350900" y="452437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685790" y="1464310"/>
            <a:ext cx="2067560" cy="1233805"/>
            <a:chOff x="5685790" y="1464310"/>
            <a:chExt cx="2067560" cy="1233805"/>
          </a:xfrm>
        </p:grpSpPr>
        <p:sp>
          <p:nvSpPr>
            <p:cNvPr id="52" name="object 52"/>
            <p:cNvSpPr/>
            <p:nvPr/>
          </p:nvSpPr>
          <p:spPr>
            <a:xfrm>
              <a:off x="5692140" y="2202180"/>
              <a:ext cx="2054860" cy="489584"/>
            </a:xfrm>
            <a:custGeom>
              <a:avLst/>
              <a:gdLst/>
              <a:ahLst/>
              <a:cxnLst/>
              <a:rect l="l" t="t" r="r" b="b"/>
              <a:pathLst>
                <a:path w="2054859" h="489585">
                  <a:moveTo>
                    <a:pt x="1972817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4"/>
                  </a:lnTo>
                  <a:lnTo>
                    <a:pt x="1972817" y="489204"/>
                  </a:lnTo>
                  <a:lnTo>
                    <a:pt x="2004577" y="482804"/>
                  </a:lnTo>
                  <a:lnTo>
                    <a:pt x="2030491" y="465343"/>
                  </a:lnTo>
                  <a:lnTo>
                    <a:pt x="2047952" y="439429"/>
                  </a:lnTo>
                  <a:lnTo>
                    <a:pt x="2054352" y="407670"/>
                  </a:lnTo>
                  <a:lnTo>
                    <a:pt x="2054352" y="81534"/>
                  </a:lnTo>
                  <a:lnTo>
                    <a:pt x="2047952" y="49774"/>
                  </a:lnTo>
                  <a:lnTo>
                    <a:pt x="2030491" y="23860"/>
                  </a:lnTo>
                  <a:lnTo>
                    <a:pt x="2004577" y="6399"/>
                  </a:lnTo>
                  <a:lnTo>
                    <a:pt x="197281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2140" y="2202180"/>
              <a:ext cx="2054860" cy="489584"/>
            </a:xfrm>
            <a:custGeom>
              <a:avLst/>
              <a:gdLst/>
              <a:ahLst/>
              <a:cxnLst/>
              <a:rect l="l" t="t" r="r" b="b"/>
              <a:pathLst>
                <a:path w="205485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972817" y="0"/>
                  </a:lnTo>
                  <a:lnTo>
                    <a:pt x="2004577" y="6399"/>
                  </a:lnTo>
                  <a:lnTo>
                    <a:pt x="2030491" y="23860"/>
                  </a:lnTo>
                  <a:lnTo>
                    <a:pt x="2047952" y="49774"/>
                  </a:lnTo>
                  <a:lnTo>
                    <a:pt x="2054352" y="81534"/>
                  </a:lnTo>
                  <a:lnTo>
                    <a:pt x="2054352" y="407670"/>
                  </a:lnTo>
                  <a:lnTo>
                    <a:pt x="2047952" y="439430"/>
                  </a:lnTo>
                  <a:lnTo>
                    <a:pt x="2030491" y="465344"/>
                  </a:lnTo>
                  <a:lnTo>
                    <a:pt x="2004577" y="482804"/>
                  </a:lnTo>
                  <a:lnTo>
                    <a:pt x="1972817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36130" y="22639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36130" y="22639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7168" y="1470660"/>
              <a:ext cx="828040" cy="487680"/>
            </a:xfrm>
            <a:custGeom>
              <a:avLst/>
              <a:gdLst/>
              <a:ahLst/>
              <a:cxnLst/>
              <a:rect l="l" t="t" r="r" b="b"/>
              <a:pathLst>
                <a:path w="828040" h="487680">
                  <a:moveTo>
                    <a:pt x="746252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80" y="487679"/>
                  </a:lnTo>
                  <a:lnTo>
                    <a:pt x="746252" y="487679"/>
                  </a:lnTo>
                  <a:lnTo>
                    <a:pt x="777865" y="481284"/>
                  </a:lnTo>
                  <a:lnTo>
                    <a:pt x="803703" y="463851"/>
                  </a:lnTo>
                  <a:lnTo>
                    <a:pt x="821136" y="438013"/>
                  </a:lnTo>
                  <a:lnTo>
                    <a:pt x="827532" y="406400"/>
                  </a:lnTo>
                  <a:lnTo>
                    <a:pt x="827532" y="81279"/>
                  </a:lnTo>
                  <a:lnTo>
                    <a:pt x="821136" y="49666"/>
                  </a:lnTo>
                  <a:lnTo>
                    <a:pt x="803703" y="23828"/>
                  </a:lnTo>
                  <a:lnTo>
                    <a:pt x="777865" y="6395"/>
                  </a:lnTo>
                  <a:lnTo>
                    <a:pt x="74625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97168" y="1470660"/>
              <a:ext cx="828040" cy="487680"/>
            </a:xfrm>
            <a:custGeom>
              <a:avLst/>
              <a:gdLst/>
              <a:ahLst/>
              <a:cxnLst/>
              <a:rect l="l" t="t" r="r" b="b"/>
              <a:pathLst>
                <a:path w="828040" h="487680">
                  <a:moveTo>
                    <a:pt x="0" y="81280"/>
                  </a:moveTo>
                  <a:lnTo>
                    <a:pt x="6395" y="49667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746252" y="0"/>
                  </a:lnTo>
                  <a:lnTo>
                    <a:pt x="777865" y="6395"/>
                  </a:lnTo>
                  <a:lnTo>
                    <a:pt x="803703" y="23828"/>
                  </a:lnTo>
                  <a:lnTo>
                    <a:pt x="821136" y="49667"/>
                  </a:lnTo>
                  <a:lnTo>
                    <a:pt x="827532" y="81280"/>
                  </a:lnTo>
                  <a:lnTo>
                    <a:pt x="827532" y="406400"/>
                  </a:lnTo>
                  <a:lnTo>
                    <a:pt x="821136" y="438013"/>
                  </a:lnTo>
                  <a:lnTo>
                    <a:pt x="803703" y="463851"/>
                  </a:lnTo>
                  <a:lnTo>
                    <a:pt x="777865" y="481284"/>
                  </a:lnTo>
                  <a:lnTo>
                    <a:pt x="746252" y="487680"/>
                  </a:lnTo>
                  <a:lnTo>
                    <a:pt x="81280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239127" y="229585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96355" y="2244851"/>
            <a:ext cx="405765" cy="405765"/>
            <a:chOff x="5896355" y="2244851"/>
            <a:chExt cx="405765" cy="405765"/>
          </a:xfrm>
        </p:grpSpPr>
        <p:sp>
          <p:nvSpPr>
            <p:cNvPr id="60" name="object 60"/>
            <p:cNvSpPr/>
            <p:nvPr/>
          </p:nvSpPr>
          <p:spPr>
            <a:xfrm>
              <a:off x="5915405" y="226390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15405" y="226390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019546" y="2295855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25768" y="1513332"/>
            <a:ext cx="403860" cy="405765"/>
            <a:chOff x="6525768" y="1513332"/>
            <a:chExt cx="403860" cy="405765"/>
          </a:xfrm>
        </p:grpSpPr>
        <p:sp>
          <p:nvSpPr>
            <p:cNvPr id="64" name="object 64"/>
            <p:cNvSpPr/>
            <p:nvPr/>
          </p:nvSpPr>
          <p:spPr>
            <a:xfrm>
              <a:off x="6544818" y="153238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3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44818" y="153238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646926" y="156438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14845" y="2986785"/>
            <a:ext cx="387985" cy="386080"/>
            <a:chOff x="6514845" y="2986785"/>
            <a:chExt cx="387985" cy="386080"/>
          </a:xfrm>
        </p:grpSpPr>
        <p:sp>
          <p:nvSpPr>
            <p:cNvPr id="68" name="object 68"/>
            <p:cNvSpPr/>
            <p:nvPr/>
          </p:nvSpPr>
          <p:spPr>
            <a:xfrm>
              <a:off x="6525005" y="2996945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2" y="340783"/>
                  </a:lnTo>
                  <a:lnTo>
                    <a:pt x="134805" y="359224"/>
                  </a:lnTo>
                  <a:lnTo>
                    <a:pt x="183642" y="365759"/>
                  </a:lnTo>
                  <a:lnTo>
                    <a:pt x="232478" y="359224"/>
                  </a:lnTo>
                  <a:lnTo>
                    <a:pt x="276352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25005" y="2996945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2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2" y="340783"/>
                  </a:lnTo>
                  <a:lnTo>
                    <a:pt x="232478" y="359225"/>
                  </a:lnTo>
                  <a:lnTo>
                    <a:pt x="183642" y="365760"/>
                  </a:lnTo>
                  <a:lnTo>
                    <a:pt x="134805" y="359225"/>
                  </a:lnTo>
                  <a:lnTo>
                    <a:pt x="90932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632193" y="302831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217665" y="1852295"/>
            <a:ext cx="2518410" cy="1196975"/>
            <a:chOff x="6217665" y="1852295"/>
            <a:chExt cx="2518410" cy="1196975"/>
          </a:xfrm>
        </p:grpSpPr>
        <p:sp>
          <p:nvSpPr>
            <p:cNvPr id="72" name="object 72"/>
            <p:cNvSpPr/>
            <p:nvPr/>
          </p:nvSpPr>
          <p:spPr>
            <a:xfrm>
              <a:off x="6227825" y="1852295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4" h="445769">
                  <a:moveTo>
                    <a:pt x="30479" y="321563"/>
                  </a:moveTo>
                  <a:lnTo>
                    <a:pt x="0" y="445769"/>
                  </a:lnTo>
                  <a:lnTo>
                    <a:pt x="117601" y="395604"/>
                  </a:lnTo>
                  <a:lnTo>
                    <a:pt x="105647" y="385444"/>
                  </a:lnTo>
                  <a:lnTo>
                    <a:pt x="76200" y="385444"/>
                  </a:lnTo>
                  <a:lnTo>
                    <a:pt x="47116" y="360806"/>
                  </a:lnTo>
                  <a:lnTo>
                    <a:pt x="59506" y="346232"/>
                  </a:lnTo>
                  <a:lnTo>
                    <a:pt x="30479" y="321563"/>
                  </a:lnTo>
                  <a:close/>
                </a:path>
                <a:path w="382904" h="445769">
                  <a:moveTo>
                    <a:pt x="59506" y="346232"/>
                  </a:moveTo>
                  <a:lnTo>
                    <a:pt x="47116" y="360806"/>
                  </a:lnTo>
                  <a:lnTo>
                    <a:pt x="76200" y="385444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4" h="445769">
                  <a:moveTo>
                    <a:pt x="88547" y="370913"/>
                  </a:moveTo>
                  <a:lnTo>
                    <a:pt x="76200" y="385444"/>
                  </a:lnTo>
                  <a:lnTo>
                    <a:pt x="105647" y="385444"/>
                  </a:lnTo>
                  <a:lnTo>
                    <a:pt x="88547" y="370913"/>
                  </a:lnTo>
                  <a:close/>
                </a:path>
                <a:path w="382904" h="445769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7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27825" y="2596134"/>
              <a:ext cx="960755" cy="443230"/>
            </a:xfrm>
            <a:custGeom>
              <a:avLst/>
              <a:gdLst/>
              <a:ahLst/>
              <a:cxnLst/>
              <a:rect l="l" t="t" r="r" b="b"/>
              <a:pathLst>
                <a:path w="960754" h="443230">
                  <a:moveTo>
                    <a:pt x="349250" y="442975"/>
                  </a:moveTo>
                  <a:lnTo>
                    <a:pt x="0" y="0"/>
                  </a:lnTo>
                </a:path>
                <a:path w="960754" h="443230">
                  <a:moveTo>
                    <a:pt x="609600" y="442975"/>
                  </a:moveTo>
                  <a:lnTo>
                    <a:pt x="960501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2124" y="1853057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8" y="388873"/>
                  </a:lnTo>
                  <a:lnTo>
                    <a:pt x="346836" y="445007"/>
                  </a:lnTo>
                  <a:lnTo>
                    <a:pt x="334580" y="380872"/>
                  </a:lnTo>
                  <a:lnTo>
                    <a:pt x="273811" y="380872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1" y="380872"/>
                  </a:lnTo>
                  <a:lnTo>
                    <a:pt x="304165" y="357758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3" y="319404"/>
                  </a:moveTo>
                  <a:lnTo>
                    <a:pt x="292541" y="342579"/>
                  </a:lnTo>
                  <a:lnTo>
                    <a:pt x="304165" y="357758"/>
                  </a:lnTo>
                  <a:lnTo>
                    <a:pt x="273811" y="380872"/>
                  </a:lnTo>
                  <a:lnTo>
                    <a:pt x="334580" y="380872"/>
                  </a:lnTo>
                  <a:lnTo>
                    <a:pt x="322833" y="319404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3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99453" y="2446782"/>
              <a:ext cx="815975" cy="0"/>
            </a:xfrm>
            <a:custGeom>
              <a:avLst/>
              <a:gdLst/>
              <a:ahLst/>
              <a:cxnLst/>
              <a:rect l="l" t="t" r="r" b="b"/>
              <a:pathLst>
                <a:path w="815975">
                  <a:moveTo>
                    <a:pt x="0" y="0"/>
                  </a:moveTo>
                  <a:lnTo>
                    <a:pt x="815975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58377" y="22639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58377" y="22639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452484" y="2295855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918706" y="1705101"/>
            <a:ext cx="1503680" cy="1668145"/>
            <a:chOff x="6918706" y="1705101"/>
            <a:chExt cx="1503680" cy="1668145"/>
          </a:xfrm>
        </p:grpSpPr>
        <p:sp>
          <p:nvSpPr>
            <p:cNvPr id="80" name="object 80"/>
            <p:cNvSpPr/>
            <p:nvPr/>
          </p:nvSpPr>
          <p:spPr>
            <a:xfrm>
              <a:off x="6928866" y="1715262"/>
              <a:ext cx="1483360" cy="1324610"/>
            </a:xfrm>
            <a:custGeom>
              <a:avLst/>
              <a:gdLst/>
              <a:ahLst/>
              <a:cxnLst/>
              <a:rect l="l" t="t" r="r" b="b"/>
              <a:pathLst>
                <a:path w="1483359" h="1324610">
                  <a:moveTo>
                    <a:pt x="1132331" y="1324228"/>
                  </a:moveTo>
                  <a:lnTo>
                    <a:pt x="1483105" y="871727"/>
                  </a:lnTo>
                </a:path>
                <a:path w="1483359" h="1324610">
                  <a:moveTo>
                    <a:pt x="1482725" y="592201"/>
                  </a:moveTo>
                  <a:lnTo>
                    <a:pt x="0" y="0"/>
                  </a:lnTo>
                </a:path>
                <a:path w="1483359" h="1324610">
                  <a:moveTo>
                    <a:pt x="591311" y="731520"/>
                  </a:moveTo>
                  <a:lnTo>
                    <a:pt x="1418462" y="73152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47254" y="2996945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2" y="340783"/>
                  </a:lnTo>
                  <a:lnTo>
                    <a:pt x="134805" y="359224"/>
                  </a:lnTo>
                  <a:lnTo>
                    <a:pt x="183642" y="365759"/>
                  </a:lnTo>
                  <a:lnTo>
                    <a:pt x="232478" y="359224"/>
                  </a:lnTo>
                  <a:lnTo>
                    <a:pt x="276352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747254" y="2996945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2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2" y="340783"/>
                  </a:lnTo>
                  <a:lnTo>
                    <a:pt x="232478" y="359225"/>
                  </a:lnTo>
                  <a:lnTo>
                    <a:pt x="183642" y="365760"/>
                  </a:lnTo>
                  <a:lnTo>
                    <a:pt x="134805" y="359225"/>
                  </a:lnTo>
                  <a:lnTo>
                    <a:pt x="90932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875654" y="1313180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65673" y="2037334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59394" y="30283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450073" y="2596133"/>
            <a:ext cx="351155" cy="443230"/>
          </a:xfrm>
          <a:custGeom>
            <a:avLst/>
            <a:gdLst/>
            <a:ahLst/>
            <a:cxnLst/>
            <a:rect l="l" t="t" r="r" b="b"/>
            <a:pathLst>
              <a:path w="351154" h="443230">
                <a:moveTo>
                  <a:pt x="0" y="0"/>
                </a:moveTo>
                <a:lnTo>
                  <a:pt x="350900" y="442976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5684265" y="4196841"/>
            <a:ext cx="3161665" cy="1233805"/>
            <a:chOff x="5684265" y="4196841"/>
            <a:chExt cx="3161665" cy="1233805"/>
          </a:xfrm>
        </p:grpSpPr>
        <p:sp>
          <p:nvSpPr>
            <p:cNvPr id="88" name="object 88"/>
            <p:cNvSpPr/>
            <p:nvPr/>
          </p:nvSpPr>
          <p:spPr>
            <a:xfrm>
              <a:off x="5690615" y="4936235"/>
              <a:ext cx="3148965" cy="487680"/>
            </a:xfrm>
            <a:custGeom>
              <a:avLst/>
              <a:gdLst/>
              <a:ahLst/>
              <a:cxnLst/>
              <a:rect l="l" t="t" r="r" b="b"/>
              <a:pathLst>
                <a:path w="3148965" h="487679">
                  <a:moveTo>
                    <a:pt x="3067304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80" y="487679"/>
                  </a:lnTo>
                  <a:lnTo>
                    <a:pt x="3067304" y="487679"/>
                  </a:lnTo>
                  <a:lnTo>
                    <a:pt x="3098917" y="481284"/>
                  </a:lnTo>
                  <a:lnTo>
                    <a:pt x="3124755" y="463851"/>
                  </a:lnTo>
                  <a:lnTo>
                    <a:pt x="3142188" y="438013"/>
                  </a:lnTo>
                  <a:lnTo>
                    <a:pt x="3148584" y="406400"/>
                  </a:lnTo>
                  <a:lnTo>
                    <a:pt x="3148584" y="81280"/>
                  </a:lnTo>
                  <a:lnTo>
                    <a:pt x="3142188" y="49666"/>
                  </a:lnTo>
                  <a:lnTo>
                    <a:pt x="3124755" y="23828"/>
                  </a:lnTo>
                  <a:lnTo>
                    <a:pt x="3098917" y="6395"/>
                  </a:lnTo>
                  <a:lnTo>
                    <a:pt x="30673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90615" y="4936235"/>
              <a:ext cx="3148965" cy="487680"/>
            </a:xfrm>
            <a:custGeom>
              <a:avLst/>
              <a:gdLst/>
              <a:ahLst/>
              <a:cxnLst/>
              <a:rect l="l" t="t" r="r" b="b"/>
              <a:pathLst>
                <a:path w="3148965" h="487679">
                  <a:moveTo>
                    <a:pt x="0" y="81280"/>
                  </a:moveTo>
                  <a:lnTo>
                    <a:pt x="6395" y="49667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3067304" y="0"/>
                  </a:lnTo>
                  <a:lnTo>
                    <a:pt x="3098917" y="6395"/>
                  </a:lnTo>
                  <a:lnTo>
                    <a:pt x="3124755" y="23828"/>
                  </a:lnTo>
                  <a:lnTo>
                    <a:pt x="3142188" y="49667"/>
                  </a:lnTo>
                  <a:lnTo>
                    <a:pt x="3148584" y="81280"/>
                  </a:lnTo>
                  <a:lnTo>
                    <a:pt x="3148584" y="406400"/>
                  </a:lnTo>
                  <a:lnTo>
                    <a:pt x="3142188" y="438013"/>
                  </a:lnTo>
                  <a:lnTo>
                    <a:pt x="3124755" y="463851"/>
                  </a:lnTo>
                  <a:lnTo>
                    <a:pt x="3098917" y="481284"/>
                  </a:lnTo>
                  <a:lnTo>
                    <a:pt x="3067304" y="487680"/>
                  </a:lnTo>
                  <a:lnTo>
                    <a:pt x="81280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34605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34605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295643" y="4203191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40" h="489585">
                  <a:moveTo>
                    <a:pt x="74599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3"/>
                  </a:lnTo>
                  <a:lnTo>
                    <a:pt x="745998" y="489203"/>
                  </a:lnTo>
                  <a:lnTo>
                    <a:pt x="777757" y="482804"/>
                  </a:lnTo>
                  <a:lnTo>
                    <a:pt x="803671" y="465343"/>
                  </a:lnTo>
                  <a:lnTo>
                    <a:pt x="821132" y="439429"/>
                  </a:lnTo>
                  <a:lnTo>
                    <a:pt x="827531" y="407669"/>
                  </a:lnTo>
                  <a:lnTo>
                    <a:pt x="827531" y="81533"/>
                  </a:lnTo>
                  <a:lnTo>
                    <a:pt x="821132" y="49774"/>
                  </a:lnTo>
                  <a:lnTo>
                    <a:pt x="803671" y="23860"/>
                  </a:lnTo>
                  <a:lnTo>
                    <a:pt x="777757" y="6399"/>
                  </a:lnTo>
                  <a:lnTo>
                    <a:pt x="7459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95643" y="4203191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40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745998" y="0"/>
                  </a:lnTo>
                  <a:lnTo>
                    <a:pt x="777757" y="6399"/>
                  </a:lnTo>
                  <a:lnTo>
                    <a:pt x="803671" y="23860"/>
                  </a:lnTo>
                  <a:lnTo>
                    <a:pt x="821132" y="49774"/>
                  </a:lnTo>
                  <a:lnTo>
                    <a:pt x="827531" y="81534"/>
                  </a:lnTo>
                  <a:lnTo>
                    <a:pt x="827531" y="407670"/>
                  </a:lnTo>
                  <a:lnTo>
                    <a:pt x="821132" y="439430"/>
                  </a:lnTo>
                  <a:lnTo>
                    <a:pt x="803671" y="465344"/>
                  </a:lnTo>
                  <a:lnTo>
                    <a:pt x="777757" y="482804"/>
                  </a:lnTo>
                  <a:lnTo>
                    <a:pt x="745998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1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237603" y="503047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894832" y="4978908"/>
            <a:ext cx="405765" cy="405765"/>
            <a:chOff x="5894832" y="4978908"/>
            <a:chExt cx="405765" cy="405765"/>
          </a:xfrm>
        </p:grpSpPr>
        <p:sp>
          <p:nvSpPr>
            <p:cNvPr id="96" name="object 96"/>
            <p:cNvSpPr/>
            <p:nvPr/>
          </p:nvSpPr>
          <p:spPr>
            <a:xfrm>
              <a:off x="5913882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13882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6018021" y="503047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524243" y="4247388"/>
            <a:ext cx="403860" cy="405765"/>
            <a:chOff x="6524243" y="4247388"/>
            <a:chExt cx="403860" cy="405765"/>
          </a:xfrm>
        </p:grpSpPr>
        <p:sp>
          <p:nvSpPr>
            <p:cNvPr id="100" name="object 100"/>
            <p:cNvSpPr/>
            <p:nvPr/>
          </p:nvSpPr>
          <p:spPr>
            <a:xfrm>
              <a:off x="6543293" y="42664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43293" y="42664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6645402" y="4298137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513321" y="5719317"/>
            <a:ext cx="387985" cy="387985"/>
            <a:chOff x="6513321" y="5719317"/>
            <a:chExt cx="387985" cy="387985"/>
          </a:xfrm>
        </p:grpSpPr>
        <p:sp>
          <p:nvSpPr>
            <p:cNvPr id="104" name="object 104"/>
            <p:cNvSpPr/>
            <p:nvPr/>
          </p:nvSpPr>
          <p:spPr>
            <a:xfrm>
              <a:off x="6523481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9"/>
                  </a:lnTo>
                  <a:lnTo>
                    <a:pt x="90931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2" y="342211"/>
                  </a:lnTo>
                  <a:lnTo>
                    <a:pt x="134805" y="360724"/>
                  </a:lnTo>
                  <a:lnTo>
                    <a:pt x="183642" y="367284"/>
                  </a:lnTo>
                  <a:lnTo>
                    <a:pt x="232478" y="360724"/>
                  </a:lnTo>
                  <a:lnTo>
                    <a:pt x="276352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23481" y="57294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1" y="25072"/>
                  </a:lnTo>
                  <a:lnTo>
                    <a:pt x="134805" y="6560"/>
                  </a:lnTo>
                  <a:lnTo>
                    <a:pt x="183642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2" y="342211"/>
                  </a:lnTo>
                  <a:lnTo>
                    <a:pt x="232478" y="360724"/>
                  </a:lnTo>
                  <a:lnTo>
                    <a:pt x="183642" y="367284"/>
                  </a:lnTo>
                  <a:lnTo>
                    <a:pt x="134805" y="360724"/>
                  </a:lnTo>
                  <a:lnTo>
                    <a:pt x="90932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6630669" y="576265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216141" y="4586351"/>
            <a:ext cx="2527300" cy="1196975"/>
            <a:chOff x="6216141" y="4586351"/>
            <a:chExt cx="2527300" cy="1196975"/>
          </a:xfrm>
        </p:grpSpPr>
        <p:sp>
          <p:nvSpPr>
            <p:cNvPr id="108" name="object 108"/>
            <p:cNvSpPr/>
            <p:nvPr/>
          </p:nvSpPr>
          <p:spPr>
            <a:xfrm>
              <a:off x="6226301" y="4586351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4" h="445770">
                  <a:moveTo>
                    <a:pt x="30480" y="321563"/>
                  </a:moveTo>
                  <a:lnTo>
                    <a:pt x="0" y="445643"/>
                  </a:lnTo>
                  <a:lnTo>
                    <a:pt x="117601" y="395605"/>
                  </a:lnTo>
                  <a:lnTo>
                    <a:pt x="105647" y="385444"/>
                  </a:lnTo>
                  <a:lnTo>
                    <a:pt x="76200" y="385444"/>
                  </a:lnTo>
                  <a:lnTo>
                    <a:pt x="47117" y="360806"/>
                  </a:lnTo>
                  <a:lnTo>
                    <a:pt x="59506" y="346232"/>
                  </a:lnTo>
                  <a:lnTo>
                    <a:pt x="30480" y="321563"/>
                  </a:lnTo>
                  <a:close/>
                </a:path>
                <a:path w="382904" h="445770">
                  <a:moveTo>
                    <a:pt x="59506" y="346232"/>
                  </a:moveTo>
                  <a:lnTo>
                    <a:pt x="47117" y="360806"/>
                  </a:lnTo>
                  <a:lnTo>
                    <a:pt x="76200" y="385444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4" h="445770">
                  <a:moveTo>
                    <a:pt x="88547" y="370913"/>
                  </a:moveTo>
                  <a:lnTo>
                    <a:pt x="76200" y="385444"/>
                  </a:lnTo>
                  <a:lnTo>
                    <a:pt x="105647" y="385444"/>
                  </a:lnTo>
                  <a:lnTo>
                    <a:pt x="88547" y="370913"/>
                  </a:lnTo>
                  <a:close/>
                </a:path>
                <a:path w="382904" h="445770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7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26301" y="5330190"/>
              <a:ext cx="960755" cy="443230"/>
            </a:xfrm>
            <a:custGeom>
              <a:avLst/>
              <a:gdLst/>
              <a:ahLst/>
              <a:cxnLst/>
              <a:rect l="l" t="t" r="r" b="b"/>
              <a:pathLst>
                <a:path w="960754" h="443229">
                  <a:moveTo>
                    <a:pt x="349250" y="442912"/>
                  </a:moveTo>
                  <a:lnTo>
                    <a:pt x="0" y="0"/>
                  </a:lnTo>
                </a:path>
                <a:path w="960754" h="443229">
                  <a:moveTo>
                    <a:pt x="609600" y="442912"/>
                  </a:moveTo>
                  <a:lnTo>
                    <a:pt x="960501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40600" y="4587113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8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5" y="357759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3" y="319405"/>
                  </a:moveTo>
                  <a:lnTo>
                    <a:pt x="292541" y="342579"/>
                  </a:lnTo>
                  <a:lnTo>
                    <a:pt x="304165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3" y="319405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3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97929" y="5180838"/>
              <a:ext cx="815975" cy="0"/>
            </a:xfrm>
            <a:custGeom>
              <a:avLst/>
              <a:gdLst/>
              <a:ahLst/>
              <a:cxnLst/>
              <a:rect l="l" t="t" r="r" b="b"/>
              <a:pathLst>
                <a:path w="815975">
                  <a:moveTo>
                    <a:pt x="0" y="0"/>
                  </a:moveTo>
                  <a:lnTo>
                    <a:pt x="815975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356853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356853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8450960" y="503047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6920356" y="4431538"/>
            <a:ext cx="1500505" cy="1675764"/>
            <a:chOff x="6920356" y="4431538"/>
            <a:chExt cx="1500505" cy="1675764"/>
          </a:xfrm>
        </p:grpSpPr>
        <p:sp>
          <p:nvSpPr>
            <p:cNvPr id="116" name="object 116"/>
            <p:cNvSpPr/>
            <p:nvPr/>
          </p:nvSpPr>
          <p:spPr>
            <a:xfrm>
              <a:off x="8059673" y="5330190"/>
              <a:ext cx="351155" cy="443230"/>
            </a:xfrm>
            <a:custGeom>
              <a:avLst/>
              <a:gdLst/>
              <a:ahLst/>
              <a:cxnLst/>
              <a:rect l="l" t="t" r="r" b="b"/>
              <a:pathLst>
                <a:path w="351154" h="443229">
                  <a:moveTo>
                    <a:pt x="0" y="442912"/>
                  </a:moveTo>
                  <a:lnTo>
                    <a:pt x="35090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20356" y="4431538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09" h="612139">
                  <a:moveTo>
                    <a:pt x="1376372" y="576353"/>
                  </a:moveTo>
                  <a:lnTo>
                    <a:pt x="1362456" y="611759"/>
                  </a:lnTo>
                  <a:lnTo>
                    <a:pt x="1489710" y="600456"/>
                  </a:lnTo>
                  <a:lnTo>
                    <a:pt x="1474284" y="583311"/>
                  </a:lnTo>
                  <a:lnTo>
                    <a:pt x="1394078" y="583311"/>
                  </a:lnTo>
                  <a:lnTo>
                    <a:pt x="1376372" y="576353"/>
                  </a:lnTo>
                  <a:close/>
                </a:path>
                <a:path w="1489709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8" y="583311"/>
                  </a:lnTo>
                  <a:lnTo>
                    <a:pt x="1408049" y="547878"/>
                  </a:lnTo>
                  <a:lnTo>
                    <a:pt x="1390306" y="540905"/>
                  </a:lnTo>
                  <a:close/>
                </a:path>
                <a:path w="1489709" h="612139">
                  <a:moveTo>
                    <a:pt x="1404239" y="505460"/>
                  </a:moveTo>
                  <a:lnTo>
                    <a:pt x="1390306" y="540905"/>
                  </a:lnTo>
                  <a:lnTo>
                    <a:pt x="1408049" y="547878"/>
                  </a:lnTo>
                  <a:lnTo>
                    <a:pt x="1394078" y="583311"/>
                  </a:lnTo>
                  <a:lnTo>
                    <a:pt x="1474284" y="583311"/>
                  </a:lnTo>
                  <a:lnTo>
                    <a:pt x="1404239" y="505460"/>
                  </a:lnTo>
                  <a:close/>
                </a:path>
                <a:path w="1489709" h="612139">
                  <a:moveTo>
                    <a:pt x="13970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18653" y="5180838"/>
              <a:ext cx="817880" cy="0"/>
            </a:xfrm>
            <a:custGeom>
              <a:avLst/>
              <a:gdLst/>
              <a:ahLst/>
              <a:cxnLst/>
              <a:rect l="l" t="t" r="r" b="b"/>
              <a:pathLst>
                <a:path w="817879">
                  <a:moveTo>
                    <a:pt x="0" y="0"/>
                  </a:moveTo>
                  <a:lnTo>
                    <a:pt x="817626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745729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9"/>
                  </a:lnTo>
                  <a:lnTo>
                    <a:pt x="90931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2" y="342211"/>
                  </a:lnTo>
                  <a:lnTo>
                    <a:pt x="134805" y="360724"/>
                  </a:lnTo>
                  <a:lnTo>
                    <a:pt x="183642" y="367284"/>
                  </a:lnTo>
                  <a:lnTo>
                    <a:pt x="232478" y="360724"/>
                  </a:lnTo>
                  <a:lnTo>
                    <a:pt x="276352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45729" y="57294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1" y="25072"/>
                  </a:lnTo>
                  <a:lnTo>
                    <a:pt x="134805" y="6560"/>
                  </a:lnTo>
                  <a:lnTo>
                    <a:pt x="183642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2" y="342211"/>
                  </a:lnTo>
                  <a:lnTo>
                    <a:pt x="232478" y="360724"/>
                  </a:lnTo>
                  <a:lnTo>
                    <a:pt x="183642" y="367284"/>
                  </a:lnTo>
                  <a:lnTo>
                    <a:pt x="134805" y="360724"/>
                  </a:lnTo>
                  <a:lnTo>
                    <a:pt x="90932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873750" y="4047490"/>
            <a:ext cx="316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264150" y="4771085"/>
            <a:ext cx="3162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857870" y="576265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47026" y="5330190"/>
            <a:ext cx="351155" cy="443230"/>
          </a:xfrm>
          <a:custGeom>
            <a:avLst/>
            <a:gdLst/>
            <a:ahLst/>
            <a:cxnLst/>
            <a:rect l="l" t="t" r="r" b="b"/>
            <a:pathLst>
              <a:path w="351154" h="443229">
                <a:moveTo>
                  <a:pt x="0" y="0"/>
                </a:moveTo>
                <a:lnTo>
                  <a:pt x="350774" y="442912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object 1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174" y="3337101"/>
            <a:ext cx="2334286" cy="665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910" y="71247"/>
            <a:ext cx="4688269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00" dirty="0"/>
              <a:t> </a:t>
            </a:r>
            <a:r>
              <a:rPr dirty="0"/>
              <a:t>(cont.)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2353817" y="3696461"/>
            <a:ext cx="334010" cy="457200"/>
          </a:xfrm>
          <a:custGeom>
            <a:avLst/>
            <a:gdLst/>
            <a:ahLst/>
            <a:cxnLst/>
            <a:rect l="l" t="t" r="r" b="b"/>
            <a:pathLst>
              <a:path w="334010" h="457200">
                <a:moveTo>
                  <a:pt x="250317" y="0"/>
                </a:moveTo>
                <a:lnTo>
                  <a:pt x="250317" y="342773"/>
                </a:lnTo>
                <a:lnTo>
                  <a:pt x="333756" y="342773"/>
                </a:lnTo>
                <a:lnTo>
                  <a:pt x="166877" y="457200"/>
                </a:lnTo>
                <a:lnTo>
                  <a:pt x="0" y="342773"/>
                </a:lnTo>
                <a:lnTo>
                  <a:pt x="83438" y="342773"/>
                </a:lnTo>
                <a:lnTo>
                  <a:pt x="83438" y="0"/>
                </a:lnTo>
                <a:lnTo>
                  <a:pt x="250317" y="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89989" y="1682242"/>
            <a:ext cx="3161665" cy="1233805"/>
            <a:chOff x="1189989" y="1682242"/>
            <a:chExt cx="3161665" cy="1233805"/>
          </a:xfrm>
        </p:grpSpPr>
        <p:sp>
          <p:nvSpPr>
            <p:cNvPr id="5" name="object 5"/>
            <p:cNvSpPr/>
            <p:nvPr/>
          </p:nvSpPr>
          <p:spPr>
            <a:xfrm>
              <a:off x="1196339" y="2421636"/>
              <a:ext cx="3148965" cy="487680"/>
            </a:xfrm>
            <a:custGeom>
              <a:avLst/>
              <a:gdLst/>
              <a:ahLst/>
              <a:cxnLst/>
              <a:rect l="l" t="t" r="r" b="b"/>
              <a:pathLst>
                <a:path w="3148965" h="487680">
                  <a:moveTo>
                    <a:pt x="3067304" y="0"/>
                  </a:moveTo>
                  <a:lnTo>
                    <a:pt x="81279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79" y="487679"/>
                  </a:lnTo>
                  <a:lnTo>
                    <a:pt x="3067304" y="487679"/>
                  </a:lnTo>
                  <a:lnTo>
                    <a:pt x="3098917" y="481284"/>
                  </a:lnTo>
                  <a:lnTo>
                    <a:pt x="3124755" y="463851"/>
                  </a:lnTo>
                  <a:lnTo>
                    <a:pt x="3142188" y="438013"/>
                  </a:lnTo>
                  <a:lnTo>
                    <a:pt x="3148584" y="406400"/>
                  </a:lnTo>
                  <a:lnTo>
                    <a:pt x="3148584" y="81279"/>
                  </a:lnTo>
                  <a:lnTo>
                    <a:pt x="3142188" y="49666"/>
                  </a:lnTo>
                  <a:lnTo>
                    <a:pt x="3124755" y="23828"/>
                  </a:lnTo>
                  <a:lnTo>
                    <a:pt x="3098917" y="6395"/>
                  </a:lnTo>
                  <a:lnTo>
                    <a:pt x="30673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6339" y="2421636"/>
              <a:ext cx="3148965" cy="487680"/>
            </a:xfrm>
            <a:custGeom>
              <a:avLst/>
              <a:gdLst/>
              <a:ahLst/>
              <a:cxnLst/>
              <a:rect l="l" t="t" r="r" b="b"/>
              <a:pathLst>
                <a:path w="3148965" h="487680">
                  <a:moveTo>
                    <a:pt x="0" y="81280"/>
                  </a:moveTo>
                  <a:lnTo>
                    <a:pt x="6386" y="49667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79" y="0"/>
                  </a:lnTo>
                  <a:lnTo>
                    <a:pt x="3067304" y="0"/>
                  </a:lnTo>
                  <a:lnTo>
                    <a:pt x="3098917" y="6395"/>
                  </a:lnTo>
                  <a:lnTo>
                    <a:pt x="3124755" y="23828"/>
                  </a:lnTo>
                  <a:lnTo>
                    <a:pt x="3142188" y="49667"/>
                  </a:lnTo>
                  <a:lnTo>
                    <a:pt x="3148584" y="81280"/>
                  </a:lnTo>
                  <a:lnTo>
                    <a:pt x="3148584" y="406400"/>
                  </a:lnTo>
                  <a:lnTo>
                    <a:pt x="3142188" y="438013"/>
                  </a:lnTo>
                  <a:lnTo>
                    <a:pt x="3124755" y="463851"/>
                  </a:lnTo>
                  <a:lnTo>
                    <a:pt x="3098917" y="481284"/>
                  </a:lnTo>
                  <a:lnTo>
                    <a:pt x="3067304" y="487680"/>
                  </a:lnTo>
                  <a:lnTo>
                    <a:pt x="81279" y="487680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0329" y="24833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3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0329" y="24833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1367" y="1688592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74599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4"/>
                  </a:lnTo>
                  <a:lnTo>
                    <a:pt x="745998" y="489204"/>
                  </a:lnTo>
                  <a:lnTo>
                    <a:pt x="777757" y="482804"/>
                  </a:lnTo>
                  <a:lnTo>
                    <a:pt x="803671" y="465343"/>
                  </a:lnTo>
                  <a:lnTo>
                    <a:pt x="821132" y="439429"/>
                  </a:lnTo>
                  <a:lnTo>
                    <a:pt x="827532" y="407670"/>
                  </a:lnTo>
                  <a:lnTo>
                    <a:pt x="827532" y="81534"/>
                  </a:lnTo>
                  <a:lnTo>
                    <a:pt x="821132" y="49774"/>
                  </a:lnTo>
                  <a:lnTo>
                    <a:pt x="803671" y="23860"/>
                  </a:lnTo>
                  <a:lnTo>
                    <a:pt x="777757" y="6399"/>
                  </a:lnTo>
                  <a:lnTo>
                    <a:pt x="7459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1367" y="1688592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39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745998" y="0"/>
                  </a:lnTo>
                  <a:lnTo>
                    <a:pt x="777757" y="6399"/>
                  </a:lnTo>
                  <a:lnTo>
                    <a:pt x="803671" y="23860"/>
                  </a:lnTo>
                  <a:lnTo>
                    <a:pt x="821132" y="49774"/>
                  </a:lnTo>
                  <a:lnTo>
                    <a:pt x="827532" y="81534"/>
                  </a:lnTo>
                  <a:lnTo>
                    <a:pt x="827532" y="407670"/>
                  </a:lnTo>
                  <a:lnTo>
                    <a:pt x="821132" y="439430"/>
                  </a:lnTo>
                  <a:lnTo>
                    <a:pt x="803671" y="465344"/>
                  </a:lnTo>
                  <a:lnTo>
                    <a:pt x="777757" y="482804"/>
                  </a:lnTo>
                  <a:lnTo>
                    <a:pt x="745998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90244" y="3451478"/>
            <a:ext cx="4047490" cy="2836545"/>
            <a:chOff x="1190244" y="3451478"/>
            <a:chExt cx="4047490" cy="2836545"/>
          </a:xfrm>
        </p:grpSpPr>
        <p:sp>
          <p:nvSpPr>
            <p:cNvPr id="12" name="object 12"/>
            <p:cNvSpPr/>
            <p:nvPr/>
          </p:nvSpPr>
          <p:spPr>
            <a:xfrm>
              <a:off x="4290314" y="3461003"/>
              <a:ext cx="937894" cy="937894"/>
            </a:xfrm>
            <a:custGeom>
              <a:avLst/>
              <a:gdLst/>
              <a:ahLst/>
              <a:cxnLst/>
              <a:rect l="l" t="t" r="r" b="b"/>
              <a:pathLst>
                <a:path w="937895" h="937895">
                  <a:moveTo>
                    <a:pt x="0" y="820039"/>
                  </a:moveTo>
                  <a:lnTo>
                    <a:pt x="659130" y="160782"/>
                  </a:lnTo>
                  <a:lnTo>
                    <a:pt x="600201" y="101854"/>
                  </a:lnTo>
                  <a:lnTo>
                    <a:pt x="937895" y="0"/>
                  </a:lnTo>
                  <a:lnTo>
                    <a:pt x="836040" y="337566"/>
                  </a:lnTo>
                  <a:lnTo>
                    <a:pt x="777113" y="278638"/>
                  </a:lnTo>
                  <a:lnTo>
                    <a:pt x="117856" y="937895"/>
                  </a:lnTo>
                  <a:lnTo>
                    <a:pt x="0" y="820039"/>
                  </a:lnTo>
                  <a:close/>
                </a:path>
              </a:pathLst>
            </a:custGeom>
            <a:ln w="1905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244" y="4326635"/>
              <a:ext cx="3160776" cy="196138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608320" y="1682495"/>
            <a:ext cx="3161030" cy="2481580"/>
            <a:chOff x="5608320" y="1682495"/>
            <a:chExt cx="3161030" cy="2481580"/>
          </a:xfrm>
        </p:grpSpPr>
        <p:sp>
          <p:nvSpPr>
            <p:cNvPr id="15" name="object 15"/>
            <p:cNvSpPr/>
            <p:nvPr/>
          </p:nvSpPr>
          <p:spPr>
            <a:xfrm>
              <a:off x="6773418" y="3696461"/>
              <a:ext cx="334010" cy="457200"/>
            </a:xfrm>
            <a:custGeom>
              <a:avLst/>
              <a:gdLst/>
              <a:ahLst/>
              <a:cxnLst/>
              <a:rect l="l" t="t" r="r" b="b"/>
              <a:pathLst>
                <a:path w="334009" h="457200">
                  <a:moveTo>
                    <a:pt x="250316" y="0"/>
                  </a:moveTo>
                  <a:lnTo>
                    <a:pt x="250316" y="342773"/>
                  </a:lnTo>
                  <a:lnTo>
                    <a:pt x="333755" y="342773"/>
                  </a:lnTo>
                  <a:lnTo>
                    <a:pt x="166877" y="457200"/>
                  </a:lnTo>
                  <a:lnTo>
                    <a:pt x="0" y="342773"/>
                  </a:lnTo>
                  <a:lnTo>
                    <a:pt x="83438" y="342773"/>
                  </a:lnTo>
                  <a:lnTo>
                    <a:pt x="83438" y="0"/>
                  </a:lnTo>
                  <a:lnTo>
                    <a:pt x="250316" y="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20" y="1682495"/>
              <a:ext cx="3160776" cy="19629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742692" y="25153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00555" y="2464307"/>
            <a:ext cx="405765" cy="405765"/>
            <a:chOff x="1400555" y="2464307"/>
            <a:chExt cx="405765" cy="405765"/>
          </a:xfrm>
        </p:grpSpPr>
        <p:sp>
          <p:nvSpPr>
            <p:cNvPr id="19" name="object 19"/>
            <p:cNvSpPr/>
            <p:nvPr/>
          </p:nvSpPr>
          <p:spPr>
            <a:xfrm>
              <a:off x="1419605" y="24833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3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9605" y="24833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23238" y="251536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29967" y="1732788"/>
            <a:ext cx="403860" cy="405765"/>
            <a:chOff x="2029967" y="1732788"/>
            <a:chExt cx="403860" cy="405765"/>
          </a:xfrm>
        </p:grpSpPr>
        <p:sp>
          <p:nvSpPr>
            <p:cNvPr id="23" name="object 23"/>
            <p:cNvSpPr/>
            <p:nvPr/>
          </p:nvSpPr>
          <p:spPr>
            <a:xfrm>
              <a:off x="2049017" y="17518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9017" y="17518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50491" y="1783461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9045" y="3204717"/>
            <a:ext cx="387985" cy="387985"/>
            <a:chOff x="2019045" y="3204717"/>
            <a:chExt cx="387985" cy="387985"/>
          </a:xfrm>
        </p:grpSpPr>
        <p:sp>
          <p:nvSpPr>
            <p:cNvPr id="27" name="object 27"/>
            <p:cNvSpPr/>
            <p:nvPr/>
          </p:nvSpPr>
          <p:spPr>
            <a:xfrm>
              <a:off x="2029205" y="32148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9205" y="32148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35885" y="324739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21866" y="2071751"/>
            <a:ext cx="2527300" cy="1196975"/>
            <a:chOff x="1721866" y="2071751"/>
            <a:chExt cx="2527300" cy="1196975"/>
          </a:xfrm>
        </p:grpSpPr>
        <p:sp>
          <p:nvSpPr>
            <p:cNvPr id="31" name="object 31"/>
            <p:cNvSpPr/>
            <p:nvPr/>
          </p:nvSpPr>
          <p:spPr>
            <a:xfrm>
              <a:off x="1732026" y="2071751"/>
              <a:ext cx="382905" cy="445770"/>
            </a:xfrm>
            <a:custGeom>
              <a:avLst/>
              <a:gdLst/>
              <a:ahLst/>
              <a:cxnLst/>
              <a:rect l="l" t="t" r="r" b="b"/>
              <a:pathLst>
                <a:path w="382905" h="445769">
                  <a:moveTo>
                    <a:pt x="30480" y="321563"/>
                  </a:moveTo>
                  <a:lnTo>
                    <a:pt x="0" y="445643"/>
                  </a:lnTo>
                  <a:lnTo>
                    <a:pt x="117601" y="395604"/>
                  </a:lnTo>
                  <a:lnTo>
                    <a:pt x="105647" y="385445"/>
                  </a:lnTo>
                  <a:lnTo>
                    <a:pt x="76200" y="385445"/>
                  </a:lnTo>
                  <a:lnTo>
                    <a:pt x="47117" y="360807"/>
                  </a:lnTo>
                  <a:lnTo>
                    <a:pt x="59506" y="346232"/>
                  </a:lnTo>
                  <a:lnTo>
                    <a:pt x="30480" y="321563"/>
                  </a:lnTo>
                  <a:close/>
                </a:path>
                <a:path w="382905" h="445769">
                  <a:moveTo>
                    <a:pt x="59506" y="346232"/>
                  </a:moveTo>
                  <a:lnTo>
                    <a:pt x="47117" y="360807"/>
                  </a:lnTo>
                  <a:lnTo>
                    <a:pt x="76200" y="385445"/>
                  </a:lnTo>
                  <a:lnTo>
                    <a:pt x="88547" y="370913"/>
                  </a:lnTo>
                  <a:lnTo>
                    <a:pt x="59506" y="346232"/>
                  </a:lnTo>
                  <a:close/>
                </a:path>
                <a:path w="382905" h="445769">
                  <a:moveTo>
                    <a:pt x="88547" y="370913"/>
                  </a:moveTo>
                  <a:lnTo>
                    <a:pt x="76200" y="385445"/>
                  </a:lnTo>
                  <a:lnTo>
                    <a:pt x="105647" y="385445"/>
                  </a:lnTo>
                  <a:lnTo>
                    <a:pt x="88547" y="370913"/>
                  </a:lnTo>
                  <a:close/>
                </a:path>
                <a:path w="382905" h="445769">
                  <a:moveTo>
                    <a:pt x="353822" y="0"/>
                  </a:moveTo>
                  <a:lnTo>
                    <a:pt x="59506" y="346232"/>
                  </a:lnTo>
                  <a:lnTo>
                    <a:pt x="88547" y="370913"/>
                  </a:lnTo>
                  <a:lnTo>
                    <a:pt x="382778" y="24637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32026" y="2815590"/>
              <a:ext cx="960755" cy="443230"/>
            </a:xfrm>
            <a:custGeom>
              <a:avLst/>
              <a:gdLst/>
              <a:ahLst/>
              <a:cxnLst/>
              <a:rect l="l" t="t" r="r" b="b"/>
              <a:pathLst>
                <a:path w="960755" h="443229">
                  <a:moveTo>
                    <a:pt x="349250" y="442975"/>
                  </a:moveTo>
                  <a:lnTo>
                    <a:pt x="0" y="0"/>
                  </a:lnTo>
                </a:path>
                <a:path w="960755" h="443229">
                  <a:moveTo>
                    <a:pt x="609600" y="442975"/>
                  </a:moveTo>
                  <a:lnTo>
                    <a:pt x="960501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6325" y="2072513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4" h="445135">
                  <a:moveTo>
                    <a:pt x="262244" y="365758"/>
                  </a:moveTo>
                  <a:lnTo>
                    <a:pt x="232029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4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4" y="357759"/>
                  </a:lnTo>
                  <a:lnTo>
                    <a:pt x="292541" y="342579"/>
                  </a:lnTo>
                  <a:close/>
                </a:path>
                <a:path w="347344" h="445135">
                  <a:moveTo>
                    <a:pt x="322833" y="319404"/>
                  </a:moveTo>
                  <a:lnTo>
                    <a:pt x="292541" y="342579"/>
                  </a:lnTo>
                  <a:lnTo>
                    <a:pt x="304164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3" y="319404"/>
                  </a:lnTo>
                  <a:close/>
                </a:path>
                <a:path w="347344" h="445135">
                  <a:moveTo>
                    <a:pt x="30225" y="0"/>
                  </a:moveTo>
                  <a:lnTo>
                    <a:pt x="0" y="23113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3654" y="2609088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5975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5975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815975" y="57150"/>
                  </a:lnTo>
                  <a:lnTo>
                    <a:pt x="701675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62577" y="24833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62577" y="24833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56050" y="2515362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26080" y="1916938"/>
            <a:ext cx="1500505" cy="1675764"/>
            <a:chOff x="2426080" y="1916938"/>
            <a:chExt cx="1500505" cy="1675764"/>
          </a:xfrm>
        </p:grpSpPr>
        <p:sp>
          <p:nvSpPr>
            <p:cNvPr id="39" name="object 39"/>
            <p:cNvSpPr/>
            <p:nvPr/>
          </p:nvSpPr>
          <p:spPr>
            <a:xfrm>
              <a:off x="3565397" y="2815590"/>
              <a:ext cx="351155" cy="443230"/>
            </a:xfrm>
            <a:custGeom>
              <a:avLst/>
              <a:gdLst/>
              <a:ahLst/>
              <a:cxnLst/>
              <a:rect l="l" t="t" r="r" b="b"/>
              <a:pathLst>
                <a:path w="351154" h="443229">
                  <a:moveTo>
                    <a:pt x="0" y="442976"/>
                  </a:moveTo>
                  <a:lnTo>
                    <a:pt x="35090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6080" y="1916938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10" h="612139">
                  <a:moveTo>
                    <a:pt x="1376372" y="576353"/>
                  </a:moveTo>
                  <a:lnTo>
                    <a:pt x="1362456" y="611759"/>
                  </a:lnTo>
                  <a:lnTo>
                    <a:pt x="1489709" y="600456"/>
                  </a:lnTo>
                  <a:lnTo>
                    <a:pt x="1474284" y="583311"/>
                  </a:lnTo>
                  <a:lnTo>
                    <a:pt x="1394079" y="583311"/>
                  </a:lnTo>
                  <a:lnTo>
                    <a:pt x="1376372" y="576353"/>
                  </a:lnTo>
                  <a:close/>
                </a:path>
                <a:path w="1489710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9" y="583311"/>
                  </a:lnTo>
                  <a:lnTo>
                    <a:pt x="1408048" y="547877"/>
                  </a:lnTo>
                  <a:lnTo>
                    <a:pt x="1390306" y="540905"/>
                  </a:lnTo>
                  <a:close/>
                </a:path>
                <a:path w="1489710" h="612139">
                  <a:moveTo>
                    <a:pt x="1404239" y="505460"/>
                  </a:moveTo>
                  <a:lnTo>
                    <a:pt x="1390306" y="540905"/>
                  </a:lnTo>
                  <a:lnTo>
                    <a:pt x="1408048" y="547877"/>
                  </a:lnTo>
                  <a:lnTo>
                    <a:pt x="1394079" y="583311"/>
                  </a:lnTo>
                  <a:lnTo>
                    <a:pt x="1474284" y="583311"/>
                  </a:lnTo>
                  <a:lnTo>
                    <a:pt x="1404239" y="505460"/>
                  </a:lnTo>
                  <a:close/>
                </a:path>
                <a:path w="1489710" h="612139">
                  <a:moveTo>
                    <a:pt x="13969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4377" y="2666238"/>
              <a:ext cx="817880" cy="0"/>
            </a:xfrm>
            <a:custGeom>
              <a:avLst/>
              <a:gdLst/>
              <a:ahLst/>
              <a:cxnLst/>
              <a:rect l="l" t="t" r="r" b="b"/>
              <a:pathLst>
                <a:path w="817879">
                  <a:moveTo>
                    <a:pt x="0" y="0"/>
                  </a:moveTo>
                  <a:lnTo>
                    <a:pt x="817626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51453" y="32148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51453" y="32148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378966" y="1532382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315" y="2256536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62959" y="324739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54273" y="2815589"/>
            <a:ext cx="351155" cy="443230"/>
          </a:xfrm>
          <a:custGeom>
            <a:avLst/>
            <a:gdLst/>
            <a:ahLst/>
            <a:cxnLst/>
            <a:rect l="l" t="t" r="r" b="b"/>
            <a:pathLst>
              <a:path w="351154" h="443229">
                <a:moveTo>
                  <a:pt x="0" y="0"/>
                </a:moveTo>
                <a:lnTo>
                  <a:pt x="350900" y="442976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2692" y="51591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50491" y="4426661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35885" y="5890666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6050" y="5159121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78966" y="4176141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9315" y="4900041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62959" y="5890666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60042" y="5159121"/>
            <a:ext cx="34925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61403" y="25153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69202" y="1783461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54469" y="324739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74760" y="2515362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97550" y="1532382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87950" y="2256536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81670" y="324739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78753" y="2515362"/>
            <a:ext cx="348615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320" y="4326635"/>
            <a:ext cx="3535680" cy="2067293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7161403" y="51591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69202" y="4426661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54469" y="5890666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374760" y="5159121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97550" y="4176141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87950" y="4900041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81670" y="5890666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78753" y="5159121"/>
            <a:ext cx="348615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405" y="151360"/>
            <a:ext cx="5066848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00" dirty="0"/>
              <a:t> </a:t>
            </a:r>
            <a:r>
              <a:rPr dirty="0"/>
              <a:t>(cont.)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626107"/>
            <a:ext cx="4132834" cy="466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6713" y="245833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511" y="172618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0160" y="319011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0197" y="2458339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241" y="1475359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66" y="2199259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7361" y="3190113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063" y="2458339"/>
            <a:ext cx="34925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sz="2000" b="1" i="1" spc="10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15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6713" y="516064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0160" y="589280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0197" y="516064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966" y="4177665"/>
            <a:ext cx="158178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ts val="2185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  <a:p>
            <a:pPr marR="30480" algn="r">
              <a:lnSpc>
                <a:spcPts val="1945"/>
              </a:lnSpc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7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7361" y="589280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4063" y="5160645"/>
            <a:ext cx="34925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3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2203" y="1626107"/>
            <a:ext cx="3394867" cy="196418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994652" y="245833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2451" y="172618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7846" y="3190113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8009" y="2458339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0926" y="1475359"/>
            <a:ext cx="316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1326" y="2199259"/>
            <a:ext cx="316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4919" y="3190113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12003" y="2458339"/>
            <a:ext cx="34925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734" y="413866"/>
            <a:ext cx="3655060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Properties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4" y="1595069"/>
            <a:ext cx="4277360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Notation</a:t>
            </a:r>
            <a:endParaRPr sz="24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80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1950" b="1" i="1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: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component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400" spc="-6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75"/>
              </a:spcBef>
            </a:pP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BFS</a:t>
            </a:r>
            <a:r>
              <a:rPr sz="20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G,</a:t>
            </a:r>
            <a:r>
              <a:rPr sz="20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visits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844" y="2929489"/>
            <a:ext cx="3926840" cy="10610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spc="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1950" b="1" i="1" spc="7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400" spc="-6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38036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discovery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labeled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694" y="3927729"/>
            <a:ext cx="3848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BFS</a:t>
            </a:r>
            <a:r>
              <a:rPr sz="20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G,</a:t>
            </a:r>
            <a:r>
              <a:rPr sz="20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form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a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spanning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r>
              <a:rPr sz="20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T</a:t>
            </a:r>
            <a:r>
              <a:rPr sz="1950" b="1" i="1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844" y="4182197"/>
            <a:ext cx="4008754" cy="13442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spc="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1950" b="1" i="1" spc="7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400" spc="-6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380365">
              <a:lnSpc>
                <a:spcPct val="100000"/>
              </a:lnSpc>
              <a:spcBef>
                <a:spcPts val="8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b="1" i="1" spc="11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L</a:t>
            </a:r>
            <a:r>
              <a:rPr sz="1950" b="1" i="1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  <a:p>
            <a:pPr marL="781685" indent="-287655">
              <a:lnSpc>
                <a:spcPct val="100000"/>
              </a:lnSpc>
              <a:spcBef>
                <a:spcPts val="114"/>
              </a:spcBef>
              <a:buSzPct val="58333"/>
              <a:buFont typeface="Wingdings"/>
              <a:buChar char=""/>
              <a:tabLst>
                <a:tab pos="781685" algn="l"/>
                <a:tab pos="782320" algn="l"/>
                <a:tab pos="209550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	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T</a:t>
            </a:r>
            <a:r>
              <a:rPr sz="1800" b="1" i="1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1800" b="1" i="1" spc="375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18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b="1" i="1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41950" y="4216653"/>
            <a:ext cx="3161665" cy="1962150"/>
            <a:chOff x="5441950" y="4216653"/>
            <a:chExt cx="3161665" cy="1962150"/>
          </a:xfrm>
        </p:grpSpPr>
        <p:sp>
          <p:nvSpPr>
            <p:cNvPr id="9" name="object 9"/>
            <p:cNvSpPr/>
            <p:nvPr/>
          </p:nvSpPr>
          <p:spPr>
            <a:xfrm>
              <a:off x="6044183" y="5682996"/>
              <a:ext cx="2048510" cy="489584"/>
            </a:xfrm>
            <a:custGeom>
              <a:avLst/>
              <a:gdLst/>
              <a:ahLst/>
              <a:cxnLst/>
              <a:rect l="l" t="t" r="r" b="b"/>
              <a:pathLst>
                <a:path w="2048509" h="489585">
                  <a:moveTo>
                    <a:pt x="1966721" y="0"/>
                  </a:moveTo>
                  <a:lnTo>
                    <a:pt x="81533" y="0"/>
                  </a:lnTo>
                  <a:lnTo>
                    <a:pt x="49774" y="6406"/>
                  </a:lnTo>
                  <a:lnTo>
                    <a:pt x="23860" y="23879"/>
                  </a:lnTo>
                  <a:lnTo>
                    <a:pt x="6399" y="49795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08"/>
                  </a:lnTo>
                  <a:lnTo>
                    <a:pt x="23860" y="465324"/>
                  </a:lnTo>
                  <a:lnTo>
                    <a:pt x="49774" y="482797"/>
                  </a:lnTo>
                  <a:lnTo>
                    <a:pt x="81533" y="489204"/>
                  </a:lnTo>
                  <a:lnTo>
                    <a:pt x="1966721" y="489204"/>
                  </a:lnTo>
                  <a:lnTo>
                    <a:pt x="1998481" y="482797"/>
                  </a:lnTo>
                  <a:lnTo>
                    <a:pt x="2024395" y="465324"/>
                  </a:lnTo>
                  <a:lnTo>
                    <a:pt x="2041856" y="439408"/>
                  </a:lnTo>
                  <a:lnTo>
                    <a:pt x="2048256" y="407670"/>
                  </a:lnTo>
                  <a:lnTo>
                    <a:pt x="2048256" y="81534"/>
                  </a:lnTo>
                  <a:lnTo>
                    <a:pt x="2041856" y="49795"/>
                  </a:lnTo>
                  <a:lnTo>
                    <a:pt x="2024395" y="23879"/>
                  </a:lnTo>
                  <a:lnTo>
                    <a:pt x="1998481" y="6406"/>
                  </a:lnTo>
                  <a:lnTo>
                    <a:pt x="196672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4183" y="5682995"/>
              <a:ext cx="2048510" cy="489584"/>
            </a:xfrm>
            <a:custGeom>
              <a:avLst/>
              <a:gdLst/>
              <a:ahLst/>
              <a:cxnLst/>
              <a:rect l="l" t="t" r="r" b="b"/>
              <a:pathLst>
                <a:path w="2048509" h="489585">
                  <a:moveTo>
                    <a:pt x="0" y="81534"/>
                  </a:moveTo>
                  <a:lnTo>
                    <a:pt x="6399" y="49795"/>
                  </a:lnTo>
                  <a:lnTo>
                    <a:pt x="23860" y="23879"/>
                  </a:lnTo>
                  <a:lnTo>
                    <a:pt x="49774" y="6407"/>
                  </a:lnTo>
                  <a:lnTo>
                    <a:pt x="81533" y="0"/>
                  </a:lnTo>
                  <a:lnTo>
                    <a:pt x="1966721" y="0"/>
                  </a:lnTo>
                  <a:lnTo>
                    <a:pt x="1998481" y="6407"/>
                  </a:lnTo>
                  <a:lnTo>
                    <a:pt x="2024395" y="23879"/>
                  </a:lnTo>
                  <a:lnTo>
                    <a:pt x="2041856" y="49795"/>
                  </a:lnTo>
                  <a:lnTo>
                    <a:pt x="2048256" y="81534"/>
                  </a:lnTo>
                  <a:lnTo>
                    <a:pt x="2048256" y="407670"/>
                  </a:lnTo>
                  <a:lnTo>
                    <a:pt x="2041856" y="439408"/>
                  </a:lnTo>
                  <a:lnTo>
                    <a:pt x="2024395" y="465325"/>
                  </a:lnTo>
                  <a:lnTo>
                    <a:pt x="1998481" y="482797"/>
                  </a:lnTo>
                  <a:lnTo>
                    <a:pt x="1966721" y="489204"/>
                  </a:lnTo>
                  <a:lnTo>
                    <a:pt x="81533" y="489204"/>
                  </a:lnTo>
                  <a:lnTo>
                    <a:pt x="49774" y="482797"/>
                  </a:lnTo>
                  <a:lnTo>
                    <a:pt x="23860" y="465325"/>
                  </a:lnTo>
                  <a:lnTo>
                    <a:pt x="6399" y="439408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8300" y="4954523"/>
              <a:ext cx="3148965" cy="489584"/>
            </a:xfrm>
            <a:custGeom>
              <a:avLst/>
              <a:gdLst/>
              <a:ahLst/>
              <a:cxnLst/>
              <a:rect l="l" t="t" r="r" b="b"/>
              <a:pathLst>
                <a:path w="3148965" h="489585">
                  <a:moveTo>
                    <a:pt x="3067050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3"/>
                  </a:lnTo>
                  <a:lnTo>
                    <a:pt x="3067050" y="489203"/>
                  </a:lnTo>
                  <a:lnTo>
                    <a:pt x="3098809" y="482804"/>
                  </a:lnTo>
                  <a:lnTo>
                    <a:pt x="3124723" y="465343"/>
                  </a:lnTo>
                  <a:lnTo>
                    <a:pt x="3142184" y="439429"/>
                  </a:lnTo>
                  <a:lnTo>
                    <a:pt x="3148583" y="407669"/>
                  </a:lnTo>
                  <a:lnTo>
                    <a:pt x="3148583" y="81533"/>
                  </a:lnTo>
                  <a:lnTo>
                    <a:pt x="3142184" y="49774"/>
                  </a:lnTo>
                  <a:lnTo>
                    <a:pt x="3124723" y="23860"/>
                  </a:lnTo>
                  <a:lnTo>
                    <a:pt x="3098809" y="6399"/>
                  </a:lnTo>
                  <a:lnTo>
                    <a:pt x="30670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8300" y="4954523"/>
              <a:ext cx="3148965" cy="489584"/>
            </a:xfrm>
            <a:custGeom>
              <a:avLst/>
              <a:gdLst/>
              <a:ahLst/>
              <a:cxnLst/>
              <a:rect l="l" t="t" r="r" b="b"/>
              <a:pathLst>
                <a:path w="3148965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3067050" y="0"/>
                  </a:lnTo>
                  <a:lnTo>
                    <a:pt x="3098809" y="6399"/>
                  </a:lnTo>
                  <a:lnTo>
                    <a:pt x="3124723" y="23860"/>
                  </a:lnTo>
                  <a:lnTo>
                    <a:pt x="3142184" y="49774"/>
                  </a:lnTo>
                  <a:lnTo>
                    <a:pt x="3148583" y="81534"/>
                  </a:lnTo>
                  <a:lnTo>
                    <a:pt x="3148583" y="407670"/>
                  </a:lnTo>
                  <a:lnTo>
                    <a:pt x="3142184" y="439430"/>
                  </a:lnTo>
                  <a:lnTo>
                    <a:pt x="3124723" y="465344"/>
                  </a:lnTo>
                  <a:lnTo>
                    <a:pt x="3098809" y="482804"/>
                  </a:lnTo>
                  <a:lnTo>
                    <a:pt x="3067050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2289" y="5017769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2289" y="5017769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3327" y="4223003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40" h="489585">
                  <a:moveTo>
                    <a:pt x="7459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70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4" y="489204"/>
                  </a:lnTo>
                  <a:lnTo>
                    <a:pt x="745998" y="489204"/>
                  </a:lnTo>
                  <a:lnTo>
                    <a:pt x="777757" y="482804"/>
                  </a:lnTo>
                  <a:lnTo>
                    <a:pt x="803671" y="465343"/>
                  </a:lnTo>
                  <a:lnTo>
                    <a:pt x="821132" y="439429"/>
                  </a:lnTo>
                  <a:lnTo>
                    <a:pt x="827531" y="407670"/>
                  </a:lnTo>
                  <a:lnTo>
                    <a:pt x="827531" y="81534"/>
                  </a:lnTo>
                  <a:lnTo>
                    <a:pt x="821132" y="49774"/>
                  </a:lnTo>
                  <a:lnTo>
                    <a:pt x="803671" y="23860"/>
                  </a:lnTo>
                  <a:lnTo>
                    <a:pt x="777757" y="6399"/>
                  </a:lnTo>
                  <a:lnTo>
                    <a:pt x="7459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3327" y="4223003"/>
              <a:ext cx="828040" cy="489584"/>
            </a:xfrm>
            <a:custGeom>
              <a:avLst/>
              <a:gdLst/>
              <a:ahLst/>
              <a:cxnLst/>
              <a:rect l="l" t="t" r="r" b="b"/>
              <a:pathLst>
                <a:path w="828040" h="489585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745998" y="0"/>
                  </a:lnTo>
                  <a:lnTo>
                    <a:pt x="777757" y="6399"/>
                  </a:lnTo>
                  <a:lnTo>
                    <a:pt x="803671" y="23860"/>
                  </a:lnTo>
                  <a:lnTo>
                    <a:pt x="821132" y="49774"/>
                  </a:lnTo>
                  <a:lnTo>
                    <a:pt x="827531" y="81534"/>
                  </a:lnTo>
                  <a:lnTo>
                    <a:pt x="827531" y="407670"/>
                  </a:lnTo>
                  <a:lnTo>
                    <a:pt x="821132" y="439430"/>
                  </a:lnTo>
                  <a:lnTo>
                    <a:pt x="803671" y="465344"/>
                  </a:lnTo>
                  <a:lnTo>
                    <a:pt x="777757" y="482804"/>
                  </a:lnTo>
                  <a:lnTo>
                    <a:pt x="745998" y="489204"/>
                  </a:lnTo>
                  <a:lnTo>
                    <a:pt x="81534" y="489204"/>
                  </a:lnTo>
                  <a:lnTo>
                    <a:pt x="49774" y="482804"/>
                  </a:lnTo>
                  <a:lnTo>
                    <a:pt x="23860" y="465344"/>
                  </a:lnTo>
                  <a:lnTo>
                    <a:pt x="6399" y="439430"/>
                  </a:lnTo>
                  <a:lnTo>
                    <a:pt x="0" y="407670"/>
                  </a:lnTo>
                  <a:lnTo>
                    <a:pt x="0" y="81534"/>
                  </a:lnTo>
                  <a:close/>
                </a:path>
              </a:pathLst>
            </a:custGeom>
            <a:ln w="12191">
              <a:solidFill>
                <a:srgbClr val="BE2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94652" y="5049088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52515" y="4998720"/>
            <a:ext cx="403860" cy="403860"/>
            <a:chOff x="5652515" y="4998720"/>
            <a:chExt cx="403860" cy="403860"/>
          </a:xfrm>
        </p:grpSpPr>
        <p:sp>
          <p:nvSpPr>
            <p:cNvPr id="19" name="object 19"/>
            <p:cNvSpPr/>
            <p:nvPr/>
          </p:nvSpPr>
          <p:spPr>
            <a:xfrm>
              <a:off x="5671565" y="50177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1565" y="50177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80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75197" y="5049088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80403" y="4265676"/>
            <a:ext cx="405765" cy="405765"/>
            <a:chOff x="6280403" y="4265676"/>
            <a:chExt cx="405765" cy="405765"/>
          </a:xfrm>
        </p:grpSpPr>
        <p:sp>
          <p:nvSpPr>
            <p:cNvPr id="23" name="object 23"/>
            <p:cNvSpPr/>
            <p:nvPr/>
          </p:nvSpPr>
          <p:spPr>
            <a:xfrm>
              <a:off x="6299453" y="42847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9453" y="42847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02451" y="4317619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62115" y="5730240"/>
            <a:ext cx="403860" cy="405765"/>
            <a:chOff x="6262115" y="5730240"/>
            <a:chExt cx="403860" cy="405765"/>
          </a:xfrm>
        </p:grpSpPr>
        <p:sp>
          <p:nvSpPr>
            <p:cNvPr id="27" name="object 27"/>
            <p:cNvSpPr/>
            <p:nvPr/>
          </p:nvSpPr>
          <p:spPr>
            <a:xfrm>
              <a:off x="6281165" y="57492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80" y="0"/>
                  </a:moveTo>
                  <a:lnTo>
                    <a:pt x="134276" y="6559"/>
                  </a:lnTo>
                  <a:lnTo>
                    <a:pt x="90593" y="25072"/>
                  </a:lnTo>
                  <a:lnTo>
                    <a:pt x="53578" y="53787"/>
                  </a:lnTo>
                  <a:lnTo>
                    <a:pt x="24976" y="90954"/>
                  </a:lnTo>
                  <a:lnTo>
                    <a:pt x="6535" y="134822"/>
                  </a:lnTo>
                  <a:lnTo>
                    <a:pt x="0" y="183642"/>
                  </a:lnTo>
                  <a:lnTo>
                    <a:pt x="6535" y="232461"/>
                  </a:lnTo>
                  <a:lnTo>
                    <a:pt x="24976" y="276329"/>
                  </a:lnTo>
                  <a:lnTo>
                    <a:pt x="53578" y="313496"/>
                  </a:lnTo>
                  <a:lnTo>
                    <a:pt x="90593" y="342211"/>
                  </a:lnTo>
                  <a:lnTo>
                    <a:pt x="134276" y="360724"/>
                  </a:lnTo>
                  <a:lnTo>
                    <a:pt x="182880" y="367284"/>
                  </a:lnTo>
                  <a:lnTo>
                    <a:pt x="231483" y="360724"/>
                  </a:lnTo>
                  <a:lnTo>
                    <a:pt x="275166" y="342211"/>
                  </a:lnTo>
                  <a:lnTo>
                    <a:pt x="312181" y="313496"/>
                  </a:lnTo>
                  <a:lnTo>
                    <a:pt x="340783" y="276329"/>
                  </a:lnTo>
                  <a:lnTo>
                    <a:pt x="359224" y="232461"/>
                  </a:lnTo>
                  <a:lnTo>
                    <a:pt x="365760" y="183642"/>
                  </a:lnTo>
                  <a:lnTo>
                    <a:pt x="359224" y="134822"/>
                  </a:lnTo>
                  <a:lnTo>
                    <a:pt x="340783" y="90954"/>
                  </a:lnTo>
                  <a:lnTo>
                    <a:pt x="312181" y="53787"/>
                  </a:lnTo>
                  <a:lnTo>
                    <a:pt x="275166" y="25072"/>
                  </a:lnTo>
                  <a:lnTo>
                    <a:pt x="231483" y="6559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81165" y="57492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23"/>
                  </a:lnTo>
                  <a:lnTo>
                    <a:pt x="24976" y="90954"/>
                  </a:lnTo>
                  <a:lnTo>
                    <a:pt x="53578" y="53788"/>
                  </a:lnTo>
                  <a:lnTo>
                    <a:pt x="90593" y="25072"/>
                  </a:lnTo>
                  <a:lnTo>
                    <a:pt x="134276" y="6560"/>
                  </a:lnTo>
                  <a:lnTo>
                    <a:pt x="182880" y="0"/>
                  </a:lnTo>
                  <a:lnTo>
                    <a:pt x="231483" y="6560"/>
                  </a:lnTo>
                  <a:lnTo>
                    <a:pt x="275166" y="25072"/>
                  </a:lnTo>
                  <a:lnTo>
                    <a:pt x="312181" y="53788"/>
                  </a:lnTo>
                  <a:lnTo>
                    <a:pt x="340783" y="90954"/>
                  </a:lnTo>
                  <a:lnTo>
                    <a:pt x="359224" y="134823"/>
                  </a:lnTo>
                  <a:lnTo>
                    <a:pt x="365760" y="183642"/>
                  </a:lnTo>
                  <a:lnTo>
                    <a:pt x="359224" y="232461"/>
                  </a:lnTo>
                  <a:lnTo>
                    <a:pt x="340783" y="276329"/>
                  </a:lnTo>
                  <a:lnTo>
                    <a:pt x="312181" y="313496"/>
                  </a:lnTo>
                  <a:lnTo>
                    <a:pt x="275166" y="342211"/>
                  </a:lnTo>
                  <a:lnTo>
                    <a:pt x="231483" y="360724"/>
                  </a:lnTo>
                  <a:lnTo>
                    <a:pt x="182880" y="367284"/>
                  </a:lnTo>
                  <a:lnTo>
                    <a:pt x="134276" y="360724"/>
                  </a:lnTo>
                  <a:lnTo>
                    <a:pt x="90593" y="342211"/>
                  </a:lnTo>
                  <a:lnTo>
                    <a:pt x="53578" y="313496"/>
                  </a:lnTo>
                  <a:lnTo>
                    <a:pt x="24976" y="276329"/>
                  </a:lnTo>
                  <a:lnTo>
                    <a:pt x="6535" y="232461"/>
                  </a:lnTo>
                  <a:lnTo>
                    <a:pt x="0" y="183642"/>
                  </a:lnTo>
                  <a:close/>
                </a:path>
              </a:pathLst>
            </a:custGeom>
            <a:ln w="38099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87846" y="578154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69127" y="4604639"/>
            <a:ext cx="2531745" cy="1177290"/>
            <a:chOff x="5969127" y="4604639"/>
            <a:chExt cx="2531745" cy="1177290"/>
          </a:xfrm>
        </p:grpSpPr>
        <p:sp>
          <p:nvSpPr>
            <p:cNvPr id="31" name="object 31"/>
            <p:cNvSpPr/>
            <p:nvPr/>
          </p:nvSpPr>
          <p:spPr>
            <a:xfrm>
              <a:off x="5969127" y="4604638"/>
              <a:ext cx="398145" cy="1177290"/>
            </a:xfrm>
            <a:custGeom>
              <a:avLst/>
              <a:gdLst/>
              <a:ahLst/>
              <a:cxnLst/>
              <a:rect l="l" t="t" r="r" b="b"/>
              <a:pathLst>
                <a:path w="398145" h="1177289">
                  <a:moveTo>
                    <a:pt x="364109" y="1177239"/>
                  </a:moveTo>
                  <a:lnTo>
                    <a:pt x="350558" y="1115021"/>
                  </a:lnTo>
                  <a:lnTo>
                    <a:pt x="336931" y="1052385"/>
                  </a:lnTo>
                  <a:lnTo>
                    <a:pt x="307213" y="1076312"/>
                  </a:lnTo>
                  <a:lnTo>
                    <a:pt x="29718" y="731901"/>
                  </a:lnTo>
                  <a:lnTo>
                    <a:pt x="0" y="755777"/>
                  </a:lnTo>
                  <a:lnTo>
                    <a:pt x="277596" y="1100175"/>
                  </a:lnTo>
                  <a:lnTo>
                    <a:pt x="247904" y="1124102"/>
                  </a:lnTo>
                  <a:lnTo>
                    <a:pt x="364109" y="1177239"/>
                  </a:lnTo>
                  <a:close/>
                </a:path>
                <a:path w="398145" h="1177289">
                  <a:moveTo>
                    <a:pt x="397637" y="24638"/>
                  </a:moveTo>
                  <a:lnTo>
                    <a:pt x="368681" y="0"/>
                  </a:lnTo>
                  <a:lnTo>
                    <a:pt x="74358" y="346240"/>
                  </a:lnTo>
                  <a:lnTo>
                    <a:pt x="45339" y="321564"/>
                  </a:lnTo>
                  <a:lnTo>
                    <a:pt x="14859" y="445643"/>
                  </a:lnTo>
                  <a:lnTo>
                    <a:pt x="132461" y="395605"/>
                  </a:lnTo>
                  <a:lnTo>
                    <a:pt x="120497" y="385445"/>
                  </a:lnTo>
                  <a:lnTo>
                    <a:pt x="103403" y="370916"/>
                  </a:lnTo>
                  <a:lnTo>
                    <a:pt x="397637" y="24638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93586" y="5370068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432" y="286994"/>
                  </a:moveTo>
                  <a:lnTo>
                    <a:pt x="0" y="411797"/>
                  </a:lnTo>
                  <a:lnTo>
                    <a:pt x="116332" y="358914"/>
                  </a:lnTo>
                  <a:lnTo>
                    <a:pt x="104997" y="349745"/>
                  </a:lnTo>
                  <a:lnTo>
                    <a:pt x="74675" y="349745"/>
                  </a:lnTo>
                  <a:lnTo>
                    <a:pt x="45085" y="325780"/>
                  </a:lnTo>
                  <a:lnTo>
                    <a:pt x="57067" y="310969"/>
                  </a:lnTo>
                  <a:lnTo>
                    <a:pt x="27432" y="286994"/>
                  </a:lnTo>
                  <a:close/>
                </a:path>
                <a:path w="338454" h="412114">
                  <a:moveTo>
                    <a:pt x="57067" y="310969"/>
                  </a:moveTo>
                  <a:lnTo>
                    <a:pt x="45085" y="325780"/>
                  </a:lnTo>
                  <a:lnTo>
                    <a:pt x="74675" y="349745"/>
                  </a:lnTo>
                  <a:lnTo>
                    <a:pt x="86675" y="334923"/>
                  </a:lnTo>
                  <a:lnTo>
                    <a:pt x="57067" y="310969"/>
                  </a:lnTo>
                  <a:close/>
                </a:path>
                <a:path w="338454" h="412114">
                  <a:moveTo>
                    <a:pt x="86675" y="334923"/>
                  </a:moveTo>
                  <a:lnTo>
                    <a:pt x="74675" y="349745"/>
                  </a:lnTo>
                  <a:lnTo>
                    <a:pt x="104997" y="349745"/>
                  </a:lnTo>
                  <a:lnTo>
                    <a:pt x="86675" y="334923"/>
                  </a:lnTo>
                  <a:close/>
                </a:path>
                <a:path w="338454" h="412114">
                  <a:moveTo>
                    <a:pt x="140970" y="207263"/>
                  </a:moveTo>
                  <a:lnTo>
                    <a:pt x="57067" y="310969"/>
                  </a:lnTo>
                  <a:lnTo>
                    <a:pt x="86675" y="334923"/>
                  </a:lnTo>
                  <a:lnTo>
                    <a:pt x="170561" y="231305"/>
                  </a:lnTo>
                  <a:lnTo>
                    <a:pt x="140970" y="207263"/>
                  </a:lnTo>
                  <a:close/>
                </a:path>
                <a:path w="338454" h="412114">
                  <a:moveTo>
                    <a:pt x="308864" y="0"/>
                  </a:moveTo>
                  <a:lnTo>
                    <a:pt x="212979" y="118490"/>
                  </a:lnTo>
                  <a:lnTo>
                    <a:pt x="242570" y="142493"/>
                  </a:lnTo>
                  <a:lnTo>
                    <a:pt x="338455" y="24002"/>
                  </a:lnTo>
                  <a:lnTo>
                    <a:pt x="308864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98285" y="4605401"/>
              <a:ext cx="347345" cy="445134"/>
            </a:xfrm>
            <a:custGeom>
              <a:avLst/>
              <a:gdLst/>
              <a:ahLst/>
              <a:cxnLst/>
              <a:rect l="l" t="t" r="r" b="b"/>
              <a:pathLst>
                <a:path w="347345" h="445135">
                  <a:moveTo>
                    <a:pt x="262244" y="365758"/>
                  </a:moveTo>
                  <a:lnTo>
                    <a:pt x="232029" y="388874"/>
                  </a:lnTo>
                  <a:lnTo>
                    <a:pt x="346837" y="444881"/>
                  </a:lnTo>
                  <a:lnTo>
                    <a:pt x="334592" y="380873"/>
                  </a:lnTo>
                  <a:lnTo>
                    <a:pt x="273812" y="380873"/>
                  </a:lnTo>
                  <a:lnTo>
                    <a:pt x="262244" y="365758"/>
                  </a:lnTo>
                  <a:close/>
                </a:path>
                <a:path w="347345" h="445135">
                  <a:moveTo>
                    <a:pt x="292541" y="342579"/>
                  </a:moveTo>
                  <a:lnTo>
                    <a:pt x="262244" y="365758"/>
                  </a:lnTo>
                  <a:lnTo>
                    <a:pt x="273812" y="380873"/>
                  </a:lnTo>
                  <a:lnTo>
                    <a:pt x="304165" y="357759"/>
                  </a:lnTo>
                  <a:lnTo>
                    <a:pt x="292541" y="342579"/>
                  </a:lnTo>
                  <a:close/>
                </a:path>
                <a:path w="347345" h="445135">
                  <a:moveTo>
                    <a:pt x="322834" y="319405"/>
                  </a:moveTo>
                  <a:lnTo>
                    <a:pt x="292541" y="342579"/>
                  </a:lnTo>
                  <a:lnTo>
                    <a:pt x="304165" y="357759"/>
                  </a:lnTo>
                  <a:lnTo>
                    <a:pt x="273812" y="380873"/>
                  </a:lnTo>
                  <a:lnTo>
                    <a:pt x="334592" y="380873"/>
                  </a:lnTo>
                  <a:lnTo>
                    <a:pt x="322834" y="319405"/>
                  </a:lnTo>
                  <a:close/>
                </a:path>
                <a:path w="347345" h="445135">
                  <a:moveTo>
                    <a:pt x="30225" y="0"/>
                  </a:moveTo>
                  <a:lnTo>
                    <a:pt x="0" y="23113"/>
                  </a:lnTo>
                  <a:lnTo>
                    <a:pt x="262244" y="365758"/>
                  </a:lnTo>
                  <a:lnTo>
                    <a:pt x="292541" y="342579"/>
                  </a:lnTo>
                  <a:lnTo>
                    <a:pt x="30225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5614" y="5141976"/>
              <a:ext cx="815975" cy="114300"/>
            </a:xfrm>
            <a:custGeom>
              <a:avLst/>
              <a:gdLst/>
              <a:ahLst/>
              <a:cxnLst/>
              <a:rect l="l" t="t" r="r" b="b"/>
              <a:pathLst>
                <a:path w="815975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5975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5975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5975" h="114300">
                  <a:moveTo>
                    <a:pt x="701675" y="0"/>
                  </a:moveTo>
                  <a:lnTo>
                    <a:pt x="701675" y="114300"/>
                  </a:lnTo>
                  <a:lnTo>
                    <a:pt x="815975" y="57150"/>
                  </a:lnTo>
                  <a:lnTo>
                    <a:pt x="701675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14538" y="50177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1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14538" y="501777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1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08009" y="5049088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76517" y="4449826"/>
            <a:ext cx="1489710" cy="1685925"/>
            <a:chOff x="6676517" y="4449826"/>
            <a:chExt cx="1489710" cy="1685925"/>
          </a:xfrm>
        </p:grpSpPr>
        <p:sp>
          <p:nvSpPr>
            <p:cNvPr id="39" name="object 39"/>
            <p:cNvSpPr/>
            <p:nvPr/>
          </p:nvSpPr>
          <p:spPr>
            <a:xfrm>
              <a:off x="7815834" y="5370068"/>
              <a:ext cx="338455" cy="412115"/>
            </a:xfrm>
            <a:custGeom>
              <a:avLst/>
              <a:gdLst/>
              <a:ahLst/>
              <a:cxnLst/>
              <a:rect l="l" t="t" r="r" b="b"/>
              <a:pathLst>
                <a:path w="338454" h="412114">
                  <a:moveTo>
                    <a:pt x="27559" y="286994"/>
                  </a:moveTo>
                  <a:lnTo>
                    <a:pt x="0" y="411797"/>
                  </a:lnTo>
                  <a:lnTo>
                    <a:pt x="116332" y="358914"/>
                  </a:lnTo>
                  <a:lnTo>
                    <a:pt x="105013" y="349745"/>
                  </a:lnTo>
                  <a:lnTo>
                    <a:pt x="74675" y="349745"/>
                  </a:lnTo>
                  <a:lnTo>
                    <a:pt x="45085" y="325780"/>
                  </a:lnTo>
                  <a:lnTo>
                    <a:pt x="57101" y="310928"/>
                  </a:lnTo>
                  <a:lnTo>
                    <a:pt x="27559" y="286994"/>
                  </a:lnTo>
                  <a:close/>
                </a:path>
                <a:path w="338454" h="412114">
                  <a:moveTo>
                    <a:pt x="57101" y="310928"/>
                  </a:moveTo>
                  <a:lnTo>
                    <a:pt x="45085" y="325780"/>
                  </a:lnTo>
                  <a:lnTo>
                    <a:pt x="74675" y="349745"/>
                  </a:lnTo>
                  <a:lnTo>
                    <a:pt x="86692" y="334902"/>
                  </a:lnTo>
                  <a:lnTo>
                    <a:pt x="57101" y="310928"/>
                  </a:lnTo>
                  <a:close/>
                </a:path>
                <a:path w="338454" h="412114">
                  <a:moveTo>
                    <a:pt x="86692" y="334902"/>
                  </a:moveTo>
                  <a:lnTo>
                    <a:pt x="74675" y="349745"/>
                  </a:lnTo>
                  <a:lnTo>
                    <a:pt x="105013" y="349745"/>
                  </a:lnTo>
                  <a:lnTo>
                    <a:pt x="86692" y="334902"/>
                  </a:lnTo>
                  <a:close/>
                </a:path>
                <a:path w="338454" h="412114">
                  <a:moveTo>
                    <a:pt x="140970" y="207263"/>
                  </a:moveTo>
                  <a:lnTo>
                    <a:pt x="57101" y="310928"/>
                  </a:lnTo>
                  <a:lnTo>
                    <a:pt x="86692" y="334902"/>
                  </a:lnTo>
                  <a:lnTo>
                    <a:pt x="170561" y="231305"/>
                  </a:lnTo>
                  <a:lnTo>
                    <a:pt x="140970" y="207263"/>
                  </a:lnTo>
                  <a:close/>
                </a:path>
                <a:path w="338454" h="412114">
                  <a:moveTo>
                    <a:pt x="308864" y="0"/>
                  </a:moveTo>
                  <a:lnTo>
                    <a:pt x="212979" y="118490"/>
                  </a:lnTo>
                  <a:lnTo>
                    <a:pt x="242570" y="142493"/>
                  </a:lnTo>
                  <a:lnTo>
                    <a:pt x="338455" y="24002"/>
                  </a:lnTo>
                  <a:lnTo>
                    <a:pt x="308864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76517" y="4449826"/>
              <a:ext cx="1489710" cy="612140"/>
            </a:xfrm>
            <a:custGeom>
              <a:avLst/>
              <a:gdLst/>
              <a:ahLst/>
              <a:cxnLst/>
              <a:rect l="l" t="t" r="r" b="b"/>
              <a:pathLst>
                <a:path w="1489709" h="612139">
                  <a:moveTo>
                    <a:pt x="1376372" y="576353"/>
                  </a:moveTo>
                  <a:lnTo>
                    <a:pt x="1362455" y="611759"/>
                  </a:lnTo>
                  <a:lnTo>
                    <a:pt x="1489709" y="600456"/>
                  </a:lnTo>
                  <a:lnTo>
                    <a:pt x="1474284" y="583311"/>
                  </a:lnTo>
                  <a:lnTo>
                    <a:pt x="1394078" y="583311"/>
                  </a:lnTo>
                  <a:lnTo>
                    <a:pt x="1376372" y="576353"/>
                  </a:lnTo>
                  <a:close/>
                </a:path>
                <a:path w="1489709" h="612139">
                  <a:moveTo>
                    <a:pt x="1390306" y="540905"/>
                  </a:moveTo>
                  <a:lnTo>
                    <a:pt x="1376372" y="576353"/>
                  </a:lnTo>
                  <a:lnTo>
                    <a:pt x="1394078" y="583311"/>
                  </a:lnTo>
                  <a:lnTo>
                    <a:pt x="1408049" y="547878"/>
                  </a:lnTo>
                  <a:lnTo>
                    <a:pt x="1390306" y="540905"/>
                  </a:lnTo>
                  <a:close/>
                </a:path>
                <a:path w="1489709" h="612139">
                  <a:moveTo>
                    <a:pt x="1404238" y="505460"/>
                  </a:moveTo>
                  <a:lnTo>
                    <a:pt x="1390306" y="540905"/>
                  </a:lnTo>
                  <a:lnTo>
                    <a:pt x="1408049" y="547878"/>
                  </a:lnTo>
                  <a:lnTo>
                    <a:pt x="1394078" y="583311"/>
                  </a:lnTo>
                  <a:lnTo>
                    <a:pt x="1474284" y="583311"/>
                  </a:lnTo>
                  <a:lnTo>
                    <a:pt x="1404238" y="505460"/>
                  </a:lnTo>
                  <a:close/>
                </a:path>
                <a:path w="1489709" h="612139">
                  <a:moveTo>
                    <a:pt x="13969" y="0"/>
                  </a:moveTo>
                  <a:lnTo>
                    <a:pt x="0" y="35560"/>
                  </a:lnTo>
                  <a:lnTo>
                    <a:pt x="1376372" y="576353"/>
                  </a:lnTo>
                  <a:lnTo>
                    <a:pt x="1390306" y="540905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6338" y="5141976"/>
              <a:ext cx="817880" cy="114300"/>
            </a:xfrm>
            <a:custGeom>
              <a:avLst/>
              <a:gdLst/>
              <a:ahLst/>
              <a:cxnLst/>
              <a:rect l="l" t="t" r="r" b="b"/>
              <a:pathLst>
                <a:path w="817879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817879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817879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817879" h="114300">
                  <a:moveTo>
                    <a:pt x="703198" y="0"/>
                  </a:moveTo>
                  <a:lnTo>
                    <a:pt x="703198" y="114300"/>
                  </a:lnTo>
                  <a:lnTo>
                    <a:pt x="817498" y="57150"/>
                  </a:lnTo>
                  <a:lnTo>
                    <a:pt x="703198" y="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03414" y="57492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9"/>
                  </a:lnTo>
                  <a:lnTo>
                    <a:pt x="90931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1" y="342211"/>
                  </a:lnTo>
                  <a:lnTo>
                    <a:pt x="134805" y="360724"/>
                  </a:lnTo>
                  <a:lnTo>
                    <a:pt x="183641" y="367284"/>
                  </a:lnTo>
                  <a:lnTo>
                    <a:pt x="232478" y="360724"/>
                  </a:lnTo>
                  <a:lnTo>
                    <a:pt x="276351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3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03414" y="57492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1" y="25072"/>
                  </a:lnTo>
                  <a:lnTo>
                    <a:pt x="134805" y="6560"/>
                  </a:lnTo>
                  <a:lnTo>
                    <a:pt x="183641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3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1" y="342211"/>
                  </a:lnTo>
                  <a:lnTo>
                    <a:pt x="232478" y="360724"/>
                  </a:lnTo>
                  <a:lnTo>
                    <a:pt x="183641" y="367284"/>
                  </a:lnTo>
                  <a:lnTo>
                    <a:pt x="134805" y="360724"/>
                  </a:lnTo>
                  <a:lnTo>
                    <a:pt x="90931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56326" y="4066108"/>
            <a:ext cx="181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12028" y="4213936"/>
            <a:ext cx="11048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solidFill>
                  <a:srgbClr val="BE2D00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21326" y="4790694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14919" y="5781548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89851" y="5336540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365759" h="445770">
                <a:moveTo>
                  <a:pt x="278957" y="368451"/>
                </a:moveTo>
                <a:lnTo>
                  <a:pt x="249300" y="392442"/>
                </a:lnTo>
                <a:lnTo>
                  <a:pt x="365632" y="445325"/>
                </a:lnTo>
                <a:lnTo>
                  <a:pt x="351993" y="383273"/>
                </a:lnTo>
                <a:lnTo>
                  <a:pt x="290956" y="383273"/>
                </a:lnTo>
                <a:lnTo>
                  <a:pt x="278957" y="368451"/>
                </a:lnTo>
                <a:close/>
              </a:path>
              <a:path w="365759" h="445770">
                <a:moveTo>
                  <a:pt x="308562" y="344500"/>
                </a:moveTo>
                <a:lnTo>
                  <a:pt x="278957" y="368451"/>
                </a:lnTo>
                <a:lnTo>
                  <a:pt x="290956" y="383273"/>
                </a:lnTo>
                <a:lnTo>
                  <a:pt x="320548" y="359308"/>
                </a:lnTo>
                <a:lnTo>
                  <a:pt x="308562" y="344500"/>
                </a:lnTo>
                <a:close/>
              </a:path>
              <a:path w="365759" h="445770">
                <a:moveTo>
                  <a:pt x="338200" y="320522"/>
                </a:moveTo>
                <a:lnTo>
                  <a:pt x="308562" y="344500"/>
                </a:lnTo>
                <a:lnTo>
                  <a:pt x="320548" y="359308"/>
                </a:lnTo>
                <a:lnTo>
                  <a:pt x="290956" y="383273"/>
                </a:lnTo>
                <a:lnTo>
                  <a:pt x="351993" y="383273"/>
                </a:lnTo>
                <a:lnTo>
                  <a:pt x="338200" y="320522"/>
                </a:lnTo>
                <a:close/>
              </a:path>
              <a:path w="365759" h="445770">
                <a:moveTo>
                  <a:pt x="29718" y="0"/>
                </a:moveTo>
                <a:lnTo>
                  <a:pt x="0" y="23876"/>
                </a:lnTo>
                <a:lnTo>
                  <a:pt x="278957" y="368451"/>
                </a:lnTo>
                <a:lnTo>
                  <a:pt x="308562" y="344500"/>
                </a:lnTo>
                <a:lnTo>
                  <a:pt x="29718" y="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12003" y="5505094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L</a:t>
            </a:r>
            <a:r>
              <a:rPr sz="1950" spc="7" baseline="-21367" dirty="0">
                <a:solidFill>
                  <a:srgbClr val="BE2D00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59269" y="2396998"/>
            <a:ext cx="387985" cy="387985"/>
            <a:chOff x="6859269" y="2396998"/>
            <a:chExt cx="387985" cy="387985"/>
          </a:xfrm>
        </p:grpSpPr>
        <p:sp>
          <p:nvSpPr>
            <p:cNvPr id="51" name="object 51"/>
            <p:cNvSpPr/>
            <p:nvPr/>
          </p:nvSpPr>
          <p:spPr>
            <a:xfrm>
              <a:off x="6869429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69429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72427" y="24391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638546" y="2396998"/>
            <a:ext cx="387985" cy="387985"/>
            <a:chOff x="5638546" y="2396998"/>
            <a:chExt cx="387985" cy="387985"/>
          </a:xfrm>
        </p:grpSpPr>
        <p:sp>
          <p:nvSpPr>
            <p:cNvPr id="55" name="object 55"/>
            <p:cNvSpPr/>
            <p:nvPr/>
          </p:nvSpPr>
          <p:spPr>
            <a:xfrm>
              <a:off x="5648706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48706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752846" y="2439162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67958" y="1665477"/>
            <a:ext cx="386080" cy="387985"/>
            <a:chOff x="6267958" y="1665477"/>
            <a:chExt cx="386080" cy="387985"/>
          </a:xfrm>
        </p:grpSpPr>
        <p:sp>
          <p:nvSpPr>
            <p:cNvPr id="59" name="object 59"/>
            <p:cNvSpPr/>
            <p:nvPr/>
          </p:nvSpPr>
          <p:spPr>
            <a:xfrm>
              <a:off x="6278118" y="1675637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60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78118" y="1675637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380226" y="1707261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48146" y="3128517"/>
            <a:ext cx="387985" cy="387985"/>
            <a:chOff x="6248146" y="3128517"/>
            <a:chExt cx="387985" cy="387985"/>
          </a:xfrm>
        </p:grpSpPr>
        <p:sp>
          <p:nvSpPr>
            <p:cNvPr id="63" name="object 63"/>
            <p:cNvSpPr/>
            <p:nvPr/>
          </p:nvSpPr>
          <p:spPr>
            <a:xfrm>
              <a:off x="6258306" y="31386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58306" y="31386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65494" y="317119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950965" y="1987042"/>
            <a:ext cx="2518410" cy="1205865"/>
            <a:chOff x="5950965" y="1987042"/>
            <a:chExt cx="2518410" cy="1205865"/>
          </a:xfrm>
        </p:grpSpPr>
        <p:sp>
          <p:nvSpPr>
            <p:cNvPr id="67" name="object 67"/>
            <p:cNvSpPr/>
            <p:nvPr/>
          </p:nvSpPr>
          <p:spPr>
            <a:xfrm>
              <a:off x="5961125" y="1997202"/>
              <a:ext cx="961390" cy="1185545"/>
            </a:xfrm>
            <a:custGeom>
              <a:avLst/>
              <a:gdLst/>
              <a:ahLst/>
              <a:cxnLst/>
              <a:rect l="l" t="t" r="r" b="b"/>
              <a:pathLst>
                <a:path w="961390" h="1185545">
                  <a:moveTo>
                    <a:pt x="368300" y="0"/>
                  </a:moveTo>
                  <a:lnTo>
                    <a:pt x="0" y="452500"/>
                  </a:lnTo>
                </a:path>
                <a:path w="961390" h="1185545">
                  <a:moveTo>
                    <a:pt x="349250" y="1185418"/>
                  </a:moveTo>
                  <a:lnTo>
                    <a:pt x="0" y="733044"/>
                  </a:lnTo>
                </a:path>
                <a:path w="961390" h="1185545">
                  <a:moveTo>
                    <a:pt x="609600" y="1185418"/>
                  </a:moveTo>
                  <a:lnTo>
                    <a:pt x="960374" y="733044"/>
                  </a:lnTo>
                </a:path>
                <a:path w="961390" h="1185545">
                  <a:moveTo>
                    <a:pt x="629412" y="0"/>
                  </a:moveTo>
                  <a:lnTo>
                    <a:pt x="961135" y="452500"/>
                  </a:lnTo>
                </a:path>
                <a:path w="961390" h="1185545">
                  <a:moveTo>
                    <a:pt x="62484" y="592836"/>
                  </a:moveTo>
                  <a:lnTo>
                    <a:pt x="897508" y="592836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91677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3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91677" y="2407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185784" y="2439162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642861" y="1848357"/>
            <a:ext cx="1512570" cy="1668145"/>
            <a:chOff x="6642861" y="1848357"/>
            <a:chExt cx="1512570" cy="1668145"/>
          </a:xfrm>
        </p:grpSpPr>
        <p:sp>
          <p:nvSpPr>
            <p:cNvPr id="72" name="object 72"/>
            <p:cNvSpPr/>
            <p:nvPr/>
          </p:nvSpPr>
          <p:spPr>
            <a:xfrm>
              <a:off x="6653021" y="1858518"/>
              <a:ext cx="1492250" cy="1324610"/>
            </a:xfrm>
            <a:custGeom>
              <a:avLst/>
              <a:gdLst/>
              <a:ahLst/>
              <a:cxnLst/>
              <a:rect l="l" t="t" r="r" b="b"/>
              <a:pathLst>
                <a:path w="1492250" h="1324610">
                  <a:moveTo>
                    <a:pt x="1141476" y="1324102"/>
                  </a:moveTo>
                  <a:lnTo>
                    <a:pt x="1492250" y="871728"/>
                  </a:lnTo>
                </a:path>
                <a:path w="1492250" h="1324610">
                  <a:moveTo>
                    <a:pt x="1492250" y="592201"/>
                  </a:moveTo>
                  <a:lnTo>
                    <a:pt x="0" y="0"/>
                  </a:lnTo>
                </a:path>
                <a:path w="1492250" h="1324610">
                  <a:moveTo>
                    <a:pt x="591311" y="731520"/>
                  </a:moveTo>
                  <a:lnTo>
                    <a:pt x="1427860" y="73152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80553" y="31386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80553" y="31386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592694" y="317119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83373" y="2730245"/>
            <a:ext cx="351155" cy="452755"/>
          </a:xfrm>
          <a:custGeom>
            <a:avLst/>
            <a:gdLst/>
            <a:ahLst/>
            <a:cxnLst/>
            <a:rect l="l" t="t" r="r" b="b"/>
            <a:pathLst>
              <a:path w="351154" h="452755">
                <a:moveTo>
                  <a:pt x="0" y="0"/>
                </a:moveTo>
                <a:lnTo>
                  <a:pt x="350900" y="452374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50601" y="6083273"/>
            <a:ext cx="1351915" cy="258445"/>
          </a:xfrm>
          <a:custGeom>
            <a:avLst/>
            <a:gdLst/>
            <a:ahLst/>
            <a:cxnLst/>
            <a:rect l="l" t="t" r="r" b="b"/>
            <a:pathLst>
              <a:path w="1351914" h="258445">
                <a:moveTo>
                  <a:pt x="116435" y="94795"/>
                </a:moveTo>
                <a:lnTo>
                  <a:pt x="111404" y="94236"/>
                </a:lnTo>
                <a:lnTo>
                  <a:pt x="104221" y="92560"/>
                </a:lnTo>
                <a:lnTo>
                  <a:pt x="94884" y="89765"/>
                </a:lnTo>
                <a:lnTo>
                  <a:pt x="83396" y="85854"/>
                </a:lnTo>
                <a:lnTo>
                  <a:pt x="70654" y="81838"/>
                </a:lnTo>
                <a:lnTo>
                  <a:pt x="57561" y="78732"/>
                </a:lnTo>
                <a:lnTo>
                  <a:pt x="44115" y="76537"/>
                </a:lnTo>
                <a:lnTo>
                  <a:pt x="30317" y="75252"/>
                </a:lnTo>
                <a:lnTo>
                  <a:pt x="17996" y="74521"/>
                </a:lnTo>
                <a:lnTo>
                  <a:pt x="8983" y="73986"/>
                </a:lnTo>
                <a:lnTo>
                  <a:pt x="3276" y="73647"/>
                </a:lnTo>
                <a:lnTo>
                  <a:pt x="876" y="73505"/>
                </a:lnTo>
                <a:lnTo>
                  <a:pt x="0" y="73468"/>
                </a:lnTo>
                <a:lnTo>
                  <a:pt x="433" y="73521"/>
                </a:lnTo>
                <a:lnTo>
                  <a:pt x="43409" y="77194"/>
                </a:lnTo>
                <a:lnTo>
                  <a:pt x="70884" y="78091"/>
                </a:lnTo>
                <a:lnTo>
                  <a:pt x="87062" y="77786"/>
                </a:lnTo>
                <a:lnTo>
                  <a:pt x="126250" y="73720"/>
                </a:lnTo>
                <a:lnTo>
                  <a:pt x="175172" y="64906"/>
                </a:lnTo>
                <a:lnTo>
                  <a:pt x="237584" y="50510"/>
                </a:lnTo>
                <a:lnTo>
                  <a:pt x="274084" y="41167"/>
                </a:lnTo>
                <a:lnTo>
                  <a:pt x="313388" y="31621"/>
                </a:lnTo>
                <a:lnTo>
                  <a:pt x="354770" y="23100"/>
                </a:lnTo>
                <a:lnTo>
                  <a:pt x="398230" y="15605"/>
                </a:lnTo>
                <a:lnTo>
                  <a:pt x="443768" y="9134"/>
                </a:lnTo>
                <a:lnTo>
                  <a:pt x="489513" y="4147"/>
                </a:lnTo>
                <a:lnTo>
                  <a:pt x="533590" y="1102"/>
                </a:lnTo>
                <a:lnTo>
                  <a:pt x="576001" y="0"/>
                </a:lnTo>
                <a:lnTo>
                  <a:pt x="616745" y="839"/>
                </a:lnTo>
                <a:lnTo>
                  <a:pt x="656144" y="3064"/>
                </a:lnTo>
                <a:lnTo>
                  <a:pt x="694517" y="6121"/>
                </a:lnTo>
                <a:lnTo>
                  <a:pt x="768191" y="14726"/>
                </a:lnTo>
                <a:lnTo>
                  <a:pt x="804021" y="19698"/>
                </a:lnTo>
                <a:lnTo>
                  <a:pt x="839889" y="24347"/>
                </a:lnTo>
                <a:lnTo>
                  <a:pt x="911737" y="32678"/>
                </a:lnTo>
                <a:lnTo>
                  <a:pt x="982027" y="39222"/>
                </a:lnTo>
                <a:lnTo>
                  <a:pt x="1049049" y="43482"/>
                </a:lnTo>
                <a:lnTo>
                  <a:pt x="1080820" y="44999"/>
                </a:lnTo>
                <a:lnTo>
                  <a:pt x="1110748" y="46431"/>
                </a:lnTo>
                <a:lnTo>
                  <a:pt x="1165069" y="49039"/>
                </a:lnTo>
                <a:lnTo>
                  <a:pt x="1212032" y="51530"/>
                </a:lnTo>
                <a:lnTo>
                  <a:pt x="1251654" y="54127"/>
                </a:lnTo>
                <a:lnTo>
                  <a:pt x="1297537" y="58114"/>
                </a:lnTo>
                <a:lnTo>
                  <a:pt x="1319351" y="60674"/>
                </a:lnTo>
                <a:lnTo>
                  <a:pt x="1327985" y="61682"/>
                </a:lnTo>
                <a:lnTo>
                  <a:pt x="1335158" y="62470"/>
                </a:lnTo>
                <a:lnTo>
                  <a:pt x="1340870" y="63039"/>
                </a:lnTo>
                <a:lnTo>
                  <a:pt x="1347514" y="63651"/>
                </a:lnTo>
                <a:lnTo>
                  <a:pt x="1351024" y="63974"/>
                </a:lnTo>
                <a:lnTo>
                  <a:pt x="1351400" y="64010"/>
                </a:lnTo>
                <a:lnTo>
                  <a:pt x="1349543" y="64042"/>
                </a:lnTo>
                <a:lnTo>
                  <a:pt x="1345813" y="64012"/>
                </a:lnTo>
                <a:lnTo>
                  <a:pt x="1337045" y="63943"/>
                </a:lnTo>
                <a:lnTo>
                  <a:pt x="1323237" y="63833"/>
                </a:lnTo>
                <a:lnTo>
                  <a:pt x="1304391" y="63683"/>
                </a:lnTo>
                <a:lnTo>
                  <a:pt x="1282770" y="63856"/>
                </a:lnTo>
                <a:lnTo>
                  <a:pt x="1238002" y="66257"/>
                </a:lnTo>
                <a:lnTo>
                  <a:pt x="1190914" y="71406"/>
                </a:lnTo>
                <a:lnTo>
                  <a:pt x="1139805" y="79328"/>
                </a:lnTo>
                <a:lnTo>
                  <a:pt x="1083793" y="90019"/>
                </a:lnTo>
                <a:lnTo>
                  <a:pt x="1019293" y="103430"/>
                </a:lnTo>
                <a:lnTo>
                  <a:pt x="983636" y="111152"/>
                </a:lnTo>
                <a:lnTo>
                  <a:pt x="946558" y="118813"/>
                </a:lnTo>
                <a:lnTo>
                  <a:pt x="908907" y="125675"/>
                </a:lnTo>
                <a:lnTo>
                  <a:pt x="870683" y="131737"/>
                </a:lnTo>
                <a:lnTo>
                  <a:pt x="831888" y="137000"/>
                </a:lnTo>
                <a:lnTo>
                  <a:pt x="793492" y="141183"/>
                </a:lnTo>
                <a:lnTo>
                  <a:pt x="720808" y="145469"/>
                </a:lnTo>
                <a:lnTo>
                  <a:pt x="686520" y="145572"/>
                </a:lnTo>
                <a:lnTo>
                  <a:pt x="653172" y="144759"/>
                </a:lnTo>
                <a:lnTo>
                  <a:pt x="620335" y="143475"/>
                </a:lnTo>
                <a:lnTo>
                  <a:pt x="588007" y="141719"/>
                </a:lnTo>
                <a:lnTo>
                  <a:pt x="556190" y="139491"/>
                </a:lnTo>
                <a:lnTo>
                  <a:pt x="524428" y="137154"/>
                </a:lnTo>
                <a:lnTo>
                  <a:pt x="492271" y="135070"/>
                </a:lnTo>
                <a:lnTo>
                  <a:pt x="426766" y="131664"/>
                </a:lnTo>
                <a:lnTo>
                  <a:pt x="362925" y="129264"/>
                </a:lnTo>
                <a:lnTo>
                  <a:pt x="303999" y="127860"/>
                </a:lnTo>
                <a:lnTo>
                  <a:pt x="276562" y="127573"/>
                </a:lnTo>
                <a:lnTo>
                  <a:pt x="250722" y="127619"/>
                </a:lnTo>
                <a:lnTo>
                  <a:pt x="203832" y="128710"/>
                </a:lnTo>
                <a:lnTo>
                  <a:pt x="164109" y="130812"/>
                </a:lnTo>
                <a:lnTo>
                  <a:pt x="119780" y="135001"/>
                </a:lnTo>
                <a:lnTo>
                  <a:pt x="109908" y="136038"/>
                </a:lnTo>
                <a:lnTo>
                  <a:pt x="91507" y="137363"/>
                </a:lnTo>
                <a:lnTo>
                  <a:pt x="93221" y="137289"/>
                </a:lnTo>
                <a:lnTo>
                  <a:pt x="133226" y="135533"/>
                </a:lnTo>
                <a:lnTo>
                  <a:pt x="177910" y="132363"/>
                </a:lnTo>
                <a:lnTo>
                  <a:pt x="235954" y="126188"/>
                </a:lnTo>
                <a:lnTo>
                  <a:pt x="269810" y="122347"/>
                </a:lnTo>
                <a:lnTo>
                  <a:pt x="306652" y="118503"/>
                </a:lnTo>
                <a:lnTo>
                  <a:pt x="346480" y="114656"/>
                </a:lnTo>
                <a:lnTo>
                  <a:pt x="389296" y="110804"/>
                </a:lnTo>
                <a:lnTo>
                  <a:pt x="435297" y="107273"/>
                </a:lnTo>
                <a:lnTo>
                  <a:pt x="484684" y="104384"/>
                </a:lnTo>
                <a:lnTo>
                  <a:pt x="537457" y="102139"/>
                </a:lnTo>
                <a:lnTo>
                  <a:pt x="593616" y="100537"/>
                </a:lnTo>
                <a:lnTo>
                  <a:pt x="650974" y="99421"/>
                </a:lnTo>
                <a:lnTo>
                  <a:pt x="707346" y="98636"/>
                </a:lnTo>
                <a:lnTo>
                  <a:pt x="762733" y="98181"/>
                </a:lnTo>
                <a:lnTo>
                  <a:pt x="817134" y="98055"/>
                </a:lnTo>
                <a:lnTo>
                  <a:pt x="869477" y="98332"/>
                </a:lnTo>
                <a:lnTo>
                  <a:pt x="918691" y="99082"/>
                </a:lnTo>
                <a:lnTo>
                  <a:pt x="964775" y="100307"/>
                </a:lnTo>
                <a:lnTo>
                  <a:pt x="1007730" y="102004"/>
                </a:lnTo>
                <a:lnTo>
                  <a:pt x="1047690" y="104344"/>
                </a:lnTo>
                <a:lnTo>
                  <a:pt x="1119034" y="111452"/>
                </a:lnTo>
                <a:lnTo>
                  <a:pt x="1179081" y="121392"/>
                </a:lnTo>
                <a:lnTo>
                  <a:pt x="1228668" y="131728"/>
                </a:lnTo>
                <a:lnTo>
                  <a:pt x="1267854" y="141680"/>
                </a:lnTo>
                <a:lnTo>
                  <a:pt x="1283374" y="145724"/>
                </a:lnTo>
                <a:lnTo>
                  <a:pt x="1296151" y="149023"/>
                </a:lnTo>
                <a:lnTo>
                  <a:pt x="1306186" y="151577"/>
                </a:lnTo>
                <a:lnTo>
                  <a:pt x="1317738" y="154485"/>
                </a:lnTo>
                <a:lnTo>
                  <a:pt x="1323847" y="156023"/>
                </a:lnTo>
                <a:lnTo>
                  <a:pt x="1324512" y="156191"/>
                </a:lnTo>
                <a:lnTo>
                  <a:pt x="1325178" y="156358"/>
                </a:lnTo>
                <a:lnTo>
                  <a:pt x="1324641" y="156317"/>
                </a:lnTo>
                <a:lnTo>
                  <a:pt x="1322902" y="156068"/>
                </a:lnTo>
                <a:lnTo>
                  <a:pt x="1318930" y="155500"/>
                </a:lnTo>
                <a:lnTo>
                  <a:pt x="1309625" y="154167"/>
                </a:lnTo>
                <a:lnTo>
                  <a:pt x="1294987" y="152071"/>
                </a:lnTo>
                <a:lnTo>
                  <a:pt x="1275015" y="149211"/>
                </a:lnTo>
                <a:lnTo>
                  <a:pt x="1251154" y="146135"/>
                </a:lnTo>
                <a:lnTo>
                  <a:pt x="1196106" y="140978"/>
                </a:lnTo>
                <a:lnTo>
                  <a:pt x="1131108" y="137196"/>
                </a:lnTo>
                <a:lnTo>
                  <a:pt x="1055094" y="135090"/>
                </a:lnTo>
                <a:lnTo>
                  <a:pt x="1012888" y="134683"/>
                </a:lnTo>
                <a:lnTo>
                  <a:pt x="967591" y="135131"/>
                </a:lnTo>
                <a:lnTo>
                  <a:pt x="918908" y="136861"/>
                </a:lnTo>
                <a:lnTo>
                  <a:pt x="866840" y="139873"/>
                </a:lnTo>
                <a:lnTo>
                  <a:pt x="811386" y="144165"/>
                </a:lnTo>
                <a:lnTo>
                  <a:pt x="755231" y="149257"/>
                </a:lnTo>
                <a:lnTo>
                  <a:pt x="701060" y="154665"/>
                </a:lnTo>
                <a:lnTo>
                  <a:pt x="648873" y="160391"/>
                </a:lnTo>
                <a:lnTo>
                  <a:pt x="598669" y="166433"/>
                </a:lnTo>
                <a:lnTo>
                  <a:pt x="556456" y="172788"/>
                </a:lnTo>
                <a:lnTo>
                  <a:pt x="512928" y="181382"/>
                </a:lnTo>
                <a:lnTo>
                  <a:pt x="468085" y="192213"/>
                </a:lnTo>
                <a:lnTo>
                  <a:pt x="421928" y="205283"/>
                </a:lnTo>
                <a:lnTo>
                  <a:pt x="374455" y="220591"/>
                </a:lnTo>
                <a:lnTo>
                  <a:pt x="325668" y="238137"/>
                </a:lnTo>
                <a:lnTo>
                  <a:pt x="275566" y="257921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8994" y="5477967"/>
            <a:ext cx="37877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1800" dirty="0">
              <a:latin typeface="Tahoma"/>
              <a:cs typeface="Tahoma"/>
            </a:endParaRPr>
          </a:p>
          <a:p>
            <a:pPr marL="324485" marR="30480" indent="-287020">
              <a:lnSpc>
                <a:spcPts val="1939"/>
              </a:lnSpc>
              <a:spcBef>
                <a:spcPts val="320"/>
              </a:spcBef>
              <a:buSzPct val="58333"/>
              <a:buFont typeface="Wingdings"/>
              <a:buChar char=""/>
              <a:tabLst>
                <a:tab pos="324485" algn="l"/>
                <a:tab pos="3251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Every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18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to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1800" b="1" i="1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1800" b="1" i="1" spc="225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at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least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i</a:t>
            </a:r>
            <a:r>
              <a:rPr sz="18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2002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</a:t>
            </a:r>
            <a:r>
              <a:rPr spc="10" dirty="0"/>
              <a:t>y</a:t>
            </a:r>
            <a:r>
              <a:rPr spc="-5" dirty="0"/>
              <a:t>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619088"/>
            <a:ext cx="6826884" cy="39223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450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Marking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vertex/edge takes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(1)</a:t>
            </a:r>
            <a:r>
              <a:rPr sz="2400" spc="15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5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marked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twice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UNEXPLORED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VISITED</a:t>
            </a:r>
            <a:endParaRPr sz="20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28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visited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twice</a:t>
            </a:r>
            <a:endParaRPr sz="24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229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inserted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into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sequence</a:t>
            </a:r>
            <a:r>
              <a:rPr sz="24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L</a:t>
            </a:r>
            <a:r>
              <a:rPr sz="2400" b="1" i="1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i</a:t>
            </a:r>
            <a:endParaRPr sz="2400" baseline="-20833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50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Method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neighbors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called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400">
              <a:latin typeface="Tahoma"/>
              <a:cs typeface="Tahoma"/>
            </a:endParaRPr>
          </a:p>
          <a:p>
            <a:pPr marL="368300" marR="43180" indent="-343535">
              <a:lnSpc>
                <a:spcPts val="2650"/>
              </a:lnSpc>
              <a:spcBef>
                <a:spcPts val="50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BFS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runs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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3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provided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represented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the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structure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65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Rec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ll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tha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40458C"/>
                </a:solidFill>
                <a:latin typeface="Symbol"/>
                <a:cs typeface="Symbol"/>
              </a:rPr>
              <a:t></a:t>
            </a:r>
            <a:r>
              <a:rPr sz="1950" b="1" i="1" spc="15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950" b="1" i="1" spc="7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 2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71" y="4302285"/>
            <a:ext cx="3530956" cy="13344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8119" y="4000435"/>
            <a:ext cx="1756670" cy="397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2490" y="2216997"/>
            <a:ext cx="2183838" cy="130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2</TotalTime>
  <Words>758</Words>
  <Application>Microsoft Macintosh PowerPoint</Application>
  <PresentationFormat>사용자 지정</PresentationFormat>
  <Paragraphs>253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Gill Sans MT</vt:lpstr>
      <vt:lpstr>Impact</vt:lpstr>
      <vt:lpstr>Symbol</vt:lpstr>
      <vt:lpstr>Tahoma</vt:lpstr>
      <vt:lpstr>Times New Roman</vt:lpstr>
      <vt:lpstr>Wingdings</vt:lpstr>
      <vt:lpstr>배지</vt:lpstr>
      <vt:lpstr>Breadth-First Search</vt:lpstr>
      <vt:lpstr>PowerPoint 프레젠테이션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Cross edge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Breadth-First Search</dc:title>
  <cp:lastModifiedBy>윤진용</cp:lastModifiedBy>
  <cp:revision>1</cp:revision>
  <dcterms:created xsi:type="dcterms:W3CDTF">2022-06-19T09:20:16Z</dcterms:created>
  <dcterms:modified xsi:type="dcterms:W3CDTF">2022-06-19T09:22:45Z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</Properties>
</file>